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ink/ink10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30"/>
  </p:notesMasterIdLst>
  <p:sldIdLst>
    <p:sldId id="273" r:id="rId2"/>
    <p:sldId id="379" r:id="rId3"/>
    <p:sldId id="360" r:id="rId4"/>
    <p:sldId id="258" r:id="rId5"/>
    <p:sldId id="350" r:id="rId6"/>
    <p:sldId id="380" r:id="rId7"/>
    <p:sldId id="381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4" r:id="rId19"/>
    <p:sldId id="395" r:id="rId20"/>
    <p:sldId id="396" r:id="rId21"/>
    <p:sldId id="397" r:id="rId22"/>
    <p:sldId id="401" r:id="rId23"/>
    <p:sldId id="398" r:id="rId24"/>
    <p:sldId id="399" r:id="rId25"/>
    <p:sldId id="400" r:id="rId26"/>
    <p:sldId id="403" r:id="rId27"/>
    <p:sldId id="402" r:id="rId28"/>
    <p:sldId id="382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88BE2A9-DBF2-E84C-B36D-A67AEF8B3739}">
          <p14:sldIdLst>
            <p14:sldId id="273"/>
          </p14:sldIdLst>
        </p14:section>
        <p14:section name="سبوره" id="{D768A564-C0C9-8243-A2F1-EE51E648924B}">
          <p14:sldIdLst>
            <p14:sldId id="379"/>
            <p14:sldId id="360"/>
          </p14:sldIdLst>
        </p14:section>
        <p14:section name="ضرب" id="{61650FAE-22C2-3743-A291-FF3E6BD6A4D0}">
          <p14:sldIdLst>
            <p14:sldId id="258"/>
          </p14:sldIdLst>
        </p14:section>
        <p14:section name="اولى" id="{6160B196-78A5-8A46-A1F5-E55588E7EF94}">
          <p14:sldIdLst>
            <p14:sldId id="350"/>
            <p14:sldId id="380"/>
            <p14:sldId id="381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4"/>
            <p14:sldId id="395"/>
            <p14:sldId id="396"/>
            <p14:sldId id="397"/>
            <p14:sldId id="401"/>
            <p14:sldId id="398"/>
            <p14:sldId id="399"/>
            <p14:sldId id="400"/>
            <p14:sldId id="403"/>
            <p14:sldId id="402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FFCC"/>
    <a:srgbClr val="CAFFE3"/>
    <a:srgbClr val="A5FFD8"/>
    <a:srgbClr val="E3E0FF"/>
    <a:srgbClr val="FFA8AE"/>
    <a:srgbClr val="FFD8F4"/>
    <a:srgbClr val="FFC8BC"/>
    <a:srgbClr val="FF7E79"/>
    <a:srgbClr val="FFBBC0"/>
    <a:srgbClr val="FFC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3451"/>
  </p:normalViewPr>
  <p:slideViewPr>
    <p:cSldViewPr snapToGrid="0" snapToObjects="1">
      <p:cViewPr varScale="1">
        <p:scale>
          <a:sx n="93" d="100"/>
          <a:sy n="93" d="100"/>
        </p:scale>
        <p:origin x="21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9D3AD7-AB17-F842-A4CD-A0DFBCC5A638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4A2A00-270E-2541-BEFB-48CECBF1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13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7927499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7927499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5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6EF01BA-62A3-2646-843F-1E937A106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CC6DD-43A3-7840-B94B-3A6EB69C288D}" type="slidenum">
              <a:rPr lang="ar-SA" altLang="ar-SA"/>
              <a:pPr eaLnBrk="1" hangingPunct="1"/>
              <a:t>4</a:t>
            </a:fld>
            <a:endParaRPr lang="en-US" altLang="ar-S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F5C1B10-AEE1-B64C-9A01-7FC0393EA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AC906D8-29B3-BD44-A06C-F62302883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040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CAE604-C99C-F64E-AF11-08D1FD77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245AA43-D79E-F940-9EE6-FB1D1BFE5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0336E-3FFF-BC42-9874-331A4A6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9F7B88-B6AA-104A-BCFD-EB0AB316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74236B-FAF3-F646-B277-EEDBC11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88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870-2714-1748-B76E-C0D31821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D0B07-3B71-E246-900E-802E47E2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331147-C62A-FD42-A126-1F034942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A16699-D047-4344-99F9-ECCC2EB4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8B8676-4B4D-A24D-AEC8-B8241CE6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05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0004B9-ABD7-5645-A423-4CEE3425F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65BD19-D2E3-704B-85C2-4BBF5A69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EA2E88-C72B-8C4B-884B-569C887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2DB699-B766-8041-AC3A-8A323EE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B1DEEA-223A-B94F-BC88-BC7892DB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29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CE6607-05D1-C84F-8941-ABCF7B058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0E7DF0-DC85-CB42-85DB-BB4D012A4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F3BD42-AD11-A543-8D4F-58262862F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9FC5-8903-FB47-82E2-8942590F4845}" type="slidenum">
              <a:rPr lang="ar-SA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9688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0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E90F1C-EDCE-F548-AE97-4744151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84A09-9AAC-884E-95B6-C79FBAC2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359F46-10EC-0F40-AF7A-2ADB38E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E81C70-28B5-624F-9710-D54031B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10B142-F3C2-ED41-8ADA-C6851E2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9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FCC4A-B1B8-1C4D-AC89-CFDEEE7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21E4E2-6EC2-624A-886B-4ED9D678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120CDB-C1F9-014E-ADF2-3C9E45E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76B0DA-FE29-4F49-9CE6-0176992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4001F-17FA-2840-870E-00745E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7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0D3BF-AEF6-D342-AC74-4228FE21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62E72F-6F9B-7C40-8319-07462667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D9A207-F521-DD4B-8C7F-82EEE2EF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175B9C-FA56-044A-A35A-BAB0DB3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3E715-7783-2049-9E2E-F260D06C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5E78A-C432-9E41-A7EC-5D6454B6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8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78D4C1-FF6D-D743-B44D-7CB28096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A7EC43-64F3-FA48-A4B5-CB7D479C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5893CB-53B3-4949-85F5-F7804D5E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AA0E94-EE04-AB4D-BB93-55651D2E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B775FC-FF74-BB46-B72A-D16F2CF4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A7325E-EE94-634D-8A78-3D94434A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A9498B-37D5-F143-BFD8-EE645A89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397541-E7B4-5F48-8C4A-B73BEB74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16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4CE190-361D-4D41-A631-D68653D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CD59F8-63CD-9141-9644-FA26B2B6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BDFCF1B-6FC3-CF4C-8FD2-7C1667A1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148211-B23E-CB4A-93CE-BCC487CD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58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EC629E5-5FCD-DE4D-B909-50ADD46C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DC6465-17FA-C54A-87E4-D7822A9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D9E576C-B40E-3E44-B2A0-E8AD3C45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58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B21C0-3973-CD47-B034-B00622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EA4264-D0E7-464A-9AEB-B3D8F142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74C705-52C0-FB43-A61D-B76D16BF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62D0AD-6DAE-8D48-BFF0-8EFCFB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65E487-D40E-F640-8787-ADFB235A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1E583E-F082-DC44-9C78-6EF04DF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3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6DAE2-61D5-9040-99B1-C65557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39A771-28F7-4F47-8268-2A95012F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47C937-1BCD-BB48-9C59-A91EE2D40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C65C82-0C63-D840-9FA1-A58F26E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8DF56-4669-1B4F-88EB-1EBB8E96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4BA3AF-695B-B243-BD4A-811610CF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54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47E6D3-D4F1-1C48-A8FC-8CC6682E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9BB57B-B4FE-F544-B70A-01EC8B415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44742F-9770-5646-97A5-EBE68820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2E7E1-B92B-5141-B702-144F26AEDDBB}" type="datetimeFigureOut">
              <a:rPr lang="ar-SA" smtClean="0"/>
              <a:t>25 جمادى الأولى،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5C032-6763-DF42-9510-1212482D5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E441E0-568B-C442-A18A-1E661549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jpeg"/><Relationship Id="rId39" Type="http://schemas.openxmlformats.org/officeDocument/2006/relationships/image" Target="../media/image260.png"/><Relationship Id="rId21" Type="http://schemas.openxmlformats.org/officeDocument/2006/relationships/image" Target="../media/image16.png"/><Relationship Id="rId34" Type="http://schemas.openxmlformats.org/officeDocument/2006/relationships/image" Target="../media/image25.png"/><Relationship Id="rId7" Type="http://schemas.openxmlformats.org/officeDocument/2006/relationships/image" Target="../media/image5.gif"/><Relationship Id="rId12" Type="http://schemas.openxmlformats.org/officeDocument/2006/relationships/hyperlink" Target="https://wordwall.net/ar/resource/5782230/&#1575;&#1608;&#1604;&#1609;-&#1635;" TargetMode="External"/><Relationship Id="rId17" Type="http://schemas.microsoft.com/office/2007/relationships/hdphoto" Target="../media/hdphoto1.wdp"/><Relationship Id="rId25" Type="http://schemas.openxmlformats.org/officeDocument/2006/relationships/image" Target="../media/image19.png"/><Relationship Id="rId33" Type="http://schemas.openxmlformats.org/officeDocument/2006/relationships/image" Target="../media/image240.png"/><Relationship Id="rId38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slide" Target="slide30.xml"/><Relationship Id="rId37" Type="http://schemas.openxmlformats.org/officeDocument/2006/relationships/image" Target="../media/image26.png"/><Relationship Id="rId5" Type="http://schemas.openxmlformats.org/officeDocument/2006/relationships/image" Target="../media/image3.gif"/><Relationship Id="rId15" Type="http://schemas.openxmlformats.org/officeDocument/2006/relationships/image" Target="../media/image11.png"/><Relationship Id="rId23" Type="http://schemas.openxmlformats.org/officeDocument/2006/relationships/image" Target="../media/image17.jpeg"/><Relationship Id="rId28" Type="http://schemas.openxmlformats.org/officeDocument/2006/relationships/image" Target="../media/image22.png"/><Relationship Id="rId36" Type="http://schemas.openxmlformats.org/officeDocument/2006/relationships/image" Target="../media/image250.png"/><Relationship Id="rId10" Type="http://schemas.openxmlformats.org/officeDocument/2006/relationships/hyperlink" Target="https://v-clock.com/timer/#countdown=00:01:00&amp;enabled=0&amp;seconds=0&amp;title=&#1575;&#1604;&#1583;&#1602;&#1610;&#1602;&#1577;+&#1575;&#1604;&#1608;&#1575;&#1581;&#1583;&#1577;&amp;sound=xylophone&amp;loop=1" TargetMode="External"/><Relationship Id="rId19" Type="http://schemas.openxmlformats.org/officeDocument/2006/relationships/image" Target="../media/image14.png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jpg"/><Relationship Id="rId22" Type="http://schemas.openxmlformats.org/officeDocument/2006/relationships/hyperlink" Target="https://drive.google.com/file/d/1Z6_2EU6xx68Vdfcr373yIeifJFYWKUx2/view" TargetMode="External"/><Relationship Id="rId27" Type="http://schemas.openxmlformats.org/officeDocument/2006/relationships/image" Target="../media/image21.png"/><Relationship Id="rId30" Type="http://schemas.openxmlformats.org/officeDocument/2006/relationships/hyperlink" Target="https://pixabay.com/it/lavagna-bianca-bordo-bianco-3205371/" TargetMode="External"/><Relationship Id="rId35" Type="http://schemas.openxmlformats.org/officeDocument/2006/relationships/slide" Target="slide4.xml"/><Relationship Id="rId8" Type="http://schemas.openxmlformats.org/officeDocument/2006/relationships/image" Target="../media/image6.jpeg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jpe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hyperlink" Target="http://commons.wikimedia.org/wiki/File:Basmala.svg" TargetMode="External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://commons.wikimedia.org/wiki/File:Basmala.svg" TargetMode="External"/><Relationship Id="rId7" Type="http://schemas.openxmlformats.org/officeDocument/2006/relationships/customXml" Target="../ink/ink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46.png"/><Relationship Id="rId3" Type="http://schemas.openxmlformats.org/officeDocument/2006/relationships/image" Target="../media/image36.jp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 amt="61000"/>
          </a:blip>
          <a:srcRect t="17992" b="45110"/>
          <a:stretch/>
        </p:blipFill>
        <p:spPr>
          <a:xfrm>
            <a:off x="6859786" y="34786"/>
            <a:ext cx="5351634" cy="2717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مجموعة 71">
            <a:extLst>
              <a:ext uri="{FF2B5EF4-FFF2-40B4-BE49-F238E27FC236}">
                <a16:creationId xmlns:a16="http://schemas.microsoft.com/office/drawing/2014/main" id="{7038EFBD-5198-3D44-874D-A9FEE545D6F2}"/>
              </a:ext>
            </a:extLst>
          </p:cNvPr>
          <p:cNvGrpSpPr>
            <a:grpSpLocks/>
          </p:cNvGrpSpPr>
          <p:nvPr/>
        </p:nvGrpSpPr>
        <p:grpSpPr bwMode="auto">
          <a:xfrm>
            <a:off x="10243790" y="231467"/>
            <a:ext cx="1214438" cy="1136650"/>
            <a:chOff x="3326307" y="697407"/>
            <a:chExt cx="5463186" cy="5463186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8FFFEF-752D-3E42-980C-70BC09AB6CDF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 dirty="0"/>
            </a:p>
          </p:txBody>
        </p:sp>
        <p:grpSp>
          <p:nvGrpSpPr>
            <p:cNvPr id="15" name="مجموعة 74">
              <a:extLst>
                <a:ext uri="{FF2B5EF4-FFF2-40B4-BE49-F238E27FC236}">
                  <a16:creationId xmlns:a16="http://schemas.microsoft.com/office/drawing/2014/main" id="{A6EFA081-7584-E748-91A0-412840997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16" name="مربع نص 75">
                <a:extLst>
                  <a:ext uri="{FF2B5EF4-FFF2-40B4-BE49-F238E27FC236}">
                    <a16:creationId xmlns:a16="http://schemas.microsoft.com/office/drawing/2014/main" id="{04799F70-1A09-0D4A-8EA8-79EAD13E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7" name="مربع نص 76">
                <a:extLst>
                  <a:ext uri="{FF2B5EF4-FFF2-40B4-BE49-F238E27FC236}">
                    <a16:creationId xmlns:a16="http://schemas.microsoft.com/office/drawing/2014/main" id="{94FE84F7-9ADE-F648-A68F-13E1F54F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8" name="مربع نص 77">
                <a:extLst>
                  <a:ext uri="{FF2B5EF4-FFF2-40B4-BE49-F238E27FC236}">
                    <a16:creationId xmlns:a16="http://schemas.microsoft.com/office/drawing/2014/main" id="{7A9E85CF-F368-974C-B441-B95E5180C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9" name="مربع نص 78">
                <a:extLst>
                  <a:ext uri="{FF2B5EF4-FFF2-40B4-BE49-F238E27FC236}">
                    <a16:creationId xmlns:a16="http://schemas.microsoft.com/office/drawing/2014/main" id="{28E8522D-1D1F-0C46-A73D-936FFAC8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0" name="مربع نص 79">
                <a:extLst>
                  <a:ext uri="{FF2B5EF4-FFF2-40B4-BE49-F238E27FC236}">
                    <a16:creationId xmlns:a16="http://schemas.microsoft.com/office/drawing/2014/main" id="{C844BAA6-1DFF-8942-97E7-C8EECAF1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1" name="مربع نص 80">
                <a:extLst>
                  <a:ext uri="{FF2B5EF4-FFF2-40B4-BE49-F238E27FC236}">
                    <a16:creationId xmlns:a16="http://schemas.microsoft.com/office/drawing/2014/main" id="{375C49CB-FFDB-0045-9B17-E8C2414B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2" name="مربع نص 81">
                <a:extLst>
                  <a:ext uri="{FF2B5EF4-FFF2-40B4-BE49-F238E27FC236}">
                    <a16:creationId xmlns:a16="http://schemas.microsoft.com/office/drawing/2014/main" id="{EC79D2D2-F393-AA46-ACDF-78DD8085F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3" name="مربع نص 82">
                <a:extLst>
                  <a:ext uri="{FF2B5EF4-FFF2-40B4-BE49-F238E27FC236}">
                    <a16:creationId xmlns:a16="http://schemas.microsoft.com/office/drawing/2014/main" id="{5212CD2E-49FF-9A47-A342-35273806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4" name="مربع نص 83">
                <a:extLst>
                  <a:ext uri="{FF2B5EF4-FFF2-40B4-BE49-F238E27FC236}">
                    <a16:creationId xmlns:a16="http://schemas.microsoft.com/office/drawing/2014/main" id="{FA4AB077-0C1C-E841-927F-5F0776A3E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5" name="مربع نص 84">
                <a:extLst>
                  <a:ext uri="{FF2B5EF4-FFF2-40B4-BE49-F238E27FC236}">
                    <a16:creationId xmlns:a16="http://schemas.microsoft.com/office/drawing/2014/main" id="{1032BAAF-C2BB-884C-B821-24B02D5E1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6" name="مربع نص 85">
                <a:extLst>
                  <a:ext uri="{FF2B5EF4-FFF2-40B4-BE49-F238E27FC236}">
                    <a16:creationId xmlns:a16="http://schemas.microsoft.com/office/drawing/2014/main" id="{2E2AA2E7-120C-6747-A5ED-D31BFF35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7" name="مربع نص 86">
                <a:extLst>
                  <a:ext uri="{FF2B5EF4-FFF2-40B4-BE49-F238E27FC236}">
                    <a16:creationId xmlns:a16="http://schemas.microsoft.com/office/drawing/2014/main" id="{E72D26AC-22DE-A047-9E9A-3DAF1D46D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8B777D0-9141-CD4F-8587-A155DFBFBF00}"/>
              </a:ext>
            </a:extLst>
          </p:cNvPr>
          <p:cNvGrpSpPr>
            <a:grpSpLocks/>
          </p:cNvGrpSpPr>
          <p:nvPr/>
        </p:nvGrpSpPr>
        <p:grpSpPr bwMode="auto">
          <a:xfrm>
            <a:off x="10824816" y="339417"/>
            <a:ext cx="66675" cy="1009650"/>
            <a:chOff x="5944770" y="1379001"/>
            <a:chExt cx="226260" cy="3927154"/>
          </a:xfrm>
        </p:grpSpPr>
        <p:sp>
          <p:nvSpPr>
            <p:cNvPr id="29" name="مثلث متساوي الساقين 49">
              <a:extLst>
                <a:ext uri="{FF2B5EF4-FFF2-40B4-BE49-F238E27FC236}">
                  <a16:creationId xmlns:a16="http://schemas.microsoft.com/office/drawing/2014/main" id="{8E458B00-F450-1B41-97C5-67568AEFD59C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0" name="مثلث متساوي الساقين 50">
              <a:extLst>
                <a:ext uri="{FF2B5EF4-FFF2-40B4-BE49-F238E27FC236}">
                  <a16:creationId xmlns:a16="http://schemas.microsoft.com/office/drawing/2014/main" id="{32019AF0-A9B5-6D45-ADBA-26016944281D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576A24-8428-1F4C-A673-8F11E2C0D68E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67665" y="444192"/>
            <a:ext cx="63500" cy="787400"/>
            <a:chOff x="5944770" y="1379001"/>
            <a:chExt cx="226260" cy="3927154"/>
          </a:xfrm>
        </p:grpSpPr>
        <p:sp>
          <p:nvSpPr>
            <p:cNvPr id="32" name="مثلث متساوي الساقين 52">
              <a:extLst>
                <a:ext uri="{FF2B5EF4-FFF2-40B4-BE49-F238E27FC236}">
                  <a16:creationId xmlns:a16="http://schemas.microsoft.com/office/drawing/2014/main" id="{164C7A75-8158-F940-89E3-0A9F15234ED4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3" name="مثلث متساوي الساقين 53">
              <a:extLst>
                <a:ext uri="{FF2B5EF4-FFF2-40B4-BE49-F238E27FC236}">
                  <a16:creationId xmlns:a16="http://schemas.microsoft.com/office/drawing/2014/main" id="{36DDCEB2-12FE-CC4E-B3AF-1D2A4EB53611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4D7595FE-3622-414A-A6F2-4DB432689D61}"/>
              </a:ext>
            </a:extLst>
          </p:cNvPr>
          <p:cNvSpPr/>
          <p:nvPr/>
        </p:nvSpPr>
        <p:spPr>
          <a:xfrm>
            <a:off x="10802364" y="783915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EG" sz="1013"/>
          </a:p>
        </p:txBody>
      </p:sp>
      <p:sp>
        <p:nvSpPr>
          <p:cNvPr id="35" name="شكل حر 34">
            <a:extLst>
              <a:ext uri="{FF2B5EF4-FFF2-40B4-BE49-F238E27FC236}">
                <a16:creationId xmlns:a16="http://schemas.microsoft.com/office/drawing/2014/main" id="{2A9FCA3D-3A06-AC4A-A7DF-D9CC9D8FB902}"/>
              </a:ext>
            </a:extLst>
          </p:cNvPr>
          <p:cNvSpPr/>
          <p:nvPr/>
        </p:nvSpPr>
        <p:spPr>
          <a:xfrm>
            <a:off x="10097740" y="1396693"/>
            <a:ext cx="1468438" cy="1546225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SA" sz="1013" dirty="0"/>
          </a:p>
        </p:txBody>
      </p:sp>
      <p:pic>
        <p:nvPicPr>
          <p:cNvPr id="36" name="صورة 35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E19913C5-26E4-DA40-99FA-A8DF30D4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>
            <a:fillRect/>
          </a:stretch>
        </p:blipFill>
        <p:spPr bwMode="auto">
          <a:xfrm>
            <a:off x="10886728" y="2036455"/>
            <a:ext cx="284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صورة 96">
            <a:extLst>
              <a:ext uri="{FF2B5EF4-FFF2-40B4-BE49-F238E27FC236}">
                <a16:creationId xmlns:a16="http://schemas.microsoft.com/office/drawing/2014/main" id="{1783F7A7-93B7-C04A-AD73-26BD85E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2" r="1991" b="37349"/>
          <a:stretch>
            <a:fillRect/>
          </a:stretch>
        </p:blipFill>
        <p:spPr bwMode="auto">
          <a:xfrm>
            <a:off x="10156479" y="2152343"/>
            <a:ext cx="511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صورة 97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B96B99B9-0097-844E-9C9B-F32CFFE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466" y="1345892"/>
            <a:ext cx="779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صورة 98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3336165B-88E5-8644-8E75-6A2D57F4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928" y="1347481"/>
            <a:ext cx="77946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1634;p64">
            <a:extLst>
              <a:ext uri="{FF2B5EF4-FFF2-40B4-BE49-F238E27FC236}">
                <a16:creationId xmlns:a16="http://schemas.microsoft.com/office/drawing/2014/main" id="{A4073290-01F0-A644-AB73-20D3CAAC38C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9479030" y="3341745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 41">
            <a:hlinkClick r:id="rId10"/>
            <a:extLst>
              <a:ext uri="{FF2B5EF4-FFF2-40B4-BE49-F238E27FC236}">
                <a16:creationId xmlns:a16="http://schemas.microsoft.com/office/drawing/2014/main" id="{3A98ABE9-C04D-924C-8FE6-647715587CE4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970530" y="3056684"/>
            <a:ext cx="643093" cy="725488"/>
          </a:xfrm>
          <a:prstGeom prst="rect">
            <a:avLst/>
          </a:prstGeom>
        </p:spPr>
      </p:pic>
      <p:pic>
        <p:nvPicPr>
          <p:cNvPr id="44" name="صورة 43">
            <a:hlinkClick r:id="rId12"/>
            <a:extLst>
              <a:ext uri="{FF2B5EF4-FFF2-40B4-BE49-F238E27FC236}">
                <a16:creationId xmlns:a16="http://schemas.microsoft.com/office/drawing/2014/main" id="{087385FC-C44E-994D-ABB8-43C00AA90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8439" y="3241662"/>
            <a:ext cx="488870" cy="45542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226F44B-C322-F24D-A9DC-9199A3E1C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4820408" y="3806763"/>
            <a:ext cx="2071362" cy="1752550"/>
          </a:xfrm>
          <a:prstGeom prst="rect">
            <a:avLst/>
          </a:prstGeom>
        </p:spPr>
      </p:pic>
      <p:pic>
        <p:nvPicPr>
          <p:cNvPr id="49" name="صورة 48" descr="صورة تحتوي على نص, لقطة شاشة, إطار صورة&#10;&#10;تم إنشاء الوصف تلقائياً">
            <a:extLst>
              <a:ext uri="{FF2B5EF4-FFF2-40B4-BE49-F238E27FC236}">
                <a16:creationId xmlns:a16="http://schemas.microsoft.com/office/drawing/2014/main" id="{D40791D4-D52A-A846-9C88-6743CF6501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533" t="13180" r="8225" b="15648"/>
          <a:stretch/>
        </p:blipFill>
        <p:spPr>
          <a:xfrm>
            <a:off x="6992484" y="673243"/>
            <a:ext cx="1857707" cy="158250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8D3B0648-7C0A-EB4C-A118-C215D39134D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36832"/>
          <a:stretch/>
        </p:blipFill>
        <p:spPr>
          <a:xfrm>
            <a:off x="1679944" y="5716280"/>
            <a:ext cx="7590963" cy="1191482"/>
          </a:xfrm>
          <a:prstGeom prst="rect">
            <a:avLst/>
          </a:prstGeom>
        </p:spPr>
      </p:pic>
      <p:pic>
        <p:nvPicPr>
          <p:cNvPr id="62" name="Google Shape;1476;p59">
            <a:extLst>
              <a:ext uri="{FF2B5EF4-FFF2-40B4-BE49-F238E27FC236}">
                <a16:creationId xmlns:a16="http://schemas.microsoft.com/office/drawing/2014/main" id="{5CCC8F1B-D950-3842-ADFF-FB270943F06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5190344"/>
            <a:ext cx="1889948" cy="15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78;p59">
            <a:extLst>
              <a:ext uri="{FF2B5EF4-FFF2-40B4-BE49-F238E27FC236}">
                <a16:creationId xmlns:a16="http://schemas.microsoft.com/office/drawing/2014/main" id="{D95927FD-BDCD-0141-A031-EDBB0F12A60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14355" b="20570"/>
          <a:stretch/>
        </p:blipFill>
        <p:spPr>
          <a:xfrm>
            <a:off x="1690752" y="5317586"/>
            <a:ext cx="3349082" cy="14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A4BDBFAB-BA93-614D-B448-6FF05727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1831">
            <a:off x="3438247" y="5359310"/>
            <a:ext cx="639763" cy="6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37B324FE-0AD3-F849-B7DB-29091A6F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16">
            <a:off x="3593056" y="5629530"/>
            <a:ext cx="471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صورة 65">
            <a:hlinkClick r:id="rId22"/>
            <a:extLst>
              <a:ext uri="{FF2B5EF4-FFF2-40B4-BE49-F238E27FC236}">
                <a16:creationId xmlns:a16="http://schemas.microsoft.com/office/drawing/2014/main" id="{2DF618CA-E394-C34D-BAD7-A954D647AFB8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2695849" y="5277050"/>
            <a:ext cx="672730" cy="901596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7" name="Google Shape;1645;p64">
            <a:extLst>
              <a:ext uri="{FF2B5EF4-FFF2-40B4-BE49-F238E27FC236}">
                <a16:creationId xmlns:a16="http://schemas.microsoft.com/office/drawing/2014/main" id="{A395F34E-113B-4644-B229-2F5A2D748DCA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560518" y="3989453"/>
            <a:ext cx="1875135" cy="274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80;p49">
            <a:extLst>
              <a:ext uri="{FF2B5EF4-FFF2-40B4-BE49-F238E27FC236}">
                <a16:creationId xmlns:a16="http://schemas.microsoft.com/office/drawing/2014/main" id="{65343B33-A575-584D-A3FA-9DB17655788E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-3209" t="29664" b="8496"/>
          <a:stretch/>
        </p:blipFill>
        <p:spPr>
          <a:xfrm>
            <a:off x="7813368" y="4957275"/>
            <a:ext cx="4321895" cy="203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صورة 100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11BEC2B-1E9E-D349-BDF2-78A026E4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303" y="4433892"/>
            <a:ext cx="153701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oogle Shape;982;p49">
            <a:extLst>
              <a:ext uri="{FF2B5EF4-FFF2-40B4-BE49-F238E27FC236}">
                <a16:creationId xmlns:a16="http://schemas.microsoft.com/office/drawing/2014/main" id="{1443C5D5-0A75-354F-813B-DFC494F18EA8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flipH="1">
            <a:off x="10739706" y="4214287"/>
            <a:ext cx="1360344" cy="122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صورة 101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F4739E1F-E7FF-FB4C-81E0-018760E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57" y="5102690"/>
            <a:ext cx="452593" cy="2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576703-5B84-344D-9664-135114EC87D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rcRect l="5635" t="3489" r="4829" b="19087"/>
          <a:stretch/>
        </p:blipFill>
        <p:spPr>
          <a:xfrm>
            <a:off x="235527" y="-49141"/>
            <a:ext cx="6627874" cy="4255649"/>
          </a:xfrm>
          <a:prstGeom prst="rect">
            <a:avLst/>
          </a:prstGeom>
        </p:spPr>
      </p:pic>
      <p:pic>
        <p:nvPicPr>
          <p:cNvPr id="53" name="Google Shape;1634;p64">
            <a:extLst>
              <a:ext uri="{FF2B5EF4-FFF2-40B4-BE49-F238E27FC236}">
                <a16:creationId xmlns:a16="http://schemas.microsoft.com/office/drawing/2014/main" id="{0D3DC07B-E5E4-1842-A084-E3811188C0A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6882799" y="2596028"/>
            <a:ext cx="2288501" cy="823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صورة المقطع 3"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037059"/>
                  </p:ext>
                </p:extLst>
              </p:nvPr>
            </p:nvGraphicFramePr>
            <p:xfrm>
              <a:off x="424469" y="104212"/>
              <a:ext cx="6356514" cy="3702551"/>
            </p:xfrm>
            <a:graphic>
              <a:graphicData uri="http://schemas.microsoft.com/office/powerpoint/2016/sectionzoom">
                <psez:sectionZm>
                  <psez:sectionZmObj sectionId="{D768A564-C0C9-8243-A2F1-EE51E648924B}">
                    <psez:zmPr id="{89D3EE7B-D52F-E54B-85F4-92128CCE035D}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56514" cy="37025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صورة المقطع 3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4469" y="104212"/>
                <a:ext cx="6356514" cy="37025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صورة المقطع 5">
                <a:extLst>
                  <a:ext uri="{FF2B5EF4-FFF2-40B4-BE49-F238E27FC236}">
                    <a16:creationId xmlns:a16="http://schemas.microsoft.com/office/drawing/2014/main" id="{3531E3D5-C17E-CF44-AAB0-4D5EF4DA96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5709300"/>
                  </p:ext>
                </p:extLst>
              </p:nvPr>
            </p:nvGraphicFramePr>
            <p:xfrm>
              <a:off x="6780983" y="619275"/>
              <a:ext cx="2371052" cy="1714500"/>
            </p:xfrm>
            <a:graphic>
              <a:graphicData uri="http://schemas.microsoft.com/office/powerpoint/2016/sectionzoom">
                <psez:sectionZm>
                  <psez:sectionZmObj sectionId="{61650FAE-22C2-3743-A291-FF3E6BD6A4D0}">
                    <psez:zmPr id="{0B38828F-6FEE-CE4F-B81B-377484052C74}" transitionDur="1000" showBg="0">
                      <p166:blipFill xmlns:p166="http://schemas.microsoft.com/office/powerpoint/2016/6/main">
                        <a:blip r:embed="rId3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71052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صورة المقطع 5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3531E3D5-C17E-CF44-AAB0-4D5EF4DA96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0983" y="619275"/>
                <a:ext cx="2371052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صورة المقطع 7"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5811218"/>
                  </p:ext>
                </p:extLst>
              </p:nvPr>
            </p:nvGraphicFramePr>
            <p:xfrm>
              <a:off x="4929699" y="4433892"/>
              <a:ext cx="1864124" cy="1028661"/>
            </p:xfrm>
            <a:graphic>
              <a:graphicData uri="http://schemas.microsoft.com/office/powerpoint/2016/sectionzoom">
                <psez:sectionZm>
                  <psez:sectionZmObj sectionId="{6160B196-78A5-8A46-A1F5-E55588E7EF94}">
                    <psez:zmPr id="{7F76D95A-6850-2E41-9BA2-6F940B3D4CEC}" transitionDur="100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64124" cy="1028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صورة المقطع 7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29699" y="4433892"/>
                <a:ext cx="1864124" cy="10286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9760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880156" y="1761564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2" name="Google Shape;476;p32">
            <a:extLst>
              <a:ext uri="{FF2B5EF4-FFF2-40B4-BE49-F238E27FC236}">
                <a16:creationId xmlns:a16="http://schemas.microsoft.com/office/drawing/2014/main" id="{97AFA5EC-EE39-093E-ED05-CB96079C5E3A}"/>
              </a:ext>
            </a:extLst>
          </p:cNvPr>
          <p:cNvSpPr/>
          <p:nvPr/>
        </p:nvSpPr>
        <p:spPr>
          <a:xfrm>
            <a:off x="3418660" y="1959495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مستطيل مستدير الزوايا">
            <a:extLst>
              <a:ext uri="{FF2B5EF4-FFF2-40B4-BE49-F238E27FC236}">
                <a16:creationId xmlns:a16="http://schemas.microsoft.com/office/drawing/2014/main" id="{CBC44E68-C3C6-31FD-DA93-7CFDB036932D}"/>
              </a:ext>
            </a:extLst>
          </p:cNvPr>
          <p:cNvSpPr/>
          <p:nvPr/>
        </p:nvSpPr>
        <p:spPr>
          <a:xfrm>
            <a:off x="1707572" y="1606089"/>
            <a:ext cx="8310488" cy="3945365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3" name="Google Shape;6210;p74" descr="Google Shape;6210;p74">
            <a:extLst>
              <a:ext uri="{FF2B5EF4-FFF2-40B4-BE49-F238E27FC236}">
                <a16:creationId xmlns:a16="http://schemas.microsoft.com/office/drawing/2014/main" id="{1EF6E509-7E1C-58D2-05B4-89E98B5FAB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62" t="11077" r="35392" b="61465"/>
          <a:stretch>
            <a:fillRect/>
          </a:stretch>
        </p:blipFill>
        <p:spPr>
          <a:xfrm>
            <a:off x="2801979" y="2093602"/>
            <a:ext cx="4394723" cy="29968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oogle Shape;6210;p74">
            <a:extLst>
              <a:ext uri="{FF2B5EF4-FFF2-40B4-BE49-F238E27FC236}">
                <a16:creationId xmlns:a16="http://schemas.microsoft.com/office/drawing/2014/main" id="{18DFC274-8E95-FD71-B7C1-684D3AB1B84B}"/>
              </a:ext>
            </a:extLst>
          </p:cNvPr>
          <p:cNvGrpSpPr/>
          <p:nvPr/>
        </p:nvGrpSpPr>
        <p:grpSpPr>
          <a:xfrm>
            <a:off x="1819632" y="1681167"/>
            <a:ext cx="880646" cy="880831"/>
            <a:chOff x="0" y="45"/>
            <a:chExt cx="880645" cy="880829"/>
          </a:xfrm>
        </p:grpSpPr>
        <p:sp>
          <p:nvSpPr>
            <p:cNvPr id="16" name="Google Shape;6211;p74">
              <a:extLst>
                <a:ext uri="{FF2B5EF4-FFF2-40B4-BE49-F238E27FC236}">
                  <a16:creationId xmlns:a16="http://schemas.microsoft.com/office/drawing/2014/main" id="{54F8F329-8982-F4A8-72AA-2EE210194854}"/>
                </a:ext>
              </a:extLst>
            </p:cNvPr>
            <p:cNvSpPr/>
            <p:nvPr/>
          </p:nvSpPr>
          <p:spPr>
            <a:xfrm>
              <a:off x="259682" y="670962"/>
              <a:ext cx="361281" cy="20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7" name="Google Shape;6212;p74">
              <a:extLst>
                <a:ext uri="{FF2B5EF4-FFF2-40B4-BE49-F238E27FC236}">
                  <a16:creationId xmlns:a16="http://schemas.microsoft.com/office/drawing/2014/main" id="{19AF2622-9C4F-823B-14BB-FCE28E77C70D}"/>
                </a:ext>
              </a:extLst>
            </p:cNvPr>
            <p:cNvSpPr/>
            <p:nvPr/>
          </p:nvSpPr>
          <p:spPr>
            <a:xfrm>
              <a:off x="130697" y="45"/>
              <a:ext cx="621021" cy="61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8" name="Google Shape;6213;p74">
              <a:extLst>
                <a:ext uri="{FF2B5EF4-FFF2-40B4-BE49-F238E27FC236}">
                  <a16:creationId xmlns:a16="http://schemas.microsoft.com/office/drawing/2014/main" id="{93E0D400-9414-1F59-0375-8939A0D7FC87}"/>
                </a:ext>
              </a:extLst>
            </p:cNvPr>
            <p:cNvSpPr/>
            <p:nvPr/>
          </p:nvSpPr>
          <p:spPr>
            <a:xfrm>
              <a:off x="0" y="309727"/>
              <a:ext cx="103106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9" name="Google Shape;6214;p74">
              <a:extLst>
                <a:ext uri="{FF2B5EF4-FFF2-40B4-BE49-F238E27FC236}">
                  <a16:creationId xmlns:a16="http://schemas.microsoft.com/office/drawing/2014/main" id="{E62B724A-8D92-46FF-93D8-CA5726044A09}"/>
                </a:ext>
              </a:extLst>
            </p:cNvPr>
            <p:cNvSpPr/>
            <p:nvPr/>
          </p:nvSpPr>
          <p:spPr>
            <a:xfrm>
              <a:off x="7796" y="136925"/>
              <a:ext cx="87815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0" name="Google Shape;6215;p74">
              <a:extLst>
                <a:ext uri="{FF2B5EF4-FFF2-40B4-BE49-F238E27FC236}">
                  <a16:creationId xmlns:a16="http://schemas.microsoft.com/office/drawing/2014/main" id="{1818BEEB-30EA-D896-4AD3-59605860A4B9}"/>
                </a:ext>
              </a:extLst>
            </p:cNvPr>
            <p:cNvSpPr/>
            <p:nvPr/>
          </p:nvSpPr>
          <p:spPr>
            <a:xfrm>
              <a:off x="7796" y="446561"/>
              <a:ext cx="87507" cy="87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1" name="Google Shape;6216;p74">
              <a:extLst>
                <a:ext uri="{FF2B5EF4-FFF2-40B4-BE49-F238E27FC236}">
                  <a16:creationId xmlns:a16="http://schemas.microsoft.com/office/drawing/2014/main" id="{D01D162D-619A-F073-E738-7245831A47D2}"/>
                </a:ext>
              </a:extLst>
            </p:cNvPr>
            <p:cNvSpPr/>
            <p:nvPr/>
          </p:nvSpPr>
          <p:spPr>
            <a:xfrm>
              <a:off x="777585" y="309727"/>
              <a:ext cx="103061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2" name="Google Shape;6217;p74">
              <a:extLst>
                <a:ext uri="{FF2B5EF4-FFF2-40B4-BE49-F238E27FC236}">
                  <a16:creationId xmlns:a16="http://schemas.microsoft.com/office/drawing/2014/main" id="{9D0C16A0-60D0-428A-2484-49D9BC97AE64}"/>
                </a:ext>
              </a:extLst>
            </p:cNvPr>
            <p:cNvSpPr/>
            <p:nvPr/>
          </p:nvSpPr>
          <p:spPr>
            <a:xfrm>
              <a:off x="785342" y="136925"/>
              <a:ext cx="87547" cy="8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3" name="Google Shape;6218;p74">
              <a:extLst>
                <a:ext uri="{FF2B5EF4-FFF2-40B4-BE49-F238E27FC236}">
                  <a16:creationId xmlns:a16="http://schemas.microsoft.com/office/drawing/2014/main" id="{75BC97D7-DAC3-A09B-7895-3BEAF90B9C00}"/>
                </a:ext>
              </a:extLst>
            </p:cNvPr>
            <p:cNvSpPr/>
            <p:nvPr/>
          </p:nvSpPr>
          <p:spPr>
            <a:xfrm>
              <a:off x="785035" y="446287"/>
              <a:ext cx="87854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</p:grpSp>
      <p:pic>
        <p:nvPicPr>
          <p:cNvPr id="24" name="IMG_1789.png" descr="IMG_1789.png">
            <a:extLst>
              <a:ext uri="{FF2B5EF4-FFF2-40B4-BE49-F238E27FC236}">
                <a16:creationId xmlns:a16="http://schemas.microsoft.com/office/drawing/2014/main" id="{89F26004-F326-5D0E-C48D-E126458ADA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0206" t="24717" r="7994" b="64934"/>
          <a:stretch>
            <a:fillRect/>
          </a:stretch>
        </p:blipFill>
        <p:spPr>
          <a:xfrm>
            <a:off x="7298402" y="2526632"/>
            <a:ext cx="2579808" cy="18481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832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6064" y="-4994996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10017077" y="1999929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مثال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8CE40906-B9F3-D204-C415-97350F3A7001}"/>
              </a:ext>
            </a:extLst>
          </p:cNvPr>
          <p:cNvGrpSpPr>
            <a:grpSpLocks/>
          </p:cNvGrpSpPr>
          <p:nvPr/>
        </p:nvGrpSpPr>
        <p:grpSpPr bwMode="auto">
          <a:xfrm>
            <a:off x="5569240" y="120927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31E78B87-BBD5-3BF7-95F2-7068EF73F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7C503E7-DC1B-2D0E-FA6D-DB61D99F47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6">
            <a:extLst>
              <a:ext uri="{FF2B5EF4-FFF2-40B4-BE49-F238E27FC236}">
                <a16:creationId xmlns:a16="http://schemas.microsoft.com/office/drawing/2014/main" id="{3F2498E0-41E7-4F16-9E19-D7722FBD9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978" y="878391"/>
            <a:ext cx="7272337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حدد ما إذا كان المستطيلان متشابهين أم لا .</a:t>
            </a:r>
            <a:r>
              <a:rPr lang="en-US" altLang="ar-SA" sz="2400"/>
              <a:t> </a:t>
            </a:r>
          </a:p>
        </p:txBody>
      </p:sp>
      <p:pic>
        <p:nvPicPr>
          <p:cNvPr id="13" name="Picture 135">
            <a:extLst>
              <a:ext uri="{FF2B5EF4-FFF2-40B4-BE49-F238E27FC236}">
                <a16:creationId xmlns:a16="http://schemas.microsoft.com/office/drawing/2014/main" id="{2DB1F2A7-1521-73A0-B6A2-7B36FE98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462" y="1534028"/>
            <a:ext cx="27368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36">
            <a:extLst>
              <a:ext uri="{FF2B5EF4-FFF2-40B4-BE49-F238E27FC236}">
                <a16:creationId xmlns:a16="http://schemas.microsoft.com/office/drawing/2014/main" id="{A8CEC5CB-7F18-E88B-A4E4-2E44ECF74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7975" y="1640391"/>
            <a:ext cx="1835150" cy="20891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ar-SA" sz="2400" b="1"/>
          </a:p>
        </p:txBody>
      </p:sp>
      <p:grpSp>
        <p:nvGrpSpPr>
          <p:cNvPr id="16" name="Group 137">
            <a:extLst>
              <a:ext uri="{FF2B5EF4-FFF2-40B4-BE49-F238E27FC236}">
                <a16:creationId xmlns:a16="http://schemas.microsoft.com/office/drawing/2014/main" id="{AD369646-B5A8-B917-5553-80D72380705A}"/>
              </a:ext>
            </a:extLst>
          </p:cNvPr>
          <p:cNvGrpSpPr>
            <a:grpSpLocks/>
          </p:cNvGrpSpPr>
          <p:nvPr/>
        </p:nvGrpSpPr>
        <p:grpSpPr bwMode="auto">
          <a:xfrm>
            <a:off x="8349412" y="1749928"/>
            <a:ext cx="1649413" cy="528638"/>
            <a:chOff x="4377" y="1525"/>
            <a:chExt cx="1039" cy="333"/>
          </a:xfrm>
        </p:grpSpPr>
        <p:grpSp>
          <p:nvGrpSpPr>
            <p:cNvPr id="17" name="Group 138">
              <a:extLst>
                <a:ext uri="{FF2B5EF4-FFF2-40B4-BE49-F238E27FC236}">
                  <a16:creationId xmlns:a16="http://schemas.microsoft.com/office/drawing/2014/main" id="{1D8B6007-65D6-5CDE-351D-AA4AB51F68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1525"/>
              <a:ext cx="427" cy="292"/>
              <a:chOff x="5012" y="1525"/>
              <a:chExt cx="427" cy="292"/>
            </a:xfrm>
          </p:grpSpPr>
          <p:pic>
            <p:nvPicPr>
              <p:cNvPr id="22" name="Picture 139">
                <a:extLst>
                  <a:ext uri="{FF2B5EF4-FFF2-40B4-BE49-F238E27FC236}">
                    <a16:creationId xmlns:a16="http://schemas.microsoft.com/office/drawing/2014/main" id="{ACF5E091-54FF-16E3-CD2F-56715F595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140">
                <a:extLst>
                  <a:ext uri="{FF2B5EF4-FFF2-40B4-BE49-F238E27FC236}">
                    <a16:creationId xmlns:a16="http://schemas.microsoft.com/office/drawing/2014/main" id="{EEF16A19-0B26-15CD-EB02-C7A12665AD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س</a:t>
                </a:r>
              </a:p>
            </p:txBody>
          </p:sp>
        </p:grpSp>
        <p:sp>
          <p:nvSpPr>
            <p:cNvPr id="18" name="Text Box 141">
              <a:extLst>
                <a:ext uri="{FF2B5EF4-FFF2-40B4-BE49-F238E27FC236}">
                  <a16:creationId xmlns:a16="http://schemas.microsoft.com/office/drawing/2014/main" id="{2CD1EB59-3FD0-1BB5-CDD7-BE6E246D1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1570"/>
              <a:ext cx="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  <p:grpSp>
          <p:nvGrpSpPr>
            <p:cNvPr id="19" name="Group 142">
              <a:extLst>
                <a:ext uri="{FF2B5EF4-FFF2-40B4-BE49-F238E27FC236}">
                  <a16:creationId xmlns:a16="http://schemas.microsoft.com/office/drawing/2014/main" id="{FBA426A8-48F2-7A9B-7103-EE21DE4969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1525"/>
              <a:ext cx="427" cy="292"/>
              <a:chOff x="5012" y="1525"/>
              <a:chExt cx="427" cy="292"/>
            </a:xfrm>
          </p:grpSpPr>
          <p:pic>
            <p:nvPicPr>
              <p:cNvPr id="20" name="Picture 143">
                <a:extLst>
                  <a:ext uri="{FF2B5EF4-FFF2-40B4-BE49-F238E27FC236}">
                    <a16:creationId xmlns:a16="http://schemas.microsoft.com/office/drawing/2014/main" id="{3ED7DCCA-0E71-43EA-5DA8-775F438795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144">
                <a:extLst>
                  <a:ext uri="{FF2B5EF4-FFF2-40B4-BE49-F238E27FC236}">
                    <a16:creationId xmlns:a16="http://schemas.microsoft.com/office/drawing/2014/main" id="{DFEBD276-151A-D2D3-5258-406958B3B8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م</a:t>
                </a:r>
              </a:p>
            </p:txBody>
          </p:sp>
        </p:grpSp>
      </p:grpSp>
      <p:grpSp>
        <p:nvGrpSpPr>
          <p:cNvPr id="24" name="Group 145">
            <a:extLst>
              <a:ext uri="{FF2B5EF4-FFF2-40B4-BE49-F238E27FC236}">
                <a16:creationId xmlns:a16="http://schemas.microsoft.com/office/drawing/2014/main" id="{F6721B47-F8D6-897C-F5D5-A42B8B595A61}"/>
              </a:ext>
            </a:extLst>
          </p:cNvPr>
          <p:cNvGrpSpPr>
            <a:grpSpLocks/>
          </p:cNvGrpSpPr>
          <p:nvPr/>
        </p:nvGrpSpPr>
        <p:grpSpPr bwMode="auto">
          <a:xfrm>
            <a:off x="8349412" y="2229353"/>
            <a:ext cx="1649413" cy="528638"/>
            <a:chOff x="4377" y="1525"/>
            <a:chExt cx="1039" cy="333"/>
          </a:xfrm>
        </p:grpSpPr>
        <p:grpSp>
          <p:nvGrpSpPr>
            <p:cNvPr id="25" name="Group 146">
              <a:extLst>
                <a:ext uri="{FF2B5EF4-FFF2-40B4-BE49-F238E27FC236}">
                  <a16:creationId xmlns:a16="http://schemas.microsoft.com/office/drawing/2014/main" id="{3CB91E07-66A4-780E-21DB-0BE3022FC2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1525"/>
              <a:ext cx="427" cy="292"/>
              <a:chOff x="5012" y="1525"/>
              <a:chExt cx="427" cy="292"/>
            </a:xfrm>
          </p:grpSpPr>
          <p:pic>
            <p:nvPicPr>
              <p:cNvPr id="30" name="Picture 147">
                <a:extLst>
                  <a:ext uri="{FF2B5EF4-FFF2-40B4-BE49-F238E27FC236}">
                    <a16:creationId xmlns:a16="http://schemas.microsoft.com/office/drawing/2014/main" id="{ADDEEA57-A35F-7560-7485-C069C4FB0D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148">
                <a:extLst>
                  <a:ext uri="{FF2B5EF4-FFF2-40B4-BE49-F238E27FC236}">
                    <a16:creationId xmlns:a16="http://schemas.microsoft.com/office/drawing/2014/main" id="{B22CAA7B-34DA-1E2B-975A-EFE7489882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ص</a:t>
                </a:r>
              </a:p>
            </p:txBody>
          </p:sp>
        </p:grpSp>
        <p:sp>
          <p:nvSpPr>
            <p:cNvPr id="26" name="Text Box 149">
              <a:extLst>
                <a:ext uri="{FF2B5EF4-FFF2-40B4-BE49-F238E27FC236}">
                  <a16:creationId xmlns:a16="http://schemas.microsoft.com/office/drawing/2014/main" id="{7860EAB9-773C-225E-1619-98CEA4149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1570"/>
              <a:ext cx="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  <p:grpSp>
          <p:nvGrpSpPr>
            <p:cNvPr id="27" name="Group 150">
              <a:extLst>
                <a:ext uri="{FF2B5EF4-FFF2-40B4-BE49-F238E27FC236}">
                  <a16:creationId xmlns:a16="http://schemas.microsoft.com/office/drawing/2014/main" id="{DC073B49-7D8B-E6B6-F46C-620792954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1525"/>
              <a:ext cx="427" cy="292"/>
              <a:chOff x="5012" y="1525"/>
              <a:chExt cx="427" cy="292"/>
            </a:xfrm>
          </p:grpSpPr>
          <p:pic>
            <p:nvPicPr>
              <p:cNvPr id="28" name="Picture 151">
                <a:extLst>
                  <a:ext uri="{FF2B5EF4-FFF2-40B4-BE49-F238E27FC236}">
                    <a16:creationId xmlns:a16="http://schemas.microsoft.com/office/drawing/2014/main" id="{55F4E2B0-0A65-472C-6EE3-9B9FA87AB5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152">
                <a:extLst>
                  <a:ext uri="{FF2B5EF4-FFF2-40B4-BE49-F238E27FC236}">
                    <a16:creationId xmlns:a16="http://schemas.microsoft.com/office/drawing/2014/main" id="{4D3BFD71-CD5D-C3FF-5396-432C0DB3B9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ن</a:t>
                </a:r>
              </a:p>
            </p:txBody>
          </p:sp>
        </p:grpSp>
      </p:grpSp>
      <p:grpSp>
        <p:nvGrpSpPr>
          <p:cNvPr id="32" name="Group 153">
            <a:extLst>
              <a:ext uri="{FF2B5EF4-FFF2-40B4-BE49-F238E27FC236}">
                <a16:creationId xmlns:a16="http://schemas.microsoft.com/office/drawing/2014/main" id="{AD75E139-88AA-C697-DED0-6BB87B78AF1D}"/>
              </a:ext>
            </a:extLst>
          </p:cNvPr>
          <p:cNvGrpSpPr>
            <a:grpSpLocks/>
          </p:cNvGrpSpPr>
          <p:nvPr/>
        </p:nvGrpSpPr>
        <p:grpSpPr bwMode="auto">
          <a:xfrm>
            <a:off x="8349412" y="2721478"/>
            <a:ext cx="1649413" cy="528638"/>
            <a:chOff x="4377" y="1525"/>
            <a:chExt cx="1039" cy="333"/>
          </a:xfrm>
        </p:grpSpPr>
        <p:grpSp>
          <p:nvGrpSpPr>
            <p:cNvPr id="33" name="Group 154">
              <a:extLst>
                <a:ext uri="{FF2B5EF4-FFF2-40B4-BE49-F238E27FC236}">
                  <a16:creationId xmlns:a16="http://schemas.microsoft.com/office/drawing/2014/main" id="{B48AA429-0F85-EFB9-A9FA-5B8AF251EC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1525"/>
              <a:ext cx="427" cy="292"/>
              <a:chOff x="5012" y="1525"/>
              <a:chExt cx="427" cy="292"/>
            </a:xfrm>
          </p:grpSpPr>
          <p:pic>
            <p:nvPicPr>
              <p:cNvPr id="38" name="Picture 155">
                <a:extLst>
                  <a:ext uri="{FF2B5EF4-FFF2-40B4-BE49-F238E27FC236}">
                    <a16:creationId xmlns:a16="http://schemas.microsoft.com/office/drawing/2014/main" id="{CD531F06-C463-FB1E-B0B3-B8FC298721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 Box 156">
                <a:extLst>
                  <a:ext uri="{FF2B5EF4-FFF2-40B4-BE49-F238E27FC236}">
                    <a16:creationId xmlns:a16="http://schemas.microsoft.com/office/drawing/2014/main" id="{B3E6018F-AC88-DAE5-78B5-FE75BDEBF3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ل</a:t>
                </a:r>
              </a:p>
            </p:txBody>
          </p:sp>
        </p:grpSp>
        <p:sp>
          <p:nvSpPr>
            <p:cNvPr id="34" name="Text Box 157">
              <a:extLst>
                <a:ext uri="{FF2B5EF4-FFF2-40B4-BE49-F238E27FC236}">
                  <a16:creationId xmlns:a16="http://schemas.microsoft.com/office/drawing/2014/main" id="{9C9CB0BD-D12C-6E1B-3B5C-25CB60E80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1570"/>
              <a:ext cx="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  <p:grpSp>
          <p:nvGrpSpPr>
            <p:cNvPr id="35" name="Group 158">
              <a:extLst>
                <a:ext uri="{FF2B5EF4-FFF2-40B4-BE49-F238E27FC236}">
                  <a16:creationId xmlns:a16="http://schemas.microsoft.com/office/drawing/2014/main" id="{37B71838-18EB-14F0-7628-880EB58E4A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1525"/>
              <a:ext cx="427" cy="292"/>
              <a:chOff x="5012" y="1525"/>
              <a:chExt cx="427" cy="292"/>
            </a:xfrm>
          </p:grpSpPr>
          <p:pic>
            <p:nvPicPr>
              <p:cNvPr id="36" name="Picture 159">
                <a:extLst>
                  <a:ext uri="{FF2B5EF4-FFF2-40B4-BE49-F238E27FC236}">
                    <a16:creationId xmlns:a16="http://schemas.microsoft.com/office/drawing/2014/main" id="{EA3F89A3-E7BA-E528-79C9-D06343BB62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 Box 160">
                <a:extLst>
                  <a:ext uri="{FF2B5EF4-FFF2-40B4-BE49-F238E27FC236}">
                    <a16:creationId xmlns:a16="http://schemas.microsoft.com/office/drawing/2014/main" id="{A630F077-7730-D7D4-862A-597B2748FA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ك</a:t>
                </a:r>
              </a:p>
            </p:txBody>
          </p:sp>
        </p:grpSp>
      </p:grpSp>
      <p:grpSp>
        <p:nvGrpSpPr>
          <p:cNvPr id="40" name="Group 161">
            <a:extLst>
              <a:ext uri="{FF2B5EF4-FFF2-40B4-BE49-F238E27FC236}">
                <a16:creationId xmlns:a16="http://schemas.microsoft.com/office/drawing/2014/main" id="{F2A5D5B9-4531-F5FA-5465-10FF80B71552}"/>
              </a:ext>
            </a:extLst>
          </p:cNvPr>
          <p:cNvGrpSpPr>
            <a:grpSpLocks/>
          </p:cNvGrpSpPr>
          <p:nvPr/>
        </p:nvGrpSpPr>
        <p:grpSpPr bwMode="auto">
          <a:xfrm>
            <a:off x="8349412" y="3165978"/>
            <a:ext cx="1649413" cy="528638"/>
            <a:chOff x="4377" y="1525"/>
            <a:chExt cx="1039" cy="333"/>
          </a:xfrm>
        </p:grpSpPr>
        <p:grpSp>
          <p:nvGrpSpPr>
            <p:cNvPr id="41" name="Group 162">
              <a:extLst>
                <a:ext uri="{FF2B5EF4-FFF2-40B4-BE49-F238E27FC236}">
                  <a16:creationId xmlns:a16="http://schemas.microsoft.com/office/drawing/2014/main" id="{1E42D70B-A586-D8EC-3D93-D01BE45900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1525"/>
              <a:ext cx="427" cy="292"/>
              <a:chOff x="5012" y="1525"/>
              <a:chExt cx="427" cy="292"/>
            </a:xfrm>
          </p:grpSpPr>
          <p:pic>
            <p:nvPicPr>
              <p:cNvPr id="46" name="Picture 163">
                <a:extLst>
                  <a:ext uri="{FF2B5EF4-FFF2-40B4-BE49-F238E27FC236}">
                    <a16:creationId xmlns:a16="http://schemas.microsoft.com/office/drawing/2014/main" id="{EFBB4A54-4F81-9E5F-0883-32B77DF002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 Box 164">
                <a:extLst>
                  <a:ext uri="{FF2B5EF4-FFF2-40B4-BE49-F238E27FC236}">
                    <a16:creationId xmlns:a16="http://schemas.microsoft.com/office/drawing/2014/main" id="{3CE0E88D-8E29-BCEE-233D-B995CEB38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ع</a:t>
                </a:r>
              </a:p>
            </p:txBody>
          </p:sp>
        </p:grpSp>
        <p:sp>
          <p:nvSpPr>
            <p:cNvPr id="42" name="Text Box 165">
              <a:extLst>
                <a:ext uri="{FF2B5EF4-FFF2-40B4-BE49-F238E27FC236}">
                  <a16:creationId xmlns:a16="http://schemas.microsoft.com/office/drawing/2014/main" id="{06C03E16-B070-7FE8-4AA6-D35C0EB1B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1570"/>
              <a:ext cx="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  <p:grpSp>
          <p:nvGrpSpPr>
            <p:cNvPr id="43" name="Group 166">
              <a:extLst>
                <a:ext uri="{FF2B5EF4-FFF2-40B4-BE49-F238E27FC236}">
                  <a16:creationId xmlns:a16="http://schemas.microsoft.com/office/drawing/2014/main" id="{AF315364-2E76-1EDF-64F7-5750F9B048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1525"/>
              <a:ext cx="427" cy="292"/>
              <a:chOff x="5012" y="1525"/>
              <a:chExt cx="427" cy="292"/>
            </a:xfrm>
          </p:grpSpPr>
          <p:pic>
            <p:nvPicPr>
              <p:cNvPr id="44" name="Picture 167">
                <a:extLst>
                  <a:ext uri="{FF2B5EF4-FFF2-40B4-BE49-F238E27FC236}">
                    <a16:creationId xmlns:a16="http://schemas.microsoft.com/office/drawing/2014/main" id="{D8D4A9B9-0972-E8F1-933C-F6485FC07E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Text Box 168">
                <a:extLst>
                  <a:ext uri="{FF2B5EF4-FFF2-40B4-BE49-F238E27FC236}">
                    <a16:creationId xmlns:a16="http://schemas.microsoft.com/office/drawing/2014/main" id="{62463195-D862-EAA3-6F3F-AE6CD0BECC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هـ</a:t>
                </a:r>
              </a:p>
            </p:txBody>
          </p:sp>
        </p:grpSp>
      </p:grpSp>
      <p:sp>
        <p:nvSpPr>
          <p:cNvPr id="48" name="AutoShape 169">
            <a:extLst>
              <a:ext uri="{FF2B5EF4-FFF2-40B4-BE49-F238E27FC236}">
                <a16:creationId xmlns:a16="http://schemas.microsoft.com/office/drawing/2014/main" id="{5806CCA9-A456-834F-0126-6BD1249E1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837" y="1678491"/>
            <a:ext cx="3132138" cy="935037"/>
          </a:xfrm>
          <a:prstGeom prst="rightArrowCallout">
            <a:avLst>
              <a:gd name="adj1" fmla="val 49065"/>
              <a:gd name="adj2" fmla="val 34042"/>
              <a:gd name="adj3" fmla="val 34738"/>
              <a:gd name="adj4" fmla="val 83806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الزوايا المتناظرة متطابقة</a:t>
            </a:r>
          </a:p>
        </p:txBody>
      </p:sp>
      <p:grpSp>
        <p:nvGrpSpPr>
          <p:cNvPr id="49" name="Group 170">
            <a:extLst>
              <a:ext uri="{FF2B5EF4-FFF2-40B4-BE49-F238E27FC236}">
                <a16:creationId xmlns:a16="http://schemas.microsoft.com/office/drawing/2014/main" id="{A844FEF4-9610-97AE-5A4A-396E6AFD3DD7}"/>
              </a:ext>
            </a:extLst>
          </p:cNvPr>
          <p:cNvGrpSpPr>
            <a:grpSpLocks/>
          </p:cNvGrpSpPr>
          <p:nvPr/>
        </p:nvGrpSpPr>
        <p:grpSpPr bwMode="auto">
          <a:xfrm>
            <a:off x="8385925" y="4183566"/>
            <a:ext cx="900112" cy="833437"/>
            <a:chOff x="4445" y="2695"/>
            <a:chExt cx="567" cy="525"/>
          </a:xfrm>
        </p:grpSpPr>
        <p:grpSp>
          <p:nvGrpSpPr>
            <p:cNvPr id="50" name="Group 171">
              <a:extLst>
                <a:ext uri="{FF2B5EF4-FFF2-40B4-BE49-F238E27FC236}">
                  <a16:creationId xmlns:a16="http://schemas.microsoft.com/office/drawing/2014/main" id="{79F1DBB7-50AD-93F9-919A-59B5A02C13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52" name="Text Box 172">
                <a:extLst>
                  <a:ext uri="{FF2B5EF4-FFF2-40B4-BE49-F238E27FC236}">
                    <a16:creationId xmlns:a16="http://schemas.microsoft.com/office/drawing/2014/main" id="{B372EBF6-E095-2618-5A4A-EAAB2C7D0C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٧</a:t>
                </a:r>
              </a:p>
            </p:txBody>
          </p:sp>
          <p:sp>
            <p:nvSpPr>
              <p:cNvPr id="53" name="Line 173">
                <a:extLst>
                  <a:ext uri="{FF2B5EF4-FFF2-40B4-BE49-F238E27FC236}">
                    <a16:creationId xmlns:a16="http://schemas.microsoft.com/office/drawing/2014/main" id="{6F52361A-35AA-8F73-69A4-DAD599282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4" name="Text Box 174">
                <a:extLst>
                  <a:ext uri="{FF2B5EF4-FFF2-40B4-BE49-F238E27FC236}">
                    <a16:creationId xmlns:a16="http://schemas.microsoft.com/office/drawing/2014/main" id="{273AB8CC-6D93-5BFE-A54F-FF6C44265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١٠</a:t>
                </a:r>
              </a:p>
            </p:txBody>
          </p:sp>
        </p:grpSp>
        <p:sp>
          <p:nvSpPr>
            <p:cNvPr id="51" name="Text Box 175">
              <a:extLst>
                <a:ext uri="{FF2B5EF4-FFF2-40B4-BE49-F238E27FC236}">
                  <a16:creationId xmlns:a16="http://schemas.microsoft.com/office/drawing/2014/main" id="{584DA06A-49BB-E183-012E-7B3A50CB2B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grpSp>
        <p:nvGrpSpPr>
          <p:cNvPr id="55" name="Group 176">
            <a:extLst>
              <a:ext uri="{FF2B5EF4-FFF2-40B4-BE49-F238E27FC236}">
                <a16:creationId xmlns:a16="http://schemas.microsoft.com/office/drawing/2014/main" id="{0B3C703F-E79F-FBEA-2297-15CF2560427B}"/>
              </a:ext>
            </a:extLst>
          </p:cNvPr>
          <p:cNvGrpSpPr>
            <a:grpSpLocks/>
          </p:cNvGrpSpPr>
          <p:nvPr/>
        </p:nvGrpSpPr>
        <p:grpSpPr bwMode="auto">
          <a:xfrm>
            <a:off x="8385925" y="5093203"/>
            <a:ext cx="900112" cy="833438"/>
            <a:chOff x="4445" y="2695"/>
            <a:chExt cx="567" cy="525"/>
          </a:xfrm>
        </p:grpSpPr>
        <p:grpSp>
          <p:nvGrpSpPr>
            <p:cNvPr id="56" name="Group 177">
              <a:extLst>
                <a:ext uri="{FF2B5EF4-FFF2-40B4-BE49-F238E27FC236}">
                  <a16:creationId xmlns:a16="http://schemas.microsoft.com/office/drawing/2014/main" id="{444274A3-F945-CC75-ACD3-EA99136E73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58" name="Text Box 178">
                <a:extLst>
                  <a:ext uri="{FF2B5EF4-FFF2-40B4-BE49-F238E27FC236}">
                    <a16:creationId xmlns:a16="http://schemas.microsoft.com/office/drawing/2014/main" id="{0835356D-188D-236B-84F9-6C1C894B7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59" name="Line 179">
                <a:extLst>
                  <a:ext uri="{FF2B5EF4-FFF2-40B4-BE49-F238E27FC236}">
                    <a16:creationId xmlns:a16="http://schemas.microsoft.com/office/drawing/2014/main" id="{F879053E-8539-9E0D-76E8-F2DDBD6A4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60" name="Text Box 180">
                <a:extLst>
                  <a:ext uri="{FF2B5EF4-FFF2-40B4-BE49-F238E27FC236}">
                    <a16:creationId xmlns:a16="http://schemas.microsoft.com/office/drawing/2014/main" id="{34BD3272-2790-75C8-7DB1-AD5D8EDC56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٦</a:t>
                </a:r>
              </a:p>
            </p:txBody>
          </p:sp>
        </p:grpSp>
        <p:sp>
          <p:nvSpPr>
            <p:cNvPr id="57" name="Text Box 181">
              <a:extLst>
                <a:ext uri="{FF2B5EF4-FFF2-40B4-BE49-F238E27FC236}">
                  <a16:creationId xmlns:a16="http://schemas.microsoft.com/office/drawing/2014/main" id="{3A2886F8-FA71-19CC-8454-8D137031A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61" name="Group 182">
            <a:extLst>
              <a:ext uri="{FF2B5EF4-FFF2-40B4-BE49-F238E27FC236}">
                <a16:creationId xmlns:a16="http://schemas.microsoft.com/office/drawing/2014/main" id="{6653047D-158B-E2B8-BE61-CA23FC604008}"/>
              </a:ext>
            </a:extLst>
          </p:cNvPr>
          <p:cNvGrpSpPr>
            <a:grpSpLocks/>
          </p:cNvGrpSpPr>
          <p:nvPr/>
        </p:nvGrpSpPr>
        <p:grpSpPr bwMode="auto">
          <a:xfrm>
            <a:off x="6765087" y="4089903"/>
            <a:ext cx="971550" cy="889000"/>
            <a:chOff x="4967" y="2636"/>
            <a:chExt cx="612" cy="560"/>
          </a:xfrm>
        </p:grpSpPr>
        <p:grpSp>
          <p:nvGrpSpPr>
            <p:cNvPr id="62" name="Group 183">
              <a:extLst>
                <a:ext uri="{FF2B5EF4-FFF2-40B4-BE49-F238E27FC236}">
                  <a16:creationId xmlns:a16="http://schemas.microsoft.com/office/drawing/2014/main" id="{A1806282-DC87-26F8-0C2D-F2397E3DE9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64" name="Text Box 184">
                <a:extLst>
                  <a:ext uri="{FF2B5EF4-FFF2-40B4-BE49-F238E27FC236}">
                    <a16:creationId xmlns:a16="http://schemas.microsoft.com/office/drawing/2014/main" id="{443A4777-8C69-8745-9AAD-B9EE1828F8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ل ع</a:t>
                </a:r>
              </a:p>
            </p:txBody>
          </p:sp>
          <p:sp>
            <p:nvSpPr>
              <p:cNvPr id="65" name="Line 185">
                <a:extLst>
                  <a:ext uri="{FF2B5EF4-FFF2-40B4-BE49-F238E27FC236}">
                    <a16:creationId xmlns:a16="http://schemas.microsoft.com/office/drawing/2014/main" id="{4464F893-7279-52D0-97D9-5F820D3A63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66" name="Text Box 186">
                <a:extLst>
                  <a:ext uri="{FF2B5EF4-FFF2-40B4-BE49-F238E27FC236}">
                    <a16:creationId xmlns:a16="http://schemas.microsoft.com/office/drawing/2014/main" id="{4DA29199-0068-71DC-4E2A-0BBC8E050D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ك هـ</a:t>
                </a:r>
              </a:p>
            </p:txBody>
          </p:sp>
        </p:grpSp>
        <p:sp>
          <p:nvSpPr>
            <p:cNvPr id="63" name="Text Box 187">
              <a:extLst>
                <a:ext uri="{FF2B5EF4-FFF2-40B4-BE49-F238E27FC236}">
                  <a16:creationId xmlns:a16="http://schemas.microsoft.com/office/drawing/2014/main" id="{B1A52634-F44E-836B-12DD-BC57EB184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67" name="Line 194">
            <a:extLst>
              <a:ext uri="{FF2B5EF4-FFF2-40B4-BE49-F238E27FC236}">
                <a16:creationId xmlns:a16="http://schemas.microsoft.com/office/drawing/2014/main" id="{D22DDBBF-0BFE-4D8F-B8BA-E0A938EB2F9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1100" y="4162928"/>
            <a:ext cx="0" cy="1692275"/>
          </a:xfrm>
          <a:prstGeom prst="line">
            <a:avLst/>
          </a:prstGeom>
          <a:noFill/>
          <a:ln w="76200" cmpd="tri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68" name="AutoShape 195">
            <a:extLst>
              <a:ext uri="{FF2B5EF4-FFF2-40B4-BE49-F238E27FC236}">
                <a16:creationId xmlns:a16="http://schemas.microsoft.com/office/drawing/2014/main" id="{49757728-1318-8F48-3439-D71B3AE4D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4612" y="4018466"/>
            <a:ext cx="4716463" cy="20891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ar-SA" sz="2400" b="1"/>
          </a:p>
        </p:txBody>
      </p:sp>
      <p:sp>
        <p:nvSpPr>
          <p:cNvPr id="69" name="AutoShape 196">
            <a:extLst>
              <a:ext uri="{FF2B5EF4-FFF2-40B4-BE49-F238E27FC236}">
                <a16:creationId xmlns:a16="http://schemas.microsoft.com/office/drawing/2014/main" id="{51BCC615-6ED7-FECA-639F-906BAA528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750" y="5567866"/>
            <a:ext cx="3889375" cy="935037"/>
          </a:xfrm>
          <a:prstGeom prst="rightArrowCallout">
            <a:avLst>
              <a:gd name="adj1" fmla="val 49065"/>
              <a:gd name="adj2" fmla="val 34042"/>
              <a:gd name="adj3" fmla="val 43137"/>
              <a:gd name="adj4" fmla="val 83755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الأضلاع المتناظرة غير متناسبة</a:t>
            </a:r>
          </a:p>
        </p:txBody>
      </p:sp>
      <p:sp>
        <p:nvSpPr>
          <p:cNvPr id="70" name="AutoShape 197">
            <a:extLst>
              <a:ext uri="{FF2B5EF4-FFF2-40B4-BE49-F238E27FC236}">
                <a16:creationId xmlns:a16="http://schemas.microsoft.com/office/drawing/2014/main" id="{E669A559-F3C9-6858-9609-8A6682F7C415}"/>
              </a:ext>
            </a:extLst>
          </p:cNvPr>
          <p:cNvSpPr>
            <a:spLocks noChangeArrowheads="1"/>
          </p:cNvSpPr>
          <p:nvPr/>
        </p:nvSpPr>
        <p:spPr bwMode="auto">
          <a:xfrm rot="16165752" flipH="1">
            <a:off x="3762331" y="4541547"/>
            <a:ext cx="1584325" cy="461963"/>
          </a:xfrm>
          <a:prstGeom prst="leftArrow">
            <a:avLst>
              <a:gd name="adj1" fmla="val 50000"/>
              <a:gd name="adj2" fmla="val 85739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71" name="AutoShape 198">
            <a:extLst>
              <a:ext uri="{FF2B5EF4-FFF2-40B4-BE49-F238E27FC236}">
                <a16:creationId xmlns:a16="http://schemas.microsoft.com/office/drawing/2014/main" id="{D2D395BC-2DA7-49F4-7132-08960E8BBE7B}"/>
              </a:ext>
            </a:extLst>
          </p:cNvPr>
          <p:cNvSpPr>
            <a:spLocks noChangeArrowheads="1"/>
          </p:cNvSpPr>
          <p:nvPr/>
        </p:nvSpPr>
        <p:spPr bwMode="auto">
          <a:xfrm rot="5409727" flipH="1">
            <a:off x="4926762" y="2702428"/>
            <a:ext cx="679450" cy="488950"/>
          </a:xfrm>
          <a:prstGeom prst="leftArrow">
            <a:avLst>
              <a:gd name="adj1" fmla="val 50000"/>
              <a:gd name="adj2" fmla="val 3474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72" name="AutoShape 199">
            <a:extLst>
              <a:ext uri="{FF2B5EF4-FFF2-40B4-BE49-F238E27FC236}">
                <a16:creationId xmlns:a16="http://schemas.microsoft.com/office/drawing/2014/main" id="{CD939754-2458-C087-3D2C-5415AC36B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362" y="3262816"/>
            <a:ext cx="26638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/>
              <a:t>المضلعان غير متشابهين</a:t>
            </a:r>
            <a:endParaRPr lang="en-US" altLang="ar-SA" sz="2400" b="1"/>
          </a:p>
        </p:txBody>
      </p:sp>
      <p:grpSp>
        <p:nvGrpSpPr>
          <p:cNvPr id="73" name="Group 200">
            <a:extLst>
              <a:ext uri="{FF2B5EF4-FFF2-40B4-BE49-F238E27FC236}">
                <a16:creationId xmlns:a16="http://schemas.microsoft.com/office/drawing/2014/main" id="{FF2B0E27-4F1F-B9B1-0D9C-6E1FE63AC49D}"/>
              </a:ext>
            </a:extLst>
          </p:cNvPr>
          <p:cNvGrpSpPr>
            <a:grpSpLocks/>
          </p:cNvGrpSpPr>
          <p:nvPr/>
        </p:nvGrpSpPr>
        <p:grpSpPr bwMode="auto">
          <a:xfrm>
            <a:off x="9251112" y="4056566"/>
            <a:ext cx="971550" cy="889000"/>
            <a:chOff x="4967" y="2636"/>
            <a:chExt cx="612" cy="560"/>
          </a:xfrm>
        </p:grpSpPr>
        <p:grpSp>
          <p:nvGrpSpPr>
            <p:cNvPr id="74" name="Group 201">
              <a:extLst>
                <a:ext uri="{FF2B5EF4-FFF2-40B4-BE49-F238E27FC236}">
                  <a16:creationId xmlns:a16="http://schemas.microsoft.com/office/drawing/2014/main" id="{A0E32737-1EF4-D58E-C665-220275B736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76" name="Text Box 202">
                <a:extLst>
                  <a:ext uri="{FF2B5EF4-FFF2-40B4-BE49-F238E27FC236}">
                    <a16:creationId xmlns:a16="http://schemas.microsoft.com/office/drawing/2014/main" id="{A6A3C2F2-3BCA-C5B0-88F3-5B4298BA96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/>
                  <a:t>س ص</a:t>
                </a:r>
              </a:p>
            </p:txBody>
          </p:sp>
          <p:sp>
            <p:nvSpPr>
              <p:cNvPr id="77" name="Line 203">
                <a:extLst>
                  <a:ext uri="{FF2B5EF4-FFF2-40B4-BE49-F238E27FC236}">
                    <a16:creationId xmlns:a16="http://schemas.microsoft.com/office/drawing/2014/main" id="{55F87868-52F0-68E0-2A6A-DAF520E94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8" name="Text Box 204">
                <a:extLst>
                  <a:ext uri="{FF2B5EF4-FFF2-40B4-BE49-F238E27FC236}">
                    <a16:creationId xmlns:a16="http://schemas.microsoft.com/office/drawing/2014/main" id="{4F94F70F-DCFC-4855-A669-E8EE0AF4A7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م ن</a:t>
                </a:r>
              </a:p>
            </p:txBody>
          </p:sp>
        </p:grpSp>
        <p:sp>
          <p:nvSpPr>
            <p:cNvPr id="75" name="Text Box 205">
              <a:extLst>
                <a:ext uri="{FF2B5EF4-FFF2-40B4-BE49-F238E27FC236}">
                  <a16:creationId xmlns:a16="http://schemas.microsoft.com/office/drawing/2014/main" id="{6ACD957A-86C7-18B5-6D59-02036408E8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79" name="Group 207">
            <a:extLst>
              <a:ext uri="{FF2B5EF4-FFF2-40B4-BE49-F238E27FC236}">
                <a16:creationId xmlns:a16="http://schemas.microsoft.com/office/drawing/2014/main" id="{A99F26C4-0D86-162D-B978-A9C0C5769B64}"/>
              </a:ext>
            </a:extLst>
          </p:cNvPr>
          <p:cNvGrpSpPr>
            <a:grpSpLocks/>
          </p:cNvGrpSpPr>
          <p:nvPr/>
        </p:nvGrpSpPr>
        <p:grpSpPr bwMode="auto">
          <a:xfrm>
            <a:off x="9251112" y="4966203"/>
            <a:ext cx="971550" cy="889000"/>
            <a:chOff x="4967" y="2636"/>
            <a:chExt cx="612" cy="560"/>
          </a:xfrm>
        </p:grpSpPr>
        <p:grpSp>
          <p:nvGrpSpPr>
            <p:cNvPr id="80" name="Group 208">
              <a:extLst>
                <a:ext uri="{FF2B5EF4-FFF2-40B4-BE49-F238E27FC236}">
                  <a16:creationId xmlns:a16="http://schemas.microsoft.com/office/drawing/2014/main" id="{F42C7E14-BCC4-84F5-0C84-E5CE5259FC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82" name="Text Box 209">
                <a:extLst>
                  <a:ext uri="{FF2B5EF4-FFF2-40B4-BE49-F238E27FC236}">
                    <a16:creationId xmlns:a16="http://schemas.microsoft.com/office/drawing/2014/main" id="{69CAA9DD-88F4-16BF-AA35-3CE023C0D9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ص ل</a:t>
                </a:r>
              </a:p>
            </p:txBody>
          </p:sp>
          <p:sp>
            <p:nvSpPr>
              <p:cNvPr id="83" name="Line 210">
                <a:extLst>
                  <a:ext uri="{FF2B5EF4-FFF2-40B4-BE49-F238E27FC236}">
                    <a16:creationId xmlns:a16="http://schemas.microsoft.com/office/drawing/2014/main" id="{B8B01F69-0418-2E64-04CF-A6EC62AADF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4" name="Text Box 211">
                <a:extLst>
                  <a:ext uri="{FF2B5EF4-FFF2-40B4-BE49-F238E27FC236}">
                    <a16:creationId xmlns:a16="http://schemas.microsoft.com/office/drawing/2014/main" id="{E136D8CA-5AEF-547F-AE06-408E23113A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ن ك</a:t>
                </a:r>
              </a:p>
            </p:txBody>
          </p:sp>
        </p:grpSp>
        <p:sp>
          <p:nvSpPr>
            <p:cNvPr id="81" name="Text Box 212">
              <a:extLst>
                <a:ext uri="{FF2B5EF4-FFF2-40B4-BE49-F238E27FC236}">
                  <a16:creationId xmlns:a16="http://schemas.microsoft.com/office/drawing/2014/main" id="{1F101F23-99A3-7CED-3205-75CF61256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85" name="Group 215">
            <a:extLst>
              <a:ext uri="{FF2B5EF4-FFF2-40B4-BE49-F238E27FC236}">
                <a16:creationId xmlns:a16="http://schemas.microsoft.com/office/drawing/2014/main" id="{95225410-DAFF-1053-EC7A-27BDA1968A9F}"/>
              </a:ext>
            </a:extLst>
          </p:cNvPr>
          <p:cNvGrpSpPr>
            <a:grpSpLocks/>
          </p:cNvGrpSpPr>
          <p:nvPr/>
        </p:nvGrpSpPr>
        <p:grpSpPr bwMode="auto">
          <a:xfrm>
            <a:off x="6730162" y="4966203"/>
            <a:ext cx="971550" cy="889000"/>
            <a:chOff x="4967" y="2636"/>
            <a:chExt cx="612" cy="560"/>
          </a:xfrm>
        </p:grpSpPr>
        <p:grpSp>
          <p:nvGrpSpPr>
            <p:cNvPr id="86" name="Group 216">
              <a:extLst>
                <a:ext uri="{FF2B5EF4-FFF2-40B4-BE49-F238E27FC236}">
                  <a16:creationId xmlns:a16="http://schemas.microsoft.com/office/drawing/2014/main" id="{BA6251A9-007D-22E6-DB4B-E0444CA138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88" name="Text Box 217">
                <a:extLst>
                  <a:ext uri="{FF2B5EF4-FFF2-40B4-BE49-F238E27FC236}">
                    <a16:creationId xmlns:a16="http://schemas.microsoft.com/office/drawing/2014/main" id="{385823B8-8275-81DA-A14C-4268E05F63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ع س</a:t>
                </a:r>
              </a:p>
            </p:txBody>
          </p:sp>
          <p:sp>
            <p:nvSpPr>
              <p:cNvPr id="89" name="Line 218">
                <a:extLst>
                  <a:ext uri="{FF2B5EF4-FFF2-40B4-BE49-F238E27FC236}">
                    <a16:creationId xmlns:a16="http://schemas.microsoft.com/office/drawing/2014/main" id="{A2FF56FB-3CB7-ED1D-865B-93BBCDD29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0" name="Text Box 219">
                <a:extLst>
                  <a:ext uri="{FF2B5EF4-FFF2-40B4-BE49-F238E27FC236}">
                    <a16:creationId xmlns:a16="http://schemas.microsoft.com/office/drawing/2014/main" id="{F1A3B314-5980-0AA2-0A61-6D7E5702B0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هـ م</a:t>
                </a:r>
              </a:p>
            </p:txBody>
          </p:sp>
        </p:grpSp>
        <p:sp>
          <p:nvSpPr>
            <p:cNvPr id="87" name="Text Box 220">
              <a:extLst>
                <a:ext uri="{FF2B5EF4-FFF2-40B4-BE49-F238E27FC236}">
                  <a16:creationId xmlns:a16="http://schemas.microsoft.com/office/drawing/2014/main" id="{845B6534-6BF6-9472-6246-0218B6A20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91" name="Group 222">
            <a:extLst>
              <a:ext uri="{FF2B5EF4-FFF2-40B4-BE49-F238E27FC236}">
                <a16:creationId xmlns:a16="http://schemas.microsoft.com/office/drawing/2014/main" id="{0251499E-7D7F-3BBD-FE3D-3DEB85172F45}"/>
              </a:ext>
            </a:extLst>
          </p:cNvPr>
          <p:cNvGrpSpPr>
            <a:grpSpLocks/>
          </p:cNvGrpSpPr>
          <p:nvPr/>
        </p:nvGrpSpPr>
        <p:grpSpPr bwMode="auto">
          <a:xfrm>
            <a:off x="5864975" y="4183566"/>
            <a:ext cx="900112" cy="833437"/>
            <a:chOff x="4445" y="2695"/>
            <a:chExt cx="567" cy="525"/>
          </a:xfrm>
        </p:grpSpPr>
        <p:grpSp>
          <p:nvGrpSpPr>
            <p:cNvPr id="92" name="Group 223">
              <a:extLst>
                <a:ext uri="{FF2B5EF4-FFF2-40B4-BE49-F238E27FC236}">
                  <a16:creationId xmlns:a16="http://schemas.microsoft.com/office/drawing/2014/main" id="{6DA89C74-A871-53A7-EDE1-CD68D8B9F6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94" name="Text Box 224">
                <a:extLst>
                  <a:ext uri="{FF2B5EF4-FFF2-40B4-BE49-F238E27FC236}">
                    <a16:creationId xmlns:a16="http://schemas.microsoft.com/office/drawing/2014/main" id="{5653B48B-51CB-7EF0-6015-759144E4C2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٧</a:t>
                </a:r>
              </a:p>
            </p:txBody>
          </p:sp>
          <p:sp>
            <p:nvSpPr>
              <p:cNvPr id="95" name="Line 225">
                <a:extLst>
                  <a:ext uri="{FF2B5EF4-FFF2-40B4-BE49-F238E27FC236}">
                    <a16:creationId xmlns:a16="http://schemas.microsoft.com/office/drawing/2014/main" id="{EFC1C309-353F-50A3-B532-4BE2A86689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6" name="Text Box 226">
                <a:extLst>
                  <a:ext uri="{FF2B5EF4-FFF2-40B4-BE49-F238E27FC236}">
                    <a16:creationId xmlns:a16="http://schemas.microsoft.com/office/drawing/2014/main" id="{024BB798-C74D-ACD8-B82C-4036D20057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١٠</a:t>
                </a:r>
              </a:p>
            </p:txBody>
          </p:sp>
        </p:grpSp>
        <p:sp>
          <p:nvSpPr>
            <p:cNvPr id="93" name="Text Box 227">
              <a:extLst>
                <a:ext uri="{FF2B5EF4-FFF2-40B4-BE49-F238E27FC236}">
                  <a16:creationId xmlns:a16="http://schemas.microsoft.com/office/drawing/2014/main" id="{47EFA55F-DA32-282C-685F-C45D7DF99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grpSp>
        <p:nvGrpSpPr>
          <p:cNvPr id="97" name="Group 234">
            <a:extLst>
              <a:ext uri="{FF2B5EF4-FFF2-40B4-BE49-F238E27FC236}">
                <a16:creationId xmlns:a16="http://schemas.microsoft.com/office/drawing/2014/main" id="{DC6BE264-3E62-2C44-130D-A8834B2D221F}"/>
              </a:ext>
            </a:extLst>
          </p:cNvPr>
          <p:cNvGrpSpPr>
            <a:grpSpLocks/>
          </p:cNvGrpSpPr>
          <p:nvPr/>
        </p:nvGrpSpPr>
        <p:grpSpPr bwMode="auto">
          <a:xfrm>
            <a:off x="7989050" y="5063041"/>
            <a:ext cx="419100" cy="833437"/>
            <a:chOff x="4342" y="3249"/>
            <a:chExt cx="185" cy="525"/>
          </a:xfrm>
        </p:grpSpPr>
        <p:sp>
          <p:nvSpPr>
            <p:cNvPr id="98" name="Text Box 230">
              <a:extLst>
                <a:ext uri="{FF2B5EF4-FFF2-40B4-BE49-F238E27FC236}">
                  <a16:creationId xmlns:a16="http://schemas.microsoft.com/office/drawing/2014/main" id="{4BCCE2EC-0635-24DD-FDCF-1193E98606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</a:t>
              </a:r>
            </a:p>
          </p:txBody>
        </p:sp>
        <p:sp>
          <p:nvSpPr>
            <p:cNvPr id="99" name="Line 231">
              <a:extLst>
                <a:ext uri="{FF2B5EF4-FFF2-40B4-BE49-F238E27FC236}">
                  <a16:creationId xmlns:a16="http://schemas.microsoft.com/office/drawing/2014/main" id="{76A82432-50FE-FE62-197F-9B52CBEFE4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00" name="Text Box 232">
              <a:extLst>
                <a:ext uri="{FF2B5EF4-FFF2-40B4-BE49-F238E27FC236}">
                  <a16:creationId xmlns:a16="http://schemas.microsoft.com/office/drawing/2014/main" id="{871A5246-D75D-749C-6995-A2EA3578FC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  <p:grpSp>
        <p:nvGrpSpPr>
          <p:cNvPr id="101" name="Group 235">
            <a:extLst>
              <a:ext uri="{FF2B5EF4-FFF2-40B4-BE49-F238E27FC236}">
                <a16:creationId xmlns:a16="http://schemas.microsoft.com/office/drawing/2014/main" id="{FEB8FA2A-7338-2FB8-FB46-16E447F4000E}"/>
              </a:ext>
            </a:extLst>
          </p:cNvPr>
          <p:cNvGrpSpPr>
            <a:grpSpLocks/>
          </p:cNvGrpSpPr>
          <p:nvPr/>
        </p:nvGrpSpPr>
        <p:grpSpPr bwMode="auto">
          <a:xfrm>
            <a:off x="5849100" y="5056691"/>
            <a:ext cx="900112" cy="833437"/>
            <a:chOff x="4445" y="2695"/>
            <a:chExt cx="567" cy="525"/>
          </a:xfrm>
        </p:grpSpPr>
        <p:grpSp>
          <p:nvGrpSpPr>
            <p:cNvPr id="102" name="Group 236">
              <a:extLst>
                <a:ext uri="{FF2B5EF4-FFF2-40B4-BE49-F238E27FC236}">
                  <a16:creationId xmlns:a16="http://schemas.microsoft.com/office/drawing/2014/main" id="{43730F58-BE57-00B9-B32F-C10FA58792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04" name="Text Box 237">
                <a:extLst>
                  <a:ext uri="{FF2B5EF4-FFF2-40B4-BE49-F238E27FC236}">
                    <a16:creationId xmlns:a16="http://schemas.microsoft.com/office/drawing/2014/main" id="{8B4B2F7D-4811-35FC-BF35-79C4E3BC3C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105" name="Line 238">
                <a:extLst>
                  <a:ext uri="{FF2B5EF4-FFF2-40B4-BE49-F238E27FC236}">
                    <a16:creationId xmlns:a16="http://schemas.microsoft.com/office/drawing/2014/main" id="{8F48510C-42EB-6784-FF24-EF7FF19E50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6" name="Text Box 239">
                <a:extLst>
                  <a:ext uri="{FF2B5EF4-FFF2-40B4-BE49-F238E27FC236}">
                    <a16:creationId xmlns:a16="http://schemas.microsoft.com/office/drawing/2014/main" id="{42A245F0-61AB-1BAC-BB5C-68929789A6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٦</a:t>
                </a:r>
              </a:p>
            </p:txBody>
          </p:sp>
        </p:grpSp>
        <p:sp>
          <p:nvSpPr>
            <p:cNvPr id="103" name="Text Box 240">
              <a:extLst>
                <a:ext uri="{FF2B5EF4-FFF2-40B4-BE49-F238E27FC236}">
                  <a16:creationId xmlns:a16="http://schemas.microsoft.com/office/drawing/2014/main" id="{07EEC59F-5A51-364B-5E62-EFEAC882F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107" name="Group 241">
            <a:extLst>
              <a:ext uri="{FF2B5EF4-FFF2-40B4-BE49-F238E27FC236}">
                <a16:creationId xmlns:a16="http://schemas.microsoft.com/office/drawing/2014/main" id="{7B310D23-3C74-8130-D531-4C29B87FCFAC}"/>
              </a:ext>
            </a:extLst>
          </p:cNvPr>
          <p:cNvGrpSpPr>
            <a:grpSpLocks/>
          </p:cNvGrpSpPr>
          <p:nvPr/>
        </p:nvGrpSpPr>
        <p:grpSpPr bwMode="auto">
          <a:xfrm>
            <a:off x="5577637" y="5026528"/>
            <a:ext cx="293688" cy="833438"/>
            <a:chOff x="4342" y="3249"/>
            <a:chExt cx="185" cy="525"/>
          </a:xfrm>
        </p:grpSpPr>
        <p:sp>
          <p:nvSpPr>
            <p:cNvPr id="108" name="Text Box 242">
              <a:extLst>
                <a:ext uri="{FF2B5EF4-FFF2-40B4-BE49-F238E27FC236}">
                  <a16:creationId xmlns:a16="http://schemas.microsoft.com/office/drawing/2014/main" id="{C8947716-69D2-F60D-8617-A9099325CB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</a:t>
              </a:r>
            </a:p>
          </p:txBody>
        </p:sp>
        <p:sp>
          <p:nvSpPr>
            <p:cNvPr id="109" name="Line 243">
              <a:extLst>
                <a:ext uri="{FF2B5EF4-FFF2-40B4-BE49-F238E27FC236}">
                  <a16:creationId xmlns:a16="http://schemas.microsoft.com/office/drawing/2014/main" id="{11DC03B9-BE19-E819-C8DB-7C9FA2CD00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0" name="Text Box 244">
              <a:extLst>
                <a:ext uri="{FF2B5EF4-FFF2-40B4-BE49-F238E27FC236}">
                  <a16:creationId xmlns:a16="http://schemas.microsoft.com/office/drawing/2014/main" id="{8B76D037-7F8A-CA53-BDD1-9D3A02A5B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7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48" grpId="0" animBg="1"/>
      <p:bldP spid="68" grpId="0" animBg="1"/>
      <p:bldP spid="69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73116" y="394870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9657AEED-5C1E-750A-17DC-70F0355FAD71}"/>
              </a:ext>
            </a:extLst>
          </p:cNvPr>
          <p:cNvGrpSpPr>
            <a:grpSpLocks/>
          </p:cNvGrpSpPr>
          <p:nvPr/>
        </p:nvGrpSpPr>
        <p:grpSpPr bwMode="auto">
          <a:xfrm>
            <a:off x="5441865" y="355518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EA31FFC5-263D-04C9-87F9-CE771BBC5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630ED781-7CCB-EB6C-889D-7538A0826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 dirty="0"/>
                <a:t>المعدل الثابت للتغير</a:t>
              </a:r>
            </a:p>
          </p:txBody>
        </p:sp>
      </p:grpSp>
      <p:sp>
        <p:nvSpPr>
          <p:cNvPr id="8" name="AutoShape 6">
            <a:extLst>
              <a:ext uri="{FF2B5EF4-FFF2-40B4-BE49-F238E27FC236}">
                <a16:creationId xmlns:a16="http://schemas.microsoft.com/office/drawing/2014/main" id="{6BDF0C23-F83F-D3D6-D7CE-C3227EA0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947" y="1136639"/>
            <a:ext cx="5942012" cy="684212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حدد ما إذا كان المضلعين متشابهين أم لا . وضح إجابتك .</a:t>
            </a:r>
            <a:endParaRPr lang="en" altLang="ar-SA" sz="2400" b="1"/>
          </a:p>
        </p:txBody>
      </p:sp>
      <p:pic>
        <p:nvPicPr>
          <p:cNvPr id="11" name="Picture 120">
            <a:extLst>
              <a:ext uri="{FF2B5EF4-FFF2-40B4-BE49-F238E27FC236}">
                <a16:creationId xmlns:a16="http://schemas.microsoft.com/office/drawing/2014/main" id="{69A90148-D3BC-DED6-8823-2962B399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2" y="2252651"/>
            <a:ext cx="356393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1">
            <a:extLst>
              <a:ext uri="{FF2B5EF4-FFF2-40B4-BE49-F238E27FC236}">
                <a16:creationId xmlns:a16="http://schemas.microsoft.com/office/drawing/2014/main" id="{9ADCC3EB-E639-9EA3-70AD-B563FD3CB7F5}"/>
              </a:ext>
            </a:extLst>
          </p:cNvPr>
          <p:cNvGrpSpPr>
            <a:grpSpLocks/>
          </p:cNvGrpSpPr>
          <p:nvPr/>
        </p:nvGrpSpPr>
        <p:grpSpPr bwMode="auto">
          <a:xfrm>
            <a:off x="8393822" y="2433626"/>
            <a:ext cx="900112" cy="833438"/>
            <a:chOff x="4445" y="2695"/>
            <a:chExt cx="567" cy="525"/>
          </a:xfrm>
        </p:grpSpPr>
        <p:grpSp>
          <p:nvGrpSpPr>
            <p:cNvPr id="14" name="Group 122">
              <a:extLst>
                <a:ext uri="{FF2B5EF4-FFF2-40B4-BE49-F238E27FC236}">
                  <a16:creationId xmlns:a16="http://schemas.microsoft.com/office/drawing/2014/main" id="{8155F4DF-64C5-800E-FE70-0B838AC75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7" name="Text Box 123">
                <a:extLst>
                  <a:ext uri="{FF2B5EF4-FFF2-40B4-BE49-F238E27FC236}">
                    <a16:creationId xmlns:a16="http://schemas.microsoft.com/office/drawing/2014/main" id="{480650E4-83A3-A171-289A-2F0B9E3643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٨</a:t>
                </a:r>
              </a:p>
            </p:txBody>
          </p:sp>
          <p:sp>
            <p:nvSpPr>
              <p:cNvPr id="18" name="Line 124">
                <a:extLst>
                  <a:ext uri="{FF2B5EF4-FFF2-40B4-BE49-F238E27FC236}">
                    <a16:creationId xmlns:a16="http://schemas.microsoft.com/office/drawing/2014/main" id="{2F41673B-D6D2-6063-964B-B9D75D491F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 Box 125">
                <a:extLst>
                  <a:ext uri="{FF2B5EF4-FFF2-40B4-BE49-F238E27FC236}">
                    <a16:creationId xmlns:a16="http://schemas.microsoft.com/office/drawing/2014/main" id="{3A40F3BE-6F17-97EA-5253-A47337B257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١٢</a:t>
                </a:r>
              </a:p>
            </p:txBody>
          </p:sp>
        </p:grpSp>
        <p:sp>
          <p:nvSpPr>
            <p:cNvPr id="16" name="Text Box 126">
              <a:extLst>
                <a:ext uri="{FF2B5EF4-FFF2-40B4-BE49-F238E27FC236}">
                  <a16:creationId xmlns:a16="http://schemas.microsoft.com/office/drawing/2014/main" id="{163D2F63-ADC3-3A35-1C7D-1ABC96C1E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20" name="Group 127">
            <a:extLst>
              <a:ext uri="{FF2B5EF4-FFF2-40B4-BE49-F238E27FC236}">
                <a16:creationId xmlns:a16="http://schemas.microsoft.com/office/drawing/2014/main" id="{DE4F75A4-C025-FE95-6088-D96FCA28316A}"/>
              </a:ext>
            </a:extLst>
          </p:cNvPr>
          <p:cNvGrpSpPr>
            <a:grpSpLocks/>
          </p:cNvGrpSpPr>
          <p:nvPr/>
        </p:nvGrpSpPr>
        <p:grpSpPr bwMode="auto">
          <a:xfrm>
            <a:off x="7422272" y="2433626"/>
            <a:ext cx="900112" cy="833438"/>
            <a:chOff x="4445" y="2695"/>
            <a:chExt cx="567" cy="525"/>
          </a:xfrm>
        </p:grpSpPr>
        <p:grpSp>
          <p:nvGrpSpPr>
            <p:cNvPr id="21" name="Group 128">
              <a:extLst>
                <a:ext uri="{FF2B5EF4-FFF2-40B4-BE49-F238E27FC236}">
                  <a16:creationId xmlns:a16="http://schemas.microsoft.com/office/drawing/2014/main" id="{5F96A3BB-0B62-97CF-08AA-96D92635E4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3" name="Text Box 129">
                <a:extLst>
                  <a:ext uri="{FF2B5EF4-FFF2-40B4-BE49-F238E27FC236}">
                    <a16:creationId xmlns:a16="http://schemas.microsoft.com/office/drawing/2014/main" id="{A6D6CACD-3E9E-3F40-A2E3-ECB949B60C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٢</a:t>
                </a:r>
              </a:p>
            </p:txBody>
          </p:sp>
          <p:sp>
            <p:nvSpPr>
              <p:cNvPr id="24" name="Line 130">
                <a:extLst>
                  <a:ext uri="{FF2B5EF4-FFF2-40B4-BE49-F238E27FC236}">
                    <a16:creationId xmlns:a16="http://schemas.microsoft.com/office/drawing/2014/main" id="{62C4E600-4EBE-79D6-9B48-05DBEE148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5" name="Text Box 131">
                <a:extLst>
                  <a:ext uri="{FF2B5EF4-FFF2-40B4-BE49-F238E27FC236}">
                    <a16:creationId xmlns:a16="http://schemas.microsoft.com/office/drawing/2014/main" id="{4D3A1989-5A78-C218-B90C-4FF662A0CA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</p:grpSp>
        <p:sp>
          <p:nvSpPr>
            <p:cNvPr id="22" name="Text Box 132">
              <a:extLst>
                <a:ext uri="{FF2B5EF4-FFF2-40B4-BE49-F238E27FC236}">
                  <a16:creationId xmlns:a16="http://schemas.microsoft.com/office/drawing/2014/main" id="{67C15918-B033-8B40-3C44-F9AF7E770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grpSp>
        <p:nvGrpSpPr>
          <p:cNvPr id="26" name="Group 133">
            <a:extLst>
              <a:ext uri="{FF2B5EF4-FFF2-40B4-BE49-F238E27FC236}">
                <a16:creationId xmlns:a16="http://schemas.microsoft.com/office/drawing/2014/main" id="{90581EC7-8D65-C9DF-AD36-63CCC27D47DD}"/>
              </a:ext>
            </a:extLst>
          </p:cNvPr>
          <p:cNvGrpSpPr>
            <a:grpSpLocks/>
          </p:cNvGrpSpPr>
          <p:nvPr/>
        </p:nvGrpSpPr>
        <p:grpSpPr bwMode="auto">
          <a:xfrm>
            <a:off x="8393822" y="3579801"/>
            <a:ext cx="900112" cy="833438"/>
            <a:chOff x="4445" y="2695"/>
            <a:chExt cx="567" cy="525"/>
          </a:xfrm>
        </p:grpSpPr>
        <p:grpSp>
          <p:nvGrpSpPr>
            <p:cNvPr id="27" name="Group 134">
              <a:extLst>
                <a:ext uri="{FF2B5EF4-FFF2-40B4-BE49-F238E27FC236}">
                  <a16:creationId xmlns:a16="http://schemas.microsoft.com/office/drawing/2014/main" id="{06A42897-7247-CACD-7EF0-2038190141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9" name="Text Box 135">
                <a:extLst>
                  <a:ext uri="{FF2B5EF4-FFF2-40B4-BE49-F238E27FC236}">
                    <a16:creationId xmlns:a16="http://schemas.microsoft.com/office/drawing/2014/main" id="{973F97BF-524E-74FC-BB95-4AE7331673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٦</a:t>
                </a:r>
              </a:p>
            </p:txBody>
          </p:sp>
          <p:sp>
            <p:nvSpPr>
              <p:cNvPr id="30" name="Line 136">
                <a:extLst>
                  <a:ext uri="{FF2B5EF4-FFF2-40B4-BE49-F238E27FC236}">
                    <a16:creationId xmlns:a16="http://schemas.microsoft.com/office/drawing/2014/main" id="{5C263680-CE27-4EFC-DB98-31023C235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1" name="Text Box 137">
                <a:extLst>
                  <a:ext uri="{FF2B5EF4-FFF2-40B4-BE49-F238E27FC236}">
                    <a16:creationId xmlns:a16="http://schemas.microsoft.com/office/drawing/2014/main" id="{426ED35D-A243-A200-1965-AE8EF71874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٨</a:t>
                </a:r>
              </a:p>
            </p:txBody>
          </p:sp>
        </p:grpSp>
        <p:sp>
          <p:nvSpPr>
            <p:cNvPr id="28" name="Text Box 138">
              <a:extLst>
                <a:ext uri="{FF2B5EF4-FFF2-40B4-BE49-F238E27FC236}">
                  <a16:creationId xmlns:a16="http://schemas.microsoft.com/office/drawing/2014/main" id="{8CDB0711-448E-E1FA-2C50-5A814CDFD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32" name="Group 139">
            <a:extLst>
              <a:ext uri="{FF2B5EF4-FFF2-40B4-BE49-F238E27FC236}">
                <a16:creationId xmlns:a16="http://schemas.microsoft.com/office/drawing/2014/main" id="{3261B848-A455-48DD-178E-4B2DC89E41F0}"/>
              </a:ext>
            </a:extLst>
          </p:cNvPr>
          <p:cNvGrpSpPr>
            <a:grpSpLocks/>
          </p:cNvGrpSpPr>
          <p:nvPr/>
        </p:nvGrpSpPr>
        <p:grpSpPr bwMode="auto">
          <a:xfrm>
            <a:off x="7422272" y="3579801"/>
            <a:ext cx="900112" cy="833438"/>
            <a:chOff x="4445" y="2695"/>
            <a:chExt cx="567" cy="525"/>
          </a:xfrm>
        </p:grpSpPr>
        <p:grpSp>
          <p:nvGrpSpPr>
            <p:cNvPr id="33" name="Group 140">
              <a:extLst>
                <a:ext uri="{FF2B5EF4-FFF2-40B4-BE49-F238E27FC236}">
                  <a16:creationId xmlns:a16="http://schemas.microsoft.com/office/drawing/2014/main" id="{1FE513F5-D674-2FD8-7506-D21A524F8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35" name="Text Box 141">
                <a:extLst>
                  <a:ext uri="{FF2B5EF4-FFF2-40B4-BE49-F238E27FC236}">
                    <a16:creationId xmlns:a16="http://schemas.microsoft.com/office/drawing/2014/main" id="{5F61A646-A401-DEF9-3BE0-5AA10E0BD5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36" name="Line 142">
                <a:extLst>
                  <a:ext uri="{FF2B5EF4-FFF2-40B4-BE49-F238E27FC236}">
                    <a16:creationId xmlns:a16="http://schemas.microsoft.com/office/drawing/2014/main" id="{1D75CC9B-844A-5C42-DFCA-3885FB44F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7" name="Text Box 143">
                <a:extLst>
                  <a:ext uri="{FF2B5EF4-FFF2-40B4-BE49-F238E27FC236}">
                    <a16:creationId xmlns:a16="http://schemas.microsoft.com/office/drawing/2014/main" id="{F30DCD1C-A72C-32B6-C27C-0068954A86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٤</a:t>
                </a:r>
              </a:p>
            </p:txBody>
          </p:sp>
        </p:grpSp>
        <p:sp>
          <p:nvSpPr>
            <p:cNvPr id="34" name="Text Box 144">
              <a:extLst>
                <a:ext uri="{FF2B5EF4-FFF2-40B4-BE49-F238E27FC236}">
                  <a16:creationId xmlns:a16="http://schemas.microsoft.com/office/drawing/2014/main" id="{8C7E5CEF-84E7-7705-32EB-CB39E602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sp>
        <p:nvSpPr>
          <p:cNvPr id="38" name="AutoShape 145">
            <a:extLst>
              <a:ext uri="{FF2B5EF4-FFF2-40B4-BE49-F238E27FC236}">
                <a16:creationId xmlns:a16="http://schemas.microsoft.com/office/drawing/2014/main" id="{40033665-A29F-695E-65DE-34519C946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455" y="4452591"/>
            <a:ext cx="2374900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/>
              <a:t>النسب غير متساوية</a:t>
            </a:r>
            <a:endParaRPr lang="en-US" altLang="ar-SA" sz="2400" b="1"/>
          </a:p>
        </p:txBody>
      </p:sp>
      <p:sp>
        <p:nvSpPr>
          <p:cNvPr id="39" name="AutoShape 146">
            <a:extLst>
              <a:ext uri="{FF2B5EF4-FFF2-40B4-BE49-F238E27FC236}">
                <a16:creationId xmlns:a16="http://schemas.microsoft.com/office/drawing/2014/main" id="{76D4C3D0-981E-3D72-D7C6-8762CDD2231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89943" y="4487516"/>
            <a:ext cx="1908175" cy="684213"/>
          </a:xfrm>
          <a:custGeom>
            <a:avLst/>
            <a:gdLst>
              <a:gd name="T0" fmla="*/ 1431131 w 21600"/>
              <a:gd name="T1" fmla="*/ 0 h 21600"/>
              <a:gd name="T2" fmla="*/ 0 w 21600"/>
              <a:gd name="T3" fmla="*/ 342107 h 21600"/>
              <a:gd name="T4" fmla="*/ 1431131 w 21600"/>
              <a:gd name="T5" fmla="*/ 684213 h 21600"/>
              <a:gd name="T6" fmla="*/ 1908175 w 21600"/>
              <a:gd name="T7" fmla="*/ 34210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40" name="AutoShape 147">
            <a:extLst>
              <a:ext uri="{FF2B5EF4-FFF2-40B4-BE49-F238E27FC236}">
                <a16:creationId xmlns:a16="http://schemas.microsoft.com/office/drawing/2014/main" id="{09B3B002-E12A-AAF7-79E6-763C78B89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993" y="4452591"/>
            <a:ext cx="2374900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/>
              <a:t>الأضلاع غير متناسبة</a:t>
            </a:r>
            <a:endParaRPr lang="en-US" altLang="ar-SA" sz="2400" b="1"/>
          </a:p>
        </p:txBody>
      </p:sp>
      <p:sp>
        <p:nvSpPr>
          <p:cNvPr id="41" name="AutoShape 148">
            <a:extLst>
              <a:ext uri="{FF2B5EF4-FFF2-40B4-BE49-F238E27FC236}">
                <a16:creationId xmlns:a16="http://schemas.microsoft.com/office/drawing/2014/main" id="{DA60536C-DB1F-02B7-6A72-325618AC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343" y="5747991"/>
            <a:ext cx="35274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/>
              <a:t>أي أن : المضلعان غير متشابهين</a:t>
            </a:r>
            <a:endParaRPr lang="en-US" altLang="ar-SA" sz="2400" b="1"/>
          </a:p>
        </p:txBody>
      </p:sp>
    </p:spTree>
    <p:extLst>
      <p:ext uri="{BB962C8B-B14F-4D97-AF65-F5344CB8AC3E}">
        <p14:creationId xmlns:p14="http://schemas.microsoft.com/office/powerpoint/2010/main" val="2827297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8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827925" y="1979912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9530662-6188-C4D9-6795-1ADE82E9DBC4}"/>
              </a:ext>
            </a:extLst>
          </p:cNvPr>
          <p:cNvGrpSpPr>
            <a:grpSpLocks/>
          </p:cNvGrpSpPr>
          <p:nvPr/>
        </p:nvGrpSpPr>
        <p:grpSpPr bwMode="auto">
          <a:xfrm>
            <a:off x="3689343" y="137295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E315B652-FF7C-5EBD-4081-4A8B5A490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F2804AD6-9435-7966-4E57-6F24D292E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9FEF443A-3160-E3A0-4B63-40029299A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18" y="824683"/>
            <a:ext cx="7272337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حدد ما إذا كان المضلعين متشابهين أم لا . وضح إجابتك .</a:t>
            </a:r>
            <a:endParaRPr lang="en" altLang="ar-SA" sz="2400"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5334209A-C775-F050-DD75-F7A08628D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668" y="1831158"/>
            <a:ext cx="1835150" cy="20891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ar-SA" sz="2400" b="1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3D1CF156-B843-806D-D772-AB0BDB0C6177}"/>
              </a:ext>
            </a:extLst>
          </p:cNvPr>
          <p:cNvGrpSpPr>
            <a:grpSpLocks/>
          </p:cNvGrpSpPr>
          <p:nvPr/>
        </p:nvGrpSpPr>
        <p:grpSpPr bwMode="auto">
          <a:xfrm>
            <a:off x="7758105" y="1940695"/>
            <a:ext cx="1649413" cy="528638"/>
            <a:chOff x="4377" y="1525"/>
            <a:chExt cx="1039" cy="333"/>
          </a:xfrm>
        </p:grpSpPr>
        <p:grpSp>
          <p:nvGrpSpPr>
            <p:cNvPr id="14" name="Group 10">
              <a:extLst>
                <a:ext uri="{FF2B5EF4-FFF2-40B4-BE49-F238E27FC236}">
                  <a16:creationId xmlns:a16="http://schemas.microsoft.com/office/drawing/2014/main" id="{39D2DD61-50DE-1350-589A-0404416DCD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1525"/>
              <a:ext cx="427" cy="292"/>
              <a:chOff x="5012" y="1525"/>
              <a:chExt cx="427" cy="292"/>
            </a:xfrm>
          </p:grpSpPr>
          <p:pic>
            <p:nvPicPr>
              <p:cNvPr id="20" name="Picture 11">
                <a:extLst>
                  <a:ext uri="{FF2B5EF4-FFF2-40B4-BE49-F238E27FC236}">
                    <a16:creationId xmlns:a16="http://schemas.microsoft.com/office/drawing/2014/main" id="{6CAFF793-08C6-57DF-C0B9-0A87882CE5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12">
                <a:extLst>
                  <a:ext uri="{FF2B5EF4-FFF2-40B4-BE49-F238E27FC236}">
                    <a16:creationId xmlns:a16="http://schemas.microsoft.com/office/drawing/2014/main" id="{E468A547-8173-22F2-7DE8-A776EBCFD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ا</a:t>
                </a:r>
              </a:p>
            </p:txBody>
          </p:sp>
        </p:grp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10D439C2-8E85-7CE1-D917-46A221C80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1570"/>
              <a:ext cx="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3AE8B23C-963F-02A1-B8BC-FF7691FAD6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1525"/>
              <a:ext cx="427" cy="292"/>
              <a:chOff x="5012" y="1525"/>
              <a:chExt cx="427" cy="292"/>
            </a:xfrm>
          </p:grpSpPr>
          <p:pic>
            <p:nvPicPr>
              <p:cNvPr id="18" name="Picture 15">
                <a:extLst>
                  <a:ext uri="{FF2B5EF4-FFF2-40B4-BE49-F238E27FC236}">
                    <a16:creationId xmlns:a16="http://schemas.microsoft.com/office/drawing/2014/main" id="{C44BD628-52B4-8301-2B4E-0E1D92EABD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6">
                <a:extLst>
                  <a:ext uri="{FF2B5EF4-FFF2-40B4-BE49-F238E27FC236}">
                    <a16:creationId xmlns:a16="http://schemas.microsoft.com/office/drawing/2014/main" id="{EF3A0DF3-1E2B-FB3C-E7BB-8C756FF82C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ط</a:t>
                </a:r>
              </a:p>
            </p:txBody>
          </p:sp>
        </p:grp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id="{4089A180-32B8-ED99-9115-8445A5F64F1A}"/>
              </a:ext>
            </a:extLst>
          </p:cNvPr>
          <p:cNvGrpSpPr>
            <a:grpSpLocks/>
          </p:cNvGrpSpPr>
          <p:nvPr/>
        </p:nvGrpSpPr>
        <p:grpSpPr bwMode="auto">
          <a:xfrm>
            <a:off x="7758105" y="2420120"/>
            <a:ext cx="1649413" cy="528638"/>
            <a:chOff x="4377" y="1525"/>
            <a:chExt cx="1039" cy="333"/>
          </a:xfrm>
        </p:grpSpPr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4AA6B503-397E-B23A-AD64-E102C65B8C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1525"/>
              <a:ext cx="427" cy="292"/>
              <a:chOff x="5012" y="1525"/>
              <a:chExt cx="427" cy="292"/>
            </a:xfrm>
          </p:grpSpPr>
          <p:pic>
            <p:nvPicPr>
              <p:cNvPr id="28" name="Picture 19">
                <a:extLst>
                  <a:ext uri="{FF2B5EF4-FFF2-40B4-BE49-F238E27FC236}">
                    <a16:creationId xmlns:a16="http://schemas.microsoft.com/office/drawing/2014/main" id="{844A2602-ED60-E1F3-D2EB-A13254E549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20">
                <a:extLst>
                  <a:ext uri="{FF2B5EF4-FFF2-40B4-BE49-F238E27FC236}">
                    <a16:creationId xmlns:a16="http://schemas.microsoft.com/office/drawing/2014/main" id="{A661180C-6E66-4629-1710-21CF257C6E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ب</a:t>
                </a:r>
              </a:p>
            </p:txBody>
          </p:sp>
        </p:grpSp>
        <p:sp>
          <p:nvSpPr>
            <p:cNvPr id="24" name="Text Box 21">
              <a:extLst>
                <a:ext uri="{FF2B5EF4-FFF2-40B4-BE49-F238E27FC236}">
                  <a16:creationId xmlns:a16="http://schemas.microsoft.com/office/drawing/2014/main" id="{7B4E690E-3886-6765-5D96-4398D9BEC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1570"/>
              <a:ext cx="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AEAD1336-CA85-171E-9602-8122FB1EB4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1525"/>
              <a:ext cx="427" cy="292"/>
              <a:chOff x="5012" y="1525"/>
              <a:chExt cx="427" cy="292"/>
            </a:xfrm>
          </p:grpSpPr>
          <p:pic>
            <p:nvPicPr>
              <p:cNvPr id="26" name="Picture 23">
                <a:extLst>
                  <a:ext uri="{FF2B5EF4-FFF2-40B4-BE49-F238E27FC236}">
                    <a16:creationId xmlns:a16="http://schemas.microsoft.com/office/drawing/2014/main" id="{040806EA-8C46-D96B-A627-9FAEF82596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24">
                <a:extLst>
                  <a:ext uri="{FF2B5EF4-FFF2-40B4-BE49-F238E27FC236}">
                    <a16:creationId xmlns:a16="http://schemas.microsoft.com/office/drawing/2014/main" id="{7050A906-E198-712C-6BBB-0764677551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ن</a:t>
                </a:r>
              </a:p>
            </p:txBody>
          </p:sp>
        </p:grpSp>
      </p:grpSp>
      <p:grpSp>
        <p:nvGrpSpPr>
          <p:cNvPr id="30" name="Group 25">
            <a:extLst>
              <a:ext uri="{FF2B5EF4-FFF2-40B4-BE49-F238E27FC236}">
                <a16:creationId xmlns:a16="http://schemas.microsoft.com/office/drawing/2014/main" id="{967A7534-94A9-0079-EE1E-CDAAF3FF57B1}"/>
              </a:ext>
            </a:extLst>
          </p:cNvPr>
          <p:cNvGrpSpPr>
            <a:grpSpLocks/>
          </p:cNvGrpSpPr>
          <p:nvPr/>
        </p:nvGrpSpPr>
        <p:grpSpPr bwMode="auto">
          <a:xfrm>
            <a:off x="7758105" y="2912245"/>
            <a:ext cx="1649413" cy="528638"/>
            <a:chOff x="4377" y="1525"/>
            <a:chExt cx="1039" cy="333"/>
          </a:xfrm>
        </p:grpSpPr>
        <p:grpSp>
          <p:nvGrpSpPr>
            <p:cNvPr id="31" name="Group 26">
              <a:extLst>
                <a:ext uri="{FF2B5EF4-FFF2-40B4-BE49-F238E27FC236}">
                  <a16:creationId xmlns:a16="http://schemas.microsoft.com/office/drawing/2014/main" id="{1D5A424F-50E3-B3E3-2E09-74CE9E43AC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1525"/>
              <a:ext cx="427" cy="292"/>
              <a:chOff x="5012" y="1525"/>
              <a:chExt cx="427" cy="292"/>
            </a:xfrm>
          </p:grpSpPr>
          <p:pic>
            <p:nvPicPr>
              <p:cNvPr id="36" name="Picture 27">
                <a:extLst>
                  <a:ext uri="{FF2B5EF4-FFF2-40B4-BE49-F238E27FC236}">
                    <a16:creationId xmlns:a16="http://schemas.microsoft.com/office/drawing/2014/main" id="{5628A6D8-D7AD-4CDA-9AC9-1FA1DAFB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 Box 28">
                <a:extLst>
                  <a:ext uri="{FF2B5EF4-FFF2-40B4-BE49-F238E27FC236}">
                    <a16:creationId xmlns:a16="http://schemas.microsoft.com/office/drawing/2014/main" id="{450B2B44-87B1-0D51-98CF-1963D6EE10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جـ</a:t>
                </a:r>
              </a:p>
            </p:txBody>
          </p:sp>
        </p:grpSp>
        <p:sp>
          <p:nvSpPr>
            <p:cNvPr id="32" name="Text Box 29">
              <a:extLst>
                <a:ext uri="{FF2B5EF4-FFF2-40B4-BE49-F238E27FC236}">
                  <a16:creationId xmlns:a16="http://schemas.microsoft.com/office/drawing/2014/main" id="{FA85C7D9-A635-5355-CBCE-B95B7BE9F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1570"/>
              <a:ext cx="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id="{93AAE2E4-7625-66F0-9169-CBE6DA1C82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1525"/>
              <a:ext cx="427" cy="292"/>
              <a:chOff x="5012" y="1525"/>
              <a:chExt cx="427" cy="292"/>
            </a:xfrm>
          </p:grpSpPr>
          <p:pic>
            <p:nvPicPr>
              <p:cNvPr id="34" name="Picture 31">
                <a:extLst>
                  <a:ext uri="{FF2B5EF4-FFF2-40B4-BE49-F238E27FC236}">
                    <a16:creationId xmlns:a16="http://schemas.microsoft.com/office/drawing/2014/main" id="{39B0D420-3ECE-A71E-D214-C1A71DA31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 Box 32">
                <a:extLst>
                  <a:ext uri="{FF2B5EF4-FFF2-40B4-BE49-F238E27FC236}">
                    <a16:creationId xmlns:a16="http://schemas.microsoft.com/office/drawing/2014/main" id="{5417856C-E582-3B7E-B829-BFC7F8FFD2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ع</a:t>
                </a:r>
              </a:p>
            </p:txBody>
          </p:sp>
        </p:grpSp>
      </p:grpSp>
      <p:grpSp>
        <p:nvGrpSpPr>
          <p:cNvPr id="38" name="Group 33">
            <a:extLst>
              <a:ext uri="{FF2B5EF4-FFF2-40B4-BE49-F238E27FC236}">
                <a16:creationId xmlns:a16="http://schemas.microsoft.com/office/drawing/2014/main" id="{FBCDC0BD-67A0-C144-3155-DDC790514253}"/>
              </a:ext>
            </a:extLst>
          </p:cNvPr>
          <p:cNvGrpSpPr>
            <a:grpSpLocks/>
          </p:cNvGrpSpPr>
          <p:nvPr/>
        </p:nvGrpSpPr>
        <p:grpSpPr bwMode="auto">
          <a:xfrm>
            <a:off x="7758105" y="3356745"/>
            <a:ext cx="1649413" cy="528638"/>
            <a:chOff x="4377" y="1525"/>
            <a:chExt cx="1039" cy="333"/>
          </a:xfrm>
        </p:grpSpPr>
        <p:grpSp>
          <p:nvGrpSpPr>
            <p:cNvPr id="39" name="Group 34">
              <a:extLst>
                <a:ext uri="{FF2B5EF4-FFF2-40B4-BE49-F238E27FC236}">
                  <a16:creationId xmlns:a16="http://schemas.microsoft.com/office/drawing/2014/main" id="{69D8A44F-01E3-813D-E365-83BAE42F14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9" y="1525"/>
              <a:ext cx="427" cy="292"/>
              <a:chOff x="5012" y="1525"/>
              <a:chExt cx="427" cy="292"/>
            </a:xfrm>
          </p:grpSpPr>
          <p:pic>
            <p:nvPicPr>
              <p:cNvPr id="44" name="Picture 35">
                <a:extLst>
                  <a:ext uri="{FF2B5EF4-FFF2-40B4-BE49-F238E27FC236}">
                    <a16:creationId xmlns:a16="http://schemas.microsoft.com/office/drawing/2014/main" id="{48F442E8-D621-8C92-1D44-6F432F4600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Text Box 36">
                <a:extLst>
                  <a:ext uri="{FF2B5EF4-FFF2-40B4-BE49-F238E27FC236}">
                    <a16:creationId xmlns:a16="http://schemas.microsoft.com/office/drawing/2014/main" id="{F02928DD-F49F-EDD1-2451-2E5E7FAC14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د</a:t>
                </a:r>
              </a:p>
            </p:txBody>
          </p:sp>
        </p:grpSp>
        <p:sp>
          <p:nvSpPr>
            <p:cNvPr id="40" name="Text Box 37">
              <a:extLst>
                <a:ext uri="{FF2B5EF4-FFF2-40B4-BE49-F238E27FC236}">
                  <a16:creationId xmlns:a16="http://schemas.microsoft.com/office/drawing/2014/main" id="{D72F7901-E121-584C-0898-EB0FE61FC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" y="1570"/>
              <a:ext cx="2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  <p:grpSp>
          <p:nvGrpSpPr>
            <p:cNvPr id="41" name="Group 38">
              <a:extLst>
                <a:ext uri="{FF2B5EF4-FFF2-40B4-BE49-F238E27FC236}">
                  <a16:creationId xmlns:a16="http://schemas.microsoft.com/office/drawing/2014/main" id="{B115B370-B7B7-5ACC-6D24-5F2BC877C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7" y="1525"/>
              <a:ext cx="427" cy="292"/>
              <a:chOff x="5012" y="1525"/>
              <a:chExt cx="427" cy="292"/>
            </a:xfrm>
          </p:grpSpPr>
          <p:pic>
            <p:nvPicPr>
              <p:cNvPr id="42" name="Picture 39">
                <a:extLst>
                  <a:ext uri="{FF2B5EF4-FFF2-40B4-BE49-F238E27FC236}">
                    <a16:creationId xmlns:a16="http://schemas.microsoft.com/office/drawing/2014/main" id="{FDD736FA-091E-EE9B-417E-04922CAEDF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" y="1525"/>
                <a:ext cx="20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 Box 40">
                <a:extLst>
                  <a:ext uri="{FF2B5EF4-FFF2-40B4-BE49-F238E27FC236}">
                    <a16:creationId xmlns:a16="http://schemas.microsoft.com/office/drawing/2014/main" id="{5286E54A-AA07-73C4-0FC8-2FC4C71532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2" y="1529"/>
                <a:ext cx="27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ك</a:t>
                </a:r>
              </a:p>
            </p:txBody>
          </p:sp>
        </p:grpSp>
      </p:grpSp>
      <p:sp>
        <p:nvSpPr>
          <p:cNvPr id="46" name="AutoShape 41">
            <a:extLst>
              <a:ext uri="{FF2B5EF4-FFF2-40B4-BE49-F238E27FC236}">
                <a16:creationId xmlns:a16="http://schemas.microsoft.com/office/drawing/2014/main" id="{939D4FCC-D022-6086-8AFE-9092FC7EB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530" y="1869258"/>
            <a:ext cx="3132138" cy="935037"/>
          </a:xfrm>
          <a:prstGeom prst="rightArrowCallout">
            <a:avLst>
              <a:gd name="adj1" fmla="val 49065"/>
              <a:gd name="adj2" fmla="val 34042"/>
              <a:gd name="adj3" fmla="val 34738"/>
              <a:gd name="adj4" fmla="val 83806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الزوايا المتناظرة متطابقة</a:t>
            </a:r>
          </a:p>
        </p:txBody>
      </p:sp>
      <p:grpSp>
        <p:nvGrpSpPr>
          <p:cNvPr id="47" name="Group 42">
            <a:extLst>
              <a:ext uri="{FF2B5EF4-FFF2-40B4-BE49-F238E27FC236}">
                <a16:creationId xmlns:a16="http://schemas.microsoft.com/office/drawing/2014/main" id="{A0777387-B9C5-5615-EC9F-C33CC4952560}"/>
              </a:ext>
            </a:extLst>
          </p:cNvPr>
          <p:cNvGrpSpPr>
            <a:grpSpLocks/>
          </p:cNvGrpSpPr>
          <p:nvPr/>
        </p:nvGrpSpPr>
        <p:grpSpPr bwMode="auto">
          <a:xfrm>
            <a:off x="7686668" y="4374333"/>
            <a:ext cx="1008062" cy="833437"/>
            <a:chOff x="4445" y="2695"/>
            <a:chExt cx="567" cy="525"/>
          </a:xfrm>
        </p:grpSpPr>
        <p:grpSp>
          <p:nvGrpSpPr>
            <p:cNvPr id="48" name="Group 43">
              <a:extLst>
                <a:ext uri="{FF2B5EF4-FFF2-40B4-BE49-F238E27FC236}">
                  <a16:creationId xmlns:a16="http://schemas.microsoft.com/office/drawing/2014/main" id="{83BCE272-EFEE-D9BB-86BB-D173DD424B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50" name="Text Box 44">
                <a:extLst>
                  <a:ext uri="{FF2B5EF4-FFF2-40B4-BE49-F238E27FC236}">
                    <a16:creationId xmlns:a16="http://schemas.microsoft.com/office/drawing/2014/main" id="{956BB8AA-3F30-1342-36A8-A445386899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١.٥</a:t>
                </a:r>
              </a:p>
            </p:txBody>
          </p:sp>
          <p:sp>
            <p:nvSpPr>
              <p:cNvPr id="51" name="Line 45">
                <a:extLst>
                  <a:ext uri="{FF2B5EF4-FFF2-40B4-BE49-F238E27FC236}">
                    <a16:creationId xmlns:a16="http://schemas.microsoft.com/office/drawing/2014/main" id="{78CF516F-00B1-923B-1AEB-BFDE74F390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2" name="Text Box 46">
                <a:extLst>
                  <a:ext uri="{FF2B5EF4-FFF2-40B4-BE49-F238E27FC236}">
                    <a16:creationId xmlns:a16="http://schemas.microsoft.com/office/drawing/2014/main" id="{3B04A9C1-C78F-730C-7A05-A43324301F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٦</a:t>
                </a:r>
              </a:p>
            </p:txBody>
          </p:sp>
        </p:grpSp>
        <p:sp>
          <p:nvSpPr>
            <p:cNvPr id="49" name="Text Box 47">
              <a:extLst>
                <a:ext uri="{FF2B5EF4-FFF2-40B4-BE49-F238E27FC236}">
                  <a16:creationId xmlns:a16="http://schemas.microsoft.com/office/drawing/2014/main" id="{89254796-C515-C70B-595B-0258EA5D57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53" name="Group 48">
            <a:extLst>
              <a:ext uri="{FF2B5EF4-FFF2-40B4-BE49-F238E27FC236}">
                <a16:creationId xmlns:a16="http://schemas.microsoft.com/office/drawing/2014/main" id="{3F8E7C23-F4A9-ABA4-0569-C94AC00E137D}"/>
              </a:ext>
            </a:extLst>
          </p:cNvPr>
          <p:cNvGrpSpPr>
            <a:grpSpLocks/>
          </p:cNvGrpSpPr>
          <p:nvPr/>
        </p:nvGrpSpPr>
        <p:grpSpPr bwMode="auto">
          <a:xfrm>
            <a:off x="7723180" y="5283970"/>
            <a:ext cx="971550" cy="833438"/>
            <a:chOff x="4445" y="2695"/>
            <a:chExt cx="567" cy="525"/>
          </a:xfrm>
        </p:grpSpPr>
        <p:grpSp>
          <p:nvGrpSpPr>
            <p:cNvPr id="54" name="Group 49">
              <a:extLst>
                <a:ext uri="{FF2B5EF4-FFF2-40B4-BE49-F238E27FC236}">
                  <a16:creationId xmlns:a16="http://schemas.microsoft.com/office/drawing/2014/main" id="{C1E1ADF3-4C68-4CB8-C6EC-3321908D1E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56" name="Text Box 50">
                <a:extLst>
                  <a:ext uri="{FF2B5EF4-FFF2-40B4-BE49-F238E27FC236}">
                    <a16:creationId xmlns:a16="http://schemas.microsoft.com/office/drawing/2014/main" id="{ADFEADBE-94F2-297F-E7A8-D70E407A56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٣.٥</a:t>
                </a:r>
              </a:p>
            </p:txBody>
          </p:sp>
          <p:sp>
            <p:nvSpPr>
              <p:cNvPr id="57" name="Line 51">
                <a:extLst>
                  <a:ext uri="{FF2B5EF4-FFF2-40B4-BE49-F238E27FC236}">
                    <a16:creationId xmlns:a16="http://schemas.microsoft.com/office/drawing/2014/main" id="{FE5EE921-75F5-5200-866D-FB39AF57A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8" name="Text Box 52">
                <a:extLst>
                  <a:ext uri="{FF2B5EF4-FFF2-40B4-BE49-F238E27FC236}">
                    <a16:creationId xmlns:a16="http://schemas.microsoft.com/office/drawing/2014/main" id="{98FE7533-B5E5-60F8-E43E-57CA3FB38E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١٤</a:t>
                </a:r>
              </a:p>
            </p:txBody>
          </p:sp>
        </p:grpSp>
        <p:sp>
          <p:nvSpPr>
            <p:cNvPr id="55" name="Text Box 53">
              <a:extLst>
                <a:ext uri="{FF2B5EF4-FFF2-40B4-BE49-F238E27FC236}">
                  <a16:creationId xmlns:a16="http://schemas.microsoft.com/office/drawing/2014/main" id="{F99D03C8-5B90-3CA9-0691-0EBBE45D3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59" name="Line 60">
            <a:extLst>
              <a:ext uri="{FF2B5EF4-FFF2-40B4-BE49-F238E27FC236}">
                <a16:creationId xmlns:a16="http://schemas.microsoft.com/office/drawing/2014/main" id="{0FE7B9F0-5E3C-6B2F-6161-E080BD4ED0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493" y="4353695"/>
            <a:ext cx="0" cy="1692275"/>
          </a:xfrm>
          <a:prstGeom prst="line">
            <a:avLst/>
          </a:prstGeom>
          <a:noFill/>
          <a:ln w="76200" cmpd="tri">
            <a:solidFill>
              <a:srgbClr val="FF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60" name="AutoShape 61">
            <a:extLst>
              <a:ext uri="{FF2B5EF4-FFF2-40B4-BE49-F238E27FC236}">
                <a16:creationId xmlns:a16="http://schemas.microsoft.com/office/drawing/2014/main" id="{F9164800-0F18-11BC-AC19-71B2E97D8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68" y="4209233"/>
            <a:ext cx="4787900" cy="20891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ar-SA" sz="2400" b="1"/>
          </a:p>
        </p:txBody>
      </p:sp>
      <p:sp>
        <p:nvSpPr>
          <p:cNvPr id="61" name="AutoShape 62">
            <a:extLst>
              <a:ext uri="{FF2B5EF4-FFF2-40B4-BE49-F238E27FC236}">
                <a16:creationId xmlns:a16="http://schemas.microsoft.com/office/drawing/2014/main" id="{BBB75B45-07E7-A99B-59A5-68C263C51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393" y="5325245"/>
            <a:ext cx="3384550" cy="935038"/>
          </a:xfrm>
          <a:prstGeom prst="rightArrowCallout">
            <a:avLst>
              <a:gd name="adj1" fmla="val 49065"/>
              <a:gd name="adj2" fmla="val 34042"/>
              <a:gd name="adj3" fmla="val 37538"/>
              <a:gd name="adj4" fmla="val 83755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الأضلاع المتناظرة متناسبة</a:t>
            </a:r>
          </a:p>
        </p:txBody>
      </p:sp>
      <p:sp>
        <p:nvSpPr>
          <p:cNvPr id="62" name="AutoShape 63">
            <a:extLst>
              <a:ext uri="{FF2B5EF4-FFF2-40B4-BE49-F238E27FC236}">
                <a16:creationId xmlns:a16="http://schemas.microsoft.com/office/drawing/2014/main" id="{ED73076C-3B11-277A-FE21-B028F4EF7F30}"/>
              </a:ext>
            </a:extLst>
          </p:cNvPr>
          <p:cNvSpPr>
            <a:spLocks noChangeArrowheads="1"/>
          </p:cNvSpPr>
          <p:nvPr/>
        </p:nvSpPr>
        <p:spPr bwMode="auto">
          <a:xfrm rot="16165752" flipH="1">
            <a:off x="3382956" y="4517207"/>
            <a:ext cx="1154112" cy="461963"/>
          </a:xfrm>
          <a:prstGeom prst="leftArrow">
            <a:avLst>
              <a:gd name="adj1" fmla="val 50000"/>
              <a:gd name="adj2" fmla="val 62457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63" name="AutoShape 64">
            <a:extLst>
              <a:ext uri="{FF2B5EF4-FFF2-40B4-BE49-F238E27FC236}">
                <a16:creationId xmlns:a16="http://schemas.microsoft.com/office/drawing/2014/main" id="{1E40C562-F8D9-31D2-609F-D32F5A143E23}"/>
              </a:ext>
            </a:extLst>
          </p:cNvPr>
          <p:cNvSpPr>
            <a:spLocks noChangeArrowheads="1"/>
          </p:cNvSpPr>
          <p:nvPr/>
        </p:nvSpPr>
        <p:spPr bwMode="auto">
          <a:xfrm rot="5409727" flipH="1">
            <a:off x="4335455" y="2893195"/>
            <a:ext cx="679450" cy="488950"/>
          </a:xfrm>
          <a:prstGeom prst="leftArrow">
            <a:avLst>
              <a:gd name="adj1" fmla="val 50000"/>
              <a:gd name="adj2" fmla="val 3474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64" name="AutoShape 65">
            <a:extLst>
              <a:ext uri="{FF2B5EF4-FFF2-40B4-BE49-F238E27FC236}">
                <a16:creationId xmlns:a16="http://schemas.microsoft.com/office/drawing/2014/main" id="{C849E700-C2A9-3D80-41BA-CCEE29661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55" y="3453583"/>
            <a:ext cx="26638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المضلعان متشابهان</a:t>
            </a:r>
            <a:endParaRPr lang="en-US" altLang="ar-SA" sz="2400" b="1"/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DB693504-9672-808F-D517-9567FDF8396F}"/>
              </a:ext>
            </a:extLst>
          </p:cNvPr>
          <p:cNvGrpSpPr>
            <a:grpSpLocks/>
          </p:cNvGrpSpPr>
          <p:nvPr/>
        </p:nvGrpSpPr>
        <p:grpSpPr bwMode="auto">
          <a:xfrm>
            <a:off x="8659805" y="4247333"/>
            <a:ext cx="971550" cy="889000"/>
            <a:chOff x="4967" y="2636"/>
            <a:chExt cx="612" cy="560"/>
          </a:xfrm>
        </p:grpSpPr>
        <p:grpSp>
          <p:nvGrpSpPr>
            <p:cNvPr id="66" name="Group 67">
              <a:extLst>
                <a:ext uri="{FF2B5EF4-FFF2-40B4-BE49-F238E27FC236}">
                  <a16:creationId xmlns:a16="http://schemas.microsoft.com/office/drawing/2014/main" id="{B3FA7BF7-8048-F912-DBA0-1F5231C16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68" name="Text Box 68">
                <a:extLst>
                  <a:ext uri="{FF2B5EF4-FFF2-40B4-BE49-F238E27FC236}">
                    <a16:creationId xmlns:a16="http://schemas.microsoft.com/office/drawing/2014/main" id="{4A06EB16-1666-BE90-EDDB-1F176FE216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/>
                  <a:t>ط ن</a:t>
                </a:r>
              </a:p>
            </p:txBody>
          </p:sp>
          <p:sp>
            <p:nvSpPr>
              <p:cNvPr id="69" name="Line 69">
                <a:extLst>
                  <a:ext uri="{FF2B5EF4-FFF2-40B4-BE49-F238E27FC236}">
                    <a16:creationId xmlns:a16="http://schemas.microsoft.com/office/drawing/2014/main" id="{5E8399FB-7E03-BD67-9FA0-41F542A1B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0" name="Text Box 70">
                <a:extLst>
                  <a:ext uri="{FF2B5EF4-FFF2-40B4-BE49-F238E27FC236}">
                    <a16:creationId xmlns:a16="http://schemas.microsoft.com/office/drawing/2014/main" id="{97BD78E9-7E37-BFAD-E67A-D575DD08CD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أ ب</a:t>
                </a:r>
              </a:p>
            </p:txBody>
          </p:sp>
        </p:grpSp>
        <p:sp>
          <p:nvSpPr>
            <p:cNvPr id="67" name="Text Box 71">
              <a:extLst>
                <a:ext uri="{FF2B5EF4-FFF2-40B4-BE49-F238E27FC236}">
                  <a16:creationId xmlns:a16="http://schemas.microsoft.com/office/drawing/2014/main" id="{C7852D02-A424-4573-01BB-7CC04E9946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71" name="Group 72">
            <a:extLst>
              <a:ext uri="{FF2B5EF4-FFF2-40B4-BE49-F238E27FC236}">
                <a16:creationId xmlns:a16="http://schemas.microsoft.com/office/drawing/2014/main" id="{185C30D4-DF81-D453-506B-E4DABF13A209}"/>
              </a:ext>
            </a:extLst>
          </p:cNvPr>
          <p:cNvGrpSpPr>
            <a:grpSpLocks/>
          </p:cNvGrpSpPr>
          <p:nvPr/>
        </p:nvGrpSpPr>
        <p:grpSpPr bwMode="auto">
          <a:xfrm>
            <a:off x="8659805" y="5156970"/>
            <a:ext cx="971550" cy="889000"/>
            <a:chOff x="4967" y="2636"/>
            <a:chExt cx="612" cy="560"/>
          </a:xfrm>
        </p:grpSpPr>
        <p:grpSp>
          <p:nvGrpSpPr>
            <p:cNvPr id="72" name="Group 73">
              <a:extLst>
                <a:ext uri="{FF2B5EF4-FFF2-40B4-BE49-F238E27FC236}">
                  <a16:creationId xmlns:a16="http://schemas.microsoft.com/office/drawing/2014/main" id="{C8B3837D-404D-B25A-FF06-BFD0067664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74" name="Text Box 74">
                <a:extLst>
                  <a:ext uri="{FF2B5EF4-FFF2-40B4-BE49-F238E27FC236}">
                    <a16:creationId xmlns:a16="http://schemas.microsoft.com/office/drawing/2014/main" id="{69139F29-D1AD-A525-F282-CC456E18AC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ن ك</a:t>
                </a:r>
              </a:p>
            </p:txBody>
          </p:sp>
          <p:sp>
            <p:nvSpPr>
              <p:cNvPr id="75" name="Line 75">
                <a:extLst>
                  <a:ext uri="{FF2B5EF4-FFF2-40B4-BE49-F238E27FC236}">
                    <a16:creationId xmlns:a16="http://schemas.microsoft.com/office/drawing/2014/main" id="{DF2B5DB8-2531-F76F-848D-F0F792FEB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6" name="Text Box 76">
                <a:extLst>
                  <a:ext uri="{FF2B5EF4-FFF2-40B4-BE49-F238E27FC236}">
                    <a16:creationId xmlns:a16="http://schemas.microsoft.com/office/drawing/2014/main" id="{F2DCF807-683D-42C9-36C4-81F5DD4A3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ب د</a:t>
                </a:r>
              </a:p>
            </p:txBody>
          </p:sp>
        </p:grpSp>
        <p:sp>
          <p:nvSpPr>
            <p:cNvPr id="73" name="Text Box 77">
              <a:extLst>
                <a:ext uri="{FF2B5EF4-FFF2-40B4-BE49-F238E27FC236}">
                  <a16:creationId xmlns:a16="http://schemas.microsoft.com/office/drawing/2014/main" id="{4A4DF0DD-2CD8-7B4C-E771-A93067622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77" name="Group 90">
            <a:extLst>
              <a:ext uri="{FF2B5EF4-FFF2-40B4-BE49-F238E27FC236}">
                <a16:creationId xmlns:a16="http://schemas.microsoft.com/office/drawing/2014/main" id="{DEB94C17-D36F-289D-A140-1FB98ED20D4F}"/>
              </a:ext>
            </a:extLst>
          </p:cNvPr>
          <p:cNvGrpSpPr>
            <a:grpSpLocks/>
          </p:cNvGrpSpPr>
          <p:nvPr/>
        </p:nvGrpSpPr>
        <p:grpSpPr bwMode="auto">
          <a:xfrm>
            <a:off x="7326305" y="5253808"/>
            <a:ext cx="419100" cy="833437"/>
            <a:chOff x="4342" y="3249"/>
            <a:chExt cx="185" cy="525"/>
          </a:xfrm>
        </p:grpSpPr>
        <p:sp>
          <p:nvSpPr>
            <p:cNvPr id="78" name="Text Box 91">
              <a:extLst>
                <a:ext uri="{FF2B5EF4-FFF2-40B4-BE49-F238E27FC236}">
                  <a16:creationId xmlns:a16="http://schemas.microsoft.com/office/drawing/2014/main" id="{3ED024D1-31A4-6812-84E5-DBB6C04DE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</a:t>
              </a:r>
            </a:p>
          </p:txBody>
        </p:sp>
        <p:sp>
          <p:nvSpPr>
            <p:cNvPr id="79" name="Line 92">
              <a:extLst>
                <a:ext uri="{FF2B5EF4-FFF2-40B4-BE49-F238E27FC236}">
                  <a16:creationId xmlns:a16="http://schemas.microsoft.com/office/drawing/2014/main" id="{88AE3DB3-484A-3A44-2F31-E5F1B183AC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80" name="Text Box 93">
              <a:extLst>
                <a:ext uri="{FF2B5EF4-FFF2-40B4-BE49-F238E27FC236}">
                  <a16:creationId xmlns:a16="http://schemas.microsoft.com/office/drawing/2014/main" id="{B061451C-56F7-AAF1-94C1-72401533A7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٤</a:t>
              </a:r>
            </a:p>
          </p:txBody>
        </p:sp>
      </p:grpSp>
      <p:pic>
        <p:nvPicPr>
          <p:cNvPr id="82" name="Picture 105">
            <a:extLst>
              <a:ext uri="{FF2B5EF4-FFF2-40B4-BE49-F238E27FC236}">
                <a16:creationId xmlns:a16="http://schemas.microsoft.com/office/drawing/2014/main" id="{A199F892-E6DD-66FA-7CA1-BEA07A9CF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55" y="1508895"/>
            <a:ext cx="33845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Group 106">
            <a:extLst>
              <a:ext uri="{FF2B5EF4-FFF2-40B4-BE49-F238E27FC236}">
                <a16:creationId xmlns:a16="http://schemas.microsoft.com/office/drawing/2014/main" id="{D4FAC20D-DC71-10B9-2A8D-27F51B2B3046}"/>
              </a:ext>
            </a:extLst>
          </p:cNvPr>
          <p:cNvGrpSpPr>
            <a:grpSpLocks/>
          </p:cNvGrpSpPr>
          <p:nvPr/>
        </p:nvGrpSpPr>
        <p:grpSpPr bwMode="auto">
          <a:xfrm>
            <a:off x="7326305" y="4382270"/>
            <a:ext cx="419100" cy="833438"/>
            <a:chOff x="4342" y="3249"/>
            <a:chExt cx="185" cy="525"/>
          </a:xfrm>
        </p:grpSpPr>
        <p:sp>
          <p:nvSpPr>
            <p:cNvPr id="84" name="Text Box 107">
              <a:extLst>
                <a:ext uri="{FF2B5EF4-FFF2-40B4-BE49-F238E27FC236}">
                  <a16:creationId xmlns:a16="http://schemas.microsoft.com/office/drawing/2014/main" id="{83BC2E37-56EA-4C50-B0F1-43203C6052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</a:t>
              </a:r>
            </a:p>
          </p:txBody>
        </p:sp>
        <p:sp>
          <p:nvSpPr>
            <p:cNvPr id="85" name="Line 108">
              <a:extLst>
                <a:ext uri="{FF2B5EF4-FFF2-40B4-BE49-F238E27FC236}">
                  <a16:creationId xmlns:a16="http://schemas.microsoft.com/office/drawing/2014/main" id="{7E8AC7A1-D0BE-F729-5444-3FEE567CBA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86" name="Text Box 109">
              <a:extLst>
                <a:ext uri="{FF2B5EF4-FFF2-40B4-BE49-F238E27FC236}">
                  <a16:creationId xmlns:a16="http://schemas.microsoft.com/office/drawing/2014/main" id="{EEF36E86-868B-CA38-1F76-99B5357D0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٤</a:t>
              </a:r>
            </a:p>
          </p:txBody>
        </p:sp>
      </p:grpSp>
      <p:grpSp>
        <p:nvGrpSpPr>
          <p:cNvPr id="87" name="Group 110">
            <a:extLst>
              <a:ext uri="{FF2B5EF4-FFF2-40B4-BE49-F238E27FC236}">
                <a16:creationId xmlns:a16="http://schemas.microsoft.com/office/drawing/2014/main" id="{962ABFC9-3BCC-7981-7C47-9EE232CF4AE9}"/>
              </a:ext>
            </a:extLst>
          </p:cNvPr>
          <p:cNvGrpSpPr>
            <a:grpSpLocks/>
          </p:cNvGrpSpPr>
          <p:nvPr/>
        </p:nvGrpSpPr>
        <p:grpSpPr bwMode="auto">
          <a:xfrm>
            <a:off x="5224455" y="4372745"/>
            <a:ext cx="1008063" cy="833438"/>
            <a:chOff x="4445" y="2695"/>
            <a:chExt cx="567" cy="525"/>
          </a:xfrm>
        </p:grpSpPr>
        <p:grpSp>
          <p:nvGrpSpPr>
            <p:cNvPr id="88" name="Group 111">
              <a:extLst>
                <a:ext uri="{FF2B5EF4-FFF2-40B4-BE49-F238E27FC236}">
                  <a16:creationId xmlns:a16="http://schemas.microsoft.com/office/drawing/2014/main" id="{9E5695F9-7B84-536E-87E1-4B3F3AE5AE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90" name="Text Box 112">
                <a:extLst>
                  <a:ext uri="{FF2B5EF4-FFF2-40B4-BE49-F238E27FC236}">
                    <a16:creationId xmlns:a16="http://schemas.microsoft.com/office/drawing/2014/main" id="{121FD5D6-8D29-EE74-1219-48A2B98DB6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١.٥</a:t>
                </a:r>
              </a:p>
            </p:txBody>
          </p:sp>
          <p:sp>
            <p:nvSpPr>
              <p:cNvPr id="91" name="Line 113">
                <a:extLst>
                  <a:ext uri="{FF2B5EF4-FFF2-40B4-BE49-F238E27FC236}">
                    <a16:creationId xmlns:a16="http://schemas.microsoft.com/office/drawing/2014/main" id="{62A4DDBB-BCCB-21A0-CEBA-F7A4416AD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2" name="Text Box 114">
                <a:extLst>
                  <a:ext uri="{FF2B5EF4-FFF2-40B4-BE49-F238E27FC236}">
                    <a16:creationId xmlns:a16="http://schemas.microsoft.com/office/drawing/2014/main" id="{866F4813-6FC3-AE3B-9B72-C28FAFA31A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٦</a:t>
                </a:r>
              </a:p>
            </p:txBody>
          </p:sp>
        </p:grpSp>
        <p:sp>
          <p:nvSpPr>
            <p:cNvPr id="89" name="Text Box 115">
              <a:extLst>
                <a:ext uri="{FF2B5EF4-FFF2-40B4-BE49-F238E27FC236}">
                  <a16:creationId xmlns:a16="http://schemas.microsoft.com/office/drawing/2014/main" id="{8BDC1DA0-F53E-B34B-1FCC-D42C3AB374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93" name="Group 116">
            <a:extLst>
              <a:ext uri="{FF2B5EF4-FFF2-40B4-BE49-F238E27FC236}">
                <a16:creationId xmlns:a16="http://schemas.microsoft.com/office/drawing/2014/main" id="{C3C8892C-30CA-4073-9D77-A1BAC1560FEC}"/>
              </a:ext>
            </a:extLst>
          </p:cNvPr>
          <p:cNvGrpSpPr>
            <a:grpSpLocks/>
          </p:cNvGrpSpPr>
          <p:nvPr/>
        </p:nvGrpSpPr>
        <p:grpSpPr bwMode="auto">
          <a:xfrm>
            <a:off x="5260968" y="5282383"/>
            <a:ext cx="971550" cy="833437"/>
            <a:chOff x="4445" y="2695"/>
            <a:chExt cx="567" cy="525"/>
          </a:xfrm>
        </p:grpSpPr>
        <p:grpSp>
          <p:nvGrpSpPr>
            <p:cNvPr id="94" name="Group 117">
              <a:extLst>
                <a:ext uri="{FF2B5EF4-FFF2-40B4-BE49-F238E27FC236}">
                  <a16:creationId xmlns:a16="http://schemas.microsoft.com/office/drawing/2014/main" id="{3A4C5056-E7E6-4BC7-281E-090E6C59E9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96" name="Text Box 118">
                <a:extLst>
                  <a:ext uri="{FF2B5EF4-FFF2-40B4-BE49-F238E27FC236}">
                    <a16:creationId xmlns:a16="http://schemas.microsoft.com/office/drawing/2014/main" id="{50FB189F-0EEC-9C7F-D761-402F581A5E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٣.٥</a:t>
                </a:r>
              </a:p>
            </p:txBody>
          </p:sp>
          <p:sp>
            <p:nvSpPr>
              <p:cNvPr id="97" name="Line 119">
                <a:extLst>
                  <a:ext uri="{FF2B5EF4-FFF2-40B4-BE49-F238E27FC236}">
                    <a16:creationId xmlns:a16="http://schemas.microsoft.com/office/drawing/2014/main" id="{F441F647-E858-7DB4-EEFB-462FD9840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8" name="Text Box 120">
                <a:extLst>
                  <a:ext uri="{FF2B5EF4-FFF2-40B4-BE49-F238E27FC236}">
                    <a16:creationId xmlns:a16="http://schemas.microsoft.com/office/drawing/2014/main" id="{CC125F75-41D7-28DF-CB6A-BDCEBD1EE9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١٤</a:t>
                </a:r>
              </a:p>
            </p:txBody>
          </p:sp>
        </p:grpSp>
        <p:sp>
          <p:nvSpPr>
            <p:cNvPr id="95" name="Text Box 121">
              <a:extLst>
                <a:ext uri="{FF2B5EF4-FFF2-40B4-BE49-F238E27FC236}">
                  <a16:creationId xmlns:a16="http://schemas.microsoft.com/office/drawing/2014/main" id="{1A4BE3A3-438E-3226-386E-BDE26281C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99" name="Group 122">
            <a:extLst>
              <a:ext uri="{FF2B5EF4-FFF2-40B4-BE49-F238E27FC236}">
                <a16:creationId xmlns:a16="http://schemas.microsoft.com/office/drawing/2014/main" id="{EC8FEA2E-04D2-7D20-8E77-D262788533C5}"/>
              </a:ext>
            </a:extLst>
          </p:cNvPr>
          <p:cNvGrpSpPr>
            <a:grpSpLocks/>
          </p:cNvGrpSpPr>
          <p:nvPr/>
        </p:nvGrpSpPr>
        <p:grpSpPr bwMode="auto">
          <a:xfrm>
            <a:off x="6197593" y="4245745"/>
            <a:ext cx="971550" cy="889000"/>
            <a:chOff x="4967" y="2636"/>
            <a:chExt cx="612" cy="560"/>
          </a:xfrm>
        </p:grpSpPr>
        <p:grpSp>
          <p:nvGrpSpPr>
            <p:cNvPr id="100" name="Group 123">
              <a:extLst>
                <a:ext uri="{FF2B5EF4-FFF2-40B4-BE49-F238E27FC236}">
                  <a16:creationId xmlns:a16="http://schemas.microsoft.com/office/drawing/2014/main" id="{A1AAE0E7-5612-8297-E366-F09F8CFB0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102" name="Text Box 124">
                <a:extLst>
                  <a:ext uri="{FF2B5EF4-FFF2-40B4-BE49-F238E27FC236}">
                    <a16:creationId xmlns:a16="http://schemas.microsoft.com/office/drawing/2014/main" id="{CA51200D-277A-655B-B06A-403EC92D37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/>
                  <a:t>ع ك</a:t>
                </a:r>
              </a:p>
            </p:txBody>
          </p:sp>
          <p:sp>
            <p:nvSpPr>
              <p:cNvPr id="103" name="Line 125">
                <a:extLst>
                  <a:ext uri="{FF2B5EF4-FFF2-40B4-BE49-F238E27FC236}">
                    <a16:creationId xmlns:a16="http://schemas.microsoft.com/office/drawing/2014/main" id="{87DD9838-7413-15FA-962F-C1CF961E12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04" name="Text Box 126">
                <a:extLst>
                  <a:ext uri="{FF2B5EF4-FFF2-40B4-BE49-F238E27FC236}">
                    <a16:creationId xmlns:a16="http://schemas.microsoft.com/office/drawing/2014/main" id="{58C2DA1C-2AA1-8474-C312-FA5B52E85C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جـ د</a:t>
                </a:r>
              </a:p>
            </p:txBody>
          </p:sp>
        </p:grpSp>
        <p:sp>
          <p:nvSpPr>
            <p:cNvPr id="101" name="Text Box 127">
              <a:extLst>
                <a:ext uri="{FF2B5EF4-FFF2-40B4-BE49-F238E27FC236}">
                  <a16:creationId xmlns:a16="http://schemas.microsoft.com/office/drawing/2014/main" id="{CAFD4DC5-6236-FB43-942C-109CBF4B8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105" name="Group 128">
            <a:extLst>
              <a:ext uri="{FF2B5EF4-FFF2-40B4-BE49-F238E27FC236}">
                <a16:creationId xmlns:a16="http://schemas.microsoft.com/office/drawing/2014/main" id="{B3AE27DB-C7B4-2595-A98D-396D1814D7B4}"/>
              </a:ext>
            </a:extLst>
          </p:cNvPr>
          <p:cNvGrpSpPr>
            <a:grpSpLocks/>
          </p:cNvGrpSpPr>
          <p:nvPr/>
        </p:nvGrpSpPr>
        <p:grpSpPr bwMode="auto">
          <a:xfrm>
            <a:off x="6197593" y="5155383"/>
            <a:ext cx="971550" cy="889000"/>
            <a:chOff x="4967" y="2636"/>
            <a:chExt cx="612" cy="560"/>
          </a:xfrm>
        </p:grpSpPr>
        <p:grpSp>
          <p:nvGrpSpPr>
            <p:cNvPr id="106" name="Group 129">
              <a:extLst>
                <a:ext uri="{FF2B5EF4-FFF2-40B4-BE49-F238E27FC236}">
                  <a16:creationId xmlns:a16="http://schemas.microsoft.com/office/drawing/2014/main" id="{0CDB150B-0199-5668-0CF7-EC22022421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108" name="Text Box 130">
                <a:extLst>
                  <a:ext uri="{FF2B5EF4-FFF2-40B4-BE49-F238E27FC236}">
                    <a16:creationId xmlns:a16="http://schemas.microsoft.com/office/drawing/2014/main" id="{66B03FAF-5572-81C5-48C1-DBD9A93D1D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ط ع</a:t>
                </a:r>
              </a:p>
            </p:txBody>
          </p:sp>
          <p:sp>
            <p:nvSpPr>
              <p:cNvPr id="109" name="Line 131">
                <a:extLst>
                  <a:ext uri="{FF2B5EF4-FFF2-40B4-BE49-F238E27FC236}">
                    <a16:creationId xmlns:a16="http://schemas.microsoft.com/office/drawing/2014/main" id="{7432E060-7D5F-8CBA-A1E6-0D8E20990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0" name="Text Box 132">
                <a:extLst>
                  <a:ext uri="{FF2B5EF4-FFF2-40B4-BE49-F238E27FC236}">
                    <a16:creationId xmlns:a16="http://schemas.microsoft.com/office/drawing/2014/main" id="{4056D9B4-85E6-126E-C404-F49F087FBB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أ جـ</a:t>
                </a:r>
              </a:p>
            </p:txBody>
          </p:sp>
        </p:grpSp>
        <p:sp>
          <p:nvSpPr>
            <p:cNvPr id="107" name="Text Box 133">
              <a:extLst>
                <a:ext uri="{FF2B5EF4-FFF2-40B4-BE49-F238E27FC236}">
                  <a16:creationId xmlns:a16="http://schemas.microsoft.com/office/drawing/2014/main" id="{DD6EAB26-0E9F-E1B3-0E0A-472A00F433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111" name="Group 134">
            <a:extLst>
              <a:ext uri="{FF2B5EF4-FFF2-40B4-BE49-F238E27FC236}">
                <a16:creationId xmlns:a16="http://schemas.microsoft.com/office/drawing/2014/main" id="{45B8339F-90DF-43FD-D029-3A72C662FD8E}"/>
              </a:ext>
            </a:extLst>
          </p:cNvPr>
          <p:cNvGrpSpPr>
            <a:grpSpLocks/>
          </p:cNvGrpSpPr>
          <p:nvPr/>
        </p:nvGrpSpPr>
        <p:grpSpPr bwMode="auto">
          <a:xfrm>
            <a:off x="4864093" y="5252220"/>
            <a:ext cx="419100" cy="833438"/>
            <a:chOff x="4342" y="3249"/>
            <a:chExt cx="185" cy="525"/>
          </a:xfrm>
        </p:grpSpPr>
        <p:sp>
          <p:nvSpPr>
            <p:cNvPr id="112" name="Text Box 135">
              <a:extLst>
                <a:ext uri="{FF2B5EF4-FFF2-40B4-BE49-F238E27FC236}">
                  <a16:creationId xmlns:a16="http://schemas.microsoft.com/office/drawing/2014/main" id="{656D8DD3-EB0F-7EF8-CB5B-B4ABB9963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</a:t>
              </a:r>
            </a:p>
          </p:txBody>
        </p:sp>
        <p:sp>
          <p:nvSpPr>
            <p:cNvPr id="113" name="Line 136">
              <a:extLst>
                <a:ext uri="{FF2B5EF4-FFF2-40B4-BE49-F238E27FC236}">
                  <a16:creationId xmlns:a16="http://schemas.microsoft.com/office/drawing/2014/main" id="{168BD58B-4326-D6AE-17A4-1EE77B8D15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4" name="Text Box 137">
              <a:extLst>
                <a:ext uri="{FF2B5EF4-FFF2-40B4-BE49-F238E27FC236}">
                  <a16:creationId xmlns:a16="http://schemas.microsoft.com/office/drawing/2014/main" id="{0E351F00-9FCB-3CB7-8CC7-955C47189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٤</a:t>
              </a:r>
            </a:p>
          </p:txBody>
        </p:sp>
      </p:grpSp>
      <p:grpSp>
        <p:nvGrpSpPr>
          <p:cNvPr id="115" name="Group 138">
            <a:extLst>
              <a:ext uri="{FF2B5EF4-FFF2-40B4-BE49-F238E27FC236}">
                <a16:creationId xmlns:a16="http://schemas.microsoft.com/office/drawing/2014/main" id="{201245A3-D028-A90F-1FCE-A95EA19EF149}"/>
              </a:ext>
            </a:extLst>
          </p:cNvPr>
          <p:cNvGrpSpPr>
            <a:grpSpLocks/>
          </p:cNvGrpSpPr>
          <p:nvPr/>
        </p:nvGrpSpPr>
        <p:grpSpPr bwMode="auto">
          <a:xfrm>
            <a:off x="4864093" y="4380683"/>
            <a:ext cx="419100" cy="833437"/>
            <a:chOff x="4342" y="3249"/>
            <a:chExt cx="185" cy="525"/>
          </a:xfrm>
        </p:grpSpPr>
        <p:sp>
          <p:nvSpPr>
            <p:cNvPr id="116" name="Text Box 139">
              <a:extLst>
                <a:ext uri="{FF2B5EF4-FFF2-40B4-BE49-F238E27FC236}">
                  <a16:creationId xmlns:a16="http://schemas.microsoft.com/office/drawing/2014/main" id="{2B9AC55A-1EDF-8B32-02F1-2903C33E7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</a:t>
              </a:r>
            </a:p>
          </p:txBody>
        </p:sp>
        <p:sp>
          <p:nvSpPr>
            <p:cNvPr id="117" name="Line 140">
              <a:extLst>
                <a:ext uri="{FF2B5EF4-FFF2-40B4-BE49-F238E27FC236}">
                  <a16:creationId xmlns:a16="http://schemas.microsoft.com/office/drawing/2014/main" id="{8B915A56-5CA3-FCF2-A492-3CD26ECB2C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Text Box 141">
              <a:extLst>
                <a:ext uri="{FF2B5EF4-FFF2-40B4-BE49-F238E27FC236}">
                  <a16:creationId xmlns:a16="http://schemas.microsoft.com/office/drawing/2014/main" id="{8FA4C33A-A8D8-05F1-8CE3-1D9829151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22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46" grpId="0" animBg="1"/>
      <p:bldP spid="60" grpId="0" animBg="1"/>
      <p:bldP spid="61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D436283-8749-C521-19E4-DC9C79A9B7BE}"/>
              </a:ext>
            </a:extLst>
          </p:cNvPr>
          <p:cNvGrpSpPr>
            <a:grpSpLocks/>
          </p:cNvGrpSpPr>
          <p:nvPr/>
        </p:nvGrpSpPr>
        <p:grpSpPr bwMode="auto">
          <a:xfrm>
            <a:off x="3877051" y="258394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160D5D95-DD42-B21D-F95E-D6CDAEE28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2024CB4-9F0C-D60F-80A1-4EB1CBA8E7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177">
            <a:extLst>
              <a:ext uri="{FF2B5EF4-FFF2-40B4-BE49-F238E27FC236}">
                <a16:creationId xmlns:a16="http://schemas.microsoft.com/office/drawing/2014/main" id="{2672DD86-DF60-01D4-EC23-7899BF3A0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738" y="909269"/>
            <a:ext cx="8532813" cy="757238"/>
          </a:xfrm>
          <a:prstGeom prst="octagon">
            <a:avLst>
              <a:gd name="adj" fmla="val 2928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100" b="1"/>
              <a:t>تسمى النسبة بين طولي ضلعين متناظرين </a:t>
            </a:r>
            <a:r>
              <a:rPr lang="ar-SA" altLang="ar-SA" sz="2100" b="1">
                <a:solidFill>
                  <a:schemeClr val="accent2"/>
                </a:solidFill>
              </a:rPr>
              <a:t>عامل المقياس</a:t>
            </a:r>
            <a:r>
              <a:rPr lang="ar-SA" altLang="ar-SA" sz="2100" b="1"/>
              <a:t> ويستعمل في </a:t>
            </a:r>
            <a:r>
              <a:rPr lang="ar-SA" altLang="ar-SA" sz="2100" b="1">
                <a:solidFill>
                  <a:srgbClr val="FF3300"/>
                </a:solidFill>
              </a:rPr>
              <a:t>إيجاد القياسات الناقصة</a:t>
            </a:r>
            <a:r>
              <a:rPr lang="ar-SA" altLang="ar-SA" sz="2100" b="1"/>
              <a:t> .</a:t>
            </a:r>
            <a:r>
              <a:rPr lang="en-US" altLang="ar-SA"/>
              <a:t> </a:t>
            </a:r>
          </a:p>
        </p:txBody>
      </p:sp>
      <p:sp>
        <p:nvSpPr>
          <p:cNvPr id="11" name="AutoShape 178">
            <a:extLst>
              <a:ext uri="{FF2B5EF4-FFF2-40B4-BE49-F238E27FC236}">
                <a16:creationId xmlns:a16="http://schemas.microsoft.com/office/drawing/2014/main" id="{90812D23-379B-7E11-D3DB-B409B4F6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226" y="1807794"/>
            <a:ext cx="7561262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200" b="1"/>
              <a:t>إذا كان المضلع ف ر و ش ~ أ ب جـ د فجد قياس  ر و</a:t>
            </a:r>
            <a:r>
              <a:rPr lang="ar-SA" altLang="ar-SA" sz="2200"/>
              <a:t> </a:t>
            </a:r>
            <a:endParaRPr lang="en" altLang="ar-SA" sz="2200"/>
          </a:p>
        </p:txBody>
      </p:sp>
      <p:sp>
        <p:nvSpPr>
          <p:cNvPr id="13" name="AutoShape 179">
            <a:extLst>
              <a:ext uri="{FF2B5EF4-FFF2-40B4-BE49-F238E27FC236}">
                <a16:creationId xmlns:a16="http://schemas.microsoft.com/office/drawing/2014/main" id="{38055612-761E-F487-0D3D-DB03883A6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5926" y="1831607"/>
            <a:ext cx="938212" cy="649287"/>
          </a:xfrm>
          <a:prstGeom prst="plus">
            <a:avLst>
              <a:gd name="adj" fmla="val 2500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مثال :</a:t>
            </a:r>
          </a:p>
        </p:txBody>
      </p:sp>
      <p:pic>
        <p:nvPicPr>
          <p:cNvPr id="14" name="Picture 180">
            <a:extLst>
              <a:ext uri="{FF2B5EF4-FFF2-40B4-BE49-F238E27FC236}">
                <a16:creationId xmlns:a16="http://schemas.microsoft.com/office/drawing/2014/main" id="{4AC88E37-905C-53B1-02FC-20C22321B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13" y="2709494"/>
            <a:ext cx="2881313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82">
            <a:extLst>
              <a:ext uri="{FF2B5EF4-FFF2-40B4-BE49-F238E27FC236}">
                <a16:creationId xmlns:a16="http://schemas.microsoft.com/office/drawing/2014/main" id="{965D312E-D18A-1572-567D-A2A58E5DEE3B}"/>
              </a:ext>
            </a:extLst>
          </p:cNvPr>
          <p:cNvGrpSpPr>
            <a:grpSpLocks/>
          </p:cNvGrpSpPr>
          <p:nvPr/>
        </p:nvGrpSpPr>
        <p:grpSpPr bwMode="auto">
          <a:xfrm>
            <a:off x="8090276" y="2768232"/>
            <a:ext cx="735012" cy="833437"/>
            <a:chOff x="4246" y="2672"/>
            <a:chExt cx="341" cy="525"/>
          </a:xfrm>
        </p:grpSpPr>
        <p:sp>
          <p:nvSpPr>
            <p:cNvPr id="17" name="Text Box 183">
              <a:extLst>
                <a:ext uri="{FF2B5EF4-FFF2-40B4-BE49-F238E27FC236}">
                  <a16:creationId xmlns:a16="http://schemas.microsoft.com/office/drawing/2014/main" id="{32808368-6D24-4035-8266-CD2357E76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١٥</a:t>
              </a:r>
            </a:p>
          </p:txBody>
        </p:sp>
        <p:sp>
          <p:nvSpPr>
            <p:cNvPr id="18" name="Line 184">
              <a:extLst>
                <a:ext uri="{FF2B5EF4-FFF2-40B4-BE49-F238E27FC236}">
                  <a16:creationId xmlns:a16="http://schemas.microsoft.com/office/drawing/2014/main" id="{8C4593F1-5478-C18F-00BC-D870F7704C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9" name="Text Box 185">
              <a:extLst>
                <a:ext uri="{FF2B5EF4-FFF2-40B4-BE49-F238E27FC236}">
                  <a16:creationId xmlns:a16="http://schemas.microsoft.com/office/drawing/2014/main" id="{BB7490DF-CD4A-3BAF-DE4A-00C35E949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١٠</a:t>
              </a:r>
            </a:p>
          </p:txBody>
        </p:sp>
      </p:grpSp>
      <p:sp>
        <p:nvSpPr>
          <p:cNvPr id="20" name="Text Box 186">
            <a:extLst>
              <a:ext uri="{FF2B5EF4-FFF2-40B4-BE49-F238E27FC236}">
                <a16:creationId xmlns:a16="http://schemas.microsoft.com/office/drawing/2014/main" id="{A7FB0B62-5662-4F50-BD3A-EAA88688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726" y="3646119"/>
            <a:ext cx="265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ر و × ١٠ = ١٢ × ١٥</a:t>
            </a:r>
            <a:endParaRPr lang="en-US" altLang="ar-SA" sz="2400" b="1"/>
          </a:p>
        </p:txBody>
      </p:sp>
      <p:grpSp>
        <p:nvGrpSpPr>
          <p:cNvPr id="21" name="Group 187">
            <a:extLst>
              <a:ext uri="{FF2B5EF4-FFF2-40B4-BE49-F238E27FC236}">
                <a16:creationId xmlns:a16="http://schemas.microsoft.com/office/drawing/2014/main" id="{B5E628C0-30C1-B319-DDD6-A4FADA1C3303}"/>
              </a:ext>
            </a:extLst>
          </p:cNvPr>
          <p:cNvGrpSpPr>
            <a:grpSpLocks/>
          </p:cNvGrpSpPr>
          <p:nvPr/>
        </p:nvGrpSpPr>
        <p:grpSpPr bwMode="auto">
          <a:xfrm>
            <a:off x="8847513" y="2674569"/>
            <a:ext cx="971550" cy="889000"/>
            <a:chOff x="4967" y="2636"/>
            <a:chExt cx="612" cy="560"/>
          </a:xfrm>
        </p:grpSpPr>
        <p:grpSp>
          <p:nvGrpSpPr>
            <p:cNvPr id="22" name="Group 188">
              <a:extLst>
                <a:ext uri="{FF2B5EF4-FFF2-40B4-BE49-F238E27FC236}">
                  <a16:creationId xmlns:a16="http://schemas.microsoft.com/office/drawing/2014/main" id="{946C9F43-022F-FA7D-73D2-1845B850D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24" name="Text Box 189">
                <a:extLst>
                  <a:ext uri="{FF2B5EF4-FFF2-40B4-BE49-F238E27FC236}">
                    <a16:creationId xmlns:a16="http://schemas.microsoft.com/office/drawing/2014/main" id="{7D80646A-C74D-B116-41A6-F83D0DB889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/>
                  <a:t>ر و</a:t>
                </a:r>
              </a:p>
            </p:txBody>
          </p:sp>
          <p:sp>
            <p:nvSpPr>
              <p:cNvPr id="25" name="Line 190">
                <a:extLst>
                  <a:ext uri="{FF2B5EF4-FFF2-40B4-BE49-F238E27FC236}">
                    <a16:creationId xmlns:a16="http://schemas.microsoft.com/office/drawing/2014/main" id="{DEC2D627-859E-5C67-4B37-B02EE07B0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6" name="Text Box 191">
                <a:extLst>
                  <a:ext uri="{FF2B5EF4-FFF2-40B4-BE49-F238E27FC236}">
                    <a16:creationId xmlns:a16="http://schemas.microsoft.com/office/drawing/2014/main" id="{D8CBDC1C-C5CC-9C70-A003-DF332511FB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١٢</a:t>
                </a:r>
              </a:p>
            </p:txBody>
          </p:sp>
        </p:grpSp>
        <p:sp>
          <p:nvSpPr>
            <p:cNvPr id="23" name="Text Box 192">
              <a:extLst>
                <a:ext uri="{FF2B5EF4-FFF2-40B4-BE49-F238E27FC236}">
                  <a16:creationId xmlns:a16="http://schemas.microsoft.com/office/drawing/2014/main" id="{80641E85-15B2-7805-55A8-88E0C6A34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27" name="Text Box 193">
            <a:extLst>
              <a:ext uri="{FF2B5EF4-FFF2-40B4-BE49-F238E27FC236}">
                <a16:creationId xmlns:a16="http://schemas.microsoft.com/office/drawing/2014/main" id="{31FE2F2C-E6F3-A757-25B4-B18D8E3B9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913" y="4233494"/>
            <a:ext cx="204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١٠ ر و = ١٨٠</a:t>
            </a:r>
            <a:endParaRPr lang="en-US" altLang="ar-SA" sz="2400" b="1"/>
          </a:p>
        </p:txBody>
      </p:sp>
      <p:sp>
        <p:nvSpPr>
          <p:cNvPr id="28" name="Text Box 194">
            <a:extLst>
              <a:ext uri="{FF2B5EF4-FFF2-40B4-BE49-F238E27FC236}">
                <a16:creationId xmlns:a16="http://schemas.microsoft.com/office/drawing/2014/main" id="{24B0DE24-BC8B-F41A-8A59-A791DE9B9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876" y="4870082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ر و =</a:t>
            </a:r>
            <a:endParaRPr lang="en-US" altLang="ar-SA" sz="2400" b="1"/>
          </a:p>
        </p:txBody>
      </p:sp>
      <p:grpSp>
        <p:nvGrpSpPr>
          <p:cNvPr id="29" name="Group 195">
            <a:extLst>
              <a:ext uri="{FF2B5EF4-FFF2-40B4-BE49-F238E27FC236}">
                <a16:creationId xmlns:a16="http://schemas.microsoft.com/office/drawing/2014/main" id="{476BDBDF-C25F-F4B2-BBFC-7F8EBB33635E}"/>
              </a:ext>
            </a:extLst>
          </p:cNvPr>
          <p:cNvGrpSpPr>
            <a:grpSpLocks/>
          </p:cNvGrpSpPr>
          <p:nvPr/>
        </p:nvGrpSpPr>
        <p:grpSpPr bwMode="auto">
          <a:xfrm>
            <a:off x="8198226" y="4725619"/>
            <a:ext cx="777875" cy="833438"/>
            <a:chOff x="4246" y="2672"/>
            <a:chExt cx="341" cy="525"/>
          </a:xfrm>
        </p:grpSpPr>
        <p:sp>
          <p:nvSpPr>
            <p:cNvPr id="30" name="Text Box 196">
              <a:extLst>
                <a:ext uri="{FF2B5EF4-FFF2-40B4-BE49-F238E27FC236}">
                  <a16:creationId xmlns:a16="http://schemas.microsoft.com/office/drawing/2014/main" id="{CF08B86E-12C2-708B-31ED-719A0DA5EC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١٨٠</a:t>
              </a:r>
            </a:p>
          </p:txBody>
        </p:sp>
        <p:sp>
          <p:nvSpPr>
            <p:cNvPr id="31" name="Line 197">
              <a:extLst>
                <a:ext uri="{FF2B5EF4-FFF2-40B4-BE49-F238E27FC236}">
                  <a16:creationId xmlns:a16="http://schemas.microsoft.com/office/drawing/2014/main" id="{5ECB4C59-AEB8-73EB-430F-C5B6B454E1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2" name="Text Box 198">
              <a:extLst>
                <a:ext uri="{FF2B5EF4-FFF2-40B4-BE49-F238E27FC236}">
                  <a16:creationId xmlns:a16="http://schemas.microsoft.com/office/drawing/2014/main" id="{F0AE8BB3-C9F6-59A3-8797-CB0C3448D1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١٠</a:t>
              </a:r>
            </a:p>
          </p:txBody>
        </p:sp>
      </p:grpSp>
      <p:sp>
        <p:nvSpPr>
          <p:cNvPr id="33" name="Text Box 199">
            <a:extLst>
              <a:ext uri="{FF2B5EF4-FFF2-40B4-BE49-F238E27FC236}">
                <a16:creationId xmlns:a16="http://schemas.microsoft.com/office/drawing/2014/main" id="{B0DFE819-F3E8-45AC-7AC7-895D5C61B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876" y="5565407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ر و =</a:t>
            </a:r>
            <a:endParaRPr lang="en-US" altLang="ar-SA" sz="2400" b="1"/>
          </a:p>
        </p:txBody>
      </p:sp>
      <p:sp>
        <p:nvSpPr>
          <p:cNvPr id="34" name="Text Box 200">
            <a:extLst>
              <a:ext uri="{FF2B5EF4-FFF2-40B4-BE49-F238E27FC236}">
                <a16:creationId xmlns:a16="http://schemas.microsoft.com/office/drawing/2014/main" id="{E64BD87A-DAFA-6BC9-C7F1-D91467CEB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2076" y="5590807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١٨</a:t>
            </a:r>
            <a:endParaRPr lang="en-US" altLang="ar-SA" sz="2400" b="1"/>
          </a:p>
        </p:txBody>
      </p:sp>
      <p:sp>
        <p:nvSpPr>
          <p:cNvPr id="35" name="Line 201">
            <a:extLst>
              <a:ext uri="{FF2B5EF4-FFF2-40B4-BE49-F238E27FC236}">
                <a16:creationId xmlns:a16="http://schemas.microsoft.com/office/drawing/2014/main" id="{A9F95B20-9F51-0D24-2CA6-12D0D46E3B5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3651" y="2782519"/>
            <a:ext cx="0" cy="38877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6" name="Text Box 202">
            <a:extLst>
              <a:ext uri="{FF2B5EF4-FFF2-40B4-BE49-F238E27FC236}">
                <a16:creationId xmlns:a16="http://schemas.microsoft.com/office/drawing/2014/main" id="{A23A39DF-B192-E145-25B3-272AB858C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876" y="3833444"/>
            <a:ext cx="1938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عامل المقياس =</a:t>
            </a:r>
            <a:endParaRPr lang="en-US" altLang="ar-SA" sz="2400" b="1"/>
          </a:p>
        </p:txBody>
      </p:sp>
      <p:grpSp>
        <p:nvGrpSpPr>
          <p:cNvPr id="37" name="Group 225">
            <a:extLst>
              <a:ext uri="{FF2B5EF4-FFF2-40B4-BE49-F238E27FC236}">
                <a16:creationId xmlns:a16="http://schemas.microsoft.com/office/drawing/2014/main" id="{3D9EE34B-BA6A-80A1-4186-ECE3440C5231}"/>
              </a:ext>
            </a:extLst>
          </p:cNvPr>
          <p:cNvGrpSpPr>
            <a:grpSpLocks/>
          </p:cNvGrpSpPr>
          <p:nvPr/>
        </p:nvGrpSpPr>
        <p:grpSpPr bwMode="auto">
          <a:xfrm>
            <a:off x="4245351" y="3688982"/>
            <a:ext cx="1016000" cy="833437"/>
            <a:chOff x="2159" y="2187"/>
            <a:chExt cx="640" cy="525"/>
          </a:xfrm>
        </p:grpSpPr>
        <p:grpSp>
          <p:nvGrpSpPr>
            <p:cNvPr id="38" name="Group 203">
              <a:extLst>
                <a:ext uri="{FF2B5EF4-FFF2-40B4-BE49-F238E27FC236}">
                  <a16:creationId xmlns:a16="http://schemas.microsoft.com/office/drawing/2014/main" id="{C741BD02-3C07-BE26-A300-B7FE2D7051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2187"/>
              <a:ext cx="463" cy="525"/>
              <a:chOff x="4246" y="2672"/>
              <a:chExt cx="341" cy="525"/>
            </a:xfrm>
          </p:grpSpPr>
          <p:sp>
            <p:nvSpPr>
              <p:cNvPr id="40" name="Text Box 204">
                <a:extLst>
                  <a:ext uri="{FF2B5EF4-FFF2-40B4-BE49-F238E27FC236}">
                    <a16:creationId xmlns:a16="http://schemas.microsoft.com/office/drawing/2014/main" id="{EA505AC6-B260-2006-8D0E-4D81AC5396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١٥</a:t>
                </a:r>
              </a:p>
            </p:txBody>
          </p:sp>
          <p:sp>
            <p:nvSpPr>
              <p:cNvPr id="41" name="Line 205">
                <a:extLst>
                  <a:ext uri="{FF2B5EF4-FFF2-40B4-BE49-F238E27FC236}">
                    <a16:creationId xmlns:a16="http://schemas.microsoft.com/office/drawing/2014/main" id="{325141CF-2D04-EFA4-83E5-C18995533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2" name="Text Box 206">
                <a:extLst>
                  <a:ext uri="{FF2B5EF4-FFF2-40B4-BE49-F238E27FC236}">
                    <a16:creationId xmlns:a16="http://schemas.microsoft.com/office/drawing/2014/main" id="{E8082AFA-4772-752F-5E56-13EA06A4C2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١٠</a:t>
                </a:r>
              </a:p>
            </p:txBody>
          </p:sp>
        </p:grpSp>
        <p:sp>
          <p:nvSpPr>
            <p:cNvPr id="39" name="Text Box 207">
              <a:extLst>
                <a:ext uri="{FF2B5EF4-FFF2-40B4-BE49-F238E27FC236}">
                  <a16:creationId xmlns:a16="http://schemas.microsoft.com/office/drawing/2014/main" id="{685C8553-EC2D-65E0-920F-F43467C8E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2285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43" name="Group 208">
            <a:extLst>
              <a:ext uri="{FF2B5EF4-FFF2-40B4-BE49-F238E27FC236}">
                <a16:creationId xmlns:a16="http://schemas.microsoft.com/office/drawing/2014/main" id="{782E79AC-B657-8112-AB59-63C660540A11}"/>
              </a:ext>
            </a:extLst>
          </p:cNvPr>
          <p:cNvGrpSpPr>
            <a:grpSpLocks/>
          </p:cNvGrpSpPr>
          <p:nvPr/>
        </p:nvGrpSpPr>
        <p:grpSpPr bwMode="auto">
          <a:xfrm>
            <a:off x="3877051" y="3682632"/>
            <a:ext cx="411162" cy="833437"/>
            <a:chOff x="4246" y="2672"/>
            <a:chExt cx="341" cy="525"/>
          </a:xfrm>
        </p:grpSpPr>
        <p:sp>
          <p:nvSpPr>
            <p:cNvPr id="44" name="Text Box 209">
              <a:extLst>
                <a:ext uri="{FF2B5EF4-FFF2-40B4-BE49-F238E27FC236}">
                  <a16:creationId xmlns:a16="http://schemas.microsoft.com/office/drawing/2014/main" id="{D397DC21-46A8-8C7C-8B8F-40A5CF4D7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  <p:sp>
          <p:nvSpPr>
            <p:cNvPr id="45" name="Line 210">
              <a:extLst>
                <a:ext uri="{FF2B5EF4-FFF2-40B4-BE49-F238E27FC236}">
                  <a16:creationId xmlns:a16="http://schemas.microsoft.com/office/drawing/2014/main" id="{8A72EAF5-D438-E36F-EF59-544D0E0914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6" name="Text Box 211">
              <a:extLst>
                <a:ext uri="{FF2B5EF4-FFF2-40B4-BE49-F238E27FC236}">
                  <a16:creationId xmlns:a16="http://schemas.microsoft.com/office/drawing/2014/main" id="{0602E890-FD78-E11A-6853-6840B6D71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  <p:sp>
        <p:nvSpPr>
          <p:cNvPr id="47" name="Text Box 212">
            <a:extLst>
              <a:ext uri="{FF2B5EF4-FFF2-40B4-BE49-F238E27FC236}">
                <a16:creationId xmlns:a16="http://schemas.microsoft.com/office/drawing/2014/main" id="{F68E1E22-7863-EFC7-DA9D-691DA4C4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101" y="4936757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ر و =</a:t>
            </a:r>
            <a:endParaRPr lang="en-US" altLang="ar-SA" sz="2400" b="1"/>
          </a:p>
        </p:txBody>
      </p:sp>
      <p:grpSp>
        <p:nvGrpSpPr>
          <p:cNvPr id="48" name="Group 213">
            <a:extLst>
              <a:ext uri="{FF2B5EF4-FFF2-40B4-BE49-F238E27FC236}">
                <a16:creationId xmlns:a16="http://schemas.microsoft.com/office/drawing/2014/main" id="{768D8E30-FFFF-DFF4-AC05-28165B25C5EB}"/>
              </a:ext>
            </a:extLst>
          </p:cNvPr>
          <p:cNvGrpSpPr>
            <a:grpSpLocks/>
          </p:cNvGrpSpPr>
          <p:nvPr/>
        </p:nvGrpSpPr>
        <p:grpSpPr bwMode="auto">
          <a:xfrm>
            <a:off x="5815388" y="4792294"/>
            <a:ext cx="411163" cy="833438"/>
            <a:chOff x="4246" y="2672"/>
            <a:chExt cx="341" cy="525"/>
          </a:xfrm>
        </p:grpSpPr>
        <p:sp>
          <p:nvSpPr>
            <p:cNvPr id="49" name="Text Box 214">
              <a:extLst>
                <a:ext uri="{FF2B5EF4-FFF2-40B4-BE49-F238E27FC236}">
                  <a16:creationId xmlns:a16="http://schemas.microsoft.com/office/drawing/2014/main" id="{BE0258CD-5390-B986-8B2F-049F207AE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  <p:sp>
          <p:nvSpPr>
            <p:cNvPr id="50" name="Line 215">
              <a:extLst>
                <a:ext uri="{FF2B5EF4-FFF2-40B4-BE49-F238E27FC236}">
                  <a16:creationId xmlns:a16="http://schemas.microsoft.com/office/drawing/2014/main" id="{E10F6CD8-39B7-9696-6D15-A7E1B8EB97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1" name="Text Box 216">
              <a:extLst>
                <a:ext uri="{FF2B5EF4-FFF2-40B4-BE49-F238E27FC236}">
                  <a16:creationId xmlns:a16="http://schemas.microsoft.com/office/drawing/2014/main" id="{E701289D-3F77-E7FD-DD3A-132F1EE09E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  <p:sp>
        <p:nvSpPr>
          <p:cNvPr id="52" name="Text Box 217">
            <a:extLst>
              <a:ext uri="{FF2B5EF4-FFF2-40B4-BE49-F238E27FC236}">
                <a16:creationId xmlns:a16="http://schemas.microsoft.com/office/drawing/2014/main" id="{D52AA45D-E798-1370-7F09-37AF82FB9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313" y="4958982"/>
            <a:ext cx="39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×</a:t>
            </a:r>
            <a:endParaRPr lang="en-US" altLang="ar-SA" sz="2400" b="1"/>
          </a:p>
        </p:txBody>
      </p:sp>
      <p:grpSp>
        <p:nvGrpSpPr>
          <p:cNvPr id="53" name="Group 226">
            <a:extLst>
              <a:ext uri="{FF2B5EF4-FFF2-40B4-BE49-F238E27FC236}">
                <a16:creationId xmlns:a16="http://schemas.microsoft.com/office/drawing/2014/main" id="{6B4C5F3A-C654-78D4-13DF-3617094F0AE1}"/>
              </a:ext>
            </a:extLst>
          </p:cNvPr>
          <p:cNvGrpSpPr>
            <a:grpSpLocks/>
          </p:cNvGrpSpPr>
          <p:nvPr/>
        </p:nvGrpSpPr>
        <p:grpSpPr bwMode="auto">
          <a:xfrm>
            <a:off x="4777163" y="4936757"/>
            <a:ext cx="785813" cy="465137"/>
            <a:chOff x="2494" y="2973"/>
            <a:chExt cx="495" cy="293"/>
          </a:xfrm>
        </p:grpSpPr>
        <p:sp>
          <p:nvSpPr>
            <p:cNvPr id="54" name="Text Box 218">
              <a:extLst>
                <a:ext uri="{FF2B5EF4-FFF2-40B4-BE49-F238E27FC236}">
                  <a16:creationId xmlns:a16="http://schemas.microsoft.com/office/drawing/2014/main" id="{33931009-E447-F1DE-4F88-D762F517A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2973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12</a:t>
              </a:r>
              <a:endParaRPr lang="en-US" altLang="ar-SA" sz="2400" b="1"/>
            </a:p>
          </p:txBody>
        </p:sp>
        <p:sp>
          <p:nvSpPr>
            <p:cNvPr id="55" name="Text Box 219">
              <a:extLst>
                <a:ext uri="{FF2B5EF4-FFF2-40B4-BE49-F238E27FC236}">
                  <a16:creationId xmlns:a16="http://schemas.microsoft.com/office/drawing/2014/main" id="{F1DE5E43-1E38-FC8C-4B4B-BDBE6EB785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4" y="2978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sp>
        <p:nvSpPr>
          <p:cNvPr id="56" name="Text Box 220">
            <a:extLst>
              <a:ext uri="{FF2B5EF4-FFF2-40B4-BE49-F238E27FC236}">
                <a16:creationId xmlns:a16="http://schemas.microsoft.com/office/drawing/2014/main" id="{C5E2F2CC-9EAC-E5A6-6005-2B5BC6A17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101" y="4728794"/>
            <a:ext cx="893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000" b="1">
                <a:solidFill>
                  <a:srgbClr val="FF3300"/>
                </a:solidFill>
              </a:rPr>
              <a:t>٢ × ٦</a:t>
            </a:r>
            <a:endParaRPr lang="en-US" altLang="ar-SA" sz="2000" b="1">
              <a:solidFill>
                <a:srgbClr val="FF3300"/>
              </a:solidFill>
            </a:endParaRPr>
          </a:p>
        </p:txBody>
      </p:sp>
      <p:sp>
        <p:nvSpPr>
          <p:cNvPr id="57" name="Line 221">
            <a:extLst>
              <a:ext uri="{FF2B5EF4-FFF2-40B4-BE49-F238E27FC236}">
                <a16:creationId xmlns:a16="http://schemas.microsoft.com/office/drawing/2014/main" id="{46504AD9-E6A1-1430-D355-D71FC7EF3B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3" y="5303469"/>
            <a:ext cx="360363" cy="179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8" name="Line 222">
            <a:extLst>
              <a:ext uri="{FF2B5EF4-FFF2-40B4-BE49-F238E27FC236}">
                <a16:creationId xmlns:a16="http://schemas.microsoft.com/office/drawing/2014/main" id="{0E94AC14-CD65-D1D4-6BF9-EBCDF14A07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53426" y="4828807"/>
            <a:ext cx="360362" cy="179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9" name="Text Box 223">
            <a:extLst>
              <a:ext uri="{FF2B5EF4-FFF2-40B4-BE49-F238E27FC236}">
                <a16:creationId xmlns:a16="http://schemas.microsoft.com/office/drawing/2014/main" id="{DC66EDFD-FA64-4610-1758-B40663C3C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876" y="4973269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١٨</a:t>
            </a:r>
            <a:endParaRPr lang="en-US" altLang="ar-SA" sz="2400" b="1"/>
          </a:p>
        </p:txBody>
      </p:sp>
      <p:sp>
        <p:nvSpPr>
          <p:cNvPr id="60" name="Text Box 224">
            <a:extLst>
              <a:ext uri="{FF2B5EF4-FFF2-40B4-BE49-F238E27FC236}">
                <a16:creationId xmlns:a16="http://schemas.microsoft.com/office/drawing/2014/main" id="{FB70EA53-510E-57F1-73CA-85FAA2AD4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0301" y="2890469"/>
            <a:ext cx="1290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حل آخر :</a:t>
            </a:r>
            <a:endParaRPr lang="en-US" altLang="ar-SA" sz="2400" b="1"/>
          </a:p>
        </p:txBody>
      </p:sp>
      <p:sp>
        <p:nvSpPr>
          <p:cNvPr id="61" name="Rectangle 227">
            <a:extLst>
              <a:ext uri="{FF2B5EF4-FFF2-40B4-BE49-F238E27FC236}">
                <a16:creationId xmlns:a16="http://schemas.microsoft.com/office/drawing/2014/main" id="{7BF2A6BB-E251-82FD-8561-DDE4C28E7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526" y="5051057"/>
            <a:ext cx="395287" cy="288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761937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20" grpId="0"/>
      <p:bldP spid="27" grpId="0"/>
      <p:bldP spid="28" grpId="0"/>
      <p:bldP spid="33" grpId="0"/>
      <p:bldP spid="34" grpId="0"/>
      <p:bldP spid="36" grpId="0"/>
      <p:bldP spid="47" grpId="0"/>
      <p:bldP spid="52" grpId="0"/>
      <p:bldP spid="56" grpId="0"/>
      <p:bldP spid="59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8055F851-6E2D-ADF8-3EFD-EF1FF1EB8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691" y="938750"/>
            <a:ext cx="7561262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200" b="1"/>
              <a:t>إذا كان المضلع ف ر و ش ~ أ ب جـ د فجد قياس  ف ش</a:t>
            </a:r>
            <a:r>
              <a:rPr lang="ar-SA" altLang="ar-SA" sz="2200"/>
              <a:t> </a:t>
            </a:r>
            <a:endParaRPr lang="en" altLang="ar-SA" sz="220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B559253-8E95-C409-4202-8B168B024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8" y="1981738"/>
            <a:ext cx="288131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9">
            <a:extLst>
              <a:ext uri="{FF2B5EF4-FFF2-40B4-BE49-F238E27FC236}">
                <a16:creationId xmlns:a16="http://schemas.microsoft.com/office/drawing/2014/main" id="{C339062D-E86A-D46D-6FDF-1625C6F709E1}"/>
              </a:ext>
            </a:extLst>
          </p:cNvPr>
          <p:cNvGrpSpPr>
            <a:grpSpLocks/>
          </p:cNvGrpSpPr>
          <p:nvPr/>
        </p:nvGrpSpPr>
        <p:grpSpPr bwMode="auto">
          <a:xfrm>
            <a:off x="7752191" y="2616738"/>
            <a:ext cx="735012" cy="833437"/>
            <a:chOff x="4246" y="2672"/>
            <a:chExt cx="341" cy="525"/>
          </a:xfrm>
        </p:grpSpPr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1B9E9C1D-E8C5-2381-3A0E-2CC81126D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١٥</a:t>
              </a: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199C5EE-BB94-4FD6-E794-B0553C9679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6E1F13E5-4863-6A36-90F2-7B4A1134F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١٠</a:t>
              </a:r>
            </a:p>
          </p:txBody>
        </p:sp>
      </p:grpSp>
      <p:sp>
        <p:nvSpPr>
          <p:cNvPr id="14" name="Text Box 13">
            <a:extLst>
              <a:ext uri="{FF2B5EF4-FFF2-40B4-BE49-F238E27FC236}">
                <a16:creationId xmlns:a16="http://schemas.microsoft.com/office/drawing/2014/main" id="{CBE40425-D3A3-95AD-9B0B-5A80C9367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228" y="3494625"/>
            <a:ext cx="290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ف ش × ١٠ = ١٣ × ١٥</a:t>
            </a:r>
            <a:endParaRPr lang="en-US" altLang="ar-SA" sz="2400" b="1"/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020D2B43-D752-1781-146F-029CFA28F851}"/>
              </a:ext>
            </a:extLst>
          </p:cNvPr>
          <p:cNvGrpSpPr>
            <a:grpSpLocks/>
          </p:cNvGrpSpPr>
          <p:nvPr/>
        </p:nvGrpSpPr>
        <p:grpSpPr bwMode="auto">
          <a:xfrm>
            <a:off x="8509428" y="2523075"/>
            <a:ext cx="971550" cy="889000"/>
            <a:chOff x="4967" y="2636"/>
            <a:chExt cx="612" cy="560"/>
          </a:xfrm>
        </p:grpSpPr>
        <p:grpSp>
          <p:nvGrpSpPr>
            <p:cNvPr id="17" name="Group 15">
              <a:extLst>
                <a:ext uri="{FF2B5EF4-FFF2-40B4-BE49-F238E27FC236}">
                  <a16:creationId xmlns:a16="http://schemas.microsoft.com/office/drawing/2014/main" id="{0C52B58F-EE93-E6F3-3915-865246405E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19" name="Text Box 16">
                <a:extLst>
                  <a:ext uri="{FF2B5EF4-FFF2-40B4-BE49-F238E27FC236}">
                    <a16:creationId xmlns:a16="http://schemas.microsoft.com/office/drawing/2014/main" id="{C6ACB03B-726E-A3C9-3A63-3EFE5CB5A4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/>
                  <a:t>ف ش</a:t>
                </a:r>
              </a:p>
            </p:txBody>
          </p:sp>
          <p:sp>
            <p:nvSpPr>
              <p:cNvPr id="20" name="Line 17">
                <a:extLst>
                  <a:ext uri="{FF2B5EF4-FFF2-40B4-BE49-F238E27FC236}">
                    <a16:creationId xmlns:a16="http://schemas.microsoft.com/office/drawing/2014/main" id="{2D9369D0-86C8-4BD7-888F-025FD449E1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1" name="Text Box 18">
                <a:extLst>
                  <a:ext uri="{FF2B5EF4-FFF2-40B4-BE49-F238E27FC236}">
                    <a16:creationId xmlns:a16="http://schemas.microsoft.com/office/drawing/2014/main" id="{1ACBE96E-A5EC-B72B-F7B4-73AEE9DB6B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١٣</a:t>
                </a:r>
              </a:p>
            </p:txBody>
          </p:sp>
        </p:grpSp>
        <p:sp>
          <p:nvSpPr>
            <p:cNvPr id="18" name="Text Box 19">
              <a:extLst>
                <a:ext uri="{FF2B5EF4-FFF2-40B4-BE49-F238E27FC236}">
                  <a16:creationId xmlns:a16="http://schemas.microsoft.com/office/drawing/2014/main" id="{36DD4C78-B700-4222-F770-65D40D4F0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22" name="Text Box 20">
            <a:extLst>
              <a:ext uri="{FF2B5EF4-FFF2-40B4-BE49-F238E27FC236}">
                <a16:creationId xmlns:a16="http://schemas.microsoft.com/office/drawing/2014/main" id="{1BF0649A-196B-2AAB-8E70-FB165EFFE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928" y="4082000"/>
            <a:ext cx="226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١٠ ف ش = ١٩٥</a:t>
            </a:r>
            <a:endParaRPr lang="en-US" altLang="ar-SA" sz="2400" b="1"/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11D9C871-C3B3-419B-4B55-612CA2254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966" y="4718588"/>
            <a:ext cx="1073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ف ش =</a:t>
            </a:r>
            <a:endParaRPr lang="en-US" altLang="ar-SA" sz="2400" b="1"/>
          </a:p>
        </p:txBody>
      </p:sp>
      <p:grpSp>
        <p:nvGrpSpPr>
          <p:cNvPr id="24" name="Group 22">
            <a:extLst>
              <a:ext uri="{FF2B5EF4-FFF2-40B4-BE49-F238E27FC236}">
                <a16:creationId xmlns:a16="http://schemas.microsoft.com/office/drawing/2014/main" id="{EF8696A8-D376-DB5C-83E5-912E89B28BC2}"/>
              </a:ext>
            </a:extLst>
          </p:cNvPr>
          <p:cNvGrpSpPr>
            <a:grpSpLocks/>
          </p:cNvGrpSpPr>
          <p:nvPr/>
        </p:nvGrpSpPr>
        <p:grpSpPr bwMode="auto">
          <a:xfrm>
            <a:off x="7607728" y="4574125"/>
            <a:ext cx="777875" cy="833438"/>
            <a:chOff x="4246" y="2672"/>
            <a:chExt cx="341" cy="525"/>
          </a:xfrm>
        </p:grpSpPr>
        <p:sp>
          <p:nvSpPr>
            <p:cNvPr id="25" name="Text Box 23">
              <a:extLst>
                <a:ext uri="{FF2B5EF4-FFF2-40B4-BE49-F238E27FC236}">
                  <a16:creationId xmlns:a16="http://schemas.microsoft.com/office/drawing/2014/main" id="{6CD5B125-77E3-021B-CA4D-14B99D45E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١٩٥</a:t>
              </a:r>
            </a:p>
          </p:txBody>
        </p:sp>
        <p:sp>
          <p:nvSpPr>
            <p:cNvPr id="26" name="Line 24">
              <a:extLst>
                <a:ext uri="{FF2B5EF4-FFF2-40B4-BE49-F238E27FC236}">
                  <a16:creationId xmlns:a16="http://schemas.microsoft.com/office/drawing/2014/main" id="{B98E326E-8A58-33D2-6961-8FBDF2416E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id="{AB305A1D-3679-B606-D7A2-73FFC4D4A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١٠</a:t>
              </a:r>
            </a:p>
          </p:txBody>
        </p:sp>
      </p:grpSp>
      <p:sp>
        <p:nvSpPr>
          <p:cNvPr id="28" name="Text Box 26">
            <a:extLst>
              <a:ext uri="{FF2B5EF4-FFF2-40B4-BE49-F238E27FC236}">
                <a16:creationId xmlns:a16="http://schemas.microsoft.com/office/drawing/2014/main" id="{290132F1-2158-53AD-2D1F-BB255ECCD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891" y="5413913"/>
            <a:ext cx="103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ف ش =</a:t>
            </a:r>
            <a:endParaRPr lang="en-US" altLang="ar-SA" sz="2400" b="1"/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58997629-6B2C-E4B5-8541-BB900B146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728" y="5439313"/>
            <a:ext cx="89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١٩.٥</a:t>
            </a:r>
            <a:endParaRPr lang="en-US" altLang="ar-SA" sz="2400" b="1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1A84AD6F-EE1D-6900-2EC6-B2435395E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1716" y="2631025"/>
            <a:ext cx="0" cy="38877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3B1D71B7-339B-4C4F-5775-57F263B57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941" y="3681950"/>
            <a:ext cx="1938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عامل المقياس =</a:t>
            </a:r>
            <a:endParaRPr lang="en-US" altLang="ar-SA" sz="2400" b="1"/>
          </a:p>
        </p:txBody>
      </p:sp>
      <p:grpSp>
        <p:nvGrpSpPr>
          <p:cNvPr id="32" name="Group 30">
            <a:extLst>
              <a:ext uri="{FF2B5EF4-FFF2-40B4-BE49-F238E27FC236}">
                <a16:creationId xmlns:a16="http://schemas.microsoft.com/office/drawing/2014/main" id="{B707A2FC-5820-4C97-1825-F9669E05A97F}"/>
              </a:ext>
            </a:extLst>
          </p:cNvPr>
          <p:cNvGrpSpPr>
            <a:grpSpLocks/>
          </p:cNvGrpSpPr>
          <p:nvPr/>
        </p:nvGrpSpPr>
        <p:grpSpPr bwMode="auto">
          <a:xfrm>
            <a:off x="3583416" y="3537488"/>
            <a:ext cx="1016000" cy="833437"/>
            <a:chOff x="2159" y="2187"/>
            <a:chExt cx="640" cy="525"/>
          </a:xfrm>
        </p:grpSpPr>
        <p:grpSp>
          <p:nvGrpSpPr>
            <p:cNvPr id="33" name="Group 31">
              <a:extLst>
                <a:ext uri="{FF2B5EF4-FFF2-40B4-BE49-F238E27FC236}">
                  <a16:creationId xmlns:a16="http://schemas.microsoft.com/office/drawing/2014/main" id="{6202F38F-2D80-4B1A-6167-57D799DB45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2187"/>
              <a:ext cx="463" cy="525"/>
              <a:chOff x="4246" y="2672"/>
              <a:chExt cx="341" cy="525"/>
            </a:xfrm>
          </p:grpSpPr>
          <p:sp>
            <p:nvSpPr>
              <p:cNvPr id="35" name="Text Box 32">
                <a:extLst>
                  <a:ext uri="{FF2B5EF4-FFF2-40B4-BE49-F238E27FC236}">
                    <a16:creationId xmlns:a16="http://schemas.microsoft.com/office/drawing/2014/main" id="{DD5B9520-491B-12F3-447C-7B2A8E3F50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١٥</a:t>
                </a:r>
              </a:p>
            </p:txBody>
          </p:sp>
          <p:sp>
            <p:nvSpPr>
              <p:cNvPr id="36" name="Line 33">
                <a:extLst>
                  <a:ext uri="{FF2B5EF4-FFF2-40B4-BE49-F238E27FC236}">
                    <a16:creationId xmlns:a16="http://schemas.microsoft.com/office/drawing/2014/main" id="{AB602D02-E8AA-2E0E-0F10-7179EF69F3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7" name="Text Box 34">
                <a:extLst>
                  <a:ext uri="{FF2B5EF4-FFF2-40B4-BE49-F238E27FC236}">
                    <a16:creationId xmlns:a16="http://schemas.microsoft.com/office/drawing/2014/main" id="{7B2D5A58-D292-93CB-15EF-ADE3B25B4F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١٠</a:t>
                </a:r>
              </a:p>
            </p:txBody>
          </p:sp>
        </p:grpSp>
        <p:sp>
          <p:nvSpPr>
            <p:cNvPr id="34" name="Text Box 35">
              <a:extLst>
                <a:ext uri="{FF2B5EF4-FFF2-40B4-BE49-F238E27FC236}">
                  <a16:creationId xmlns:a16="http://schemas.microsoft.com/office/drawing/2014/main" id="{278213DA-543C-371F-E5E4-C40526366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2285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38" name="Group 36">
            <a:extLst>
              <a:ext uri="{FF2B5EF4-FFF2-40B4-BE49-F238E27FC236}">
                <a16:creationId xmlns:a16="http://schemas.microsoft.com/office/drawing/2014/main" id="{B1C51753-735E-7600-18DE-03C118E95B48}"/>
              </a:ext>
            </a:extLst>
          </p:cNvPr>
          <p:cNvGrpSpPr>
            <a:grpSpLocks/>
          </p:cNvGrpSpPr>
          <p:nvPr/>
        </p:nvGrpSpPr>
        <p:grpSpPr bwMode="auto">
          <a:xfrm>
            <a:off x="3215116" y="3531138"/>
            <a:ext cx="411162" cy="833437"/>
            <a:chOff x="4246" y="2672"/>
            <a:chExt cx="341" cy="525"/>
          </a:xfrm>
        </p:grpSpPr>
        <p:sp>
          <p:nvSpPr>
            <p:cNvPr id="39" name="Text Box 37">
              <a:extLst>
                <a:ext uri="{FF2B5EF4-FFF2-40B4-BE49-F238E27FC236}">
                  <a16:creationId xmlns:a16="http://schemas.microsoft.com/office/drawing/2014/main" id="{4F17FB37-42D1-F05E-9162-86CB378E52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  <p:sp>
          <p:nvSpPr>
            <p:cNvPr id="40" name="Line 38">
              <a:extLst>
                <a:ext uri="{FF2B5EF4-FFF2-40B4-BE49-F238E27FC236}">
                  <a16:creationId xmlns:a16="http://schemas.microsoft.com/office/drawing/2014/main" id="{73FD7844-FED4-EDBD-6162-51C868BA23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1" name="Text Box 39">
              <a:extLst>
                <a:ext uri="{FF2B5EF4-FFF2-40B4-BE49-F238E27FC236}">
                  <a16:creationId xmlns:a16="http://schemas.microsoft.com/office/drawing/2014/main" id="{D4ED3087-79D5-E61C-46C0-134195D33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  <p:sp>
        <p:nvSpPr>
          <p:cNvPr id="42" name="Text Box 40">
            <a:extLst>
              <a:ext uri="{FF2B5EF4-FFF2-40B4-BE49-F238E27FC236}">
                <a16:creationId xmlns:a16="http://schemas.microsoft.com/office/drawing/2014/main" id="{3AB6B29D-D4FC-122F-B0A7-B97FBA1A4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753" y="4785263"/>
            <a:ext cx="1074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ف ش =</a:t>
            </a:r>
            <a:endParaRPr lang="en-US" altLang="ar-SA" sz="2400" b="1"/>
          </a:p>
        </p:txBody>
      </p:sp>
      <p:grpSp>
        <p:nvGrpSpPr>
          <p:cNvPr id="43" name="Group 41">
            <a:extLst>
              <a:ext uri="{FF2B5EF4-FFF2-40B4-BE49-F238E27FC236}">
                <a16:creationId xmlns:a16="http://schemas.microsoft.com/office/drawing/2014/main" id="{464B4C98-D919-1F1C-E6EA-8A31C743D4BF}"/>
              </a:ext>
            </a:extLst>
          </p:cNvPr>
          <p:cNvGrpSpPr>
            <a:grpSpLocks/>
          </p:cNvGrpSpPr>
          <p:nvPr/>
        </p:nvGrpSpPr>
        <p:grpSpPr bwMode="auto">
          <a:xfrm>
            <a:off x="4829603" y="4640800"/>
            <a:ext cx="411163" cy="833438"/>
            <a:chOff x="4246" y="2672"/>
            <a:chExt cx="341" cy="525"/>
          </a:xfrm>
        </p:grpSpPr>
        <p:sp>
          <p:nvSpPr>
            <p:cNvPr id="44" name="Text Box 42">
              <a:extLst>
                <a:ext uri="{FF2B5EF4-FFF2-40B4-BE49-F238E27FC236}">
                  <a16:creationId xmlns:a16="http://schemas.microsoft.com/office/drawing/2014/main" id="{F1A80741-583E-7FB5-FDD9-87C3225D7A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  <p:sp>
          <p:nvSpPr>
            <p:cNvPr id="45" name="Line 43">
              <a:extLst>
                <a:ext uri="{FF2B5EF4-FFF2-40B4-BE49-F238E27FC236}">
                  <a16:creationId xmlns:a16="http://schemas.microsoft.com/office/drawing/2014/main" id="{7689DD40-FDA8-C856-97EA-6CBB95D9FD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6" name="Text Box 44">
              <a:extLst>
                <a:ext uri="{FF2B5EF4-FFF2-40B4-BE49-F238E27FC236}">
                  <a16:creationId xmlns:a16="http://schemas.microsoft.com/office/drawing/2014/main" id="{FE6D4DB9-2180-F2FD-8666-DE1D619E2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  <p:sp>
        <p:nvSpPr>
          <p:cNvPr id="47" name="Text Box 45">
            <a:extLst>
              <a:ext uri="{FF2B5EF4-FFF2-40B4-BE49-F238E27FC236}">
                <a16:creationId xmlns:a16="http://schemas.microsoft.com/office/drawing/2014/main" id="{66C6ADA6-EA4C-E560-6585-66B15E4A6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528" y="4807488"/>
            <a:ext cx="39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×</a:t>
            </a:r>
            <a:endParaRPr lang="en-US" altLang="ar-SA" sz="2400" b="1"/>
          </a:p>
        </p:txBody>
      </p:sp>
      <p:grpSp>
        <p:nvGrpSpPr>
          <p:cNvPr id="48" name="Group 46">
            <a:extLst>
              <a:ext uri="{FF2B5EF4-FFF2-40B4-BE49-F238E27FC236}">
                <a16:creationId xmlns:a16="http://schemas.microsoft.com/office/drawing/2014/main" id="{A4C8609F-BCDC-7CD9-23FC-C80EA329CE3B}"/>
              </a:ext>
            </a:extLst>
          </p:cNvPr>
          <p:cNvGrpSpPr>
            <a:grpSpLocks/>
          </p:cNvGrpSpPr>
          <p:nvPr/>
        </p:nvGrpSpPr>
        <p:grpSpPr bwMode="auto">
          <a:xfrm>
            <a:off x="3791378" y="4785263"/>
            <a:ext cx="785813" cy="465137"/>
            <a:chOff x="2494" y="2973"/>
            <a:chExt cx="495" cy="293"/>
          </a:xfrm>
        </p:grpSpPr>
        <p:sp>
          <p:nvSpPr>
            <p:cNvPr id="49" name="Text Box 47">
              <a:extLst>
                <a:ext uri="{FF2B5EF4-FFF2-40B4-BE49-F238E27FC236}">
                  <a16:creationId xmlns:a16="http://schemas.microsoft.com/office/drawing/2014/main" id="{91C0D1DD-F420-9F4A-541B-A1C3F877E4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2973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١٣</a:t>
              </a:r>
              <a:endParaRPr lang="en-US" altLang="ar-SA" sz="2400" b="1"/>
            </a:p>
          </p:txBody>
        </p:sp>
        <p:sp>
          <p:nvSpPr>
            <p:cNvPr id="50" name="Text Box 48">
              <a:extLst>
                <a:ext uri="{FF2B5EF4-FFF2-40B4-BE49-F238E27FC236}">
                  <a16:creationId xmlns:a16="http://schemas.microsoft.com/office/drawing/2014/main" id="{7D184DF5-F006-6BD2-1B4D-D727A568C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4" y="2978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sp>
        <p:nvSpPr>
          <p:cNvPr id="51" name="Text Box 52">
            <a:extLst>
              <a:ext uri="{FF2B5EF4-FFF2-40B4-BE49-F238E27FC236}">
                <a16:creationId xmlns:a16="http://schemas.microsoft.com/office/drawing/2014/main" id="{47E5C34B-11E8-448D-E43F-631130F2B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41" y="4812250"/>
            <a:ext cx="85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١٩.٥</a:t>
            </a:r>
            <a:endParaRPr lang="en-US" altLang="ar-SA" sz="2400" b="1"/>
          </a:p>
        </p:txBody>
      </p:sp>
      <p:sp>
        <p:nvSpPr>
          <p:cNvPr id="52" name="Text Box 53">
            <a:extLst>
              <a:ext uri="{FF2B5EF4-FFF2-40B4-BE49-F238E27FC236}">
                <a16:creationId xmlns:a16="http://schemas.microsoft.com/office/drawing/2014/main" id="{10A508F2-43FA-A6DB-9C91-4E53B9BAF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366" y="2738975"/>
            <a:ext cx="1290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حل آخر :</a:t>
            </a:r>
            <a:endParaRPr lang="en-US" altLang="ar-SA" sz="2400" b="1"/>
          </a:p>
        </p:txBody>
      </p:sp>
      <p:grpSp>
        <p:nvGrpSpPr>
          <p:cNvPr id="53" name="Group 55">
            <a:extLst>
              <a:ext uri="{FF2B5EF4-FFF2-40B4-BE49-F238E27FC236}">
                <a16:creationId xmlns:a16="http://schemas.microsoft.com/office/drawing/2014/main" id="{237B8409-3F39-DDA9-A432-F8182F6243EC}"/>
              </a:ext>
            </a:extLst>
          </p:cNvPr>
          <p:cNvGrpSpPr>
            <a:grpSpLocks/>
          </p:cNvGrpSpPr>
          <p:nvPr/>
        </p:nvGrpSpPr>
        <p:grpSpPr bwMode="auto">
          <a:xfrm>
            <a:off x="2638853" y="4647150"/>
            <a:ext cx="1168400" cy="833438"/>
            <a:chOff x="4246" y="2672"/>
            <a:chExt cx="341" cy="525"/>
          </a:xfrm>
        </p:grpSpPr>
        <p:sp>
          <p:nvSpPr>
            <p:cNvPr id="54" name="Text Box 56">
              <a:extLst>
                <a:ext uri="{FF2B5EF4-FFF2-40B4-BE49-F238E27FC236}">
                  <a16:creationId xmlns:a16="http://schemas.microsoft.com/office/drawing/2014/main" id="{8E3FA2EC-D9F3-E52A-885C-A3EA3EA6E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 × ١٣</a:t>
              </a:r>
            </a:p>
          </p:txBody>
        </p:sp>
        <p:sp>
          <p:nvSpPr>
            <p:cNvPr id="55" name="Line 57">
              <a:extLst>
                <a:ext uri="{FF2B5EF4-FFF2-40B4-BE49-F238E27FC236}">
                  <a16:creationId xmlns:a16="http://schemas.microsoft.com/office/drawing/2014/main" id="{28C62AA5-EAD3-A356-8AFF-9ED09A07E1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6" name="Text Box 58">
              <a:extLst>
                <a:ext uri="{FF2B5EF4-FFF2-40B4-BE49-F238E27FC236}">
                  <a16:creationId xmlns:a16="http://schemas.microsoft.com/office/drawing/2014/main" id="{3BCEA53F-E1B8-7BF7-6CF1-2EEFAF469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  <p:sp>
        <p:nvSpPr>
          <p:cNvPr id="57" name="Text Box 59">
            <a:extLst>
              <a:ext uri="{FF2B5EF4-FFF2-40B4-BE49-F238E27FC236}">
                <a16:creationId xmlns:a16="http://schemas.microsoft.com/office/drawing/2014/main" id="{BDC0AB4F-6849-C6EC-FD32-6A5967444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953" y="4804313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=</a:t>
            </a:r>
            <a:endParaRPr lang="en-US" altLang="ar-SA" sz="2400" b="1"/>
          </a:p>
        </p:txBody>
      </p:sp>
      <p:grpSp>
        <p:nvGrpSpPr>
          <p:cNvPr id="58" name="Group 60">
            <a:extLst>
              <a:ext uri="{FF2B5EF4-FFF2-40B4-BE49-F238E27FC236}">
                <a16:creationId xmlns:a16="http://schemas.microsoft.com/office/drawing/2014/main" id="{B2752DC4-A522-F63A-FB6E-092C50B532E3}"/>
              </a:ext>
            </a:extLst>
          </p:cNvPr>
          <p:cNvGrpSpPr>
            <a:grpSpLocks/>
          </p:cNvGrpSpPr>
          <p:nvPr/>
        </p:nvGrpSpPr>
        <p:grpSpPr bwMode="auto">
          <a:xfrm>
            <a:off x="1595866" y="4639213"/>
            <a:ext cx="777875" cy="833437"/>
            <a:chOff x="4246" y="2672"/>
            <a:chExt cx="341" cy="525"/>
          </a:xfrm>
        </p:grpSpPr>
        <p:sp>
          <p:nvSpPr>
            <p:cNvPr id="59" name="Text Box 61">
              <a:extLst>
                <a:ext uri="{FF2B5EF4-FFF2-40B4-BE49-F238E27FC236}">
                  <a16:creationId xmlns:a16="http://schemas.microsoft.com/office/drawing/2014/main" id="{ECD345BC-7D38-992D-C986-BE2F2F926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٣٩</a:t>
              </a:r>
            </a:p>
          </p:txBody>
        </p:sp>
        <p:sp>
          <p:nvSpPr>
            <p:cNvPr id="60" name="Line 62">
              <a:extLst>
                <a:ext uri="{FF2B5EF4-FFF2-40B4-BE49-F238E27FC236}">
                  <a16:creationId xmlns:a16="http://schemas.microsoft.com/office/drawing/2014/main" id="{74A5AE35-0C1B-A97B-BEEA-9F1FF95472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1" name="Text Box 63">
              <a:extLst>
                <a:ext uri="{FF2B5EF4-FFF2-40B4-BE49-F238E27FC236}">
                  <a16:creationId xmlns:a16="http://schemas.microsoft.com/office/drawing/2014/main" id="{B1EEAC94-B56E-59B2-7DC8-010BF59DF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  <p:sp>
        <p:nvSpPr>
          <p:cNvPr id="62" name="Text Box 64">
            <a:extLst>
              <a:ext uri="{FF2B5EF4-FFF2-40B4-BE49-F238E27FC236}">
                <a16:creationId xmlns:a16="http://schemas.microsoft.com/office/drawing/2014/main" id="{6E898A2F-F3E0-423B-968B-6862BA7D6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741" y="4804313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=</a:t>
            </a:r>
            <a:endParaRPr lang="en-US" altLang="ar-SA" sz="2400" b="1"/>
          </a:p>
        </p:txBody>
      </p:sp>
    </p:spTree>
    <p:extLst>
      <p:ext uri="{BB962C8B-B14F-4D97-AF65-F5344CB8AC3E}">
        <p14:creationId xmlns:p14="http://schemas.microsoft.com/office/powerpoint/2010/main" val="181073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22" grpId="0"/>
      <p:bldP spid="23" grpId="0"/>
      <p:bldP spid="28" grpId="0"/>
      <p:bldP spid="29" grpId="0"/>
      <p:bldP spid="31" grpId="0"/>
      <p:bldP spid="42" grpId="0"/>
      <p:bldP spid="47" grpId="0"/>
      <p:bldP spid="51" grpId="0"/>
      <p:bldP spid="52" grpId="0"/>
      <p:bldP spid="57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5507C83-612E-6D68-A288-834B0D4706EC}"/>
              </a:ext>
            </a:extLst>
          </p:cNvPr>
          <p:cNvGrpSpPr>
            <a:grpSpLocks/>
          </p:cNvGrpSpPr>
          <p:nvPr/>
        </p:nvGrpSpPr>
        <p:grpSpPr bwMode="auto">
          <a:xfrm>
            <a:off x="3837135" y="299443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BC99615C-D3AA-38A8-DC10-A905141F1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275BF52D-CFE3-4BB2-0D7F-43E5B4EB75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6">
            <a:extLst>
              <a:ext uri="{FF2B5EF4-FFF2-40B4-BE49-F238E27FC236}">
                <a16:creationId xmlns:a16="http://schemas.microsoft.com/office/drawing/2014/main" id="{8641641A-C831-8B15-0683-2B3B400DF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860" y="1166218"/>
            <a:ext cx="7561262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200" b="1"/>
              <a:t>إذا كان المضلع ف ر و ش ~ أ ب جـ د فجد قياس  أ ب</a:t>
            </a:r>
            <a:r>
              <a:rPr lang="ar-SA" altLang="ar-SA" sz="2200"/>
              <a:t> </a:t>
            </a:r>
            <a:endParaRPr lang="en" altLang="ar-SA" sz="220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5BA0A3E-A503-6485-91D1-DA4C9914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97" y="2355256"/>
            <a:ext cx="288131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9">
            <a:extLst>
              <a:ext uri="{FF2B5EF4-FFF2-40B4-BE49-F238E27FC236}">
                <a16:creationId xmlns:a16="http://schemas.microsoft.com/office/drawing/2014/main" id="{4461FDC8-93E0-1D21-CBA6-EB9029AEA567}"/>
              </a:ext>
            </a:extLst>
          </p:cNvPr>
          <p:cNvGrpSpPr>
            <a:grpSpLocks/>
          </p:cNvGrpSpPr>
          <p:nvPr/>
        </p:nvGrpSpPr>
        <p:grpSpPr bwMode="auto">
          <a:xfrm>
            <a:off x="8050360" y="2809281"/>
            <a:ext cx="735012" cy="833437"/>
            <a:chOff x="4246" y="2672"/>
            <a:chExt cx="341" cy="525"/>
          </a:xfrm>
        </p:grpSpPr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BE8748B7-9408-2CC3-3F50-E7BB43E0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١٠</a:t>
              </a: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6260D5DE-51D3-82E5-32D6-19531D14B5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79CC64A8-AC3A-0767-F0D1-56A88EFFB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١٥</a:t>
              </a:r>
            </a:p>
          </p:txBody>
        </p:sp>
      </p:grpSp>
      <p:sp>
        <p:nvSpPr>
          <p:cNvPr id="18" name="Text Box 13">
            <a:extLst>
              <a:ext uri="{FF2B5EF4-FFF2-40B4-BE49-F238E27FC236}">
                <a16:creationId xmlns:a16="http://schemas.microsoft.com/office/drawing/2014/main" id="{E71DB69F-9B80-102F-D53B-CFF3BF4EA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810" y="3687168"/>
            <a:ext cx="265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أ ب × ١٥ = ٢٤ × ١٠</a:t>
            </a:r>
            <a:endParaRPr lang="en-US" altLang="ar-SA" sz="2400" b="1"/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FD37CB8D-26E1-5752-216A-5DC6F1A0BFB2}"/>
              </a:ext>
            </a:extLst>
          </p:cNvPr>
          <p:cNvGrpSpPr>
            <a:grpSpLocks/>
          </p:cNvGrpSpPr>
          <p:nvPr/>
        </p:nvGrpSpPr>
        <p:grpSpPr bwMode="auto">
          <a:xfrm>
            <a:off x="8807597" y="2715618"/>
            <a:ext cx="971550" cy="889000"/>
            <a:chOff x="4967" y="2636"/>
            <a:chExt cx="612" cy="560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2BA575B3-1A7B-96BF-4EB3-FE2EFDE281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22" name="Text Box 16">
                <a:extLst>
                  <a:ext uri="{FF2B5EF4-FFF2-40B4-BE49-F238E27FC236}">
                    <a16:creationId xmlns:a16="http://schemas.microsoft.com/office/drawing/2014/main" id="{0CA8A461-C746-6574-E3DC-48C9675AAE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/>
                  <a:t>أ ب</a:t>
                </a:r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678B4761-48CD-02E2-2AE7-3D3E1F654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4" name="Text Box 18">
                <a:extLst>
                  <a:ext uri="{FF2B5EF4-FFF2-40B4-BE49-F238E27FC236}">
                    <a16:creationId xmlns:a16="http://schemas.microsoft.com/office/drawing/2014/main" id="{9907F8AE-DDEC-48B0-E79F-2314601202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٢٤</a:t>
                </a:r>
              </a:p>
            </p:txBody>
          </p:sp>
        </p:grpSp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DDE96A7C-C392-965D-E1EA-BDB2A5A72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25" name="Text Box 20">
            <a:extLst>
              <a:ext uri="{FF2B5EF4-FFF2-40B4-BE49-F238E27FC236}">
                <a16:creationId xmlns:a16="http://schemas.microsoft.com/office/drawing/2014/main" id="{95123F22-0222-2F8E-B3BF-D04E31A48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997" y="4274543"/>
            <a:ext cx="204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١٥ أ ب = ٢٤٠</a:t>
            </a:r>
            <a:endParaRPr lang="en-US" altLang="ar-SA" sz="2400" b="1"/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998C196A-700A-7096-A012-59161C3D6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960" y="4911131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أ ب =</a:t>
            </a:r>
            <a:endParaRPr lang="en-US" altLang="ar-SA" sz="2400" b="1"/>
          </a:p>
        </p:txBody>
      </p:sp>
      <p:grpSp>
        <p:nvGrpSpPr>
          <p:cNvPr id="27" name="Group 22">
            <a:extLst>
              <a:ext uri="{FF2B5EF4-FFF2-40B4-BE49-F238E27FC236}">
                <a16:creationId xmlns:a16="http://schemas.microsoft.com/office/drawing/2014/main" id="{EC0F0C3D-4845-A1C1-7716-925736C63D00}"/>
              </a:ext>
            </a:extLst>
          </p:cNvPr>
          <p:cNvGrpSpPr>
            <a:grpSpLocks/>
          </p:cNvGrpSpPr>
          <p:nvPr/>
        </p:nvGrpSpPr>
        <p:grpSpPr bwMode="auto">
          <a:xfrm>
            <a:off x="8158310" y="4766668"/>
            <a:ext cx="777875" cy="833438"/>
            <a:chOff x="4246" y="2672"/>
            <a:chExt cx="341" cy="525"/>
          </a:xfrm>
        </p:grpSpPr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784B0307-5A7E-CBAF-2DB7-91D4DFF76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٢٤٠</a:t>
              </a:r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F799DA1F-7E6C-B687-36A6-C60E0DC9AA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0" name="Text Box 25">
              <a:extLst>
                <a:ext uri="{FF2B5EF4-FFF2-40B4-BE49-F238E27FC236}">
                  <a16:creationId xmlns:a16="http://schemas.microsoft.com/office/drawing/2014/main" id="{0135CFF3-C3D0-87F7-310D-645F0C608E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١٥</a:t>
              </a:r>
            </a:p>
          </p:txBody>
        </p:sp>
      </p:grpSp>
      <p:sp>
        <p:nvSpPr>
          <p:cNvPr id="31" name="Text Box 26">
            <a:extLst>
              <a:ext uri="{FF2B5EF4-FFF2-40B4-BE49-F238E27FC236}">
                <a16:creationId xmlns:a16="http://schemas.microsoft.com/office/drawing/2014/main" id="{ACDE84F1-CFAA-F305-6D95-310BBEBDA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960" y="5606456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أ ب =</a:t>
            </a:r>
            <a:endParaRPr lang="en-US" altLang="ar-SA" sz="2400" b="1"/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id="{120FB283-BABE-8573-4B52-18D56BE48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160" y="5631856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١٦</a:t>
            </a:r>
            <a:endParaRPr lang="en-US" altLang="ar-SA" sz="2400" b="1"/>
          </a:p>
        </p:txBody>
      </p:sp>
      <p:sp>
        <p:nvSpPr>
          <p:cNvPr id="33" name="Line 28">
            <a:extLst>
              <a:ext uri="{FF2B5EF4-FFF2-40B4-BE49-F238E27FC236}">
                <a16:creationId xmlns:a16="http://schemas.microsoft.com/office/drawing/2014/main" id="{EF19A9A0-036A-8496-E5FC-559DF24FE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735" y="2823568"/>
            <a:ext cx="0" cy="38877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id="{9FFE739D-AF94-C12A-957C-55740DC3E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960" y="3874493"/>
            <a:ext cx="1938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عامل المقياس =</a:t>
            </a:r>
            <a:endParaRPr lang="en-US" altLang="ar-SA" sz="2400" b="1"/>
          </a:p>
        </p:txBody>
      </p:sp>
      <p:grpSp>
        <p:nvGrpSpPr>
          <p:cNvPr id="35" name="Group 30">
            <a:extLst>
              <a:ext uri="{FF2B5EF4-FFF2-40B4-BE49-F238E27FC236}">
                <a16:creationId xmlns:a16="http://schemas.microsoft.com/office/drawing/2014/main" id="{0EF1189A-63F7-07A0-D843-A171F7E10AB3}"/>
              </a:ext>
            </a:extLst>
          </p:cNvPr>
          <p:cNvGrpSpPr>
            <a:grpSpLocks/>
          </p:cNvGrpSpPr>
          <p:nvPr/>
        </p:nvGrpSpPr>
        <p:grpSpPr bwMode="auto">
          <a:xfrm>
            <a:off x="4205435" y="3730031"/>
            <a:ext cx="1016000" cy="833437"/>
            <a:chOff x="2159" y="2187"/>
            <a:chExt cx="640" cy="525"/>
          </a:xfrm>
        </p:grpSpPr>
        <p:grpSp>
          <p:nvGrpSpPr>
            <p:cNvPr id="36" name="Group 31">
              <a:extLst>
                <a:ext uri="{FF2B5EF4-FFF2-40B4-BE49-F238E27FC236}">
                  <a16:creationId xmlns:a16="http://schemas.microsoft.com/office/drawing/2014/main" id="{840076D5-C9D4-98BD-DA92-0CF7875E43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2187"/>
              <a:ext cx="463" cy="525"/>
              <a:chOff x="4246" y="2672"/>
              <a:chExt cx="341" cy="525"/>
            </a:xfrm>
          </p:grpSpPr>
          <p:sp>
            <p:nvSpPr>
              <p:cNvPr id="38" name="Text Box 32">
                <a:extLst>
                  <a:ext uri="{FF2B5EF4-FFF2-40B4-BE49-F238E27FC236}">
                    <a16:creationId xmlns:a16="http://schemas.microsoft.com/office/drawing/2014/main" id="{5564C621-82EB-3F80-FEA9-22F9EE0E0F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١٠</a:t>
                </a:r>
              </a:p>
            </p:txBody>
          </p:sp>
          <p:sp>
            <p:nvSpPr>
              <p:cNvPr id="39" name="Line 33">
                <a:extLst>
                  <a:ext uri="{FF2B5EF4-FFF2-40B4-BE49-F238E27FC236}">
                    <a16:creationId xmlns:a16="http://schemas.microsoft.com/office/drawing/2014/main" id="{9639A350-47AC-FC0F-D435-248AAAF463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0" name="Text Box 34">
                <a:extLst>
                  <a:ext uri="{FF2B5EF4-FFF2-40B4-BE49-F238E27FC236}">
                    <a16:creationId xmlns:a16="http://schemas.microsoft.com/office/drawing/2014/main" id="{09146309-7229-679C-EFD3-E2CC9A8D6D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١٥</a:t>
                </a:r>
              </a:p>
            </p:txBody>
          </p:sp>
        </p:grpSp>
        <p:sp>
          <p:nvSpPr>
            <p:cNvPr id="37" name="Text Box 35">
              <a:extLst>
                <a:ext uri="{FF2B5EF4-FFF2-40B4-BE49-F238E27FC236}">
                  <a16:creationId xmlns:a16="http://schemas.microsoft.com/office/drawing/2014/main" id="{32C3C46E-B756-09F3-AF13-87410A3D2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2285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41" name="Group 36">
            <a:extLst>
              <a:ext uri="{FF2B5EF4-FFF2-40B4-BE49-F238E27FC236}">
                <a16:creationId xmlns:a16="http://schemas.microsoft.com/office/drawing/2014/main" id="{11CBCE1C-EF3B-B5A4-0AD1-AE746130FDC4}"/>
              </a:ext>
            </a:extLst>
          </p:cNvPr>
          <p:cNvGrpSpPr>
            <a:grpSpLocks/>
          </p:cNvGrpSpPr>
          <p:nvPr/>
        </p:nvGrpSpPr>
        <p:grpSpPr bwMode="auto">
          <a:xfrm>
            <a:off x="3837135" y="3723681"/>
            <a:ext cx="411162" cy="833437"/>
            <a:chOff x="4246" y="2672"/>
            <a:chExt cx="341" cy="525"/>
          </a:xfrm>
        </p:grpSpPr>
        <p:sp>
          <p:nvSpPr>
            <p:cNvPr id="42" name="Text Box 37">
              <a:extLst>
                <a:ext uri="{FF2B5EF4-FFF2-40B4-BE49-F238E27FC236}">
                  <a16:creationId xmlns:a16="http://schemas.microsoft.com/office/drawing/2014/main" id="{27760865-B296-61FA-DBF6-959C9081E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43" name="Line 38">
              <a:extLst>
                <a:ext uri="{FF2B5EF4-FFF2-40B4-BE49-F238E27FC236}">
                  <a16:creationId xmlns:a16="http://schemas.microsoft.com/office/drawing/2014/main" id="{D4F2EA00-22A8-1EA2-12DB-854EFC1FEA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4" name="Text Box 39">
              <a:extLst>
                <a:ext uri="{FF2B5EF4-FFF2-40B4-BE49-F238E27FC236}">
                  <a16:creationId xmlns:a16="http://schemas.microsoft.com/office/drawing/2014/main" id="{C89D4DEE-AE9A-5CCF-CC40-504506837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</p:grpSp>
      <p:sp>
        <p:nvSpPr>
          <p:cNvPr id="45" name="Text Box 40">
            <a:extLst>
              <a:ext uri="{FF2B5EF4-FFF2-40B4-BE49-F238E27FC236}">
                <a16:creationId xmlns:a16="http://schemas.microsoft.com/office/drawing/2014/main" id="{72EFD3B8-252C-5131-695D-A38859B63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185" y="4977806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أ ب =</a:t>
            </a:r>
            <a:endParaRPr lang="en-US" altLang="ar-SA" sz="2400" b="1"/>
          </a:p>
        </p:txBody>
      </p:sp>
      <p:grpSp>
        <p:nvGrpSpPr>
          <p:cNvPr id="46" name="Group 41">
            <a:extLst>
              <a:ext uri="{FF2B5EF4-FFF2-40B4-BE49-F238E27FC236}">
                <a16:creationId xmlns:a16="http://schemas.microsoft.com/office/drawing/2014/main" id="{4A33E0FF-A3EC-C64B-923D-54CCBE25C90C}"/>
              </a:ext>
            </a:extLst>
          </p:cNvPr>
          <p:cNvGrpSpPr>
            <a:grpSpLocks/>
          </p:cNvGrpSpPr>
          <p:nvPr/>
        </p:nvGrpSpPr>
        <p:grpSpPr bwMode="auto">
          <a:xfrm>
            <a:off x="5775472" y="4833343"/>
            <a:ext cx="411163" cy="833438"/>
            <a:chOff x="4246" y="2672"/>
            <a:chExt cx="341" cy="525"/>
          </a:xfrm>
        </p:grpSpPr>
        <p:sp>
          <p:nvSpPr>
            <p:cNvPr id="47" name="Text Box 42">
              <a:extLst>
                <a:ext uri="{FF2B5EF4-FFF2-40B4-BE49-F238E27FC236}">
                  <a16:creationId xmlns:a16="http://schemas.microsoft.com/office/drawing/2014/main" id="{E3A06884-15CA-8E83-DB7D-7CF004145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48" name="Line 43">
              <a:extLst>
                <a:ext uri="{FF2B5EF4-FFF2-40B4-BE49-F238E27FC236}">
                  <a16:creationId xmlns:a16="http://schemas.microsoft.com/office/drawing/2014/main" id="{F457780B-E7B2-6B55-6E32-607E6E508C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9" name="Text Box 44">
              <a:extLst>
                <a:ext uri="{FF2B5EF4-FFF2-40B4-BE49-F238E27FC236}">
                  <a16:creationId xmlns:a16="http://schemas.microsoft.com/office/drawing/2014/main" id="{CE6A7C5D-6397-069C-1E3F-A5BEFA167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</p:grpSp>
      <p:sp>
        <p:nvSpPr>
          <p:cNvPr id="50" name="Text Box 45">
            <a:extLst>
              <a:ext uri="{FF2B5EF4-FFF2-40B4-BE49-F238E27FC236}">
                <a16:creationId xmlns:a16="http://schemas.microsoft.com/office/drawing/2014/main" id="{A0648BDB-F6F5-D5BA-C84D-8997D81F1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397" y="5000031"/>
            <a:ext cx="39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×</a:t>
            </a:r>
            <a:endParaRPr lang="en-US" altLang="ar-SA" sz="2400" b="1"/>
          </a:p>
        </p:txBody>
      </p:sp>
      <p:grpSp>
        <p:nvGrpSpPr>
          <p:cNvPr id="51" name="Group 46">
            <a:extLst>
              <a:ext uri="{FF2B5EF4-FFF2-40B4-BE49-F238E27FC236}">
                <a16:creationId xmlns:a16="http://schemas.microsoft.com/office/drawing/2014/main" id="{42C29E78-FC8D-58BC-BC78-7939A304B1D8}"/>
              </a:ext>
            </a:extLst>
          </p:cNvPr>
          <p:cNvGrpSpPr>
            <a:grpSpLocks/>
          </p:cNvGrpSpPr>
          <p:nvPr/>
        </p:nvGrpSpPr>
        <p:grpSpPr bwMode="auto">
          <a:xfrm>
            <a:off x="4737247" y="4977806"/>
            <a:ext cx="785813" cy="465137"/>
            <a:chOff x="2494" y="2973"/>
            <a:chExt cx="495" cy="293"/>
          </a:xfrm>
        </p:grpSpPr>
        <p:sp>
          <p:nvSpPr>
            <p:cNvPr id="52" name="Text Box 47">
              <a:extLst>
                <a:ext uri="{FF2B5EF4-FFF2-40B4-BE49-F238E27FC236}">
                  <a16:creationId xmlns:a16="http://schemas.microsoft.com/office/drawing/2014/main" id="{E7E7276F-87B0-E258-55EB-9268283D0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3" y="2973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24</a:t>
              </a:r>
              <a:endParaRPr lang="en-US" altLang="ar-SA" sz="2400" b="1"/>
            </a:p>
          </p:txBody>
        </p:sp>
        <p:sp>
          <p:nvSpPr>
            <p:cNvPr id="53" name="Text Box 48">
              <a:extLst>
                <a:ext uri="{FF2B5EF4-FFF2-40B4-BE49-F238E27FC236}">
                  <a16:creationId xmlns:a16="http://schemas.microsoft.com/office/drawing/2014/main" id="{71B64F8F-461E-FF4D-5D95-E161DB046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4" y="2978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sp>
        <p:nvSpPr>
          <p:cNvPr id="54" name="Text Box 49">
            <a:extLst>
              <a:ext uri="{FF2B5EF4-FFF2-40B4-BE49-F238E27FC236}">
                <a16:creationId xmlns:a16="http://schemas.microsoft.com/office/drawing/2014/main" id="{E956F93E-10F8-96DA-CD4B-3A77705BE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810" y="4769843"/>
            <a:ext cx="973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000" b="1">
                <a:solidFill>
                  <a:srgbClr val="FF3300"/>
                </a:solidFill>
              </a:rPr>
              <a:t>٣ × ٨</a:t>
            </a:r>
            <a:endParaRPr lang="en-US" altLang="ar-SA" sz="2000" b="1">
              <a:solidFill>
                <a:srgbClr val="FF3300"/>
              </a:solidFill>
            </a:endParaRPr>
          </a:p>
        </p:txBody>
      </p:sp>
      <p:sp>
        <p:nvSpPr>
          <p:cNvPr id="55" name="Line 50">
            <a:extLst>
              <a:ext uri="{FF2B5EF4-FFF2-40B4-BE49-F238E27FC236}">
                <a16:creationId xmlns:a16="http://schemas.microsoft.com/office/drawing/2014/main" id="{7C215B9F-9878-E753-AF19-4A5B846529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4047" y="5344518"/>
            <a:ext cx="360363" cy="179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6" name="Line 51">
            <a:extLst>
              <a:ext uri="{FF2B5EF4-FFF2-40B4-BE49-F238E27FC236}">
                <a16:creationId xmlns:a16="http://schemas.microsoft.com/office/drawing/2014/main" id="{11436ADB-4C4F-FD22-986B-2690377B70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3510" y="4869856"/>
            <a:ext cx="360362" cy="179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57" name="Text Box 52">
            <a:extLst>
              <a:ext uri="{FF2B5EF4-FFF2-40B4-BE49-F238E27FC236}">
                <a16:creationId xmlns:a16="http://schemas.microsoft.com/office/drawing/2014/main" id="{DAB161A4-5C23-55BC-F58A-3C4F785BD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960" y="501431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١٦</a:t>
            </a:r>
            <a:endParaRPr lang="en-US" altLang="ar-SA" sz="2400" b="1"/>
          </a:p>
        </p:txBody>
      </p:sp>
      <p:sp>
        <p:nvSpPr>
          <p:cNvPr id="58" name="Text Box 53">
            <a:extLst>
              <a:ext uri="{FF2B5EF4-FFF2-40B4-BE49-F238E27FC236}">
                <a16:creationId xmlns:a16="http://schemas.microsoft.com/office/drawing/2014/main" id="{67694A45-29A8-F85D-3FD6-D38E627F8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385" y="2931518"/>
            <a:ext cx="1290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حل آخر :</a:t>
            </a:r>
            <a:endParaRPr lang="en-US" altLang="ar-SA" sz="2400" b="1"/>
          </a:p>
        </p:txBody>
      </p:sp>
      <p:sp>
        <p:nvSpPr>
          <p:cNvPr id="59" name="Rectangle 54">
            <a:extLst>
              <a:ext uri="{FF2B5EF4-FFF2-40B4-BE49-F238E27FC236}">
                <a16:creationId xmlns:a16="http://schemas.microsoft.com/office/drawing/2014/main" id="{CE199636-7737-A2AB-F5AC-90577F9CE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610" y="5092106"/>
            <a:ext cx="395287" cy="288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04320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25" grpId="0"/>
      <p:bldP spid="26" grpId="0"/>
      <p:bldP spid="31" grpId="0"/>
      <p:bldP spid="32" grpId="0"/>
      <p:bldP spid="34" grpId="0"/>
      <p:bldP spid="45" grpId="0"/>
      <p:bldP spid="50" grpId="0"/>
      <p:bldP spid="54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447081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2" name="Google Shape;476;p32">
            <a:extLst>
              <a:ext uri="{FF2B5EF4-FFF2-40B4-BE49-F238E27FC236}">
                <a16:creationId xmlns:a16="http://schemas.microsoft.com/office/drawing/2014/main" id="{E1BF2513-69A0-02D1-FA59-BCD91AC65B22}"/>
              </a:ext>
            </a:extLst>
          </p:cNvPr>
          <p:cNvSpPr/>
          <p:nvPr/>
        </p:nvSpPr>
        <p:spPr>
          <a:xfrm>
            <a:off x="3961025" y="1862168"/>
            <a:ext cx="4271467" cy="41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extrusionOk="0">
                <a:moveTo>
                  <a:pt x="20428" y="0"/>
                </a:moveTo>
                <a:cubicBezTo>
                  <a:pt x="19781" y="207"/>
                  <a:pt x="19142" y="828"/>
                  <a:pt x="18495" y="1036"/>
                </a:cubicBezTo>
                <a:cubicBezTo>
                  <a:pt x="16891" y="1864"/>
                  <a:pt x="15278" y="2908"/>
                  <a:pt x="13673" y="3322"/>
                </a:cubicBezTo>
                <a:cubicBezTo>
                  <a:pt x="13629" y="3340"/>
                  <a:pt x="13585" y="3340"/>
                  <a:pt x="13541" y="3340"/>
                </a:cubicBezTo>
                <a:cubicBezTo>
                  <a:pt x="12835" y="3340"/>
                  <a:pt x="12129" y="1855"/>
                  <a:pt x="11430" y="1657"/>
                </a:cubicBezTo>
                <a:cubicBezTo>
                  <a:pt x="10952" y="1553"/>
                  <a:pt x="10473" y="1502"/>
                  <a:pt x="9994" y="1502"/>
                </a:cubicBezTo>
                <a:cubicBezTo>
                  <a:pt x="9515" y="1502"/>
                  <a:pt x="9037" y="1553"/>
                  <a:pt x="8558" y="1657"/>
                </a:cubicBezTo>
                <a:cubicBezTo>
                  <a:pt x="7281" y="1864"/>
                  <a:pt x="6004" y="2080"/>
                  <a:pt x="4728" y="2494"/>
                </a:cubicBezTo>
                <a:cubicBezTo>
                  <a:pt x="4641" y="2528"/>
                  <a:pt x="4554" y="2537"/>
                  <a:pt x="4467" y="2537"/>
                </a:cubicBezTo>
                <a:cubicBezTo>
                  <a:pt x="3819" y="2537"/>
                  <a:pt x="3174" y="1717"/>
                  <a:pt x="2527" y="1717"/>
                </a:cubicBezTo>
                <a:cubicBezTo>
                  <a:pt x="2177" y="1717"/>
                  <a:pt x="1827" y="1959"/>
                  <a:pt x="1476" y="2701"/>
                </a:cubicBezTo>
                <a:cubicBezTo>
                  <a:pt x="993" y="3737"/>
                  <a:pt x="535" y="6653"/>
                  <a:pt x="87" y="10606"/>
                </a:cubicBezTo>
                <a:cubicBezTo>
                  <a:pt x="44" y="11020"/>
                  <a:pt x="-8" y="13307"/>
                  <a:pt x="1" y="13514"/>
                </a:cubicBezTo>
                <a:cubicBezTo>
                  <a:pt x="70" y="15594"/>
                  <a:pt x="147" y="18088"/>
                  <a:pt x="242" y="19132"/>
                </a:cubicBezTo>
                <a:cubicBezTo>
                  <a:pt x="354" y="20375"/>
                  <a:pt x="492" y="20789"/>
                  <a:pt x="622" y="20996"/>
                </a:cubicBezTo>
                <a:cubicBezTo>
                  <a:pt x="759" y="21134"/>
                  <a:pt x="904" y="21600"/>
                  <a:pt x="1044" y="21600"/>
                </a:cubicBezTo>
                <a:cubicBezTo>
                  <a:pt x="1124" y="21600"/>
                  <a:pt x="1202" y="21453"/>
                  <a:pt x="1277" y="20996"/>
                </a:cubicBezTo>
                <a:cubicBezTo>
                  <a:pt x="1429" y="20021"/>
                  <a:pt x="1577" y="19624"/>
                  <a:pt x="1725" y="19624"/>
                </a:cubicBezTo>
                <a:cubicBezTo>
                  <a:pt x="1829" y="19624"/>
                  <a:pt x="1933" y="19822"/>
                  <a:pt x="2036" y="20167"/>
                </a:cubicBezTo>
                <a:cubicBezTo>
                  <a:pt x="2140" y="20582"/>
                  <a:pt x="2235" y="20789"/>
                  <a:pt x="2330" y="20789"/>
                </a:cubicBezTo>
                <a:cubicBezTo>
                  <a:pt x="3593" y="20961"/>
                  <a:pt x="4856" y="21263"/>
                  <a:pt x="6119" y="21263"/>
                </a:cubicBezTo>
                <a:cubicBezTo>
                  <a:pt x="6417" y="21263"/>
                  <a:pt x="6715" y="21246"/>
                  <a:pt x="7014" y="21203"/>
                </a:cubicBezTo>
                <a:cubicBezTo>
                  <a:pt x="8497" y="20996"/>
                  <a:pt x="9981" y="19960"/>
                  <a:pt x="11465" y="19753"/>
                </a:cubicBezTo>
                <a:cubicBezTo>
                  <a:pt x="12385" y="19753"/>
                  <a:pt x="13311" y="20470"/>
                  <a:pt x="14233" y="20470"/>
                </a:cubicBezTo>
                <a:cubicBezTo>
                  <a:pt x="14418" y="20470"/>
                  <a:pt x="14602" y="20444"/>
                  <a:pt x="14786" y="20375"/>
                </a:cubicBezTo>
                <a:cubicBezTo>
                  <a:pt x="16356" y="19753"/>
                  <a:pt x="17926" y="18088"/>
                  <a:pt x="19703" y="16836"/>
                </a:cubicBezTo>
                <a:cubicBezTo>
                  <a:pt x="19970" y="16422"/>
                  <a:pt x="20445" y="15801"/>
                  <a:pt x="20911" y="14757"/>
                </a:cubicBezTo>
                <a:cubicBezTo>
                  <a:pt x="21083" y="14342"/>
                  <a:pt x="21264" y="13514"/>
                  <a:pt x="21411" y="11434"/>
                </a:cubicBezTo>
                <a:cubicBezTo>
                  <a:pt x="21506" y="10390"/>
                  <a:pt x="21532" y="6653"/>
                  <a:pt x="21592" y="4151"/>
                </a:cubicBezTo>
                <a:cubicBezTo>
                  <a:pt x="21514" y="3322"/>
                  <a:pt x="21437" y="1864"/>
                  <a:pt x="21359" y="1657"/>
                </a:cubicBezTo>
                <a:cubicBezTo>
                  <a:pt x="21049" y="828"/>
                  <a:pt x="20738" y="0"/>
                  <a:pt x="20428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مستطيل مستدير الزوايا">
            <a:extLst>
              <a:ext uri="{FF2B5EF4-FFF2-40B4-BE49-F238E27FC236}">
                <a16:creationId xmlns:a16="http://schemas.microsoft.com/office/drawing/2014/main" id="{EF798894-7302-C5AC-7A30-E2372CBA9694}"/>
              </a:ext>
            </a:extLst>
          </p:cNvPr>
          <p:cNvSpPr/>
          <p:nvPr/>
        </p:nvSpPr>
        <p:spPr>
          <a:xfrm>
            <a:off x="2249937" y="1508762"/>
            <a:ext cx="7511901" cy="3663740"/>
          </a:xfrm>
          <a:prstGeom prst="roundRect">
            <a:avLst>
              <a:gd name="adj" fmla="val 5148"/>
            </a:avLst>
          </a:prstGeom>
          <a:solidFill>
            <a:schemeClr val="accent5">
              <a:lumOff val="44000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3" name="IMG_1791.png" descr="IMG_1791.png">
            <a:extLst>
              <a:ext uri="{FF2B5EF4-FFF2-40B4-BE49-F238E27FC236}">
                <a16:creationId xmlns:a16="http://schemas.microsoft.com/office/drawing/2014/main" id="{70AB9745-AA5E-E8F3-96FF-6CA2CDBD56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62" t="13779" r="38873" b="71327"/>
          <a:stretch>
            <a:fillRect/>
          </a:stretch>
        </p:blipFill>
        <p:spPr>
          <a:xfrm>
            <a:off x="2805312" y="2045232"/>
            <a:ext cx="6581183" cy="25907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19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B9B56175-25E9-89CA-F30F-4CC172E941B5}"/>
              </a:ext>
            </a:extLst>
          </p:cNvPr>
          <p:cNvGrpSpPr>
            <a:grpSpLocks/>
          </p:cNvGrpSpPr>
          <p:nvPr/>
        </p:nvGrpSpPr>
        <p:grpSpPr bwMode="auto">
          <a:xfrm>
            <a:off x="3804026" y="60270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0346C7EB-E912-4CC9-128E-A0C29A6BB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E4F8EDE4-C5C8-0FE6-19DC-59835E564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179">
            <a:extLst>
              <a:ext uri="{FF2B5EF4-FFF2-40B4-BE49-F238E27FC236}">
                <a16:creationId xmlns:a16="http://schemas.microsoft.com/office/drawing/2014/main" id="{407F22CD-289D-DE51-A2C7-F05F3BE4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201" y="1684283"/>
            <a:ext cx="7561262" cy="757237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200" b="1" dirty="0"/>
              <a:t>على الشكل المقابل : المثلثان متشابهان . إذا كان محيط ل </a:t>
            </a:r>
            <a:r>
              <a:rPr lang="ar-SA" altLang="ar-SA" sz="2200" b="1" dirty="0" err="1"/>
              <a:t>م</a:t>
            </a:r>
            <a:r>
              <a:rPr lang="ar-SA" altLang="ar-SA" sz="2200" b="1" dirty="0"/>
              <a:t> ن ٦٤ وحدة . </a:t>
            </a:r>
          </a:p>
          <a:p>
            <a:pPr algn="r" rtl="1" eaLnBrk="1" hangingPunct="1">
              <a:defRPr/>
            </a:pPr>
            <a:r>
              <a:rPr lang="ar-SA" altLang="ar-SA" sz="2200" b="1" dirty="0"/>
              <a:t>فما محيط ب </a:t>
            </a:r>
            <a:r>
              <a:rPr lang="ar-SA" altLang="ar-SA" sz="2200" b="1" dirty="0" err="1"/>
              <a:t>س</a:t>
            </a:r>
            <a:r>
              <a:rPr lang="ar-SA" altLang="ar-SA" sz="2200" b="1" dirty="0"/>
              <a:t> </a:t>
            </a:r>
            <a:r>
              <a:rPr lang="ar-SA" altLang="ar-SA" sz="2200" b="1" dirty="0" err="1"/>
              <a:t>ر</a:t>
            </a:r>
            <a:endParaRPr lang="en" altLang="ar-SA" sz="2200" dirty="0"/>
          </a:p>
        </p:txBody>
      </p:sp>
      <p:sp>
        <p:nvSpPr>
          <p:cNvPr id="11" name="AutoShape 180">
            <a:extLst>
              <a:ext uri="{FF2B5EF4-FFF2-40B4-BE49-F238E27FC236}">
                <a16:creationId xmlns:a16="http://schemas.microsoft.com/office/drawing/2014/main" id="{7EF328D5-2611-59A6-28B9-AE3187343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2901" y="1722383"/>
            <a:ext cx="938212" cy="649287"/>
          </a:xfrm>
          <a:prstGeom prst="plus">
            <a:avLst>
              <a:gd name="adj" fmla="val 2500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مثال :</a:t>
            </a:r>
          </a:p>
        </p:txBody>
      </p:sp>
      <p:sp>
        <p:nvSpPr>
          <p:cNvPr id="13" name="AutoShape 181">
            <a:extLst>
              <a:ext uri="{FF2B5EF4-FFF2-40B4-BE49-F238E27FC236}">
                <a16:creationId xmlns:a16="http://schemas.microsoft.com/office/drawing/2014/main" id="{E1E251FB-4C4D-DFC4-386F-D13D5CA03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713" y="711145"/>
            <a:ext cx="8532813" cy="757238"/>
          </a:xfrm>
          <a:prstGeom prst="octagon">
            <a:avLst>
              <a:gd name="adj" fmla="val 2928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/>
              <a:t>إذا تشابه شكلان فإن : </a:t>
            </a:r>
            <a:r>
              <a:rPr lang="ar-SA" altLang="ar-SA" sz="2400" b="1">
                <a:solidFill>
                  <a:srgbClr val="0066FF"/>
                </a:solidFill>
              </a:rPr>
              <a:t>النسبة بين محيطيهما تساوي عامل المقياس .</a:t>
            </a:r>
            <a:endParaRPr lang="ar-SA" altLang="ar-SA" sz="2400">
              <a:solidFill>
                <a:srgbClr val="0066FF"/>
              </a:solidFill>
            </a:endParaRPr>
          </a:p>
        </p:txBody>
      </p:sp>
      <p:pic>
        <p:nvPicPr>
          <p:cNvPr id="14" name="Picture 182">
            <a:extLst>
              <a:ext uri="{FF2B5EF4-FFF2-40B4-BE49-F238E27FC236}">
                <a16:creationId xmlns:a16="http://schemas.microsoft.com/office/drawing/2014/main" id="{815D2D29-4621-4946-4707-5CF6F1502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76" y="2800295"/>
            <a:ext cx="1944687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3">
            <a:extLst>
              <a:ext uri="{FF2B5EF4-FFF2-40B4-BE49-F238E27FC236}">
                <a16:creationId xmlns:a16="http://schemas.microsoft.com/office/drawing/2014/main" id="{44646A4D-73DB-B076-881A-B17F482B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63" y="4460820"/>
            <a:ext cx="194468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84">
            <a:extLst>
              <a:ext uri="{FF2B5EF4-FFF2-40B4-BE49-F238E27FC236}">
                <a16:creationId xmlns:a16="http://schemas.microsoft.com/office/drawing/2014/main" id="{5E89DCB3-C6DA-D3B8-EE7E-3050E908B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1188" y="3754383"/>
            <a:ext cx="1938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عامل المقياس =</a:t>
            </a:r>
            <a:endParaRPr lang="en-US" altLang="ar-SA" sz="2400" b="1"/>
          </a:p>
        </p:txBody>
      </p:sp>
      <p:grpSp>
        <p:nvGrpSpPr>
          <p:cNvPr id="18" name="Group 185">
            <a:extLst>
              <a:ext uri="{FF2B5EF4-FFF2-40B4-BE49-F238E27FC236}">
                <a16:creationId xmlns:a16="http://schemas.microsoft.com/office/drawing/2014/main" id="{66639E43-F624-E7B4-9093-741615A17FB4}"/>
              </a:ext>
            </a:extLst>
          </p:cNvPr>
          <p:cNvGrpSpPr>
            <a:grpSpLocks/>
          </p:cNvGrpSpPr>
          <p:nvPr/>
        </p:nvGrpSpPr>
        <p:grpSpPr bwMode="auto">
          <a:xfrm>
            <a:off x="6872663" y="3609920"/>
            <a:ext cx="1016000" cy="833438"/>
            <a:chOff x="2159" y="2187"/>
            <a:chExt cx="640" cy="525"/>
          </a:xfrm>
        </p:grpSpPr>
        <p:grpSp>
          <p:nvGrpSpPr>
            <p:cNvPr id="19" name="Group 186">
              <a:extLst>
                <a:ext uri="{FF2B5EF4-FFF2-40B4-BE49-F238E27FC236}">
                  <a16:creationId xmlns:a16="http://schemas.microsoft.com/office/drawing/2014/main" id="{6FF13A76-8B82-E66F-780F-308ABC3DBB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2187"/>
              <a:ext cx="463" cy="525"/>
              <a:chOff x="4246" y="2672"/>
              <a:chExt cx="341" cy="525"/>
            </a:xfrm>
          </p:grpSpPr>
          <p:sp>
            <p:nvSpPr>
              <p:cNvPr id="21" name="Text Box 187">
                <a:extLst>
                  <a:ext uri="{FF2B5EF4-FFF2-40B4-BE49-F238E27FC236}">
                    <a16:creationId xmlns:a16="http://schemas.microsoft.com/office/drawing/2014/main" id="{9B5852DF-BA81-9D3C-4D4C-38974CB949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٢٤</a:t>
                </a:r>
              </a:p>
            </p:txBody>
          </p:sp>
          <p:sp>
            <p:nvSpPr>
              <p:cNvPr id="22" name="Line 188">
                <a:extLst>
                  <a:ext uri="{FF2B5EF4-FFF2-40B4-BE49-F238E27FC236}">
                    <a16:creationId xmlns:a16="http://schemas.microsoft.com/office/drawing/2014/main" id="{9BCB5C27-3D69-5940-4B28-D241B8B78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3" name="Text Box 189">
                <a:extLst>
                  <a:ext uri="{FF2B5EF4-FFF2-40B4-BE49-F238E27FC236}">
                    <a16:creationId xmlns:a16="http://schemas.microsoft.com/office/drawing/2014/main" id="{8430BCF4-A88D-E40B-A487-13621D84E2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١٨</a:t>
                </a:r>
              </a:p>
            </p:txBody>
          </p:sp>
        </p:grpSp>
        <p:sp>
          <p:nvSpPr>
            <p:cNvPr id="20" name="Text Box 190">
              <a:extLst>
                <a:ext uri="{FF2B5EF4-FFF2-40B4-BE49-F238E27FC236}">
                  <a16:creationId xmlns:a16="http://schemas.microsoft.com/office/drawing/2014/main" id="{7DEEBA36-1764-A5D6-8282-05F6DA4BC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2285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24" name="Group 191">
            <a:extLst>
              <a:ext uri="{FF2B5EF4-FFF2-40B4-BE49-F238E27FC236}">
                <a16:creationId xmlns:a16="http://schemas.microsoft.com/office/drawing/2014/main" id="{B732619E-FCE3-B10F-5449-E0F256717B37}"/>
              </a:ext>
            </a:extLst>
          </p:cNvPr>
          <p:cNvGrpSpPr>
            <a:grpSpLocks/>
          </p:cNvGrpSpPr>
          <p:nvPr/>
        </p:nvGrpSpPr>
        <p:grpSpPr bwMode="auto">
          <a:xfrm>
            <a:off x="6504363" y="3603570"/>
            <a:ext cx="411163" cy="833438"/>
            <a:chOff x="4246" y="2672"/>
            <a:chExt cx="341" cy="525"/>
          </a:xfrm>
        </p:grpSpPr>
        <p:sp>
          <p:nvSpPr>
            <p:cNvPr id="25" name="Text Box 192">
              <a:extLst>
                <a:ext uri="{FF2B5EF4-FFF2-40B4-BE49-F238E27FC236}">
                  <a16:creationId xmlns:a16="http://schemas.microsoft.com/office/drawing/2014/main" id="{7003BD79-04D9-E664-51F9-6B84C0BEE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٤</a:t>
              </a:r>
            </a:p>
          </p:txBody>
        </p:sp>
        <p:sp>
          <p:nvSpPr>
            <p:cNvPr id="26" name="Line 193">
              <a:extLst>
                <a:ext uri="{FF2B5EF4-FFF2-40B4-BE49-F238E27FC236}">
                  <a16:creationId xmlns:a16="http://schemas.microsoft.com/office/drawing/2014/main" id="{08E9EA28-43E8-F0CF-738B-49B1C08BF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 Box 194">
              <a:extLst>
                <a:ext uri="{FF2B5EF4-FFF2-40B4-BE49-F238E27FC236}">
                  <a16:creationId xmlns:a16="http://schemas.microsoft.com/office/drawing/2014/main" id="{DFACA8D3-925E-D692-443B-E50B376EE0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</p:grpSp>
      <p:sp>
        <p:nvSpPr>
          <p:cNvPr id="28" name="Text Box 195">
            <a:extLst>
              <a:ext uri="{FF2B5EF4-FFF2-40B4-BE49-F238E27FC236}">
                <a16:creationId xmlns:a16="http://schemas.microsoft.com/office/drawing/2014/main" id="{EC0159DD-E4A5-5461-501E-F703650C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438" y="4754508"/>
            <a:ext cx="3240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نرمز لمحيط ب س ر بالرمز م</a:t>
            </a:r>
            <a:endParaRPr lang="en-US" altLang="ar-SA" sz="2400" b="1"/>
          </a:p>
        </p:txBody>
      </p:sp>
      <p:grpSp>
        <p:nvGrpSpPr>
          <p:cNvPr id="29" name="Group 206">
            <a:extLst>
              <a:ext uri="{FF2B5EF4-FFF2-40B4-BE49-F238E27FC236}">
                <a16:creationId xmlns:a16="http://schemas.microsoft.com/office/drawing/2014/main" id="{641591F9-561B-C6ED-797B-DB79B3B0571F}"/>
              </a:ext>
            </a:extLst>
          </p:cNvPr>
          <p:cNvGrpSpPr>
            <a:grpSpLocks/>
          </p:cNvGrpSpPr>
          <p:nvPr/>
        </p:nvGrpSpPr>
        <p:grpSpPr bwMode="auto">
          <a:xfrm>
            <a:off x="4056438" y="2749495"/>
            <a:ext cx="735013" cy="833438"/>
            <a:chOff x="4246" y="2672"/>
            <a:chExt cx="341" cy="525"/>
          </a:xfrm>
        </p:grpSpPr>
        <p:sp>
          <p:nvSpPr>
            <p:cNvPr id="30" name="Text Box 207">
              <a:extLst>
                <a:ext uri="{FF2B5EF4-FFF2-40B4-BE49-F238E27FC236}">
                  <a16:creationId xmlns:a16="http://schemas.microsoft.com/office/drawing/2014/main" id="{5EAFDCD9-C00B-838E-E107-23287F3374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٤</a:t>
              </a:r>
            </a:p>
          </p:txBody>
        </p:sp>
        <p:sp>
          <p:nvSpPr>
            <p:cNvPr id="31" name="Line 208">
              <a:extLst>
                <a:ext uri="{FF2B5EF4-FFF2-40B4-BE49-F238E27FC236}">
                  <a16:creationId xmlns:a16="http://schemas.microsoft.com/office/drawing/2014/main" id="{4481150C-D637-F5DC-BDCF-7CAD43122C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2" name="Text Box 209">
              <a:extLst>
                <a:ext uri="{FF2B5EF4-FFF2-40B4-BE49-F238E27FC236}">
                  <a16:creationId xmlns:a16="http://schemas.microsoft.com/office/drawing/2014/main" id="{850B46D0-A389-CDF3-74BC-B3124E247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</p:grpSp>
      <p:grpSp>
        <p:nvGrpSpPr>
          <p:cNvPr id="33" name="Group 210">
            <a:extLst>
              <a:ext uri="{FF2B5EF4-FFF2-40B4-BE49-F238E27FC236}">
                <a16:creationId xmlns:a16="http://schemas.microsoft.com/office/drawing/2014/main" id="{DCC1C2F3-1914-8B4E-F43A-07736287072E}"/>
              </a:ext>
            </a:extLst>
          </p:cNvPr>
          <p:cNvGrpSpPr>
            <a:grpSpLocks/>
          </p:cNvGrpSpPr>
          <p:nvPr/>
        </p:nvGrpSpPr>
        <p:grpSpPr bwMode="auto">
          <a:xfrm>
            <a:off x="4813676" y="2655833"/>
            <a:ext cx="971550" cy="889000"/>
            <a:chOff x="4967" y="2636"/>
            <a:chExt cx="612" cy="560"/>
          </a:xfrm>
        </p:grpSpPr>
        <p:grpSp>
          <p:nvGrpSpPr>
            <p:cNvPr id="34" name="Group 211">
              <a:extLst>
                <a:ext uri="{FF2B5EF4-FFF2-40B4-BE49-F238E27FC236}">
                  <a16:creationId xmlns:a16="http://schemas.microsoft.com/office/drawing/2014/main" id="{1F815C98-B762-1B29-FCD0-45BB82706A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36" name="Text Box 212">
                <a:extLst>
                  <a:ext uri="{FF2B5EF4-FFF2-40B4-BE49-F238E27FC236}">
                    <a16:creationId xmlns:a16="http://schemas.microsoft.com/office/drawing/2014/main" id="{65CA39C1-2788-9E84-9CCE-843D8A9989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/>
                  <a:t>٦٤</a:t>
                </a:r>
              </a:p>
            </p:txBody>
          </p:sp>
          <p:sp>
            <p:nvSpPr>
              <p:cNvPr id="37" name="Line 213">
                <a:extLst>
                  <a:ext uri="{FF2B5EF4-FFF2-40B4-BE49-F238E27FC236}">
                    <a16:creationId xmlns:a16="http://schemas.microsoft.com/office/drawing/2014/main" id="{0AEACDA9-82E6-BAEA-41E8-590D833CD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8" name="Text Box 214">
                <a:extLst>
                  <a:ext uri="{FF2B5EF4-FFF2-40B4-BE49-F238E27FC236}">
                    <a16:creationId xmlns:a16="http://schemas.microsoft.com/office/drawing/2014/main" id="{44FD22D2-DC6B-D83F-463F-2E9D92B0CF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مح</a:t>
                </a:r>
              </a:p>
            </p:txBody>
          </p:sp>
        </p:grpSp>
        <p:sp>
          <p:nvSpPr>
            <p:cNvPr id="35" name="Text Box 215">
              <a:extLst>
                <a:ext uri="{FF2B5EF4-FFF2-40B4-BE49-F238E27FC236}">
                  <a16:creationId xmlns:a16="http://schemas.microsoft.com/office/drawing/2014/main" id="{D8F9271F-71DF-3D0D-26ED-F07F8C188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39" name="Text Box 216">
            <a:extLst>
              <a:ext uri="{FF2B5EF4-FFF2-40B4-BE49-F238E27FC236}">
                <a16:creationId xmlns:a16="http://schemas.microsoft.com/office/drawing/2014/main" id="{F6DFDCE7-31AB-D7CB-DB11-9E50285FC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176" y="4214758"/>
            <a:ext cx="2262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٤ مح = ١٩٢</a:t>
            </a:r>
            <a:endParaRPr lang="en-US" altLang="ar-SA" sz="2400" b="1" dirty="0"/>
          </a:p>
        </p:txBody>
      </p:sp>
      <p:sp>
        <p:nvSpPr>
          <p:cNvPr id="40" name="Text Box 217">
            <a:extLst>
              <a:ext uri="{FF2B5EF4-FFF2-40B4-BE49-F238E27FC236}">
                <a16:creationId xmlns:a16="http://schemas.microsoft.com/office/drawing/2014/main" id="{BB0AB546-8DEF-FC90-899C-E7F831764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013" y="4851345"/>
            <a:ext cx="641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مح =</a:t>
            </a:r>
            <a:endParaRPr lang="en-US" altLang="ar-SA" sz="2400" b="1" dirty="0"/>
          </a:p>
        </p:txBody>
      </p:sp>
      <p:grpSp>
        <p:nvGrpSpPr>
          <p:cNvPr id="41" name="Group 218">
            <a:extLst>
              <a:ext uri="{FF2B5EF4-FFF2-40B4-BE49-F238E27FC236}">
                <a16:creationId xmlns:a16="http://schemas.microsoft.com/office/drawing/2014/main" id="{34B78CA0-9B31-0635-45D1-A8F89B1DAD18}"/>
              </a:ext>
            </a:extLst>
          </p:cNvPr>
          <p:cNvGrpSpPr>
            <a:grpSpLocks/>
          </p:cNvGrpSpPr>
          <p:nvPr/>
        </p:nvGrpSpPr>
        <p:grpSpPr bwMode="auto">
          <a:xfrm>
            <a:off x="4394576" y="4706883"/>
            <a:ext cx="777875" cy="833437"/>
            <a:chOff x="4246" y="2672"/>
            <a:chExt cx="341" cy="525"/>
          </a:xfrm>
        </p:grpSpPr>
        <p:sp>
          <p:nvSpPr>
            <p:cNvPr id="42" name="Text Box 219">
              <a:extLst>
                <a:ext uri="{FF2B5EF4-FFF2-40B4-BE49-F238E27FC236}">
                  <a16:creationId xmlns:a16="http://schemas.microsoft.com/office/drawing/2014/main" id="{9338BEBC-562A-5B70-09EC-63E9863F7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١٩٢</a:t>
              </a:r>
            </a:p>
          </p:txBody>
        </p:sp>
        <p:sp>
          <p:nvSpPr>
            <p:cNvPr id="43" name="Line 220">
              <a:extLst>
                <a:ext uri="{FF2B5EF4-FFF2-40B4-BE49-F238E27FC236}">
                  <a16:creationId xmlns:a16="http://schemas.microsoft.com/office/drawing/2014/main" id="{AF3DCA88-653E-8DD4-86D3-6D8FAFE6E3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4" name="Text Box 221">
              <a:extLst>
                <a:ext uri="{FF2B5EF4-FFF2-40B4-BE49-F238E27FC236}">
                  <a16:creationId xmlns:a16="http://schemas.microsoft.com/office/drawing/2014/main" id="{D9695B48-91B0-9D14-B904-A157EC56D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٤</a:t>
              </a:r>
            </a:p>
          </p:txBody>
        </p:sp>
      </p:grpSp>
      <p:sp>
        <p:nvSpPr>
          <p:cNvPr id="45" name="Text Box 222">
            <a:extLst>
              <a:ext uri="{FF2B5EF4-FFF2-40B4-BE49-F238E27FC236}">
                <a16:creationId xmlns:a16="http://schemas.microsoft.com/office/drawing/2014/main" id="{04B6E1A6-8F23-A594-0EFA-E7498872E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526" y="5546670"/>
            <a:ext cx="8082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مح =</a:t>
            </a:r>
            <a:endParaRPr lang="en-US" altLang="ar-SA" sz="2400" b="1" dirty="0"/>
          </a:p>
        </p:txBody>
      </p:sp>
      <p:sp>
        <p:nvSpPr>
          <p:cNvPr id="46" name="Text Box 223">
            <a:extLst>
              <a:ext uri="{FF2B5EF4-FFF2-40B4-BE49-F238E27FC236}">
                <a16:creationId xmlns:a16="http://schemas.microsoft.com/office/drawing/2014/main" id="{26979746-9538-5C86-4FFC-29646F34D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651" y="557207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٤٨</a:t>
            </a:r>
            <a:endParaRPr lang="en-US" altLang="ar-SA" sz="2400" b="1"/>
          </a:p>
        </p:txBody>
      </p:sp>
      <p:sp>
        <p:nvSpPr>
          <p:cNvPr id="47" name="Line 224">
            <a:extLst>
              <a:ext uri="{FF2B5EF4-FFF2-40B4-BE49-F238E27FC236}">
                <a16:creationId xmlns:a16="http://schemas.microsoft.com/office/drawing/2014/main" id="{C0C278C5-5960-8ABF-83AC-3713F4EA5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9076" y="2800295"/>
            <a:ext cx="0" cy="36353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17AC4A12-C3B3-C34D-AA8D-D225637A4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888" y="3530545"/>
            <a:ext cx="290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مح× ٤ = ٦٤ × ٣</a:t>
            </a:r>
            <a:endParaRPr lang="en-US" altLang="ar-SA" sz="2400" b="1" dirty="0"/>
          </a:p>
        </p:txBody>
      </p:sp>
      <p:sp>
        <p:nvSpPr>
          <p:cNvPr id="49" name="Text Box 226">
            <a:extLst>
              <a:ext uri="{FF2B5EF4-FFF2-40B4-BE49-F238E27FC236}">
                <a16:creationId xmlns:a16="http://schemas.microsoft.com/office/drawing/2014/main" id="{082B97D5-F81B-9992-3F28-2486EDD65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313" y="6076895"/>
            <a:ext cx="385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أي أن محيط ب س ر = ٤٨ وحدة</a:t>
            </a:r>
            <a:endParaRPr lang="en-US" altLang="ar-SA" sz="2400" b="1"/>
          </a:p>
        </p:txBody>
      </p:sp>
    </p:spTree>
    <p:extLst>
      <p:ext uri="{BB962C8B-B14F-4D97-AF65-F5344CB8AC3E}">
        <p14:creationId xmlns:p14="http://schemas.microsoft.com/office/powerpoint/2010/main" val="978012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7" grpId="0"/>
      <p:bldP spid="28" grpId="0"/>
      <p:bldP spid="39" grpId="0"/>
      <p:bldP spid="40" grpId="0"/>
      <p:bldP spid="45" grpId="0"/>
      <p:bldP spid="46" grpId="0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71836" y="284107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64C7FC6-C878-DD70-F6E5-FAA6EAF16D34}"/>
              </a:ext>
            </a:extLst>
          </p:cNvPr>
          <p:cNvGrpSpPr>
            <a:grpSpLocks/>
          </p:cNvGrpSpPr>
          <p:nvPr/>
        </p:nvGrpSpPr>
        <p:grpSpPr bwMode="auto">
          <a:xfrm>
            <a:off x="4119241" y="484926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BC5BD103-2506-2C64-37BF-7736259C3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1BB3EF12-3CEF-7491-5394-77DB1648BB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844191B0-AD6A-FDC8-407C-CBD43D139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141" y="1243751"/>
            <a:ext cx="7812087" cy="1044575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 dirty="0"/>
              <a:t>إذا كان.    أب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ـ~     دهـ و فما محيط     أ ب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؟</a:t>
            </a:r>
            <a:r>
              <a:rPr lang="en-US" altLang="ar-SA" dirty="0"/>
              <a:t> 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415201AF-178C-08C8-824F-9FC9990EB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403" y="3675801"/>
            <a:ext cx="1938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عامل المقياس =</a:t>
            </a:r>
            <a:endParaRPr lang="en-US" altLang="ar-SA" sz="24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1446BE-76D5-8438-BD1F-1CECDD370823}"/>
              </a:ext>
            </a:extLst>
          </p:cNvPr>
          <p:cNvGrpSpPr>
            <a:grpSpLocks/>
          </p:cNvGrpSpPr>
          <p:nvPr/>
        </p:nvGrpSpPr>
        <p:grpSpPr bwMode="auto">
          <a:xfrm>
            <a:off x="7489854" y="3531338"/>
            <a:ext cx="758825" cy="873124"/>
            <a:chOff x="4255" y="2672"/>
            <a:chExt cx="352" cy="550"/>
          </a:xfrm>
        </p:grpSpPr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D7A9CB33-663A-13CD-1939-560468E032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 dirty="0"/>
                <a:t>١٣</a:t>
              </a: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AE8E4FF5-BBA0-B415-66E2-C6A97D4A9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06721B53-FBC3-E72A-8F4D-367DA4292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5" y="2931"/>
              <a:ext cx="35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 dirty="0"/>
                <a:t> ٢</a:t>
              </a:r>
              <a:r>
                <a:rPr lang="en-US" altLang="ar-SA" sz="2400" b="1" dirty="0"/>
                <a:t>,</a:t>
              </a:r>
              <a:r>
                <a:rPr lang="ar-SA" altLang="ar-SA" sz="2400" b="1" dirty="0"/>
                <a:t>٥</a:t>
              </a:r>
            </a:p>
          </p:txBody>
        </p:sp>
      </p:grpSp>
      <p:sp>
        <p:nvSpPr>
          <p:cNvPr id="18" name="Text Box 21">
            <a:extLst>
              <a:ext uri="{FF2B5EF4-FFF2-40B4-BE49-F238E27FC236}">
                <a16:creationId xmlns:a16="http://schemas.microsoft.com/office/drawing/2014/main" id="{3E344615-89F2-5242-E4A7-5CA46289A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753" y="4675926"/>
            <a:ext cx="3455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نرمز لمحيط أ ب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بالرمز </a:t>
            </a:r>
            <a:r>
              <a:rPr lang="ar-SA" altLang="ar-SA" sz="2400" b="1" dirty="0" err="1"/>
              <a:t>م</a:t>
            </a:r>
            <a:endParaRPr lang="en-US" altLang="ar-SA" sz="2400" b="1" dirty="0"/>
          </a:p>
        </p:txBody>
      </p:sp>
      <p:grpSp>
        <p:nvGrpSpPr>
          <p:cNvPr id="19" name="Group 22">
            <a:extLst>
              <a:ext uri="{FF2B5EF4-FFF2-40B4-BE49-F238E27FC236}">
                <a16:creationId xmlns:a16="http://schemas.microsoft.com/office/drawing/2014/main" id="{C13C3466-D873-36C2-7950-BFD937014F74}"/>
              </a:ext>
            </a:extLst>
          </p:cNvPr>
          <p:cNvGrpSpPr>
            <a:grpSpLocks/>
          </p:cNvGrpSpPr>
          <p:nvPr/>
        </p:nvGrpSpPr>
        <p:grpSpPr bwMode="auto">
          <a:xfrm>
            <a:off x="4516116" y="2751876"/>
            <a:ext cx="735012" cy="833438"/>
            <a:chOff x="4246" y="2672"/>
            <a:chExt cx="341" cy="525"/>
          </a:xfrm>
        </p:grpSpPr>
        <p:sp>
          <p:nvSpPr>
            <p:cNvPr id="20" name="Text Box 23">
              <a:extLst>
                <a:ext uri="{FF2B5EF4-FFF2-40B4-BE49-F238E27FC236}">
                  <a16:creationId xmlns:a16="http://schemas.microsoft.com/office/drawing/2014/main" id="{B0FF8086-5C6C-AAA5-E2C4-4878C6AFB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 dirty="0"/>
                <a:t>٥</a:t>
              </a:r>
              <a:r>
                <a:rPr lang="en-US" altLang="ar-SA" sz="2400" b="1" dirty="0"/>
                <a:t>,</a:t>
              </a:r>
              <a:r>
                <a:rPr lang="ar-SA" altLang="ar-SA" sz="2400" b="1" dirty="0"/>
                <a:t>٢</a:t>
              </a:r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629191A9-D857-AD7B-F620-9BCA55405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" name="Text Box 25">
              <a:extLst>
                <a:ext uri="{FF2B5EF4-FFF2-40B4-BE49-F238E27FC236}">
                  <a16:creationId xmlns:a16="http://schemas.microsoft.com/office/drawing/2014/main" id="{428193DC-989E-E589-D81F-1EC2A278D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 dirty="0"/>
                <a:t> ١</a:t>
              </a:r>
            </a:p>
          </p:txBody>
        </p:sp>
      </p:grpSp>
      <p:grpSp>
        <p:nvGrpSpPr>
          <p:cNvPr id="23" name="Group 26">
            <a:extLst>
              <a:ext uri="{FF2B5EF4-FFF2-40B4-BE49-F238E27FC236}">
                <a16:creationId xmlns:a16="http://schemas.microsoft.com/office/drawing/2014/main" id="{E00DB744-AF24-6205-4B91-21C7C93C8BC4}"/>
              </a:ext>
            </a:extLst>
          </p:cNvPr>
          <p:cNvGrpSpPr>
            <a:grpSpLocks/>
          </p:cNvGrpSpPr>
          <p:nvPr/>
        </p:nvGrpSpPr>
        <p:grpSpPr bwMode="auto">
          <a:xfrm>
            <a:off x="5273353" y="2658214"/>
            <a:ext cx="971550" cy="831850"/>
            <a:chOff x="4967" y="2636"/>
            <a:chExt cx="612" cy="524"/>
          </a:xfrm>
        </p:grpSpPr>
        <p:grpSp>
          <p:nvGrpSpPr>
            <p:cNvPr id="24" name="Group 27">
              <a:extLst>
                <a:ext uri="{FF2B5EF4-FFF2-40B4-BE49-F238E27FC236}">
                  <a16:creationId xmlns:a16="http://schemas.microsoft.com/office/drawing/2014/main" id="{CD9C2A14-542B-4B86-0C39-375A289B4F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24"/>
              <a:chOff x="3583" y="2863"/>
              <a:chExt cx="476" cy="524"/>
            </a:xfrm>
          </p:grpSpPr>
          <p:sp>
            <p:nvSpPr>
              <p:cNvPr id="26" name="Text Box 28">
                <a:extLst>
                  <a:ext uri="{FF2B5EF4-FFF2-40B4-BE49-F238E27FC236}">
                    <a16:creationId xmlns:a16="http://schemas.microsoft.com/office/drawing/2014/main" id="{5B20B44F-D9B7-AB12-2879-31771FE660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 dirty="0"/>
                  <a:t>٣٠</a:t>
                </a:r>
              </a:p>
            </p:txBody>
          </p:sp>
          <p:sp>
            <p:nvSpPr>
              <p:cNvPr id="27" name="Line 29">
                <a:extLst>
                  <a:ext uri="{FF2B5EF4-FFF2-40B4-BE49-F238E27FC236}">
                    <a16:creationId xmlns:a16="http://schemas.microsoft.com/office/drawing/2014/main" id="{DD152B66-3201-1748-2C56-3CF25C5228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8" name="Text Box 30">
                <a:extLst>
                  <a:ext uri="{FF2B5EF4-FFF2-40B4-BE49-F238E27FC236}">
                    <a16:creationId xmlns:a16="http://schemas.microsoft.com/office/drawing/2014/main" id="{B68DD7CB-1A38-EE3C-A62F-9FFCB609E9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 dirty="0" err="1"/>
                  <a:t>م</a:t>
                </a:r>
                <a:endParaRPr lang="ar-SA" altLang="ar-SA" sz="2000" b="1" dirty="0"/>
              </a:p>
            </p:txBody>
          </p:sp>
        </p:grpSp>
        <p:sp>
          <p:nvSpPr>
            <p:cNvPr id="25" name="Text Box 31">
              <a:extLst>
                <a:ext uri="{FF2B5EF4-FFF2-40B4-BE49-F238E27FC236}">
                  <a16:creationId xmlns:a16="http://schemas.microsoft.com/office/drawing/2014/main" id="{91A59DD4-CA6F-EE61-7A0D-FBD9F4583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29" name="Text Box 32">
            <a:extLst>
              <a:ext uri="{FF2B5EF4-FFF2-40B4-BE49-F238E27FC236}">
                <a16:creationId xmlns:a16="http://schemas.microsoft.com/office/drawing/2014/main" id="{F0482978-F369-FD5A-3035-908C99F90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391" y="4602901"/>
            <a:ext cx="2262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 err="1"/>
              <a:t>م</a:t>
            </a:r>
            <a:r>
              <a:rPr lang="ar-SA" altLang="ar-SA" sz="2400" b="1" dirty="0"/>
              <a:t> = ١٢</a:t>
            </a:r>
            <a:endParaRPr lang="en-US" altLang="ar-SA" sz="2400" b="1" dirty="0"/>
          </a:p>
        </p:txBody>
      </p:sp>
      <p:sp>
        <p:nvSpPr>
          <p:cNvPr id="30" name="Line 40">
            <a:extLst>
              <a:ext uri="{FF2B5EF4-FFF2-40B4-BE49-F238E27FC236}">
                <a16:creationId xmlns:a16="http://schemas.microsoft.com/office/drawing/2014/main" id="{EFAC3FF5-46B2-A0AE-A0E3-453A1D9979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4291" y="2721714"/>
            <a:ext cx="0" cy="36353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SA"/>
          </a:p>
        </p:txBody>
      </p:sp>
      <p:sp>
        <p:nvSpPr>
          <p:cNvPr id="31" name="Text Box 41">
            <a:extLst>
              <a:ext uri="{FF2B5EF4-FFF2-40B4-BE49-F238E27FC236}">
                <a16:creationId xmlns:a16="http://schemas.microsoft.com/office/drawing/2014/main" id="{985C618C-16E2-1CF9-79DE-EDEA67870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8692" y="3821664"/>
            <a:ext cx="338813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 err="1"/>
              <a:t>م</a:t>
            </a:r>
            <a:r>
              <a:rPr lang="ar-SA" altLang="ar-SA" sz="2400" b="1" dirty="0"/>
              <a:t> × ٥</a:t>
            </a:r>
            <a:r>
              <a:rPr lang="en-US" altLang="ar-SA" sz="2400" b="1" dirty="0"/>
              <a:t>,</a:t>
            </a:r>
            <a:r>
              <a:rPr lang="ar-SA" altLang="ar-SA" sz="2400" b="1" dirty="0"/>
              <a:t>٢ = ٣٠ × ١</a:t>
            </a:r>
            <a:r>
              <a:rPr lang="en-US" altLang="ar-SA" sz="2400" b="1" dirty="0"/>
              <a:t>,</a:t>
            </a:r>
            <a:r>
              <a:rPr lang="ar-SA" altLang="ar-SA" sz="2400" b="1" dirty="0"/>
              <a:t>٢</a:t>
            </a:r>
            <a:endParaRPr lang="en-US" altLang="ar-SA" sz="2400" b="1" dirty="0"/>
          </a:p>
        </p:txBody>
      </p:sp>
      <p:sp>
        <p:nvSpPr>
          <p:cNvPr id="32" name="Text Box 42">
            <a:extLst>
              <a:ext uri="{FF2B5EF4-FFF2-40B4-BE49-F238E27FC236}">
                <a16:creationId xmlns:a16="http://schemas.microsoft.com/office/drawing/2014/main" id="{F64F19E7-7CCA-4137-3216-EF312A967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528" y="5636364"/>
            <a:ext cx="385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أي أن محيط </a:t>
            </a:r>
            <a:r>
              <a:rPr lang="ar-SA" altLang="ar-SA" sz="2400" b="1" dirty="0" err="1"/>
              <a:t>ت</a:t>
            </a:r>
            <a:r>
              <a:rPr lang="ar-SA" altLang="ar-SA" sz="2400" b="1" dirty="0"/>
              <a:t> أ ب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= ١٢ وحدة</a:t>
            </a:r>
            <a:endParaRPr lang="en-US" altLang="ar-SA" sz="2400" b="1" dirty="0"/>
          </a:p>
        </p:txBody>
      </p:sp>
      <p:sp>
        <p:nvSpPr>
          <p:cNvPr id="34" name="المثلث">
            <a:extLst>
              <a:ext uri="{FF2B5EF4-FFF2-40B4-BE49-F238E27FC236}">
                <a16:creationId xmlns:a16="http://schemas.microsoft.com/office/drawing/2014/main" id="{7C862956-7E34-6F0D-9DBC-EFB43F828523}"/>
              </a:ext>
            </a:extLst>
          </p:cNvPr>
          <p:cNvSpPr/>
          <p:nvPr/>
        </p:nvSpPr>
        <p:spPr>
          <a:xfrm>
            <a:off x="8751603" y="1649818"/>
            <a:ext cx="281085" cy="23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/>
          </a:p>
        </p:txBody>
      </p:sp>
      <p:sp>
        <p:nvSpPr>
          <p:cNvPr id="35" name="المثلث">
            <a:extLst>
              <a:ext uri="{FF2B5EF4-FFF2-40B4-BE49-F238E27FC236}">
                <a16:creationId xmlns:a16="http://schemas.microsoft.com/office/drawing/2014/main" id="{E669AD36-45C6-E5A0-41B5-EC333964A746}"/>
              </a:ext>
            </a:extLst>
          </p:cNvPr>
          <p:cNvSpPr/>
          <p:nvPr/>
        </p:nvSpPr>
        <p:spPr>
          <a:xfrm>
            <a:off x="7514978" y="1649818"/>
            <a:ext cx="281085" cy="23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/>
          </a:p>
        </p:txBody>
      </p:sp>
      <p:sp>
        <p:nvSpPr>
          <p:cNvPr id="36" name="المثلث">
            <a:extLst>
              <a:ext uri="{FF2B5EF4-FFF2-40B4-BE49-F238E27FC236}">
                <a16:creationId xmlns:a16="http://schemas.microsoft.com/office/drawing/2014/main" id="{56C25E04-E671-664F-1C50-2A07D6F24133}"/>
              </a:ext>
            </a:extLst>
          </p:cNvPr>
          <p:cNvSpPr/>
          <p:nvPr/>
        </p:nvSpPr>
        <p:spPr>
          <a:xfrm>
            <a:off x="5651235" y="1620184"/>
            <a:ext cx="281085" cy="23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/>
          </a:p>
        </p:txBody>
      </p:sp>
      <p:pic>
        <p:nvPicPr>
          <p:cNvPr id="37" name="IMG_1791.png" descr="IMG_1791.png">
            <a:extLst>
              <a:ext uri="{FF2B5EF4-FFF2-40B4-BE49-F238E27FC236}">
                <a16:creationId xmlns:a16="http://schemas.microsoft.com/office/drawing/2014/main" id="{312A84EB-60EA-7572-09C1-C426235EE183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5547" t="59772" r="68919" b="30692"/>
          <a:stretch/>
        </p:blipFill>
        <p:spPr>
          <a:xfrm>
            <a:off x="662203" y="3025344"/>
            <a:ext cx="3206212" cy="187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AC5245CA-BADE-CC2D-549F-DE538BAC1E40}"/>
              </a:ext>
            </a:extLst>
          </p:cNvPr>
          <p:cNvSpPr txBox="1"/>
          <p:nvPr/>
        </p:nvSpPr>
        <p:spPr>
          <a:xfrm>
            <a:off x="6545654" y="3680890"/>
            <a:ext cx="10011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400" b="1" dirty="0"/>
              <a:t>=</a:t>
            </a:r>
            <a:r>
              <a:rPr lang="ar-SA" sz="2400" b="1" u="sng" dirty="0"/>
              <a:t> ٥</a:t>
            </a:r>
            <a:r>
              <a:rPr lang="en-US" sz="2400" b="1" u="sng" dirty="0"/>
              <a:t>,</a:t>
            </a:r>
            <a:r>
              <a:rPr lang="ar-SA" sz="2400" b="1" u="sng" dirty="0"/>
              <a:t>٢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DF363B03-12F2-8ADA-88A5-41E13CB330B3}"/>
              </a:ext>
            </a:extLst>
          </p:cNvPr>
          <p:cNvSpPr txBox="1"/>
          <p:nvPr/>
        </p:nvSpPr>
        <p:spPr>
          <a:xfrm>
            <a:off x="6950249" y="4050264"/>
            <a:ext cx="26419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b="1" dirty="0"/>
              <a:t>١</a:t>
            </a:r>
          </a:p>
        </p:txBody>
      </p:sp>
    </p:spTree>
    <p:extLst>
      <p:ext uri="{BB962C8B-B14F-4D97-AF65-F5344CB8AC3E}">
        <p14:creationId xmlns:p14="http://schemas.microsoft.com/office/powerpoint/2010/main" val="30926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8" grpId="0"/>
      <p:bldP spid="29" grpId="0"/>
      <p:bldP spid="31" grpId="0"/>
      <p:bldP spid="32" grpId="0"/>
      <p:bldP spid="34" grpId="0" animBg="1" advAuto="0"/>
      <p:bldP spid="35" grpId="0" animBg="1" advAuto="0"/>
      <p:bldP spid="3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70254" y="1346041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٣-٦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تشابه المضلعات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839" y="949448"/>
            <a:ext cx="463016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التاريخ   </a:t>
            </a:r>
            <a:r>
              <a:rPr lang="ar-SA" altLang="ar-SA" sz="2800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رقم الصفحة :</a:t>
            </a:r>
            <a:endParaRPr lang="ar-SA" altLang="ar-SA" sz="2800" dirty="0">
              <a:solidFill>
                <a:srgbClr val="00B05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490111" y="2912152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36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اعين المضلعات المتشابه واعين القياسات </a:t>
            </a:r>
            <a:r>
              <a:rPr lang="ar-SA" sz="3600" dirty="0" err="1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الناقصه</a:t>
            </a:r>
            <a:r>
              <a:rPr lang="ar-SA" sz="36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 فيها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0" y="561061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338553" y="3242973"/>
            <a:ext cx="5515243" cy="95525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3" name="الجدول">
            <a:extLst>
              <a:ext uri="{FF2B5EF4-FFF2-40B4-BE49-F238E27FC236}">
                <a16:creationId xmlns:a16="http://schemas.microsoft.com/office/drawing/2014/main" id="{50E2EA83-915A-7D45-9CF3-CBA29C42CD02}"/>
              </a:ext>
            </a:extLst>
          </p:cNvPr>
          <p:cNvGraphicFramePr/>
          <p:nvPr/>
        </p:nvGraphicFramePr>
        <p:xfrm>
          <a:off x="4214253" y="5132379"/>
          <a:ext cx="4205283" cy="1494352"/>
        </p:xfrm>
        <a:graphic>
          <a:graphicData uri="http://schemas.openxmlformats.org/drawingml/2006/table">
            <a:tbl>
              <a:tblPr rtl="1"/>
              <a:tblGrid>
                <a:gridCol w="1401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17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176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تجميع">
            <a:extLst>
              <a:ext uri="{FF2B5EF4-FFF2-40B4-BE49-F238E27FC236}">
                <a16:creationId xmlns:a16="http://schemas.microsoft.com/office/drawing/2014/main" id="{B8063C16-92DD-3E43-B21A-1A2069489436}"/>
              </a:ext>
            </a:extLst>
          </p:cNvPr>
          <p:cNvGrpSpPr/>
          <p:nvPr/>
        </p:nvGrpSpPr>
        <p:grpSpPr>
          <a:xfrm>
            <a:off x="7652948" y="4446932"/>
            <a:ext cx="1859646" cy="536968"/>
            <a:chOff x="495148" y="-25400"/>
            <a:chExt cx="1859645" cy="536966"/>
          </a:xfrm>
        </p:grpSpPr>
        <p:pic>
          <p:nvPicPr>
            <p:cNvPr id="25" name="Google Shape;714;p59" descr="Google Shape;714;p59">
              <a:extLst>
                <a:ext uri="{FF2B5EF4-FFF2-40B4-BE49-F238E27FC236}">
                  <a16:creationId xmlns:a16="http://schemas.microsoft.com/office/drawing/2014/main" id="{1BA64C45-680F-1345-ADA8-36F0ADE43F5C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495148" y="-25400"/>
              <a:ext cx="1859645" cy="536966"/>
            </a:xfrm>
            <a:prstGeom prst="rect">
              <a:avLst/>
            </a:prstGeom>
            <a:effectLst>
              <a:outerShdw blurRad="190500" dist="12700" dir="5400000" rotWithShape="0">
                <a:srgbClr val="000000"/>
              </a:outerShdw>
            </a:effectLst>
          </p:spPr>
        </p:pic>
        <p:sp>
          <p:nvSpPr>
            <p:cNvPr id="26" name="جدول التعلم">
              <a:extLst>
                <a:ext uri="{FF2B5EF4-FFF2-40B4-BE49-F238E27FC236}">
                  <a16:creationId xmlns:a16="http://schemas.microsoft.com/office/drawing/2014/main" id="{28D1B47D-0CDF-494E-A180-6DE34C8159AE}"/>
                </a:ext>
              </a:extLst>
            </p:cNvPr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1"/>
                    <a:srcRect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rPr lang="ar-SA" dirty="0"/>
                <a:t>جدول التعلم</a:t>
              </a:r>
              <a:endParaRPr dirty="0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36639B-2012-AD4A-BB89-1BF3C428435B}"/>
              </a:ext>
            </a:extLst>
          </p:cNvPr>
          <p:cNvSpPr/>
          <p:nvPr/>
        </p:nvSpPr>
        <p:spPr>
          <a:xfrm>
            <a:off x="7081034" y="5249370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17DEDA-159A-E247-A127-A8E3A1287AD2}"/>
              </a:ext>
            </a:extLst>
          </p:cNvPr>
          <p:cNvSpPr/>
          <p:nvPr/>
        </p:nvSpPr>
        <p:spPr>
          <a:xfrm>
            <a:off x="5723016" y="5331336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9C50EE5-0CFD-9B41-BDA8-CAC9AEC9B030}"/>
              </a:ext>
            </a:extLst>
          </p:cNvPr>
          <p:cNvSpPr/>
          <p:nvPr/>
        </p:nvSpPr>
        <p:spPr>
          <a:xfrm>
            <a:off x="4214251" y="5331335"/>
            <a:ext cx="133163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1958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1740274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AEF191DA-7EFD-1C5F-AF39-5A291E9473AA}"/>
              </a:ext>
            </a:extLst>
          </p:cNvPr>
          <p:cNvGrpSpPr>
            <a:grpSpLocks/>
          </p:cNvGrpSpPr>
          <p:nvPr/>
        </p:nvGrpSpPr>
        <p:grpSpPr bwMode="auto">
          <a:xfrm>
            <a:off x="3629554" y="274897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F65640CE-56D9-82E3-1409-462EBC17D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AAC43996-D002-E7E7-CFA4-73FDFA262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462F62DE-548C-32CF-8899-0596DA70E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554" y="1070235"/>
            <a:ext cx="5942012" cy="684212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حدد ما إذا كان المضلعين متشابهين أم لا . وضح إجابتك .</a:t>
            </a:r>
            <a:endParaRPr lang="en" altLang="ar-SA" sz="2400" b="1"/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7F061D51-45D8-08F9-737D-65C019525802}"/>
              </a:ext>
            </a:extLst>
          </p:cNvPr>
          <p:cNvGrpSpPr>
            <a:grpSpLocks/>
          </p:cNvGrpSpPr>
          <p:nvPr/>
        </p:nvGrpSpPr>
        <p:grpSpPr bwMode="auto">
          <a:xfrm>
            <a:off x="8598429" y="2114810"/>
            <a:ext cx="900112" cy="833437"/>
            <a:chOff x="4445" y="2695"/>
            <a:chExt cx="567" cy="525"/>
          </a:xfrm>
        </p:grpSpPr>
        <p:grpSp>
          <p:nvGrpSpPr>
            <p:cNvPr id="13" name="Group 8">
              <a:extLst>
                <a:ext uri="{FF2B5EF4-FFF2-40B4-BE49-F238E27FC236}">
                  <a16:creationId xmlns:a16="http://schemas.microsoft.com/office/drawing/2014/main" id="{5B88AC36-5BAD-B971-8C7B-7F23A73C0E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6" name="Text Box 9">
                <a:extLst>
                  <a:ext uri="{FF2B5EF4-FFF2-40B4-BE49-F238E27FC236}">
                    <a16:creationId xmlns:a16="http://schemas.microsoft.com/office/drawing/2014/main" id="{5E2D7FC7-A6C2-2896-9436-F36FC73439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١٣</a:t>
                </a: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C8101292-E37E-A9FC-A4AB-018BA00B0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8" name="Text Box 11">
                <a:extLst>
                  <a:ext uri="{FF2B5EF4-FFF2-40B4-BE49-F238E27FC236}">
                    <a16:creationId xmlns:a16="http://schemas.microsoft.com/office/drawing/2014/main" id="{0EBE1316-3C7C-E9E8-E942-5BC54F353C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</p:grp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E4C4AFC7-FD7A-5C61-226D-CB7C1A127F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5C71D300-DFBA-7D8A-67CB-882D52652406}"/>
              </a:ext>
            </a:extLst>
          </p:cNvPr>
          <p:cNvGrpSpPr>
            <a:grpSpLocks/>
          </p:cNvGrpSpPr>
          <p:nvPr/>
        </p:nvGrpSpPr>
        <p:grpSpPr bwMode="auto">
          <a:xfrm>
            <a:off x="8598429" y="3908685"/>
            <a:ext cx="900112" cy="833437"/>
            <a:chOff x="4445" y="2695"/>
            <a:chExt cx="567" cy="525"/>
          </a:xfrm>
        </p:grpSpPr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0D9DE4B0-B4F9-72E4-0272-52C99BBC0C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id="{F6386653-1E10-0D44-1191-5D611577F7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١٢</a:t>
                </a:r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3ED3CACE-5D56-D713-AD2C-A973402C7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4" name="Text Box 23">
                <a:extLst>
                  <a:ext uri="{FF2B5EF4-FFF2-40B4-BE49-F238E27FC236}">
                    <a16:creationId xmlns:a16="http://schemas.microsoft.com/office/drawing/2014/main" id="{78268BE4-7976-6FA1-281F-023794EC2A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٤</a:t>
                </a:r>
              </a:p>
            </p:txBody>
          </p:sp>
        </p:grp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1A6A4249-661D-277A-4B7F-FC72F29F3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7D87BF25-1018-D072-C005-7CB9155FBAE0}"/>
              </a:ext>
            </a:extLst>
          </p:cNvPr>
          <p:cNvGrpSpPr>
            <a:grpSpLocks/>
          </p:cNvGrpSpPr>
          <p:nvPr/>
        </p:nvGrpSpPr>
        <p:grpSpPr bwMode="auto">
          <a:xfrm>
            <a:off x="7626879" y="3908685"/>
            <a:ext cx="900112" cy="833437"/>
            <a:chOff x="4445" y="2695"/>
            <a:chExt cx="567" cy="525"/>
          </a:xfrm>
        </p:grpSpPr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1062C362-3C64-80B8-9475-690C5166E4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8" name="Text Box 27">
                <a:extLst>
                  <a:ext uri="{FF2B5EF4-FFF2-40B4-BE49-F238E27FC236}">
                    <a16:creationId xmlns:a16="http://schemas.microsoft.com/office/drawing/2014/main" id="{C2F6E049-EA83-9AD7-19E2-456B1C5D3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29" name="Line 28">
                <a:extLst>
                  <a:ext uri="{FF2B5EF4-FFF2-40B4-BE49-F238E27FC236}">
                    <a16:creationId xmlns:a16="http://schemas.microsoft.com/office/drawing/2014/main" id="{01E1CCD8-3119-2282-3008-D666B37D5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3B9D3D29-F19A-A5D5-0044-DDD08390E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</a:t>
                </a:r>
              </a:p>
            </p:txBody>
          </p:sp>
        </p:grpSp>
        <p:sp>
          <p:nvSpPr>
            <p:cNvPr id="27" name="Text Box 30">
              <a:extLst>
                <a:ext uri="{FF2B5EF4-FFF2-40B4-BE49-F238E27FC236}">
                  <a16:creationId xmlns:a16="http://schemas.microsoft.com/office/drawing/2014/main" id="{DFA789FF-46DD-A1C6-9443-9CB7B6B35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sp>
        <p:nvSpPr>
          <p:cNvPr id="31" name="AutoShape 31">
            <a:extLst>
              <a:ext uri="{FF2B5EF4-FFF2-40B4-BE49-F238E27FC236}">
                <a16:creationId xmlns:a16="http://schemas.microsoft.com/office/drawing/2014/main" id="{197AD271-75A4-1528-F0C0-B7CBA7C0B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616" y="4921510"/>
            <a:ext cx="2374900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/>
              <a:t>النسب غير متساوية</a:t>
            </a:r>
            <a:endParaRPr lang="en-US" altLang="ar-SA" sz="2400" b="1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1761F895-B050-3C52-BA50-C7FD633DA70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55104" y="4956435"/>
            <a:ext cx="1908175" cy="684212"/>
          </a:xfrm>
          <a:custGeom>
            <a:avLst/>
            <a:gdLst>
              <a:gd name="T0" fmla="*/ 1431131 w 21600"/>
              <a:gd name="T1" fmla="*/ 0 h 21600"/>
              <a:gd name="T2" fmla="*/ 0 w 21600"/>
              <a:gd name="T3" fmla="*/ 342106 h 21600"/>
              <a:gd name="T4" fmla="*/ 1431131 w 21600"/>
              <a:gd name="T5" fmla="*/ 684212 h 21600"/>
              <a:gd name="T6" fmla="*/ 1908175 w 21600"/>
              <a:gd name="T7" fmla="*/ 34210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A0AA1738-3FEF-2C8B-B541-9F448496B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154" y="4921510"/>
            <a:ext cx="2374900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/>
              <a:t>الأضلاع غير متناسبة</a:t>
            </a:r>
            <a:endParaRPr lang="en-US" altLang="ar-SA" sz="2400" b="1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C78D5DAC-D905-4D43-36B0-E8E4A5D14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504" y="5894647"/>
            <a:ext cx="35274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SA" altLang="ar-SA" sz="2400" b="1"/>
              <a:t>أي أن : المضلعان غير متشابهين</a:t>
            </a:r>
            <a:endParaRPr lang="en-US" altLang="ar-SA" sz="2400" b="1"/>
          </a:p>
        </p:txBody>
      </p:sp>
      <p:pic>
        <p:nvPicPr>
          <p:cNvPr id="35" name="Picture 36">
            <a:extLst>
              <a:ext uri="{FF2B5EF4-FFF2-40B4-BE49-F238E27FC236}">
                <a16:creationId xmlns:a16="http://schemas.microsoft.com/office/drawing/2014/main" id="{66BF8203-F26B-D2B3-C9F0-CB417540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504" y="2402147"/>
            <a:ext cx="38179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7">
            <a:extLst>
              <a:ext uri="{FF2B5EF4-FFF2-40B4-BE49-F238E27FC236}">
                <a16:creationId xmlns:a16="http://schemas.microsoft.com/office/drawing/2014/main" id="{B60A202C-0EE5-22E5-FF3A-30F4B5E8DF73}"/>
              </a:ext>
            </a:extLst>
          </p:cNvPr>
          <p:cNvGrpSpPr>
            <a:grpSpLocks/>
          </p:cNvGrpSpPr>
          <p:nvPr/>
        </p:nvGrpSpPr>
        <p:grpSpPr bwMode="auto">
          <a:xfrm>
            <a:off x="8598429" y="2937135"/>
            <a:ext cx="900112" cy="833437"/>
            <a:chOff x="4445" y="2695"/>
            <a:chExt cx="567" cy="525"/>
          </a:xfrm>
        </p:grpSpPr>
        <p:grpSp>
          <p:nvGrpSpPr>
            <p:cNvPr id="37" name="Group 38">
              <a:extLst>
                <a:ext uri="{FF2B5EF4-FFF2-40B4-BE49-F238E27FC236}">
                  <a16:creationId xmlns:a16="http://schemas.microsoft.com/office/drawing/2014/main" id="{D48912D0-8F33-081E-235B-9788020D00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39" name="Text Box 39">
                <a:extLst>
                  <a:ext uri="{FF2B5EF4-FFF2-40B4-BE49-F238E27FC236}">
                    <a16:creationId xmlns:a16="http://schemas.microsoft.com/office/drawing/2014/main" id="{7AACEAC2-6677-9AFF-3E2A-1DED8ECA0B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  <p:sp>
            <p:nvSpPr>
              <p:cNvPr id="40" name="Line 40">
                <a:extLst>
                  <a:ext uri="{FF2B5EF4-FFF2-40B4-BE49-F238E27FC236}">
                    <a16:creationId xmlns:a16="http://schemas.microsoft.com/office/drawing/2014/main" id="{94D521B4-D750-7980-09DB-230C0B17F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1" name="Text Box 41">
                <a:extLst>
                  <a:ext uri="{FF2B5EF4-FFF2-40B4-BE49-F238E27FC236}">
                    <a16:creationId xmlns:a16="http://schemas.microsoft.com/office/drawing/2014/main" id="{0FDC30E6-4D5E-3DE2-BDCF-CCB755F72D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</p:grpSp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6758149E-CA10-08A3-4643-E224B477F1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1103924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1DFB631B-CD28-64C1-CBFB-E7D8A37B635C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41275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797CC827-4A67-4ECB-E6E4-5066B312C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288CBB83-A3A2-7B0B-E877-7C8E7395E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CB0B5706-ED11-7184-E8CB-6E2C753E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728663"/>
            <a:ext cx="7272337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حدد ما إذا كان المضلعين متشابهين أم لا . وضح إجابتك .</a:t>
            </a:r>
            <a:endParaRPr lang="en" altLang="ar-SA" sz="2400"/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4D2A22D2-9800-99D6-F72C-8F9A3D62B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773238"/>
            <a:ext cx="3132138" cy="935037"/>
          </a:xfrm>
          <a:prstGeom prst="rightArrowCallout">
            <a:avLst>
              <a:gd name="adj1" fmla="val 39898"/>
              <a:gd name="adj2" fmla="val 34042"/>
              <a:gd name="adj3" fmla="val 0"/>
              <a:gd name="adj4" fmla="val 10000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الزوايا المتناظرة متطابقة</a:t>
            </a:r>
          </a:p>
        </p:txBody>
      </p:sp>
      <p:grpSp>
        <p:nvGrpSpPr>
          <p:cNvPr id="13" name="Group 40">
            <a:extLst>
              <a:ext uri="{FF2B5EF4-FFF2-40B4-BE49-F238E27FC236}">
                <a16:creationId xmlns:a16="http://schemas.microsoft.com/office/drawing/2014/main" id="{09A81B2C-5B19-324C-3ECE-B302CEC0A457}"/>
              </a:ext>
            </a:extLst>
          </p:cNvPr>
          <p:cNvGrpSpPr>
            <a:grpSpLocks/>
          </p:cNvGrpSpPr>
          <p:nvPr/>
        </p:nvGrpSpPr>
        <p:grpSpPr bwMode="auto">
          <a:xfrm>
            <a:off x="7596188" y="2852738"/>
            <a:ext cx="1008062" cy="833437"/>
            <a:chOff x="4445" y="2695"/>
            <a:chExt cx="567" cy="525"/>
          </a:xfrm>
        </p:grpSpPr>
        <p:grpSp>
          <p:nvGrpSpPr>
            <p:cNvPr id="14" name="Group 41">
              <a:extLst>
                <a:ext uri="{FF2B5EF4-FFF2-40B4-BE49-F238E27FC236}">
                  <a16:creationId xmlns:a16="http://schemas.microsoft.com/office/drawing/2014/main" id="{4B3D291A-84A3-11CA-EFC8-7204987230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7" name="Text Box 42">
                <a:extLst>
                  <a:ext uri="{FF2B5EF4-FFF2-40B4-BE49-F238E27FC236}">
                    <a16:creationId xmlns:a16="http://schemas.microsoft.com/office/drawing/2014/main" id="{745EC958-6AFF-B075-AFE6-4F04E80CE4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٦</a:t>
                </a:r>
              </a:p>
            </p:txBody>
          </p:sp>
          <p:sp>
            <p:nvSpPr>
              <p:cNvPr id="18" name="Line 43">
                <a:extLst>
                  <a:ext uri="{FF2B5EF4-FFF2-40B4-BE49-F238E27FC236}">
                    <a16:creationId xmlns:a16="http://schemas.microsoft.com/office/drawing/2014/main" id="{DED56B24-10EF-FD57-1433-8590DB043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 Box 44">
                <a:extLst>
                  <a:ext uri="{FF2B5EF4-FFF2-40B4-BE49-F238E27FC236}">
                    <a16:creationId xmlns:a16="http://schemas.microsoft.com/office/drawing/2014/main" id="{DD0BDB68-636A-2D8C-C699-E19DD7EB1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٨</a:t>
                </a:r>
              </a:p>
            </p:txBody>
          </p:sp>
        </p:grpSp>
        <p:sp>
          <p:nvSpPr>
            <p:cNvPr id="16" name="Text Box 45">
              <a:extLst>
                <a:ext uri="{FF2B5EF4-FFF2-40B4-BE49-F238E27FC236}">
                  <a16:creationId xmlns:a16="http://schemas.microsoft.com/office/drawing/2014/main" id="{02A70EE0-81A2-F086-0E38-FBB28DB0D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20" name="Group 46">
            <a:extLst>
              <a:ext uri="{FF2B5EF4-FFF2-40B4-BE49-F238E27FC236}">
                <a16:creationId xmlns:a16="http://schemas.microsoft.com/office/drawing/2014/main" id="{8839DEE3-EB5C-A69F-58D9-7CE587466366}"/>
              </a:ext>
            </a:extLst>
          </p:cNvPr>
          <p:cNvGrpSpPr>
            <a:grpSpLocks/>
          </p:cNvGrpSpPr>
          <p:nvPr/>
        </p:nvGrpSpPr>
        <p:grpSpPr bwMode="auto">
          <a:xfrm>
            <a:off x="7632700" y="3762375"/>
            <a:ext cx="971550" cy="833438"/>
            <a:chOff x="4445" y="2695"/>
            <a:chExt cx="567" cy="525"/>
          </a:xfrm>
        </p:grpSpPr>
        <p:grpSp>
          <p:nvGrpSpPr>
            <p:cNvPr id="21" name="Group 47">
              <a:extLst>
                <a:ext uri="{FF2B5EF4-FFF2-40B4-BE49-F238E27FC236}">
                  <a16:creationId xmlns:a16="http://schemas.microsoft.com/office/drawing/2014/main" id="{7714C928-48FF-BF38-A2A9-18F376F20D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3" name="Text Box 48">
                <a:extLst>
                  <a:ext uri="{FF2B5EF4-FFF2-40B4-BE49-F238E27FC236}">
                    <a16:creationId xmlns:a16="http://schemas.microsoft.com/office/drawing/2014/main" id="{D87BDC1F-F364-F26A-937F-5469505F40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٦</a:t>
                </a:r>
              </a:p>
            </p:txBody>
          </p:sp>
          <p:sp>
            <p:nvSpPr>
              <p:cNvPr id="24" name="Line 49">
                <a:extLst>
                  <a:ext uri="{FF2B5EF4-FFF2-40B4-BE49-F238E27FC236}">
                    <a16:creationId xmlns:a16="http://schemas.microsoft.com/office/drawing/2014/main" id="{7AE6100F-A9CF-A871-97BC-2FF34D257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5" name="Text Box 50">
                <a:extLst>
                  <a:ext uri="{FF2B5EF4-FFF2-40B4-BE49-F238E27FC236}">
                    <a16:creationId xmlns:a16="http://schemas.microsoft.com/office/drawing/2014/main" id="{CB55846F-1EBA-5699-0143-776D49E3AA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٨</a:t>
                </a:r>
              </a:p>
            </p:txBody>
          </p:sp>
        </p:grpSp>
        <p:sp>
          <p:nvSpPr>
            <p:cNvPr id="22" name="Text Box 51">
              <a:extLst>
                <a:ext uri="{FF2B5EF4-FFF2-40B4-BE49-F238E27FC236}">
                  <a16:creationId xmlns:a16="http://schemas.microsoft.com/office/drawing/2014/main" id="{E9EAA07B-9866-A218-CF30-A41B69F22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26" name="AutoShape 54">
            <a:extLst>
              <a:ext uri="{FF2B5EF4-FFF2-40B4-BE49-F238E27FC236}">
                <a16:creationId xmlns:a16="http://schemas.microsoft.com/office/drawing/2014/main" id="{901AD135-4252-AA81-FB0A-2A2380774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4545013"/>
            <a:ext cx="3384550" cy="935037"/>
          </a:xfrm>
          <a:prstGeom prst="rightArrowCallout">
            <a:avLst>
              <a:gd name="adj1" fmla="val 49065"/>
              <a:gd name="adj2" fmla="val 34042"/>
              <a:gd name="adj3" fmla="val 37538"/>
              <a:gd name="adj4" fmla="val 83755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الأضلاع المتناظرة متناسبة</a:t>
            </a:r>
          </a:p>
        </p:txBody>
      </p:sp>
      <p:sp>
        <p:nvSpPr>
          <p:cNvPr id="27" name="AutoShape 55">
            <a:extLst>
              <a:ext uri="{FF2B5EF4-FFF2-40B4-BE49-F238E27FC236}">
                <a16:creationId xmlns:a16="http://schemas.microsoft.com/office/drawing/2014/main" id="{491B6ABA-1AE3-E57E-BF68-8D6EFDF4F2BF}"/>
              </a:ext>
            </a:extLst>
          </p:cNvPr>
          <p:cNvSpPr>
            <a:spLocks noChangeArrowheads="1"/>
          </p:cNvSpPr>
          <p:nvPr/>
        </p:nvSpPr>
        <p:spPr bwMode="auto">
          <a:xfrm rot="16165752" flipH="1">
            <a:off x="4140994" y="4079082"/>
            <a:ext cx="469900" cy="461962"/>
          </a:xfrm>
          <a:prstGeom prst="leftArrow">
            <a:avLst>
              <a:gd name="adj1" fmla="val 50000"/>
              <a:gd name="adj2" fmla="val 2543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8" name="AutoShape 56">
            <a:extLst>
              <a:ext uri="{FF2B5EF4-FFF2-40B4-BE49-F238E27FC236}">
                <a16:creationId xmlns:a16="http://schemas.microsoft.com/office/drawing/2014/main" id="{0B458290-971E-2D7E-511F-61FD050E3504}"/>
              </a:ext>
            </a:extLst>
          </p:cNvPr>
          <p:cNvSpPr>
            <a:spLocks noChangeArrowheads="1"/>
          </p:cNvSpPr>
          <p:nvPr/>
        </p:nvSpPr>
        <p:spPr bwMode="auto">
          <a:xfrm rot="5409727" flipH="1">
            <a:off x="5500688" y="2797175"/>
            <a:ext cx="679450" cy="488950"/>
          </a:xfrm>
          <a:prstGeom prst="leftArrow">
            <a:avLst>
              <a:gd name="adj1" fmla="val 50000"/>
              <a:gd name="adj2" fmla="val 3474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9" name="AutoShape 57">
            <a:extLst>
              <a:ext uri="{FF2B5EF4-FFF2-40B4-BE49-F238E27FC236}">
                <a16:creationId xmlns:a16="http://schemas.microsoft.com/office/drawing/2014/main" id="{D2DF1FCB-A6F8-D5CB-1271-A347C8091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3357563"/>
            <a:ext cx="26638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المضلعان متشابهان</a:t>
            </a:r>
            <a:endParaRPr lang="en-US" altLang="ar-SA" sz="2400" b="1"/>
          </a:p>
        </p:txBody>
      </p:sp>
      <p:grpSp>
        <p:nvGrpSpPr>
          <p:cNvPr id="30" name="Group 70">
            <a:extLst>
              <a:ext uri="{FF2B5EF4-FFF2-40B4-BE49-F238E27FC236}">
                <a16:creationId xmlns:a16="http://schemas.microsoft.com/office/drawing/2014/main" id="{C1F06261-D96E-CEA1-1635-55BA488BA154}"/>
              </a:ext>
            </a:extLst>
          </p:cNvPr>
          <p:cNvGrpSpPr>
            <a:grpSpLocks/>
          </p:cNvGrpSpPr>
          <p:nvPr/>
        </p:nvGrpSpPr>
        <p:grpSpPr bwMode="auto">
          <a:xfrm>
            <a:off x="7235825" y="3732213"/>
            <a:ext cx="419100" cy="833437"/>
            <a:chOff x="4342" y="3249"/>
            <a:chExt cx="185" cy="525"/>
          </a:xfrm>
        </p:grpSpPr>
        <p:sp>
          <p:nvSpPr>
            <p:cNvPr id="31" name="Text Box 71">
              <a:extLst>
                <a:ext uri="{FF2B5EF4-FFF2-40B4-BE49-F238E27FC236}">
                  <a16:creationId xmlns:a16="http://schemas.microsoft.com/office/drawing/2014/main" id="{3BEFF215-3B85-1870-19F3-17723B207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32" name="Line 72">
              <a:extLst>
                <a:ext uri="{FF2B5EF4-FFF2-40B4-BE49-F238E27FC236}">
                  <a16:creationId xmlns:a16="http://schemas.microsoft.com/office/drawing/2014/main" id="{CFAC2B49-AC71-D39C-0903-52DB97AD2B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3" name="Text Box 73">
              <a:extLst>
                <a:ext uri="{FF2B5EF4-FFF2-40B4-BE49-F238E27FC236}">
                  <a16:creationId xmlns:a16="http://schemas.microsoft.com/office/drawing/2014/main" id="{F802A3B2-2FC6-ACEB-3548-923593996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</p:grpSp>
      <p:grpSp>
        <p:nvGrpSpPr>
          <p:cNvPr id="34" name="Group 76">
            <a:extLst>
              <a:ext uri="{FF2B5EF4-FFF2-40B4-BE49-F238E27FC236}">
                <a16:creationId xmlns:a16="http://schemas.microsoft.com/office/drawing/2014/main" id="{76ACD03A-9852-56A3-C60B-AFD1A4C612FC}"/>
              </a:ext>
            </a:extLst>
          </p:cNvPr>
          <p:cNvGrpSpPr>
            <a:grpSpLocks/>
          </p:cNvGrpSpPr>
          <p:nvPr/>
        </p:nvGrpSpPr>
        <p:grpSpPr bwMode="auto">
          <a:xfrm>
            <a:off x="7235825" y="2860675"/>
            <a:ext cx="419100" cy="833438"/>
            <a:chOff x="4342" y="3249"/>
            <a:chExt cx="185" cy="525"/>
          </a:xfrm>
        </p:grpSpPr>
        <p:sp>
          <p:nvSpPr>
            <p:cNvPr id="35" name="Text Box 77">
              <a:extLst>
                <a:ext uri="{FF2B5EF4-FFF2-40B4-BE49-F238E27FC236}">
                  <a16:creationId xmlns:a16="http://schemas.microsoft.com/office/drawing/2014/main" id="{1CC33443-60B1-2371-632F-40ECF8AB2B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36" name="Line 78">
              <a:extLst>
                <a:ext uri="{FF2B5EF4-FFF2-40B4-BE49-F238E27FC236}">
                  <a16:creationId xmlns:a16="http://schemas.microsoft.com/office/drawing/2014/main" id="{E1BE120C-DC7B-C064-F3C8-7F0ADB3E7C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37" name="Text Box 79">
              <a:extLst>
                <a:ext uri="{FF2B5EF4-FFF2-40B4-BE49-F238E27FC236}">
                  <a16:creationId xmlns:a16="http://schemas.microsoft.com/office/drawing/2014/main" id="{B6449DE7-9308-4097-492A-96E2A941B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</p:grpSp>
      <p:grpSp>
        <p:nvGrpSpPr>
          <p:cNvPr id="38" name="Group 80">
            <a:extLst>
              <a:ext uri="{FF2B5EF4-FFF2-40B4-BE49-F238E27FC236}">
                <a16:creationId xmlns:a16="http://schemas.microsoft.com/office/drawing/2014/main" id="{23412E4F-7D64-63EF-518C-A8B335385CB2}"/>
              </a:ext>
            </a:extLst>
          </p:cNvPr>
          <p:cNvGrpSpPr>
            <a:grpSpLocks/>
          </p:cNvGrpSpPr>
          <p:nvPr/>
        </p:nvGrpSpPr>
        <p:grpSpPr bwMode="auto">
          <a:xfrm>
            <a:off x="7380288" y="4602163"/>
            <a:ext cx="1223962" cy="833437"/>
            <a:chOff x="4445" y="2695"/>
            <a:chExt cx="567" cy="525"/>
          </a:xfrm>
        </p:grpSpPr>
        <p:grpSp>
          <p:nvGrpSpPr>
            <p:cNvPr id="39" name="Group 81">
              <a:extLst>
                <a:ext uri="{FF2B5EF4-FFF2-40B4-BE49-F238E27FC236}">
                  <a16:creationId xmlns:a16="http://schemas.microsoft.com/office/drawing/2014/main" id="{2AC0014D-0E14-C97F-BB68-4357DF37B2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41" name="Text Box 82">
                <a:extLst>
                  <a:ext uri="{FF2B5EF4-FFF2-40B4-BE49-F238E27FC236}">
                    <a16:creationId xmlns:a16="http://schemas.microsoft.com/office/drawing/2014/main" id="{6864A55B-4A00-9AF6-8388-803287F5D3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١٣.٥</a:t>
                </a:r>
              </a:p>
            </p:txBody>
          </p:sp>
          <p:sp>
            <p:nvSpPr>
              <p:cNvPr id="42" name="Line 83">
                <a:extLst>
                  <a:ext uri="{FF2B5EF4-FFF2-40B4-BE49-F238E27FC236}">
                    <a16:creationId xmlns:a16="http://schemas.microsoft.com/office/drawing/2014/main" id="{1DDB6200-E91D-441D-280C-70101DE3C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3" name="Text Box 84">
                <a:extLst>
                  <a:ext uri="{FF2B5EF4-FFF2-40B4-BE49-F238E27FC236}">
                    <a16:creationId xmlns:a16="http://schemas.microsoft.com/office/drawing/2014/main" id="{5D5418BA-C4D0-C72B-1EC9-EEB5278DF3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١٨</a:t>
                </a:r>
              </a:p>
            </p:txBody>
          </p:sp>
        </p:grpSp>
        <p:sp>
          <p:nvSpPr>
            <p:cNvPr id="40" name="Text Box 85">
              <a:extLst>
                <a:ext uri="{FF2B5EF4-FFF2-40B4-BE49-F238E27FC236}">
                  <a16:creationId xmlns:a16="http://schemas.microsoft.com/office/drawing/2014/main" id="{25427B8A-A7FE-55DA-2430-EF049FBC4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44" name="Group 86">
            <a:extLst>
              <a:ext uri="{FF2B5EF4-FFF2-40B4-BE49-F238E27FC236}">
                <a16:creationId xmlns:a16="http://schemas.microsoft.com/office/drawing/2014/main" id="{35DB2423-C1B9-04E3-0EF8-9D549B14A160}"/>
              </a:ext>
            </a:extLst>
          </p:cNvPr>
          <p:cNvGrpSpPr>
            <a:grpSpLocks/>
          </p:cNvGrpSpPr>
          <p:nvPr/>
        </p:nvGrpSpPr>
        <p:grpSpPr bwMode="auto">
          <a:xfrm>
            <a:off x="7632700" y="5511800"/>
            <a:ext cx="971550" cy="833438"/>
            <a:chOff x="4445" y="2695"/>
            <a:chExt cx="567" cy="525"/>
          </a:xfrm>
        </p:grpSpPr>
        <p:grpSp>
          <p:nvGrpSpPr>
            <p:cNvPr id="45" name="Group 87">
              <a:extLst>
                <a:ext uri="{FF2B5EF4-FFF2-40B4-BE49-F238E27FC236}">
                  <a16:creationId xmlns:a16="http://schemas.microsoft.com/office/drawing/2014/main" id="{35BBBA0D-16F2-BB22-57B3-C23A7B714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47" name="Text Box 88">
                <a:extLst>
                  <a:ext uri="{FF2B5EF4-FFF2-40B4-BE49-F238E27FC236}">
                    <a16:creationId xmlns:a16="http://schemas.microsoft.com/office/drawing/2014/main" id="{1C9ECE4E-4924-5F96-1005-6D130689C2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٧.٥</a:t>
                </a:r>
              </a:p>
            </p:txBody>
          </p:sp>
          <p:sp>
            <p:nvSpPr>
              <p:cNvPr id="48" name="Line 89">
                <a:extLst>
                  <a:ext uri="{FF2B5EF4-FFF2-40B4-BE49-F238E27FC236}">
                    <a16:creationId xmlns:a16="http://schemas.microsoft.com/office/drawing/2014/main" id="{CF7D8932-985F-8C08-34B0-76A8E29FC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9" name="Text Box 90">
                <a:extLst>
                  <a:ext uri="{FF2B5EF4-FFF2-40B4-BE49-F238E27FC236}">
                    <a16:creationId xmlns:a16="http://schemas.microsoft.com/office/drawing/2014/main" id="{C5A8D03F-907D-3B2B-3E62-5B56A27E02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١٠</a:t>
                </a:r>
              </a:p>
            </p:txBody>
          </p:sp>
        </p:grpSp>
        <p:sp>
          <p:nvSpPr>
            <p:cNvPr id="46" name="Text Box 91">
              <a:extLst>
                <a:ext uri="{FF2B5EF4-FFF2-40B4-BE49-F238E27FC236}">
                  <a16:creationId xmlns:a16="http://schemas.microsoft.com/office/drawing/2014/main" id="{2B2D025D-CC7E-42A7-91BF-BA21D3D77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50" name="Group 104">
            <a:extLst>
              <a:ext uri="{FF2B5EF4-FFF2-40B4-BE49-F238E27FC236}">
                <a16:creationId xmlns:a16="http://schemas.microsoft.com/office/drawing/2014/main" id="{D70F91AF-0477-01B4-3D23-D91090C839BD}"/>
              </a:ext>
            </a:extLst>
          </p:cNvPr>
          <p:cNvGrpSpPr>
            <a:grpSpLocks/>
          </p:cNvGrpSpPr>
          <p:nvPr/>
        </p:nvGrpSpPr>
        <p:grpSpPr bwMode="auto">
          <a:xfrm>
            <a:off x="7235825" y="5481638"/>
            <a:ext cx="419100" cy="833437"/>
            <a:chOff x="4342" y="3249"/>
            <a:chExt cx="185" cy="525"/>
          </a:xfrm>
        </p:grpSpPr>
        <p:sp>
          <p:nvSpPr>
            <p:cNvPr id="51" name="Text Box 105">
              <a:extLst>
                <a:ext uri="{FF2B5EF4-FFF2-40B4-BE49-F238E27FC236}">
                  <a16:creationId xmlns:a16="http://schemas.microsoft.com/office/drawing/2014/main" id="{C727F5DC-3BC9-98FB-FA31-8C7519CA49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52" name="Line 106">
              <a:extLst>
                <a:ext uri="{FF2B5EF4-FFF2-40B4-BE49-F238E27FC236}">
                  <a16:creationId xmlns:a16="http://schemas.microsoft.com/office/drawing/2014/main" id="{85FB1392-9C50-2C96-69CF-760B0A0916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3" name="Text Box 107">
              <a:extLst>
                <a:ext uri="{FF2B5EF4-FFF2-40B4-BE49-F238E27FC236}">
                  <a16:creationId xmlns:a16="http://schemas.microsoft.com/office/drawing/2014/main" id="{C608720F-815A-1DB5-8FE8-46F03F5DF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</p:grpSp>
      <p:grpSp>
        <p:nvGrpSpPr>
          <p:cNvPr id="54" name="Group 108">
            <a:extLst>
              <a:ext uri="{FF2B5EF4-FFF2-40B4-BE49-F238E27FC236}">
                <a16:creationId xmlns:a16="http://schemas.microsoft.com/office/drawing/2014/main" id="{A03F62D9-C0D2-7903-92E1-B87B22ACB319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4610100"/>
            <a:ext cx="419100" cy="833438"/>
            <a:chOff x="4342" y="3249"/>
            <a:chExt cx="185" cy="525"/>
          </a:xfrm>
        </p:grpSpPr>
        <p:sp>
          <p:nvSpPr>
            <p:cNvPr id="55" name="Text Box 109">
              <a:extLst>
                <a:ext uri="{FF2B5EF4-FFF2-40B4-BE49-F238E27FC236}">
                  <a16:creationId xmlns:a16="http://schemas.microsoft.com/office/drawing/2014/main" id="{D3DD3D79-1214-1AD2-EB48-8EC4A1DD0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" y="3249"/>
              <a:ext cx="1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56" name="Line 110">
              <a:extLst>
                <a:ext uri="{FF2B5EF4-FFF2-40B4-BE49-F238E27FC236}">
                  <a16:creationId xmlns:a16="http://schemas.microsoft.com/office/drawing/2014/main" id="{FB016755-28AD-8A7E-EDF0-3D18E14971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7" y="3486"/>
              <a:ext cx="16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57" name="Text Box 111">
              <a:extLst>
                <a:ext uri="{FF2B5EF4-FFF2-40B4-BE49-F238E27FC236}">
                  <a16:creationId xmlns:a16="http://schemas.microsoft.com/office/drawing/2014/main" id="{FB56EDB9-77C4-B775-2C30-EBBEBACDA8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" y="3486"/>
              <a:ext cx="16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ar-SA" altLang="ar-SA" sz="2400" b="1"/>
                <a:t>٣</a:t>
              </a:r>
            </a:p>
          </p:txBody>
        </p:sp>
      </p:grpSp>
      <p:pic>
        <p:nvPicPr>
          <p:cNvPr id="59" name="Picture 113">
            <a:extLst>
              <a:ext uri="{FF2B5EF4-FFF2-40B4-BE49-F238E27FC236}">
                <a16:creationId xmlns:a16="http://schemas.microsoft.com/office/drawing/2014/main" id="{7C7EB86C-73CD-1ABD-A752-E014B01D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41402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118">
            <a:extLst>
              <a:ext uri="{FF2B5EF4-FFF2-40B4-BE49-F238E27FC236}">
                <a16:creationId xmlns:a16="http://schemas.microsoft.com/office/drawing/2014/main" id="{C9640724-74A3-BF17-82BB-9E9628F8E26B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2924175"/>
            <a:ext cx="252413" cy="3492500"/>
            <a:chOff x="4309" y="1956"/>
            <a:chExt cx="159" cy="2200"/>
          </a:xfrm>
        </p:grpSpPr>
        <p:sp>
          <p:nvSpPr>
            <p:cNvPr id="61" name="Line 114">
              <a:extLst>
                <a:ext uri="{FF2B5EF4-FFF2-40B4-BE49-F238E27FC236}">
                  <a16:creationId xmlns:a16="http://schemas.microsoft.com/office/drawing/2014/main" id="{872A7CD6-1164-DD20-7CC6-2C2648CC7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9" y="1956"/>
              <a:ext cx="0" cy="2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2" name="Line 116">
              <a:extLst>
                <a:ext uri="{FF2B5EF4-FFF2-40B4-BE49-F238E27FC236}">
                  <a16:creationId xmlns:a16="http://schemas.microsoft.com/office/drawing/2014/main" id="{F88CE5A1-5AF8-C5DB-B841-5CF0155C3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9" y="1956"/>
              <a:ext cx="15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63" name="Line 117">
              <a:extLst>
                <a:ext uri="{FF2B5EF4-FFF2-40B4-BE49-F238E27FC236}">
                  <a16:creationId xmlns:a16="http://schemas.microsoft.com/office/drawing/2014/main" id="{0091203B-21BB-ABD0-7E8A-BEF77BA65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9" y="4156"/>
              <a:ext cx="15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4497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6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816673" y="-2453703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DD907E38-C00E-D517-344D-0BB3A3A0FB7D}"/>
              </a:ext>
            </a:extLst>
          </p:cNvPr>
          <p:cNvGrpSpPr>
            <a:grpSpLocks/>
          </p:cNvGrpSpPr>
          <p:nvPr/>
        </p:nvGrpSpPr>
        <p:grpSpPr bwMode="auto">
          <a:xfrm>
            <a:off x="4806504" y="172286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162757B4-613B-5A99-2DD8-522392F1D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1FD44853-5A2C-869B-9CCD-C78479A97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 dirty="0"/>
                <a:t>تشابه المضلعات</a:t>
              </a:r>
            </a:p>
          </p:txBody>
        </p:sp>
      </p:grpSp>
      <p:sp>
        <p:nvSpPr>
          <p:cNvPr id="11" name="AutoShape 6">
            <a:extLst>
              <a:ext uri="{FF2B5EF4-FFF2-40B4-BE49-F238E27FC236}">
                <a16:creationId xmlns:a16="http://schemas.microsoft.com/office/drawing/2014/main" id="{40EA8602-10D4-CD7E-6651-D0DD3D829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2869" y="2210330"/>
            <a:ext cx="4196865" cy="849048"/>
          </a:xfrm>
          <a:prstGeom prst="rightArrowCallout">
            <a:avLst>
              <a:gd name="adj1" fmla="val 39898"/>
              <a:gd name="adj2" fmla="val 34042"/>
              <a:gd name="adj3" fmla="val 0"/>
              <a:gd name="adj4" fmla="val 10000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 dirty="0"/>
              <a:t>الزوايا المتناظرة متطابقة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D0DDC95-266E-A761-5272-270732BF33E2}"/>
              </a:ext>
            </a:extLst>
          </p:cNvPr>
          <p:cNvGrpSpPr>
            <a:grpSpLocks/>
          </p:cNvGrpSpPr>
          <p:nvPr/>
        </p:nvGrpSpPr>
        <p:grpSpPr bwMode="auto">
          <a:xfrm>
            <a:off x="9974457" y="4958604"/>
            <a:ext cx="684213" cy="833438"/>
            <a:chOff x="4445" y="2695"/>
            <a:chExt cx="567" cy="525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C47032A7-7169-1A6E-6624-4BCF8FD20C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8D087977-0558-BBB0-B3DB-9A9E94288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١</a:t>
                </a:r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AD813B32-A55A-9D0F-1AD7-66909C460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95537D91-FC70-4624-08F5-41C79FD1C0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٢</a:t>
                </a:r>
              </a:p>
            </p:txBody>
          </p:sp>
        </p:grp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0A909012-1C57-DA37-B904-DEFA91FF9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20" name="AutoShape 13">
            <a:extLst>
              <a:ext uri="{FF2B5EF4-FFF2-40B4-BE49-F238E27FC236}">
                <a16:creationId xmlns:a16="http://schemas.microsoft.com/office/drawing/2014/main" id="{54FF0E8E-54D4-E178-37E2-A5A32BA55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509" y="4856781"/>
            <a:ext cx="3455988" cy="935037"/>
          </a:xfrm>
          <a:prstGeom prst="rightArrowCallout">
            <a:avLst>
              <a:gd name="adj1" fmla="val 49065"/>
              <a:gd name="adj2" fmla="val 34042"/>
              <a:gd name="adj3" fmla="val 38330"/>
              <a:gd name="adj4" fmla="val 83755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الأضلاع المتناظرة متناسبة</a:t>
            </a: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B6146CCD-003C-843A-350D-DFA82945EE63}"/>
              </a:ext>
            </a:extLst>
          </p:cNvPr>
          <p:cNvSpPr>
            <a:spLocks noChangeArrowheads="1"/>
          </p:cNvSpPr>
          <p:nvPr/>
        </p:nvSpPr>
        <p:spPr bwMode="auto">
          <a:xfrm rot="16165752" flipH="1">
            <a:off x="7382864" y="4389485"/>
            <a:ext cx="469900" cy="461963"/>
          </a:xfrm>
          <a:prstGeom prst="leftArrow">
            <a:avLst>
              <a:gd name="adj1" fmla="val 50000"/>
              <a:gd name="adj2" fmla="val 2543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BB6734B0-8C6C-940B-E430-B14C3B8AC68D}"/>
              </a:ext>
            </a:extLst>
          </p:cNvPr>
          <p:cNvSpPr>
            <a:spLocks noChangeArrowheads="1"/>
          </p:cNvSpPr>
          <p:nvPr/>
        </p:nvSpPr>
        <p:spPr bwMode="auto">
          <a:xfrm rot="5409727" flipH="1">
            <a:off x="7319964" y="3205249"/>
            <a:ext cx="491209" cy="481829"/>
          </a:xfrm>
          <a:prstGeom prst="leftArrow">
            <a:avLst>
              <a:gd name="adj1" fmla="val 50000"/>
              <a:gd name="adj2" fmla="val 3474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3" name="AutoShape 16">
            <a:extLst>
              <a:ext uri="{FF2B5EF4-FFF2-40B4-BE49-F238E27FC236}">
                <a16:creationId xmlns:a16="http://schemas.microsoft.com/office/drawing/2014/main" id="{47C787E7-FEA5-21D3-8A48-C32A54395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670" y="3667967"/>
            <a:ext cx="26638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المضلعان متشابهان</a:t>
            </a:r>
            <a:endParaRPr lang="en-US" altLang="ar-SA" sz="2400" b="1"/>
          </a:p>
        </p:txBody>
      </p:sp>
      <p:grpSp>
        <p:nvGrpSpPr>
          <p:cNvPr id="24" name="Group 17">
            <a:extLst>
              <a:ext uri="{FF2B5EF4-FFF2-40B4-BE49-F238E27FC236}">
                <a16:creationId xmlns:a16="http://schemas.microsoft.com/office/drawing/2014/main" id="{BCEB74E7-03A7-90BA-9B0B-4FD388390699}"/>
              </a:ext>
            </a:extLst>
          </p:cNvPr>
          <p:cNvGrpSpPr>
            <a:grpSpLocks/>
          </p:cNvGrpSpPr>
          <p:nvPr/>
        </p:nvGrpSpPr>
        <p:grpSpPr bwMode="auto">
          <a:xfrm>
            <a:off x="9001320" y="4958604"/>
            <a:ext cx="828675" cy="833438"/>
            <a:chOff x="4445" y="2695"/>
            <a:chExt cx="567" cy="525"/>
          </a:xfrm>
        </p:grpSpPr>
        <p:grpSp>
          <p:nvGrpSpPr>
            <p:cNvPr id="25" name="Group 18">
              <a:extLst>
                <a:ext uri="{FF2B5EF4-FFF2-40B4-BE49-F238E27FC236}">
                  <a16:creationId xmlns:a16="http://schemas.microsoft.com/office/drawing/2014/main" id="{E6143740-246B-2681-70F6-F77A643F6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7" name="Text Box 19">
                <a:extLst>
                  <a:ext uri="{FF2B5EF4-FFF2-40B4-BE49-F238E27FC236}">
                    <a16:creationId xmlns:a16="http://schemas.microsoft.com/office/drawing/2014/main" id="{0C22E2E4-AFEF-0279-D072-8509922ED0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٣</a:t>
                </a:r>
              </a:p>
            </p:txBody>
          </p:sp>
          <p:sp>
            <p:nvSpPr>
              <p:cNvPr id="28" name="Line 20">
                <a:extLst>
                  <a:ext uri="{FF2B5EF4-FFF2-40B4-BE49-F238E27FC236}">
                    <a16:creationId xmlns:a16="http://schemas.microsoft.com/office/drawing/2014/main" id="{CADAE5CA-6837-BE23-41EA-6C321827E9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9" name="Text Box 21">
                <a:extLst>
                  <a:ext uri="{FF2B5EF4-FFF2-40B4-BE49-F238E27FC236}">
                    <a16:creationId xmlns:a16="http://schemas.microsoft.com/office/drawing/2014/main" id="{CD0EEDE5-B24A-9ED8-9191-7351D05EF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٦</a:t>
                </a:r>
              </a:p>
            </p:txBody>
          </p:sp>
        </p:grpSp>
        <p:sp>
          <p:nvSpPr>
            <p:cNvPr id="26" name="Text Box 22">
              <a:extLst>
                <a:ext uri="{FF2B5EF4-FFF2-40B4-BE49-F238E27FC236}">
                  <a16:creationId xmlns:a16="http://schemas.microsoft.com/office/drawing/2014/main" id="{6328BD5C-61E6-5FF1-833D-FE0E2B21C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grpSp>
        <p:nvGrpSpPr>
          <p:cNvPr id="32" name="Group 26">
            <a:extLst>
              <a:ext uri="{FF2B5EF4-FFF2-40B4-BE49-F238E27FC236}">
                <a16:creationId xmlns:a16="http://schemas.microsoft.com/office/drawing/2014/main" id="{31E13B46-4EC6-0A00-AE11-B1EAC887D237}"/>
              </a:ext>
            </a:extLst>
          </p:cNvPr>
          <p:cNvGrpSpPr>
            <a:grpSpLocks/>
          </p:cNvGrpSpPr>
          <p:nvPr/>
        </p:nvGrpSpPr>
        <p:grpSpPr bwMode="auto">
          <a:xfrm>
            <a:off x="3041183" y="2578873"/>
            <a:ext cx="971550" cy="833438"/>
            <a:chOff x="4445" y="2695"/>
            <a:chExt cx="567" cy="525"/>
          </a:xfrm>
        </p:grpSpPr>
        <p:grpSp>
          <p:nvGrpSpPr>
            <p:cNvPr id="33" name="Group 27">
              <a:extLst>
                <a:ext uri="{FF2B5EF4-FFF2-40B4-BE49-F238E27FC236}">
                  <a16:creationId xmlns:a16="http://schemas.microsoft.com/office/drawing/2014/main" id="{8BDECCDD-7C23-38C3-7BB8-3A7C1210F8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35" name="Text Box 28">
                <a:extLst>
                  <a:ext uri="{FF2B5EF4-FFF2-40B4-BE49-F238E27FC236}">
                    <a16:creationId xmlns:a16="http://schemas.microsoft.com/office/drawing/2014/main" id="{0F5DF8AD-F067-C1D2-7E83-704928EAE5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٦</a:t>
                </a:r>
              </a:p>
            </p:txBody>
          </p:sp>
          <p:sp>
            <p:nvSpPr>
              <p:cNvPr id="36" name="Line 29">
                <a:extLst>
                  <a:ext uri="{FF2B5EF4-FFF2-40B4-BE49-F238E27FC236}">
                    <a16:creationId xmlns:a16="http://schemas.microsoft.com/office/drawing/2014/main" id="{9B16BD72-1299-0E28-E962-048659AA7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7" name="Text Box 30">
                <a:extLst>
                  <a:ext uri="{FF2B5EF4-FFF2-40B4-BE49-F238E27FC236}">
                    <a16:creationId xmlns:a16="http://schemas.microsoft.com/office/drawing/2014/main" id="{6F83E2BB-4C43-C0C0-283A-E2BE66B5AE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 err="1"/>
                  <a:t>س</a:t>
                </a:r>
                <a:endParaRPr lang="ar-SA" altLang="ar-SA" sz="2400" b="1" dirty="0"/>
              </a:p>
            </p:txBody>
          </p:sp>
        </p:grpSp>
        <p:sp>
          <p:nvSpPr>
            <p:cNvPr id="34" name="Text Box 31">
              <a:extLst>
                <a:ext uri="{FF2B5EF4-FFF2-40B4-BE49-F238E27FC236}">
                  <a16:creationId xmlns:a16="http://schemas.microsoft.com/office/drawing/2014/main" id="{76CA4363-5414-37A4-3BC3-5308CB554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38" name="Group 32">
            <a:extLst>
              <a:ext uri="{FF2B5EF4-FFF2-40B4-BE49-F238E27FC236}">
                <a16:creationId xmlns:a16="http://schemas.microsoft.com/office/drawing/2014/main" id="{7A990323-0615-35CF-9FCD-712E98D1D7F7}"/>
              </a:ext>
            </a:extLst>
          </p:cNvPr>
          <p:cNvGrpSpPr>
            <a:grpSpLocks/>
          </p:cNvGrpSpPr>
          <p:nvPr/>
        </p:nvGrpSpPr>
        <p:grpSpPr bwMode="auto">
          <a:xfrm>
            <a:off x="2068046" y="2578873"/>
            <a:ext cx="828675" cy="833438"/>
            <a:chOff x="4445" y="2695"/>
            <a:chExt cx="567" cy="525"/>
          </a:xfrm>
        </p:grpSpPr>
        <p:grpSp>
          <p:nvGrpSpPr>
            <p:cNvPr id="39" name="Group 33">
              <a:extLst>
                <a:ext uri="{FF2B5EF4-FFF2-40B4-BE49-F238E27FC236}">
                  <a16:creationId xmlns:a16="http://schemas.microsoft.com/office/drawing/2014/main" id="{58F69B83-5FDC-B3E0-DB3A-2611B19F3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41" name="Text Box 34">
                <a:extLst>
                  <a:ext uri="{FF2B5EF4-FFF2-40B4-BE49-F238E27FC236}">
                    <a16:creationId xmlns:a16="http://schemas.microsoft.com/office/drawing/2014/main" id="{428E2334-5C91-C22A-E60A-CEE8081DAD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١</a:t>
                </a: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BC320CEB-1E80-3D63-7F0D-7A22EEADB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3" name="Text Box 36">
                <a:extLst>
                  <a:ext uri="{FF2B5EF4-FFF2-40B4-BE49-F238E27FC236}">
                    <a16:creationId xmlns:a16="http://schemas.microsoft.com/office/drawing/2014/main" id="{1CF053CB-DD9B-D23F-4E18-CB66C696BB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٢</a:t>
                </a:r>
              </a:p>
            </p:txBody>
          </p:sp>
        </p:grpSp>
        <p:sp>
          <p:nvSpPr>
            <p:cNvPr id="40" name="Text Box 37">
              <a:extLst>
                <a:ext uri="{FF2B5EF4-FFF2-40B4-BE49-F238E27FC236}">
                  <a16:creationId xmlns:a16="http://schemas.microsoft.com/office/drawing/2014/main" id="{358E6DF2-3002-0945-7204-7286E8B34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sp>
        <p:nvSpPr>
          <p:cNvPr id="44" name="Text Box 38">
            <a:extLst>
              <a:ext uri="{FF2B5EF4-FFF2-40B4-BE49-F238E27FC236}">
                <a16:creationId xmlns:a16="http://schemas.microsoft.com/office/drawing/2014/main" id="{25AF5C08-6BAC-00DA-4C94-DA6E434A3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1401" y="3926055"/>
            <a:ext cx="226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١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= ١٢</a:t>
            </a:r>
            <a:endParaRPr lang="en-US" altLang="ar-SA" sz="2400" b="1" dirty="0"/>
          </a:p>
        </p:txBody>
      </p:sp>
      <p:sp>
        <p:nvSpPr>
          <p:cNvPr id="52" name="Text Box 46">
            <a:extLst>
              <a:ext uri="{FF2B5EF4-FFF2-40B4-BE49-F238E27FC236}">
                <a16:creationId xmlns:a16="http://schemas.microsoft.com/office/drawing/2014/main" id="{7DF9F89C-2E5D-FDA0-F4DF-FEB7BB2D1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71" y="3499623"/>
            <a:ext cx="290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 err="1"/>
              <a:t>س</a:t>
            </a:r>
            <a:r>
              <a:rPr lang="ar-SA" altLang="ar-SA" sz="2400" b="1" dirty="0"/>
              <a:t> × ١ = ٦ × ٢</a:t>
            </a:r>
            <a:endParaRPr lang="en-US" altLang="ar-SA" sz="2400" b="1" dirty="0"/>
          </a:p>
        </p:txBody>
      </p:sp>
      <p:sp>
        <p:nvSpPr>
          <p:cNvPr id="53" name="Line 47">
            <a:extLst>
              <a:ext uri="{FF2B5EF4-FFF2-40B4-BE49-F238E27FC236}">
                <a16:creationId xmlns:a16="http://schemas.microsoft.com/office/drawing/2014/main" id="{CAA5619E-95DC-8C6A-D35E-9170294FF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373" y="2723336"/>
            <a:ext cx="0" cy="3600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pic>
        <p:nvPicPr>
          <p:cNvPr id="54" name="IMG_1791.png" descr="IMG_1791.png">
            <a:extLst>
              <a:ext uri="{FF2B5EF4-FFF2-40B4-BE49-F238E27FC236}">
                <a16:creationId xmlns:a16="http://schemas.microsoft.com/office/drawing/2014/main" id="{1C3EE182-9D99-DB6B-0553-0DA8A22C4D2B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2753" t="84011" r="64877" b="8085"/>
          <a:stretch/>
        </p:blipFill>
        <p:spPr>
          <a:xfrm>
            <a:off x="888162" y="751724"/>
            <a:ext cx="3870620" cy="1774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G_1791.png" descr="IMG_1791.png">
            <a:extLst>
              <a:ext uri="{FF2B5EF4-FFF2-40B4-BE49-F238E27FC236}">
                <a16:creationId xmlns:a16="http://schemas.microsoft.com/office/drawing/2014/main" id="{EFDDB150-FB07-432F-26B8-BB91E78D687F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33637" t="84011" r="28737" b="6920"/>
          <a:stretch/>
        </p:blipFill>
        <p:spPr>
          <a:xfrm>
            <a:off x="6036403" y="807383"/>
            <a:ext cx="4538399" cy="1163477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7" name="موصل مستقيم 56">
            <a:extLst>
              <a:ext uri="{FF2B5EF4-FFF2-40B4-BE49-F238E27FC236}">
                <a16:creationId xmlns:a16="http://schemas.microsoft.com/office/drawing/2014/main" id="{5B204B12-144C-4609-B63A-D974009B2FFC}"/>
              </a:ext>
            </a:extLst>
          </p:cNvPr>
          <p:cNvCxnSpPr>
            <a:cxnSpLocks/>
          </p:cNvCxnSpPr>
          <p:nvPr/>
        </p:nvCxnSpPr>
        <p:spPr>
          <a:xfrm flipH="1" flipV="1">
            <a:off x="1429732" y="4374225"/>
            <a:ext cx="2902461" cy="903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62" name="Group 26">
            <a:extLst>
              <a:ext uri="{FF2B5EF4-FFF2-40B4-BE49-F238E27FC236}">
                <a16:creationId xmlns:a16="http://schemas.microsoft.com/office/drawing/2014/main" id="{C5CF0E9A-E2EE-53A7-22BC-261D00C1D9E2}"/>
              </a:ext>
            </a:extLst>
          </p:cNvPr>
          <p:cNvGrpSpPr>
            <a:grpSpLocks/>
          </p:cNvGrpSpPr>
          <p:nvPr/>
        </p:nvGrpSpPr>
        <p:grpSpPr bwMode="auto">
          <a:xfrm>
            <a:off x="2987285" y="4420373"/>
            <a:ext cx="971550" cy="833438"/>
            <a:chOff x="4445" y="2695"/>
            <a:chExt cx="567" cy="525"/>
          </a:xfrm>
        </p:grpSpPr>
        <p:grpSp>
          <p:nvGrpSpPr>
            <p:cNvPr id="63" name="Group 27">
              <a:extLst>
                <a:ext uri="{FF2B5EF4-FFF2-40B4-BE49-F238E27FC236}">
                  <a16:creationId xmlns:a16="http://schemas.microsoft.com/office/drawing/2014/main" id="{84ABB5C4-C074-239C-1806-3C9D04D48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65" name="Text Box 28">
                <a:extLst>
                  <a:ext uri="{FF2B5EF4-FFF2-40B4-BE49-F238E27FC236}">
                    <a16:creationId xmlns:a16="http://schemas.microsoft.com/office/drawing/2014/main" id="{1AEAD69F-EA84-2724-CDE0-3BF66CC4FD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ص</a:t>
                </a:r>
              </a:p>
            </p:txBody>
          </p:sp>
          <p:sp>
            <p:nvSpPr>
              <p:cNvPr id="66" name="Line 29">
                <a:extLst>
                  <a:ext uri="{FF2B5EF4-FFF2-40B4-BE49-F238E27FC236}">
                    <a16:creationId xmlns:a16="http://schemas.microsoft.com/office/drawing/2014/main" id="{90E66402-6404-F718-4113-0C132923E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67" name="Text Box 30">
                <a:extLst>
                  <a:ext uri="{FF2B5EF4-FFF2-40B4-BE49-F238E27FC236}">
                    <a16:creationId xmlns:a16="http://schemas.microsoft.com/office/drawing/2014/main" id="{D88F35C7-AF1D-EF74-5FFA-02DB01D113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٩</a:t>
                </a:r>
              </a:p>
            </p:txBody>
          </p:sp>
        </p:grpSp>
        <p:sp>
          <p:nvSpPr>
            <p:cNvPr id="64" name="Text Box 31">
              <a:extLst>
                <a:ext uri="{FF2B5EF4-FFF2-40B4-BE49-F238E27FC236}">
                  <a16:creationId xmlns:a16="http://schemas.microsoft.com/office/drawing/2014/main" id="{3FF2882E-FFE7-4CD1-A884-9B83D795E7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 dirty="0"/>
                <a:t>=</a:t>
              </a:r>
            </a:p>
          </p:txBody>
        </p:sp>
      </p:grpSp>
      <p:grpSp>
        <p:nvGrpSpPr>
          <p:cNvPr id="68" name="Group 32">
            <a:extLst>
              <a:ext uri="{FF2B5EF4-FFF2-40B4-BE49-F238E27FC236}">
                <a16:creationId xmlns:a16="http://schemas.microsoft.com/office/drawing/2014/main" id="{61B33F54-7B6A-7B15-2057-F8FED873C934}"/>
              </a:ext>
            </a:extLst>
          </p:cNvPr>
          <p:cNvGrpSpPr>
            <a:grpSpLocks/>
          </p:cNvGrpSpPr>
          <p:nvPr/>
        </p:nvGrpSpPr>
        <p:grpSpPr bwMode="auto">
          <a:xfrm>
            <a:off x="2014148" y="4420373"/>
            <a:ext cx="828675" cy="833438"/>
            <a:chOff x="4445" y="2695"/>
            <a:chExt cx="567" cy="525"/>
          </a:xfrm>
        </p:grpSpPr>
        <p:grpSp>
          <p:nvGrpSpPr>
            <p:cNvPr id="69" name="Group 33">
              <a:extLst>
                <a:ext uri="{FF2B5EF4-FFF2-40B4-BE49-F238E27FC236}">
                  <a16:creationId xmlns:a16="http://schemas.microsoft.com/office/drawing/2014/main" id="{56F232C6-5509-6086-5F4E-22AC61A33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71" name="Text Box 34">
                <a:extLst>
                  <a:ext uri="{FF2B5EF4-FFF2-40B4-BE49-F238E27FC236}">
                    <a16:creationId xmlns:a16="http://schemas.microsoft.com/office/drawing/2014/main" id="{83B28C12-EA1F-2DA1-EE5A-0041CCD687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١</a:t>
                </a:r>
              </a:p>
            </p:txBody>
          </p:sp>
          <p:sp>
            <p:nvSpPr>
              <p:cNvPr id="72" name="Line 35">
                <a:extLst>
                  <a:ext uri="{FF2B5EF4-FFF2-40B4-BE49-F238E27FC236}">
                    <a16:creationId xmlns:a16="http://schemas.microsoft.com/office/drawing/2014/main" id="{9F9780DC-A149-E760-2BDA-13A50E55C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73" name="Text Box 36">
                <a:extLst>
                  <a:ext uri="{FF2B5EF4-FFF2-40B4-BE49-F238E27FC236}">
                    <a16:creationId xmlns:a16="http://schemas.microsoft.com/office/drawing/2014/main" id="{A8833E94-CE42-1BC3-E1D3-12B5AA7C4D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٢</a:t>
                </a:r>
              </a:p>
            </p:txBody>
          </p:sp>
        </p:grpSp>
        <p:sp>
          <p:nvSpPr>
            <p:cNvPr id="70" name="Text Box 37">
              <a:extLst>
                <a:ext uri="{FF2B5EF4-FFF2-40B4-BE49-F238E27FC236}">
                  <a16:creationId xmlns:a16="http://schemas.microsoft.com/office/drawing/2014/main" id="{1A96C20D-8043-5D35-CCB5-F7A0E1D21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sp>
        <p:nvSpPr>
          <p:cNvPr id="74" name="Text Box 46">
            <a:extLst>
              <a:ext uri="{FF2B5EF4-FFF2-40B4-BE49-F238E27FC236}">
                <a16:creationId xmlns:a16="http://schemas.microsoft.com/office/drawing/2014/main" id="{5711A276-E864-2A7B-F07E-717C69EDD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794" y="5364912"/>
            <a:ext cx="290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٢ × ص = ٩ × ١</a:t>
            </a:r>
            <a:endParaRPr lang="en-US" altLang="ar-SA" sz="2400" b="1" dirty="0"/>
          </a:p>
        </p:txBody>
      </p:sp>
      <p:sp>
        <p:nvSpPr>
          <p:cNvPr id="75" name="Text Box 38">
            <a:extLst>
              <a:ext uri="{FF2B5EF4-FFF2-40B4-BE49-F238E27FC236}">
                <a16:creationId xmlns:a16="http://schemas.microsoft.com/office/drawing/2014/main" id="{97A8018B-C573-7531-5C07-01D04CB9B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304" y="5800870"/>
            <a:ext cx="244177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١ص = </a:t>
            </a:r>
            <a:r>
              <a:rPr lang="ar-SA" altLang="ar-SA" sz="2400" b="1" u="sng" dirty="0"/>
              <a:t>٩</a:t>
            </a:r>
            <a:endParaRPr lang="en-US" altLang="ar-SA" sz="2400" b="1" u="sng" dirty="0"/>
          </a:p>
        </p:txBody>
      </p:sp>
      <p:sp>
        <p:nvSpPr>
          <p:cNvPr id="76" name="Text Box 30">
            <a:extLst>
              <a:ext uri="{FF2B5EF4-FFF2-40B4-BE49-F238E27FC236}">
                <a16:creationId xmlns:a16="http://schemas.microsoft.com/office/drawing/2014/main" id="{73406ED5-CC27-F641-3BCC-16355EF89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634" y="6150839"/>
            <a:ext cx="64748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SA" altLang="ar-SA" sz="2400" b="1" dirty="0"/>
              <a:t>٢</a:t>
            </a:r>
          </a:p>
        </p:txBody>
      </p:sp>
      <p:sp>
        <p:nvSpPr>
          <p:cNvPr id="77" name="Text Box 31">
            <a:extLst>
              <a:ext uri="{FF2B5EF4-FFF2-40B4-BE49-F238E27FC236}">
                <a16:creationId xmlns:a16="http://schemas.microsoft.com/office/drawing/2014/main" id="{C7584CA6-15B0-223A-79D4-3E9E66123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396" y="5929364"/>
            <a:ext cx="34098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SA" altLang="ar-SA" sz="2400" b="1" dirty="0"/>
              <a:t>=</a:t>
            </a:r>
          </a:p>
        </p:txBody>
      </p:sp>
      <p:sp>
        <p:nvSpPr>
          <p:cNvPr id="78" name="Text Box 31">
            <a:extLst>
              <a:ext uri="{FF2B5EF4-FFF2-40B4-BE49-F238E27FC236}">
                <a16:creationId xmlns:a16="http://schemas.microsoft.com/office/drawing/2014/main" id="{2126D3F2-DE05-75EA-A5C8-B4F0CB417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351" y="5884973"/>
            <a:ext cx="7806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SA" altLang="ar-SA" sz="2400" b="1" dirty="0"/>
              <a:t>٥</a:t>
            </a:r>
            <a:r>
              <a:rPr lang="en-US" altLang="ar-SA" sz="2400" b="1" dirty="0"/>
              <a:t>,</a:t>
            </a:r>
            <a:r>
              <a:rPr lang="ar-SA" altLang="ar-SA" sz="2400" b="1" dirty="0"/>
              <a:t>٤</a:t>
            </a:r>
          </a:p>
        </p:txBody>
      </p:sp>
    </p:spTree>
    <p:extLst>
      <p:ext uri="{BB962C8B-B14F-4D97-AF65-F5344CB8AC3E}">
        <p14:creationId xmlns:p14="http://schemas.microsoft.com/office/powerpoint/2010/main" val="345577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3" grpId="0" animBg="1"/>
      <p:bldP spid="44" grpId="0"/>
      <p:bldP spid="52" grpId="0"/>
      <p:bldP spid="74" grpId="0"/>
      <p:bldP spid="75" grpId="0"/>
      <p:bldP spid="76" grpId="0"/>
      <p:bldP spid="77" grpId="0"/>
      <p:bldP spid="78" grpId="0"/>
      <p:bldP spid="7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88884" y="1649829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9E864941-607A-33B8-17C9-4DD378B73E59}"/>
              </a:ext>
            </a:extLst>
          </p:cNvPr>
          <p:cNvGrpSpPr>
            <a:grpSpLocks/>
          </p:cNvGrpSpPr>
          <p:nvPr/>
        </p:nvGrpSpPr>
        <p:grpSpPr bwMode="auto">
          <a:xfrm>
            <a:off x="3602031" y="166319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C2E98D36-CE1F-FDC9-3516-6987BC099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535F15DC-F075-2AA5-3780-57B5F9957A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504AD0D3-976D-48CE-A48F-442C2370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931" y="925144"/>
            <a:ext cx="7812087" cy="1044575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el-GR" altLang="ar-SA" sz="2400" b="1" dirty="0"/>
              <a:t>Δ</a:t>
            </a:r>
            <a:r>
              <a:rPr lang="ar-SA" altLang="ar-SA" sz="2400" b="1" dirty="0"/>
              <a:t> أ ب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~ </a:t>
            </a:r>
            <a:r>
              <a:rPr lang="el-GR" altLang="ar-SA" sz="2400" b="1" dirty="0"/>
              <a:t>Δ</a:t>
            </a:r>
            <a:r>
              <a:rPr lang="ar-SA" altLang="ar-SA" sz="2400" b="1" dirty="0"/>
              <a:t>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ص </a:t>
            </a:r>
            <a:r>
              <a:rPr lang="ar-SA" altLang="ar-SA" sz="2400" b="1" dirty="0" err="1"/>
              <a:t>ع</a:t>
            </a:r>
            <a:r>
              <a:rPr lang="ar-SA" altLang="ar-SA" sz="2400" b="1" dirty="0"/>
              <a:t> ، ومحيط </a:t>
            </a:r>
            <a:r>
              <a:rPr lang="el-GR" altLang="ar-SA" sz="2400" b="1" dirty="0"/>
              <a:t>Δ</a:t>
            </a:r>
            <a:r>
              <a:rPr lang="ar-SA" altLang="ar-SA" sz="2400" b="1" dirty="0"/>
              <a:t> أ ب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٤٠ وحدة  . </a:t>
            </a:r>
          </a:p>
          <a:p>
            <a:pPr algn="r" rtl="1" eaLnBrk="1" hangingPunct="1">
              <a:defRPr/>
            </a:pPr>
            <a:r>
              <a:rPr lang="ar-SA" altLang="ar-SA" sz="2400" b="1" dirty="0"/>
              <a:t>ما محيط </a:t>
            </a:r>
            <a:r>
              <a:rPr lang="el-GR" altLang="ar-SA" sz="2400" b="1" dirty="0"/>
              <a:t>Δ</a:t>
            </a:r>
            <a:r>
              <a:rPr lang="ar-SA" altLang="ar-SA" sz="2400" b="1" dirty="0"/>
              <a:t>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ص </a:t>
            </a:r>
            <a:r>
              <a:rPr lang="ar-SA" altLang="ar-SA" sz="2400" b="1" dirty="0" err="1"/>
              <a:t>ع</a:t>
            </a:r>
            <a:r>
              <a:rPr lang="ar-SA" altLang="ar-SA" sz="2400" b="1" dirty="0"/>
              <a:t> ؟</a:t>
            </a:r>
            <a:endParaRPr lang="en" altLang="ar-SA" sz="2400" b="1" dirty="0"/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56CD6F1-2D63-717E-F325-C8B8103DC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193" y="3357194"/>
            <a:ext cx="1938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عامل المقياس =</a:t>
            </a:r>
            <a:endParaRPr lang="en-US" altLang="ar-SA" sz="2400" b="1"/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9BC5C916-072A-6BC2-0A7D-F422B34D9A77}"/>
              </a:ext>
            </a:extLst>
          </p:cNvPr>
          <p:cNvGrpSpPr>
            <a:grpSpLocks/>
          </p:cNvGrpSpPr>
          <p:nvPr/>
        </p:nvGrpSpPr>
        <p:grpSpPr bwMode="auto">
          <a:xfrm>
            <a:off x="6670668" y="3212732"/>
            <a:ext cx="1016000" cy="833437"/>
            <a:chOff x="2159" y="2187"/>
            <a:chExt cx="640" cy="525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9C8A02F4-3BBB-9E7A-10E6-E8B49AE48C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6" y="2187"/>
              <a:ext cx="463" cy="525"/>
              <a:chOff x="4246" y="2672"/>
              <a:chExt cx="341" cy="525"/>
            </a:xfrm>
          </p:grpSpPr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0A78FFFB-1B40-0E64-165F-24427E7F95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١٦</a:t>
                </a:r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8C6075EE-8EA5-6705-EBE9-6F4C8014F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C2CC3141-23BF-23E1-6B16-D5E47FFA4E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ar-SA" altLang="ar-SA" sz="2400" b="1"/>
                  <a:t> ٨ </a:t>
                </a:r>
              </a:p>
            </p:txBody>
          </p:sp>
        </p:grp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0F9CC3A8-D27A-C3A0-CF08-FFA0ECB8D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2285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20" name="Group 13">
            <a:extLst>
              <a:ext uri="{FF2B5EF4-FFF2-40B4-BE49-F238E27FC236}">
                <a16:creationId xmlns:a16="http://schemas.microsoft.com/office/drawing/2014/main" id="{9B506BF5-663F-7227-0460-87F74A0FE50B}"/>
              </a:ext>
            </a:extLst>
          </p:cNvPr>
          <p:cNvGrpSpPr>
            <a:grpSpLocks/>
          </p:cNvGrpSpPr>
          <p:nvPr/>
        </p:nvGrpSpPr>
        <p:grpSpPr bwMode="auto">
          <a:xfrm>
            <a:off x="6302368" y="3206382"/>
            <a:ext cx="411163" cy="833437"/>
            <a:chOff x="4246" y="2672"/>
            <a:chExt cx="341" cy="525"/>
          </a:xfrm>
        </p:grpSpPr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B750F37C-5015-AB3F-7B31-E4C7538CD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22" name="Line 15">
              <a:extLst>
                <a:ext uri="{FF2B5EF4-FFF2-40B4-BE49-F238E27FC236}">
                  <a16:creationId xmlns:a16="http://schemas.microsoft.com/office/drawing/2014/main" id="{56DFA952-B8E1-60B2-A490-4C13FFB57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6B8FDC4D-76C7-2508-D293-9682CD858B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١</a:t>
              </a:r>
            </a:p>
          </p:txBody>
        </p:sp>
      </p:grpSp>
      <p:sp>
        <p:nvSpPr>
          <p:cNvPr id="24" name="Text Box 17">
            <a:extLst>
              <a:ext uri="{FF2B5EF4-FFF2-40B4-BE49-F238E27FC236}">
                <a16:creationId xmlns:a16="http://schemas.microsoft.com/office/drawing/2014/main" id="{8F96C8E1-BBB7-14DF-AEF8-11EA03C37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93" y="4357319"/>
            <a:ext cx="3563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نرمز لمحيط س ص ع و بالرمز م</a:t>
            </a:r>
            <a:endParaRPr lang="en-US" altLang="ar-SA" sz="2400" b="1"/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id="{5407F0CB-BCAB-9C1C-C0C5-A63EBAC1857C}"/>
              </a:ext>
            </a:extLst>
          </p:cNvPr>
          <p:cNvGrpSpPr>
            <a:grpSpLocks/>
          </p:cNvGrpSpPr>
          <p:nvPr/>
        </p:nvGrpSpPr>
        <p:grpSpPr bwMode="auto">
          <a:xfrm>
            <a:off x="3998906" y="2433269"/>
            <a:ext cx="735012" cy="833438"/>
            <a:chOff x="4246" y="2672"/>
            <a:chExt cx="341" cy="525"/>
          </a:xfrm>
        </p:grpSpPr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49695C79-3A59-0B6D-D7B5-534E29DF0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  <p:sp>
          <p:nvSpPr>
            <p:cNvPr id="27" name="Line 20">
              <a:extLst>
                <a:ext uri="{FF2B5EF4-FFF2-40B4-BE49-F238E27FC236}">
                  <a16:creationId xmlns:a16="http://schemas.microsoft.com/office/drawing/2014/main" id="{FB5F8D26-92E2-E4B0-CB9B-E0A9462D6F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8" name="Text Box 21">
              <a:extLst>
                <a:ext uri="{FF2B5EF4-FFF2-40B4-BE49-F238E27FC236}">
                  <a16:creationId xmlns:a16="http://schemas.microsoft.com/office/drawing/2014/main" id="{3C447841-C044-EC75-0B81-7C640B5F35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ar-SA" altLang="ar-SA" sz="2400" b="1"/>
                <a:t> ١</a:t>
              </a:r>
            </a:p>
          </p:txBody>
        </p:sp>
      </p:grpSp>
      <p:grpSp>
        <p:nvGrpSpPr>
          <p:cNvPr id="29" name="Group 22">
            <a:extLst>
              <a:ext uri="{FF2B5EF4-FFF2-40B4-BE49-F238E27FC236}">
                <a16:creationId xmlns:a16="http://schemas.microsoft.com/office/drawing/2014/main" id="{DA92075B-8457-DDD6-1822-9332816ED75A}"/>
              </a:ext>
            </a:extLst>
          </p:cNvPr>
          <p:cNvGrpSpPr>
            <a:grpSpLocks/>
          </p:cNvGrpSpPr>
          <p:nvPr/>
        </p:nvGrpSpPr>
        <p:grpSpPr bwMode="auto">
          <a:xfrm>
            <a:off x="4756143" y="2339607"/>
            <a:ext cx="971550" cy="889000"/>
            <a:chOff x="4967" y="2636"/>
            <a:chExt cx="612" cy="560"/>
          </a:xfrm>
        </p:grpSpPr>
        <p:grpSp>
          <p:nvGrpSpPr>
            <p:cNvPr id="30" name="Group 23">
              <a:extLst>
                <a:ext uri="{FF2B5EF4-FFF2-40B4-BE49-F238E27FC236}">
                  <a16:creationId xmlns:a16="http://schemas.microsoft.com/office/drawing/2014/main" id="{BA00FAC9-D286-DFBD-AE97-64E13C9FB7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3" y="2636"/>
              <a:ext cx="476" cy="560"/>
              <a:chOff x="3583" y="2863"/>
              <a:chExt cx="476" cy="560"/>
            </a:xfrm>
          </p:grpSpPr>
          <p:sp>
            <p:nvSpPr>
              <p:cNvPr id="32" name="Text Box 24">
                <a:extLst>
                  <a:ext uri="{FF2B5EF4-FFF2-40B4-BE49-F238E27FC236}">
                    <a16:creationId xmlns:a16="http://schemas.microsoft.com/office/drawing/2014/main" id="{9C3A1A5D-34C9-5890-58F5-AB3F7BD3A5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3" y="2863"/>
                <a:ext cx="4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000" b="1"/>
                  <a:t>٤٠</a:t>
                </a:r>
              </a:p>
            </p:txBody>
          </p:sp>
          <p:sp>
            <p:nvSpPr>
              <p:cNvPr id="33" name="Line 25">
                <a:extLst>
                  <a:ext uri="{FF2B5EF4-FFF2-40B4-BE49-F238E27FC236}">
                    <a16:creationId xmlns:a16="http://schemas.microsoft.com/office/drawing/2014/main" id="{1685D604-4B22-E0BE-F627-0BD8E9491B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7" y="3158"/>
                <a:ext cx="36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4" name="Text Box 26">
                <a:extLst>
                  <a:ext uri="{FF2B5EF4-FFF2-40B4-BE49-F238E27FC236}">
                    <a16:creationId xmlns:a16="http://schemas.microsoft.com/office/drawing/2014/main" id="{8DF1DF40-7D11-E775-E39B-CB87182A66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6" y="3135"/>
                <a:ext cx="45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 dirty="0"/>
                  <a:t>مح</a:t>
                </a:r>
              </a:p>
            </p:txBody>
          </p:sp>
        </p:grpSp>
        <p:sp>
          <p:nvSpPr>
            <p:cNvPr id="31" name="Text Box 27">
              <a:extLst>
                <a:ext uri="{FF2B5EF4-FFF2-40B4-BE49-F238E27FC236}">
                  <a16:creationId xmlns:a16="http://schemas.microsoft.com/office/drawing/2014/main" id="{61F22C6A-F53D-6437-2C6C-ECD586DD5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7" y="2786"/>
              <a:ext cx="2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35" name="Text Box 28">
            <a:extLst>
              <a:ext uri="{FF2B5EF4-FFF2-40B4-BE49-F238E27FC236}">
                <a16:creationId xmlns:a16="http://schemas.microsoft.com/office/drawing/2014/main" id="{9265F41A-3117-63A6-A09C-91404D6EE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181" y="3949332"/>
            <a:ext cx="2262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٢مح = ٤٠</a:t>
            </a:r>
            <a:endParaRPr lang="en-US" altLang="ar-SA" sz="2400" b="1" dirty="0"/>
          </a:p>
        </p:txBody>
      </p:sp>
      <p:sp>
        <p:nvSpPr>
          <p:cNvPr id="36" name="Line 29">
            <a:extLst>
              <a:ext uri="{FF2B5EF4-FFF2-40B4-BE49-F238E27FC236}">
                <a16:creationId xmlns:a16="http://schemas.microsoft.com/office/drawing/2014/main" id="{D9323EC7-FD49-405E-26CE-2B04892BD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7081" y="2403107"/>
            <a:ext cx="0" cy="36353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37" name="Text Box 30">
            <a:extLst>
              <a:ext uri="{FF2B5EF4-FFF2-40B4-BE49-F238E27FC236}">
                <a16:creationId xmlns:a16="http://schemas.microsoft.com/office/drawing/2014/main" id="{4255873F-CAC8-D806-0C82-00CA605E4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893" y="3312744"/>
            <a:ext cx="290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م × ٢ = ٤٠ × ١</a:t>
            </a:r>
            <a:endParaRPr lang="en-US" altLang="ar-SA" sz="2400" b="1"/>
          </a:p>
        </p:txBody>
      </p:sp>
      <p:sp>
        <p:nvSpPr>
          <p:cNvPr id="38" name="Text Box 31">
            <a:extLst>
              <a:ext uri="{FF2B5EF4-FFF2-40B4-BE49-F238E27FC236}">
                <a16:creationId xmlns:a16="http://schemas.microsoft.com/office/drawing/2014/main" id="{9B8CA911-92EA-292E-D689-CC8FABB32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18" y="6121032"/>
            <a:ext cx="3852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أي أن محيط س ص ع = ٢٠ وحدة</a:t>
            </a:r>
            <a:endParaRPr lang="en-US" altLang="ar-SA" sz="2400" b="1"/>
          </a:p>
        </p:txBody>
      </p:sp>
      <p:pic>
        <p:nvPicPr>
          <p:cNvPr id="40" name="Picture 35">
            <a:extLst>
              <a:ext uri="{FF2B5EF4-FFF2-40B4-BE49-F238E27FC236}">
                <a16:creationId xmlns:a16="http://schemas.microsoft.com/office/drawing/2014/main" id="{0E7A0E27-5FF3-EAFA-81E2-2BF001D9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8" y="2222132"/>
            <a:ext cx="275272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36">
            <a:extLst>
              <a:ext uri="{FF2B5EF4-FFF2-40B4-BE49-F238E27FC236}">
                <a16:creationId xmlns:a16="http://schemas.microsoft.com/office/drawing/2014/main" id="{9B5A2C80-66C1-EEDC-D443-59A0F9560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17" y="4622432"/>
            <a:ext cx="792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 dirty="0"/>
              <a:t>مح =</a:t>
            </a:r>
            <a:endParaRPr lang="en-US" altLang="ar-SA" sz="2400" b="1" dirty="0"/>
          </a:p>
        </p:txBody>
      </p:sp>
      <p:grpSp>
        <p:nvGrpSpPr>
          <p:cNvPr id="42" name="Group 37">
            <a:extLst>
              <a:ext uri="{FF2B5EF4-FFF2-40B4-BE49-F238E27FC236}">
                <a16:creationId xmlns:a16="http://schemas.microsoft.com/office/drawing/2014/main" id="{613FDAC2-FA18-DF17-6603-CC239BEBC83D}"/>
              </a:ext>
            </a:extLst>
          </p:cNvPr>
          <p:cNvGrpSpPr>
            <a:grpSpLocks/>
          </p:cNvGrpSpPr>
          <p:nvPr/>
        </p:nvGrpSpPr>
        <p:grpSpPr bwMode="auto">
          <a:xfrm>
            <a:off x="4192581" y="4477969"/>
            <a:ext cx="777875" cy="833438"/>
            <a:chOff x="4246" y="2672"/>
            <a:chExt cx="341" cy="525"/>
          </a:xfrm>
        </p:grpSpPr>
        <p:sp>
          <p:nvSpPr>
            <p:cNvPr id="43" name="Text Box 38">
              <a:extLst>
                <a:ext uri="{FF2B5EF4-FFF2-40B4-BE49-F238E27FC236}">
                  <a16:creationId xmlns:a16="http://schemas.microsoft.com/office/drawing/2014/main" id="{6C0EB735-8FE0-897B-5DFF-D6DF3AAF1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٤٠</a:t>
              </a:r>
            </a:p>
          </p:txBody>
        </p:sp>
        <p:sp>
          <p:nvSpPr>
            <p:cNvPr id="44" name="Line 39">
              <a:extLst>
                <a:ext uri="{FF2B5EF4-FFF2-40B4-BE49-F238E27FC236}">
                  <a16:creationId xmlns:a16="http://schemas.microsoft.com/office/drawing/2014/main" id="{A6F2D998-7A0A-FD0B-2408-FFAF5A2D8B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5" name="Text Box 40">
              <a:extLst>
                <a:ext uri="{FF2B5EF4-FFF2-40B4-BE49-F238E27FC236}">
                  <a16:creationId xmlns:a16="http://schemas.microsoft.com/office/drawing/2014/main" id="{BF34E597-140C-20C4-0985-ED82FDBBA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</a:t>
              </a:r>
            </a:p>
          </p:txBody>
        </p:sp>
      </p:grpSp>
      <p:sp>
        <p:nvSpPr>
          <p:cNvPr id="46" name="Text Box 41">
            <a:extLst>
              <a:ext uri="{FF2B5EF4-FFF2-40B4-BE49-F238E27FC236}">
                <a16:creationId xmlns:a16="http://schemas.microsoft.com/office/drawing/2014/main" id="{367F57D7-CDDB-4B24-CDFD-51701BCDB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693" y="5390782"/>
            <a:ext cx="226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م = ٢٠</a:t>
            </a:r>
            <a:endParaRPr lang="en-US" altLang="ar-SA" sz="2400" b="1"/>
          </a:p>
        </p:txBody>
      </p:sp>
    </p:spTree>
    <p:extLst>
      <p:ext uri="{BB962C8B-B14F-4D97-AF65-F5344CB8AC3E}">
        <p14:creationId xmlns:p14="http://schemas.microsoft.com/office/powerpoint/2010/main" val="189243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24" grpId="0"/>
      <p:bldP spid="35" grpId="0"/>
      <p:bldP spid="37" grpId="0"/>
      <p:bldP spid="38" grpId="0"/>
      <p:bldP spid="41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7969961-668A-A253-F2C2-5AE7F82835EC}"/>
              </a:ext>
            </a:extLst>
          </p:cNvPr>
          <p:cNvGrpSpPr>
            <a:grpSpLocks/>
          </p:cNvGrpSpPr>
          <p:nvPr/>
        </p:nvGrpSpPr>
        <p:grpSpPr bwMode="auto">
          <a:xfrm>
            <a:off x="3683828" y="616811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95E76867-CE99-5775-1EC4-03323F5A9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8DF0B272-3D95-6195-8036-F3AF89C14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51E1F98B-E05C-32D3-7125-A235EC6CC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503" y="1304199"/>
            <a:ext cx="7272337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حدد ما إذا كان المضلعين متشابهين أم لا . وضح إجابتك .</a:t>
            </a:r>
            <a:endParaRPr lang="en" altLang="ar-SA" sz="2400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09B082BD-5EC5-8696-7C5D-8DB66C47F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315" y="2348774"/>
            <a:ext cx="3132138" cy="935037"/>
          </a:xfrm>
          <a:prstGeom prst="rightArrowCallout">
            <a:avLst>
              <a:gd name="adj1" fmla="val 39898"/>
              <a:gd name="adj2" fmla="val 34042"/>
              <a:gd name="adj3" fmla="val 0"/>
              <a:gd name="adj4" fmla="val 10000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الزوايا المتناظرة متطابقة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E08EE730-6329-F6E0-6777-3E2866E1F801}"/>
              </a:ext>
            </a:extLst>
          </p:cNvPr>
          <p:cNvGrpSpPr>
            <a:grpSpLocks/>
          </p:cNvGrpSpPr>
          <p:nvPr/>
        </p:nvGrpSpPr>
        <p:grpSpPr bwMode="auto">
          <a:xfrm>
            <a:off x="8870190" y="5223736"/>
            <a:ext cx="684213" cy="833438"/>
            <a:chOff x="4445" y="2695"/>
            <a:chExt cx="567" cy="525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47573A21-153C-EDFC-E0E3-0009E52804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3243BB2C-2FFF-1F95-83DC-9283AB8B4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BEC6167C-DFA0-0992-74D0-C91DBAC85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B7448CDE-E302-300C-407D-04D6CB5773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</p:grp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604FE5B7-F189-2B1E-B2F7-B845BDD73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sp>
        <p:nvSpPr>
          <p:cNvPr id="20" name="AutoShape 19">
            <a:extLst>
              <a:ext uri="{FF2B5EF4-FFF2-40B4-BE49-F238E27FC236}">
                <a16:creationId xmlns:a16="http://schemas.microsoft.com/office/drawing/2014/main" id="{FF1ED138-145B-2C33-716A-DFD46C575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378" y="5120549"/>
            <a:ext cx="3384550" cy="935037"/>
          </a:xfrm>
          <a:prstGeom prst="rightArrowCallout">
            <a:avLst>
              <a:gd name="adj1" fmla="val 49065"/>
              <a:gd name="adj2" fmla="val 34042"/>
              <a:gd name="adj3" fmla="val 37538"/>
              <a:gd name="adj4" fmla="val 83755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الأضلاع المتناظرة متناسبة</a:t>
            </a: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88804A8E-438F-1663-AB8D-9E14DE45D4F4}"/>
              </a:ext>
            </a:extLst>
          </p:cNvPr>
          <p:cNvSpPr>
            <a:spLocks noChangeArrowheads="1"/>
          </p:cNvSpPr>
          <p:nvPr/>
        </p:nvSpPr>
        <p:spPr bwMode="auto">
          <a:xfrm rot="16165752" flipH="1">
            <a:off x="4765709" y="4654618"/>
            <a:ext cx="469900" cy="461962"/>
          </a:xfrm>
          <a:prstGeom prst="leftArrow">
            <a:avLst>
              <a:gd name="adj1" fmla="val 50000"/>
              <a:gd name="adj2" fmla="val 2543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" name="AutoShape 21">
            <a:extLst>
              <a:ext uri="{FF2B5EF4-FFF2-40B4-BE49-F238E27FC236}">
                <a16:creationId xmlns:a16="http://schemas.microsoft.com/office/drawing/2014/main" id="{9CB43C31-0B1A-3A7D-748C-DB5D92E42A2C}"/>
              </a:ext>
            </a:extLst>
          </p:cNvPr>
          <p:cNvSpPr>
            <a:spLocks noChangeArrowheads="1"/>
          </p:cNvSpPr>
          <p:nvPr/>
        </p:nvSpPr>
        <p:spPr bwMode="auto">
          <a:xfrm rot="5409727" flipH="1">
            <a:off x="6125403" y="3372711"/>
            <a:ext cx="679450" cy="488950"/>
          </a:xfrm>
          <a:prstGeom prst="leftArrow">
            <a:avLst>
              <a:gd name="adj1" fmla="val 50000"/>
              <a:gd name="adj2" fmla="val 3474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1AEEA29F-4112-72F0-4CD0-347C23E6F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703" y="3933099"/>
            <a:ext cx="26638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المضلعان متشابهان</a:t>
            </a:r>
            <a:endParaRPr lang="en-US" altLang="ar-SA" sz="2400" b="1"/>
          </a:p>
        </p:txBody>
      </p:sp>
      <p:pic>
        <p:nvPicPr>
          <p:cNvPr id="24" name="Picture 57">
            <a:extLst>
              <a:ext uri="{FF2B5EF4-FFF2-40B4-BE49-F238E27FC236}">
                <a16:creationId xmlns:a16="http://schemas.microsoft.com/office/drawing/2014/main" id="{AEF58059-6E8A-341F-750C-73FC291A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3" y="2204311"/>
            <a:ext cx="37449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58">
            <a:extLst>
              <a:ext uri="{FF2B5EF4-FFF2-40B4-BE49-F238E27FC236}">
                <a16:creationId xmlns:a16="http://schemas.microsoft.com/office/drawing/2014/main" id="{1217FFC6-5066-EA48-CFF4-699784B0C86B}"/>
              </a:ext>
            </a:extLst>
          </p:cNvPr>
          <p:cNvGrpSpPr>
            <a:grpSpLocks/>
          </p:cNvGrpSpPr>
          <p:nvPr/>
        </p:nvGrpSpPr>
        <p:grpSpPr bwMode="auto">
          <a:xfrm>
            <a:off x="7862128" y="5223736"/>
            <a:ext cx="684212" cy="833438"/>
            <a:chOff x="4445" y="2695"/>
            <a:chExt cx="567" cy="525"/>
          </a:xfrm>
        </p:grpSpPr>
        <p:grpSp>
          <p:nvGrpSpPr>
            <p:cNvPr id="26" name="Group 59">
              <a:extLst>
                <a:ext uri="{FF2B5EF4-FFF2-40B4-BE49-F238E27FC236}">
                  <a16:creationId xmlns:a16="http://schemas.microsoft.com/office/drawing/2014/main" id="{57E62F4E-CCD8-61E7-F929-89BDF4E279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8" name="Text Box 60">
                <a:extLst>
                  <a:ext uri="{FF2B5EF4-FFF2-40B4-BE49-F238E27FC236}">
                    <a16:creationId xmlns:a16="http://schemas.microsoft.com/office/drawing/2014/main" id="{5B9AE081-C3A0-7D94-3776-762883B650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29" name="Line 61">
                <a:extLst>
                  <a:ext uri="{FF2B5EF4-FFF2-40B4-BE49-F238E27FC236}">
                    <a16:creationId xmlns:a16="http://schemas.microsoft.com/office/drawing/2014/main" id="{77DA0EBB-6EC8-F0A4-A1F1-CA8A8BD38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0" name="Text Box 62">
                <a:extLst>
                  <a:ext uri="{FF2B5EF4-FFF2-40B4-BE49-F238E27FC236}">
                    <a16:creationId xmlns:a16="http://schemas.microsoft.com/office/drawing/2014/main" id="{1B2F6504-1076-4E62-4311-531234891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</p:grpSp>
        <p:sp>
          <p:nvSpPr>
            <p:cNvPr id="27" name="Text Box 63">
              <a:extLst>
                <a:ext uri="{FF2B5EF4-FFF2-40B4-BE49-F238E27FC236}">
                  <a16:creationId xmlns:a16="http://schemas.microsoft.com/office/drawing/2014/main" id="{3770417B-7421-9922-AF12-6BF5160CC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31" name="Group 64">
            <a:extLst>
              <a:ext uri="{FF2B5EF4-FFF2-40B4-BE49-F238E27FC236}">
                <a16:creationId xmlns:a16="http://schemas.microsoft.com/office/drawing/2014/main" id="{00E52E38-1144-F53A-668C-AFB09856255C}"/>
              </a:ext>
            </a:extLst>
          </p:cNvPr>
          <p:cNvGrpSpPr>
            <a:grpSpLocks/>
          </p:cNvGrpSpPr>
          <p:nvPr/>
        </p:nvGrpSpPr>
        <p:grpSpPr bwMode="auto">
          <a:xfrm>
            <a:off x="7033453" y="5223736"/>
            <a:ext cx="684212" cy="833438"/>
            <a:chOff x="4445" y="2695"/>
            <a:chExt cx="567" cy="525"/>
          </a:xfrm>
        </p:grpSpPr>
        <p:grpSp>
          <p:nvGrpSpPr>
            <p:cNvPr id="32" name="Group 65">
              <a:extLst>
                <a:ext uri="{FF2B5EF4-FFF2-40B4-BE49-F238E27FC236}">
                  <a16:creationId xmlns:a16="http://schemas.microsoft.com/office/drawing/2014/main" id="{B3347B49-EA76-0A8E-2925-6722C19ABE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34" name="Text Box 66">
                <a:extLst>
                  <a:ext uri="{FF2B5EF4-FFF2-40B4-BE49-F238E27FC236}">
                    <a16:creationId xmlns:a16="http://schemas.microsoft.com/office/drawing/2014/main" id="{283B1A45-994C-ABD4-E2D8-11D217C830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35" name="Line 67">
                <a:extLst>
                  <a:ext uri="{FF2B5EF4-FFF2-40B4-BE49-F238E27FC236}">
                    <a16:creationId xmlns:a16="http://schemas.microsoft.com/office/drawing/2014/main" id="{8C22667D-39CC-A45B-C307-C2AF80EBC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6" name="Text Box 68">
                <a:extLst>
                  <a:ext uri="{FF2B5EF4-FFF2-40B4-BE49-F238E27FC236}">
                    <a16:creationId xmlns:a16="http://schemas.microsoft.com/office/drawing/2014/main" id="{92752185-73FD-1808-3EEB-F171911EE7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</p:grpSp>
        <p:sp>
          <p:nvSpPr>
            <p:cNvPr id="33" name="Text Box 69">
              <a:extLst>
                <a:ext uri="{FF2B5EF4-FFF2-40B4-BE49-F238E27FC236}">
                  <a16:creationId xmlns:a16="http://schemas.microsoft.com/office/drawing/2014/main" id="{B97E6663-934F-3214-ABBB-0B6BD5A32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37" name="Group 70">
            <a:extLst>
              <a:ext uri="{FF2B5EF4-FFF2-40B4-BE49-F238E27FC236}">
                <a16:creationId xmlns:a16="http://schemas.microsoft.com/office/drawing/2014/main" id="{738147B0-EF66-F8F8-8C05-2109BDD4646B}"/>
              </a:ext>
            </a:extLst>
          </p:cNvPr>
          <p:cNvGrpSpPr>
            <a:grpSpLocks/>
          </p:cNvGrpSpPr>
          <p:nvPr/>
        </p:nvGrpSpPr>
        <p:grpSpPr bwMode="auto">
          <a:xfrm>
            <a:off x="6025390" y="5223736"/>
            <a:ext cx="684213" cy="833438"/>
            <a:chOff x="4445" y="2695"/>
            <a:chExt cx="567" cy="525"/>
          </a:xfrm>
        </p:grpSpPr>
        <p:grpSp>
          <p:nvGrpSpPr>
            <p:cNvPr id="38" name="Group 71">
              <a:extLst>
                <a:ext uri="{FF2B5EF4-FFF2-40B4-BE49-F238E27FC236}">
                  <a16:creationId xmlns:a16="http://schemas.microsoft.com/office/drawing/2014/main" id="{021FEA3D-9B18-2853-959B-3CC7BD2DC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40" name="Text Box 72">
                <a:extLst>
                  <a:ext uri="{FF2B5EF4-FFF2-40B4-BE49-F238E27FC236}">
                    <a16:creationId xmlns:a16="http://schemas.microsoft.com/office/drawing/2014/main" id="{C7132AEE-E74B-7AEC-E35A-9CFBB6E93F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٣</a:t>
                </a:r>
              </a:p>
            </p:txBody>
          </p:sp>
          <p:sp>
            <p:nvSpPr>
              <p:cNvPr id="41" name="Line 73">
                <a:extLst>
                  <a:ext uri="{FF2B5EF4-FFF2-40B4-BE49-F238E27FC236}">
                    <a16:creationId xmlns:a16="http://schemas.microsoft.com/office/drawing/2014/main" id="{E359BF73-9F1A-87AD-43A9-7AACD7A57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2" name="Text Box 74">
                <a:extLst>
                  <a:ext uri="{FF2B5EF4-FFF2-40B4-BE49-F238E27FC236}">
                    <a16:creationId xmlns:a16="http://schemas.microsoft.com/office/drawing/2014/main" id="{D01907AE-A3AA-A0DD-B564-ADEBEE51B4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</p:grpSp>
        <p:sp>
          <p:nvSpPr>
            <p:cNvPr id="39" name="Text Box 75">
              <a:extLst>
                <a:ext uri="{FF2B5EF4-FFF2-40B4-BE49-F238E27FC236}">
                  <a16:creationId xmlns:a16="http://schemas.microsoft.com/office/drawing/2014/main" id="{A83A8B9A-E04B-F336-420B-0FD01A0A3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296839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0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19226" y="1706270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05A9450-42A0-7AB1-9A82-203FFA893DCE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41275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038D365C-8D3D-AF84-3252-B38913BE7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D1AFB2CE-16CE-842A-B638-C3D5D811C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5087C05B-53A4-F2ED-C1C1-A4C984FB6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728663"/>
            <a:ext cx="7272337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حدد ما إذا كان المضلعين متشابهين أم لا . وضح إجابتك .</a:t>
            </a:r>
            <a:endParaRPr lang="en" altLang="ar-SA" sz="2400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E94E8D9A-9666-359E-97E0-3F1F11214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773238"/>
            <a:ext cx="3132138" cy="935037"/>
          </a:xfrm>
          <a:prstGeom prst="rightArrowCallout">
            <a:avLst>
              <a:gd name="adj1" fmla="val 39898"/>
              <a:gd name="adj2" fmla="val 34042"/>
              <a:gd name="adj3" fmla="val 0"/>
              <a:gd name="adj4" fmla="val 10000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الزوايا المتناظرة متطابقة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780EE3D6-5CC3-9846-7AF1-377845058F14}"/>
              </a:ext>
            </a:extLst>
          </p:cNvPr>
          <p:cNvGrpSpPr>
            <a:grpSpLocks/>
          </p:cNvGrpSpPr>
          <p:nvPr/>
        </p:nvGrpSpPr>
        <p:grpSpPr bwMode="auto">
          <a:xfrm>
            <a:off x="8245475" y="4648200"/>
            <a:ext cx="684213" cy="833438"/>
            <a:chOff x="4445" y="2695"/>
            <a:chExt cx="567" cy="525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4FD9DB71-048A-1E5E-DE51-28F575A77D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9A763A2D-21A6-742C-3CB5-72008DBFF2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٤</a:t>
                </a:r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61372E79-C59D-15FC-EB18-0CC2970F1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A7C42B11-BC69-B410-94BA-EC4E15B287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</p:grp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625F5BFF-F3E8-3D68-1F64-3F68CCF52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≠</a:t>
              </a:r>
            </a:p>
          </p:txBody>
        </p:sp>
      </p:grpSp>
      <p:sp>
        <p:nvSpPr>
          <p:cNvPr id="20" name="AutoShape 13">
            <a:extLst>
              <a:ext uri="{FF2B5EF4-FFF2-40B4-BE49-F238E27FC236}">
                <a16:creationId xmlns:a16="http://schemas.microsoft.com/office/drawing/2014/main" id="{AB768D59-7D0D-F9BD-2BAE-447A078A0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45013"/>
            <a:ext cx="3708400" cy="935037"/>
          </a:xfrm>
          <a:prstGeom prst="rightArrowCallout">
            <a:avLst>
              <a:gd name="adj1" fmla="val 49065"/>
              <a:gd name="adj2" fmla="val 34042"/>
              <a:gd name="adj3" fmla="val 41129"/>
              <a:gd name="adj4" fmla="val 83755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الأضلاع المتناظرة غير متناسبة</a:t>
            </a: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2F6126E9-FE2F-60A0-E74A-F99009A26324}"/>
              </a:ext>
            </a:extLst>
          </p:cNvPr>
          <p:cNvSpPr>
            <a:spLocks noChangeArrowheads="1"/>
          </p:cNvSpPr>
          <p:nvPr/>
        </p:nvSpPr>
        <p:spPr bwMode="auto">
          <a:xfrm rot="16165752" flipH="1">
            <a:off x="4140994" y="4079082"/>
            <a:ext cx="469900" cy="461962"/>
          </a:xfrm>
          <a:prstGeom prst="leftArrow">
            <a:avLst>
              <a:gd name="adj1" fmla="val 50000"/>
              <a:gd name="adj2" fmla="val 2543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E86202B9-075A-F8C3-CA9D-067B6D00DE47}"/>
              </a:ext>
            </a:extLst>
          </p:cNvPr>
          <p:cNvSpPr>
            <a:spLocks noChangeArrowheads="1"/>
          </p:cNvSpPr>
          <p:nvPr/>
        </p:nvSpPr>
        <p:spPr bwMode="auto">
          <a:xfrm rot="5409727" flipH="1">
            <a:off x="5500688" y="2797175"/>
            <a:ext cx="679450" cy="488950"/>
          </a:xfrm>
          <a:prstGeom prst="leftArrow">
            <a:avLst>
              <a:gd name="adj1" fmla="val 50000"/>
              <a:gd name="adj2" fmla="val 3474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3" name="AutoShape 16">
            <a:extLst>
              <a:ext uri="{FF2B5EF4-FFF2-40B4-BE49-F238E27FC236}">
                <a16:creationId xmlns:a16="http://schemas.microsoft.com/office/drawing/2014/main" id="{33958C9D-0F72-46E3-32E6-347BAD91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3357563"/>
            <a:ext cx="26638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المضلعان غير متشابهان</a:t>
            </a:r>
            <a:endParaRPr lang="en-US" altLang="ar-SA" sz="2400" b="1"/>
          </a:p>
        </p:txBody>
      </p:sp>
      <p:grpSp>
        <p:nvGrpSpPr>
          <p:cNvPr id="24" name="Group 18">
            <a:extLst>
              <a:ext uri="{FF2B5EF4-FFF2-40B4-BE49-F238E27FC236}">
                <a16:creationId xmlns:a16="http://schemas.microsoft.com/office/drawing/2014/main" id="{04300F34-A038-9597-529A-2B5C24EC2D68}"/>
              </a:ext>
            </a:extLst>
          </p:cNvPr>
          <p:cNvGrpSpPr>
            <a:grpSpLocks/>
          </p:cNvGrpSpPr>
          <p:nvPr/>
        </p:nvGrpSpPr>
        <p:grpSpPr bwMode="auto">
          <a:xfrm>
            <a:off x="7416800" y="4648200"/>
            <a:ext cx="684213" cy="833438"/>
            <a:chOff x="4445" y="2695"/>
            <a:chExt cx="567" cy="525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13C9CFD-C873-F762-FA58-2C8E9C114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7" name="Text Box 20">
                <a:extLst>
                  <a:ext uri="{FF2B5EF4-FFF2-40B4-BE49-F238E27FC236}">
                    <a16:creationId xmlns:a16="http://schemas.microsoft.com/office/drawing/2014/main" id="{E5A20AF9-6D48-3630-5216-81904F9700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٦</a:t>
                </a:r>
              </a:p>
            </p:txBody>
          </p:sp>
          <p:sp>
            <p:nvSpPr>
              <p:cNvPr id="28" name="Line 21">
                <a:extLst>
                  <a:ext uri="{FF2B5EF4-FFF2-40B4-BE49-F238E27FC236}">
                    <a16:creationId xmlns:a16="http://schemas.microsoft.com/office/drawing/2014/main" id="{89095C42-2CDA-EE6F-77C0-87E64229D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9" name="Text Box 22">
                <a:extLst>
                  <a:ext uri="{FF2B5EF4-FFF2-40B4-BE49-F238E27FC236}">
                    <a16:creationId xmlns:a16="http://schemas.microsoft.com/office/drawing/2014/main" id="{FF51EDD0-C390-3C7D-C40A-6A69D1C3F7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ar-SA" altLang="ar-SA" sz="2400" b="1"/>
                  <a:t>٨</a:t>
                </a:r>
              </a:p>
            </p:txBody>
          </p:sp>
        </p:grpSp>
        <p:sp>
          <p:nvSpPr>
            <p:cNvPr id="26" name="Text Box 23">
              <a:extLst>
                <a:ext uri="{FF2B5EF4-FFF2-40B4-BE49-F238E27FC236}">
                  <a16:creationId xmlns:a16="http://schemas.microsoft.com/office/drawing/2014/main" id="{96B7831E-B5A6-E2C6-ADC9-BB03CAFCD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pic>
        <p:nvPicPr>
          <p:cNvPr id="31" name="Picture 37">
            <a:extLst>
              <a:ext uri="{FF2B5EF4-FFF2-40B4-BE49-F238E27FC236}">
                <a16:creationId xmlns:a16="http://schemas.microsoft.com/office/drawing/2014/main" id="{EBF48D9D-482D-6834-F27D-5648444A8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492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753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0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DD907E38-C00E-D517-344D-0BB3A3A0FB7D}"/>
              </a:ext>
            </a:extLst>
          </p:cNvPr>
          <p:cNvGrpSpPr>
            <a:grpSpLocks/>
          </p:cNvGrpSpPr>
          <p:nvPr/>
        </p:nvGrpSpPr>
        <p:grpSpPr bwMode="auto">
          <a:xfrm>
            <a:off x="3500539" y="292140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162757B4-613B-5A99-2DD8-522392F1D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1FD44853-5A2C-869B-9CCD-C78479A97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E9589BA6-D1B9-72A0-8526-BB83C2E0D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439" y="979528"/>
            <a:ext cx="7885112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إذا كان المضلعان متشابهين ، فاكتب تناسبا وحله لإيجاد القياس الناقص .</a:t>
            </a:r>
            <a:r>
              <a:rPr lang="en-US" altLang="ar-SA" sz="2400"/>
              <a:t> 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40EA8602-10D4-CD7E-6651-D0DD3D829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7026" y="2024103"/>
            <a:ext cx="3132138" cy="935037"/>
          </a:xfrm>
          <a:prstGeom prst="rightArrowCallout">
            <a:avLst>
              <a:gd name="adj1" fmla="val 39898"/>
              <a:gd name="adj2" fmla="val 34042"/>
              <a:gd name="adj3" fmla="val 0"/>
              <a:gd name="adj4" fmla="val 10000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الزوايا المتناظرة متطابقة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4D0DDC95-266E-A761-5272-270732BF33E2}"/>
              </a:ext>
            </a:extLst>
          </p:cNvPr>
          <p:cNvGrpSpPr>
            <a:grpSpLocks/>
          </p:cNvGrpSpPr>
          <p:nvPr/>
        </p:nvGrpSpPr>
        <p:grpSpPr bwMode="auto">
          <a:xfrm>
            <a:off x="8686901" y="4899065"/>
            <a:ext cx="684213" cy="833438"/>
            <a:chOff x="4445" y="2695"/>
            <a:chExt cx="567" cy="525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C47032A7-7169-1A6E-6624-4BCF8FD20C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8D087977-0558-BBB0-B3DB-9A9E94288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٤</a:t>
                </a:r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AD813B32-A55A-9D0F-1AD7-66909C460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95537D91-FC70-4624-08F5-41C79FD1C0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</p:grp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0A909012-1C57-DA37-B904-DEFA91FF9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20" name="AutoShape 13">
            <a:extLst>
              <a:ext uri="{FF2B5EF4-FFF2-40B4-BE49-F238E27FC236}">
                <a16:creationId xmlns:a16="http://schemas.microsoft.com/office/drawing/2014/main" id="{54FF0E8E-54D4-E178-37E2-A5A32BA55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601" y="4795878"/>
            <a:ext cx="3455988" cy="935037"/>
          </a:xfrm>
          <a:prstGeom prst="rightArrowCallout">
            <a:avLst>
              <a:gd name="adj1" fmla="val 49065"/>
              <a:gd name="adj2" fmla="val 34042"/>
              <a:gd name="adj3" fmla="val 38330"/>
              <a:gd name="adj4" fmla="val 83755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الأضلاع المتناظرة متناسبة</a:t>
            </a: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B6146CCD-003C-843A-350D-DFA82945EE63}"/>
              </a:ext>
            </a:extLst>
          </p:cNvPr>
          <p:cNvSpPr>
            <a:spLocks noChangeArrowheads="1"/>
          </p:cNvSpPr>
          <p:nvPr/>
        </p:nvSpPr>
        <p:spPr bwMode="auto">
          <a:xfrm rot="16165752" flipH="1">
            <a:off x="6095308" y="4329946"/>
            <a:ext cx="469900" cy="461963"/>
          </a:xfrm>
          <a:prstGeom prst="leftArrow">
            <a:avLst>
              <a:gd name="adj1" fmla="val 50000"/>
              <a:gd name="adj2" fmla="val 2543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BB6734B0-8C6C-940B-E430-B14C3B8AC68D}"/>
              </a:ext>
            </a:extLst>
          </p:cNvPr>
          <p:cNvSpPr>
            <a:spLocks noChangeArrowheads="1"/>
          </p:cNvSpPr>
          <p:nvPr/>
        </p:nvSpPr>
        <p:spPr bwMode="auto">
          <a:xfrm rot="5409727" flipH="1">
            <a:off x="5942114" y="3048040"/>
            <a:ext cx="679450" cy="488950"/>
          </a:xfrm>
          <a:prstGeom prst="leftArrow">
            <a:avLst>
              <a:gd name="adj1" fmla="val 50000"/>
              <a:gd name="adj2" fmla="val 3474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3" name="AutoShape 16">
            <a:extLst>
              <a:ext uri="{FF2B5EF4-FFF2-40B4-BE49-F238E27FC236}">
                <a16:creationId xmlns:a16="http://schemas.microsoft.com/office/drawing/2014/main" id="{47C787E7-FEA5-21D3-8A48-C32A54395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114" y="3608428"/>
            <a:ext cx="26638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المضلعان متشابهان</a:t>
            </a:r>
            <a:endParaRPr lang="en-US" altLang="ar-SA" sz="2400" b="1"/>
          </a:p>
        </p:txBody>
      </p:sp>
      <p:grpSp>
        <p:nvGrpSpPr>
          <p:cNvPr id="24" name="Group 17">
            <a:extLst>
              <a:ext uri="{FF2B5EF4-FFF2-40B4-BE49-F238E27FC236}">
                <a16:creationId xmlns:a16="http://schemas.microsoft.com/office/drawing/2014/main" id="{BCEB74E7-03A7-90BA-9B0B-4FD388390699}"/>
              </a:ext>
            </a:extLst>
          </p:cNvPr>
          <p:cNvGrpSpPr>
            <a:grpSpLocks/>
          </p:cNvGrpSpPr>
          <p:nvPr/>
        </p:nvGrpSpPr>
        <p:grpSpPr bwMode="auto">
          <a:xfrm>
            <a:off x="7713764" y="4899065"/>
            <a:ext cx="828675" cy="833438"/>
            <a:chOff x="4445" y="2695"/>
            <a:chExt cx="567" cy="525"/>
          </a:xfrm>
        </p:grpSpPr>
        <p:grpSp>
          <p:nvGrpSpPr>
            <p:cNvPr id="25" name="Group 18">
              <a:extLst>
                <a:ext uri="{FF2B5EF4-FFF2-40B4-BE49-F238E27FC236}">
                  <a16:creationId xmlns:a16="http://schemas.microsoft.com/office/drawing/2014/main" id="{E6143740-246B-2681-70F6-F77A643F6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7" name="Text Box 19">
                <a:extLst>
                  <a:ext uri="{FF2B5EF4-FFF2-40B4-BE49-F238E27FC236}">
                    <a16:creationId xmlns:a16="http://schemas.microsoft.com/office/drawing/2014/main" id="{0C22E2E4-AFEF-0279-D072-8509922ED0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٨</a:t>
                </a:r>
              </a:p>
            </p:txBody>
          </p:sp>
          <p:sp>
            <p:nvSpPr>
              <p:cNvPr id="28" name="Line 20">
                <a:extLst>
                  <a:ext uri="{FF2B5EF4-FFF2-40B4-BE49-F238E27FC236}">
                    <a16:creationId xmlns:a16="http://schemas.microsoft.com/office/drawing/2014/main" id="{CADAE5CA-6837-BE23-41EA-6C321827E9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9" name="Text Box 21">
                <a:extLst>
                  <a:ext uri="{FF2B5EF4-FFF2-40B4-BE49-F238E27FC236}">
                    <a16:creationId xmlns:a16="http://schemas.microsoft.com/office/drawing/2014/main" id="{CD0EEDE5-B24A-9ED8-9191-7351D05EF9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ar-SA" altLang="ar-SA" sz="2400" b="1"/>
                  <a:t>١٠</a:t>
                </a:r>
              </a:p>
            </p:txBody>
          </p:sp>
        </p:grpSp>
        <p:sp>
          <p:nvSpPr>
            <p:cNvPr id="26" name="Text Box 22">
              <a:extLst>
                <a:ext uri="{FF2B5EF4-FFF2-40B4-BE49-F238E27FC236}">
                  <a16:creationId xmlns:a16="http://schemas.microsoft.com/office/drawing/2014/main" id="{6328BD5C-61E6-5FF1-833D-FE0E2B21C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pic>
        <p:nvPicPr>
          <p:cNvPr id="31" name="Picture 25">
            <a:extLst>
              <a:ext uri="{FF2B5EF4-FFF2-40B4-BE49-F238E27FC236}">
                <a16:creationId xmlns:a16="http://schemas.microsoft.com/office/drawing/2014/main" id="{C9A6A96A-B817-F7D9-A794-E914C30A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39" y="1735178"/>
            <a:ext cx="36353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26">
            <a:extLst>
              <a:ext uri="{FF2B5EF4-FFF2-40B4-BE49-F238E27FC236}">
                <a16:creationId xmlns:a16="http://schemas.microsoft.com/office/drawing/2014/main" id="{31E13B46-4EC6-0A00-AE11-B1EAC887D237}"/>
              </a:ext>
            </a:extLst>
          </p:cNvPr>
          <p:cNvGrpSpPr>
            <a:grpSpLocks/>
          </p:cNvGrpSpPr>
          <p:nvPr/>
        </p:nvGrpSpPr>
        <p:grpSpPr bwMode="auto">
          <a:xfrm>
            <a:off x="2422626" y="3032165"/>
            <a:ext cx="971550" cy="833438"/>
            <a:chOff x="4445" y="2695"/>
            <a:chExt cx="567" cy="525"/>
          </a:xfrm>
        </p:grpSpPr>
        <p:grpSp>
          <p:nvGrpSpPr>
            <p:cNvPr id="33" name="Group 27">
              <a:extLst>
                <a:ext uri="{FF2B5EF4-FFF2-40B4-BE49-F238E27FC236}">
                  <a16:creationId xmlns:a16="http://schemas.microsoft.com/office/drawing/2014/main" id="{8BDECCDD-7C23-38C3-7BB8-3A7C1210F8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35" name="Text Box 28">
                <a:extLst>
                  <a:ext uri="{FF2B5EF4-FFF2-40B4-BE49-F238E27FC236}">
                    <a16:creationId xmlns:a16="http://schemas.microsoft.com/office/drawing/2014/main" id="{0F5DF8AD-F067-C1D2-7E83-704928EAE5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٤.٨</a:t>
                </a:r>
              </a:p>
            </p:txBody>
          </p:sp>
          <p:sp>
            <p:nvSpPr>
              <p:cNvPr id="36" name="Line 29">
                <a:extLst>
                  <a:ext uri="{FF2B5EF4-FFF2-40B4-BE49-F238E27FC236}">
                    <a16:creationId xmlns:a16="http://schemas.microsoft.com/office/drawing/2014/main" id="{9B16BD72-1299-0E28-E962-048659AA7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7" name="Text Box 30">
                <a:extLst>
                  <a:ext uri="{FF2B5EF4-FFF2-40B4-BE49-F238E27FC236}">
                    <a16:creationId xmlns:a16="http://schemas.microsoft.com/office/drawing/2014/main" id="{6F83E2BB-4C43-C0C0-283A-E2BE66B5AE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س</a:t>
                </a:r>
              </a:p>
            </p:txBody>
          </p:sp>
        </p:grpSp>
        <p:sp>
          <p:nvSpPr>
            <p:cNvPr id="34" name="Text Box 31">
              <a:extLst>
                <a:ext uri="{FF2B5EF4-FFF2-40B4-BE49-F238E27FC236}">
                  <a16:creationId xmlns:a16="http://schemas.microsoft.com/office/drawing/2014/main" id="{76CA4363-5414-37A4-3BC3-5308CB554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38" name="Group 32">
            <a:extLst>
              <a:ext uri="{FF2B5EF4-FFF2-40B4-BE49-F238E27FC236}">
                <a16:creationId xmlns:a16="http://schemas.microsoft.com/office/drawing/2014/main" id="{7A990323-0615-35CF-9FCD-712E98D1D7F7}"/>
              </a:ext>
            </a:extLst>
          </p:cNvPr>
          <p:cNvGrpSpPr>
            <a:grpSpLocks/>
          </p:cNvGrpSpPr>
          <p:nvPr/>
        </p:nvGrpSpPr>
        <p:grpSpPr bwMode="auto">
          <a:xfrm>
            <a:off x="1449489" y="3032165"/>
            <a:ext cx="828675" cy="833438"/>
            <a:chOff x="4445" y="2695"/>
            <a:chExt cx="567" cy="525"/>
          </a:xfrm>
        </p:grpSpPr>
        <p:grpSp>
          <p:nvGrpSpPr>
            <p:cNvPr id="39" name="Group 33">
              <a:extLst>
                <a:ext uri="{FF2B5EF4-FFF2-40B4-BE49-F238E27FC236}">
                  <a16:creationId xmlns:a16="http://schemas.microsoft.com/office/drawing/2014/main" id="{58F69B83-5FDC-B3E0-DB3A-2611B19F3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41" name="Text Box 34">
                <a:extLst>
                  <a:ext uri="{FF2B5EF4-FFF2-40B4-BE49-F238E27FC236}">
                    <a16:creationId xmlns:a16="http://schemas.microsoft.com/office/drawing/2014/main" id="{428E2334-5C91-C22A-E60A-CEE8081DAD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٤</a:t>
                </a: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BC320CEB-1E80-3D63-7F0D-7A22EEADB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3" name="Text Box 36">
                <a:extLst>
                  <a:ext uri="{FF2B5EF4-FFF2-40B4-BE49-F238E27FC236}">
                    <a16:creationId xmlns:a16="http://schemas.microsoft.com/office/drawing/2014/main" id="{1CF053CB-DD9B-D23F-4E18-CB66C696BB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٥</a:t>
                </a:r>
              </a:p>
            </p:txBody>
          </p:sp>
        </p:grpSp>
        <p:sp>
          <p:nvSpPr>
            <p:cNvPr id="40" name="Text Box 37">
              <a:extLst>
                <a:ext uri="{FF2B5EF4-FFF2-40B4-BE49-F238E27FC236}">
                  <a16:creationId xmlns:a16="http://schemas.microsoft.com/office/drawing/2014/main" id="{358E6DF2-3002-0945-7204-7286E8B34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sp>
        <p:nvSpPr>
          <p:cNvPr id="44" name="Text Box 38">
            <a:extLst>
              <a:ext uri="{FF2B5EF4-FFF2-40B4-BE49-F238E27FC236}">
                <a16:creationId xmlns:a16="http://schemas.microsoft.com/office/drawing/2014/main" id="{25AF5C08-6BAC-00DA-4C94-DA6E434A3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101" y="4637128"/>
            <a:ext cx="226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٤ س = ٢٤</a:t>
            </a:r>
            <a:endParaRPr lang="en-US" altLang="ar-SA" sz="2400" b="1"/>
          </a:p>
        </p:txBody>
      </p:sp>
      <p:sp>
        <p:nvSpPr>
          <p:cNvPr id="45" name="Text Box 39">
            <a:extLst>
              <a:ext uri="{FF2B5EF4-FFF2-40B4-BE49-F238E27FC236}">
                <a16:creationId xmlns:a16="http://schemas.microsoft.com/office/drawing/2014/main" id="{20AE116C-DFF0-D776-A8B5-94273085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939" y="5273715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س =</a:t>
            </a:r>
            <a:endParaRPr lang="en-US" altLang="ar-SA" sz="2400" b="1"/>
          </a:p>
        </p:txBody>
      </p:sp>
      <p:grpSp>
        <p:nvGrpSpPr>
          <p:cNvPr id="46" name="Group 40">
            <a:extLst>
              <a:ext uri="{FF2B5EF4-FFF2-40B4-BE49-F238E27FC236}">
                <a16:creationId xmlns:a16="http://schemas.microsoft.com/office/drawing/2014/main" id="{48BECC81-192A-5B35-EE43-0C5D870B243C}"/>
              </a:ext>
            </a:extLst>
          </p:cNvPr>
          <p:cNvGrpSpPr>
            <a:grpSpLocks/>
          </p:cNvGrpSpPr>
          <p:nvPr/>
        </p:nvGrpSpPr>
        <p:grpSpPr bwMode="auto">
          <a:xfrm>
            <a:off x="1930501" y="5129253"/>
            <a:ext cx="777875" cy="833437"/>
            <a:chOff x="4246" y="2672"/>
            <a:chExt cx="341" cy="525"/>
          </a:xfrm>
        </p:grpSpPr>
        <p:sp>
          <p:nvSpPr>
            <p:cNvPr id="47" name="Text Box 41">
              <a:extLst>
                <a:ext uri="{FF2B5EF4-FFF2-40B4-BE49-F238E27FC236}">
                  <a16:creationId xmlns:a16="http://schemas.microsoft.com/office/drawing/2014/main" id="{93D654FF-F7ED-9CEB-D662-16E38F9A2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٢٤</a:t>
              </a:r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085608DF-5929-9B1D-AAD9-D9B20E50F5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9" name="Text Box 43">
              <a:extLst>
                <a:ext uri="{FF2B5EF4-FFF2-40B4-BE49-F238E27FC236}">
                  <a16:creationId xmlns:a16="http://schemas.microsoft.com/office/drawing/2014/main" id="{8CFABA9A-C42C-65EE-2FD6-A43B585FA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٤</a:t>
              </a:r>
            </a:p>
          </p:txBody>
        </p:sp>
      </p:grpSp>
      <p:sp>
        <p:nvSpPr>
          <p:cNvPr id="50" name="Text Box 44">
            <a:extLst>
              <a:ext uri="{FF2B5EF4-FFF2-40B4-BE49-F238E27FC236}">
                <a16:creationId xmlns:a16="http://schemas.microsoft.com/office/drawing/2014/main" id="{88EF921A-E15F-050F-6CAB-43F69921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939" y="5969040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س =</a:t>
            </a:r>
            <a:endParaRPr lang="en-US" altLang="ar-SA" sz="2400" b="1"/>
          </a:p>
        </p:txBody>
      </p:sp>
      <p:sp>
        <p:nvSpPr>
          <p:cNvPr id="51" name="Text Box 45">
            <a:extLst>
              <a:ext uri="{FF2B5EF4-FFF2-40B4-BE49-F238E27FC236}">
                <a16:creationId xmlns:a16="http://schemas.microsoft.com/office/drawing/2014/main" id="{68DA278F-D05A-5905-9F5D-5088F815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576" y="599444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٦</a:t>
            </a:r>
            <a:endParaRPr lang="en-US" altLang="ar-SA" sz="2400" b="1"/>
          </a:p>
        </p:txBody>
      </p:sp>
      <p:sp>
        <p:nvSpPr>
          <p:cNvPr id="52" name="Text Box 46">
            <a:extLst>
              <a:ext uri="{FF2B5EF4-FFF2-40B4-BE49-F238E27FC236}">
                <a16:creationId xmlns:a16="http://schemas.microsoft.com/office/drawing/2014/main" id="{7DF9F89C-2E5D-FDA0-F4DF-FEB7BB2D1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14" y="3952915"/>
            <a:ext cx="290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س × ٤ = ٤.٨ × ٥</a:t>
            </a:r>
            <a:endParaRPr lang="en-US" altLang="ar-SA" sz="2400" b="1"/>
          </a:p>
        </p:txBody>
      </p:sp>
      <p:sp>
        <p:nvSpPr>
          <p:cNvPr id="53" name="Line 47">
            <a:extLst>
              <a:ext uri="{FF2B5EF4-FFF2-40B4-BE49-F238E27FC236}">
                <a16:creationId xmlns:a16="http://schemas.microsoft.com/office/drawing/2014/main" id="{CAA5619E-95DC-8C6A-D35E-9170294FF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926" y="3032165"/>
            <a:ext cx="0" cy="3600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0486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0" grpId="0" animBg="1"/>
      <p:bldP spid="23" grpId="0" animBg="1"/>
      <p:bldP spid="44" grpId="0"/>
      <p:bldP spid="45" grpId="0"/>
      <p:bldP spid="50" grpId="0"/>
      <p:bldP spid="51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793870" y="165258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7D2AC58A-9906-FFD5-2892-EA402F7456EE}"/>
              </a:ext>
            </a:extLst>
          </p:cNvPr>
          <p:cNvGrpSpPr>
            <a:grpSpLocks/>
          </p:cNvGrpSpPr>
          <p:nvPr/>
        </p:nvGrpSpPr>
        <p:grpSpPr bwMode="auto">
          <a:xfrm>
            <a:off x="3706300" y="183781"/>
            <a:ext cx="2808287" cy="579438"/>
            <a:chOff x="1669" y="452"/>
            <a:chExt cx="1996" cy="36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DE640659-83A7-D44E-720D-0A5377531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482"/>
              <a:ext cx="1950" cy="317"/>
            </a:xfrm>
            <a:prstGeom prst="flowChartAlternateProcess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FFF66"/>
                </a:gs>
                <a:gs pos="100000">
                  <a:srgbClr val="FF66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EAA5CFDC-9479-CBC1-3E5C-78D73A958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" y="452"/>
              <a:ext cx="199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3200" b="1"/>
                <a:t>تشابه المضلعات</a:t>
              </a:r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92084515-45E8-5173-333B-7A5C43F68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200" y="871169"/>
            <a:ext cx="7885112" cy="6858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CC99FF"/>
              </a:gs>
              <a:gs pos="5000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 eaLnBrk="1" hangingPunct="1">
              <a:defRPr/>
            </a:pPr>
            <a:r>
              <a:rPr lang="ar-SA" altLang="ar-SA" sz="2400" b="1"/>
              <a:t>إذا كان المضلعان متشابهين ، فاكتب تناسبا وحله لإيجاد القياس الناقص .</a:t>
            </a:r>
            <a:r>
              <a:rPr lang="en-US" altLang="ar-SA" sz="2400"/>
              <a:t> </a:t>
            </a:r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F4D0CEF1-25FB-223D-82A5-B67038C16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787" y="1915744"/>
            <a:ext cx="3132138" cy="935037"/>
          </a:xfrm>
          <a:prstGeom prst="rightArrowCallout">
            <a:avLst>
              <a:gd name="adj1" fmla="val 39898"/>
              <a:gd name="adj2" fmla="val 34042"/>
              <a:gd name="adj3" fmla="val 0"/>
              <a:gd name="adj4" fmla="val 10000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الزوايا المتناظرة متطابقة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E452A4FD-88BF-2A81-8DAF-E5A2819E4FFD}"/>
              </a:ext>
            </a:extLst>
          </p:cNvPr>
          <p:cNvGrpSpPr>
            <a:grpSpLocks/>
          </p:cNvGrpSpPr>
          <p:nvPr/>
        </p:nvGrpSpPr>
        <p:grpSpPr bwMode="auto">
          <a:xfrm>
            <a:off x="8459275" y="4790706"/>
            <a:ext cx="1331912" cy="833438"/>
            <a:chOff x="4445" y="2695"/>
            <a:chExt cx="567" cy="525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906F9921-402C-4EF6-5E1C-800DD5D723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93301C86-410E-D5CA-2AAF-11B1823D65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١٤</a:t>
                </a:r>
              </a:p>
            </p:txBody>
          </p:sp>
          <p:sp>
            <p:nvSpPr>
              <p:cNvPr id="18" name="Line 10">
                <a:extLst>
                  <a:ext uri="{FF2B5EF4-FFF2-40B4-BE49-F238E27FC236}">
                    <a16:creationId xmlns:a16="http://schemas.microsoft.com/office/drawing/2014/main" id="{071A8C9E-1611-FDC9-8CB9-507211EF61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" name="Text Box 11">
                <a:extLst>
                  <a:ext uri="{FF2B5EF4-FFF2-40B4-BE49-F238E27FC236}">
                    <a16:creationId xmlns:a16="http://schemas.microsoft.com/office/drawing/2014/main" id="{A226CED9-B77F-98EF-1385-56A091545A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٢٢.٨</a:t>
                </a:r>
              </a:p>
            </p:txBody>
          </p:sp>
        </p:grp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432A2252-6D96-D88B-C906-8DE9E613B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sp>
        <p:nvSpPr>
          <p:cNvPr id="20" name="AutoShape 13">
            <a:extLst>
              <a:ext uri="{FF2B5EF4-FFF2-40B4-BE49-F238E27FC236}">
                <a16:creationId xmlns:a16="http://schemas.microsoft.com/office/drawing/2014/main" id="{5BD1CED5-5955-B753-378C-FBD50ACE0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300" y="4687519"/>
            <a:ext cx="3097212" cy="935037"/>
          </a:xfrm>
          <a:prstGeom prst="rightArrowCallout">
            <a:avLst>
              <a:gd name="adj1" fmla="val 49065"/>
              <a:gd name="adj2" fmla="val 34042"/>
              <a:gd name="adj3" fmla="val 34351"/>
              <a:gd name="adj4" fmla="val 83755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الأضلاع المتناظرة متناسبة</a:t>
            </a: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B3670502-CE64-18A5-E608-2183E90709FE}"/>
              </a:ext>
            </a:extLst>
          </p:cNvPr>
          <p:cNvSpPr>
            <a:spLocks noChangeArrowheads="1"/>
          </p:cNvSpPr>
          <p:nvPr/>
        </p:nvSpPr>
        <p:spPr bwMode="auto">
          <a:xfrm rot="16165752" flipH="1">
            <a:off x="5215219" y="4221587"/>
            <a:ext cx="469900" cy="461963"/>
          </a:xfrm>
          <a:prstGeom prst="leftArrow">
            <a:avLst>
              <a:gd name="adj1" fmla="val 50000"/>
              <a:gd name="adj2" fmla="val 2543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550653E1-8BB0-9CF2-F4E6-2A6AC2A69C4B}"/>
              </a:ext>
            </a:extLst>
          </p:cNvPr>
          <p:cNvSpPr>
            <a:spLocks noChangeArrowheads="1"/>
          </p:cNvSpPr>
          <p:nvPr/>
        </p:nvSpPr>
        <p:spPr bwMode="auto">
          <a:xfrm rot="5409727" flipH="1">
            <a:off x="6147875" y="2939681"/>
            <a:ext cx="679450" cy="488950"/>
          </a:xfrm>
          <a:prstGeom prst="leftArrow">
            <a:avLst>
              <a:gd name="adj1" fmla="val 50000"/>
              <a:gd name="adj2" fmla="val 34740"/>
            </a:avLst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3" name="AutoShape 16">
            <a:extLst>
              <a:ext uri="{FF2B5EF4-FFF2-40B4-BE49-F238E27FC236}">
                <a16:creationId xmlns:a16="http://schemas.microsoft.com/office/drawing/2014/main" id="{13D0081F-8456-9C51-D665-0AA84EA59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0875" y="3500069"/>
            <a:ext cx="2663825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altLang="ar-SA" sz="2400" b="1"/>
              <a:t>المضلعان متشابهان</a:t>
            </a:r>
            <a:endParaRPr lang="en-US" altLang="ar-SA" sz="2400" b="1"/>
          </a:p>
        </p:txBody>
      </p:sp>
      <p:grpSp>
        <p:nvGrpSpPr>
          <p:cNvPr id="24" name="Group 17">
            <a:extLst>
              <a:ext uri="{FF2B5EF4-FFF2-40B4-BE49-F238E27FC236}">
                <a16:creationId xmlns:a16="http://schemas.microsoft.com/office/drawing/2014/main" id="{221F2C56-0BA0-FF6A-483B-86981D7BA8A1}"/>
              </a:ext>
            </a:extLst>
          </p:cNvPr>
          <p:cNvGrpSpPr>
            <a:grpSpLocks/>
          </p:cNvGrpSpPr>
          <p:nvPr/>
        </p:nvGrpSpPr>
        <p:grpSpPr bwMode="auto">
          <a:xfrm>
            <a:off x="7632187" y="4790706"/>
            <a:ext cx="936625" cy="833438"/>
            <a:chOff x="4445" y="2695"/>
            <a:chExt cx="567" cy="525"/>
          </a:xfrm>
        </p:grpSpPr>
        <p:grpSp>
          <p:nvGrpSpPr>
            <p:cNvPr id="25" name="Group 18">
              <a:extLst>
                <a:ext uri="{FF2B5EF4-FFF2-40B4-BE49-F238E27FC236}">
                  <a16:creationId xmlns:a16="http://schemas.microsoft.com/office/drawing/2014/main" id="{CB369FEF-F7F2-630B-63A4-02B63FFAE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27" name="Text Box 19">
                <a:extLst>
                  <a:ext uri="{FF2B5EF4-FFF2-40B4-BE49-F238E27FC236}">
                    <a16:creationId xmlns:a16="http://schemas.microsoft.com/office/drawing/2014/main" id="{B35FC237-797E-538B-A970-3B2E7CF8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٧.٥</a:t>
                </a:r>
              </a:p>
            </p:txBody>
          </p:sp>
          <p:sp>
            <p:nvSpPr>
              <p:cNvPr id="28" name="Line 20">
                <a:extLst>
                  <a:ext uri="{FF2B5EF4-FFF2-40B4-BE49-F238E27FC236}">
                    <a16:creationId xmlns:a16="http://schemas.microsoft.com/office/drawing/2014/main" id="{A0C6A17A-7EA4-0479-3C61-6B4F18CB3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29" name="Text Box 21">
                <a:extLst>
                  <a:ext uri="{FF2B5EF4-FFF2-40B4-BE49-F238E27FC236}">
                    <a16:creationId xmlns:a16="http://schemas.microsoft.com/office/drawing/2014/main" id="{2F57DE16-5F39-BB16-5B60-E1D9B37AD3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ar-SA" altLang="ar-SA" sz="2400" b="1"/>
                  <a:t>١٢</a:t>
                </a:r>
              </a:p>
            </p:txBody>
          </p:sp>
        </p:grpSp>
        <p:sp>
          <p:nvSpPr>
            <p:cNvPr id="26" name="Text Box 22">
              <a:extLst>
                <a:ext uri="{FF2B5EF4-FFF2-40B4-BE49-F238E27FC236}">
                  <a16:creationId xmlns:a16="http://schemas.microsoft.com/office/drawing/2014/main" id="{A4963CD1-182D-5355-1622-A7F8307C9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  <a:endParaRPr lang="en-US" altLang="ar-SA" sz="2400" b="1"/>
            </a:p>
          </p:txBody>
        </p:sp>
      </p:grpSp>
      <p:grpSp>
        <p:nvGrpSpPr>
          <p:cNvPr id="31" name="Group 25">
            <a:extLst>
              <a:ext uri="{FF2B5EF4-FFF2-40B4-BE49-F238E27FC236}">
                <a16:creationId xmlns:a16="http://schemas.microsoft.com/office/drawing/2014/main" id="{D8D09D76-76B7-CB5B-7BB4-4B8ACF6A03F9}"/>
              </a:ext>
            </a:extLst>
          </p:cNvPr>
          <p:cNvGrpSpPr>
            <a:grpSpLocks/>
          </p:cNvGrpSpPr>
          <p:nvPr/>
        </p:nvGrpSpPr>
        <p:grpSpPr bwMode="auto">
          <a:xfrm>
            <a:off x="2125150" y="3247656"/>
            <a:ext cx="971550" cy="833438"/>
            <a:chOff x="4445" y="2695"/>
            <a:chExt cx="567" cy="525"/>
          </a:xfrm>
        </p:grpSpPr>
        <p:grpSp>
          <p:nvGrpSpPr>
            <p:cNvPr id="32" name="Group 26">
              <a:extLst>
                <a:ext uri="{FF2B5EF4-FFF2-40B4-BE49-F238E27FC236}">
                  <a16:creationId xmlns:a16="http://schemas.microsoft.com/office/drawing/2014/main" id="{48A0F7A5-8A52-888A-0EF7-D5A821B06A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34" name="Text Box 27">
                <a:extLst>
                  <a:ext uri="{FF2B5EF4-FFF2-40B4-BE49-F238E27FC236}">
                    <a16:creationId xmlns:a16="http://schemas.microsoft.com/office/drawing/2014/main" id="{152B6B68-5F7A-3BD4-B5EB-D425092CB4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س</a:t>
                </a:r>
              </a:p>
            </p:txBody>
          </p:sp>
          <p:sp>
            <p:nvSpPr>
              <p:cNvPr id="35" name="Line 28">
                <a:extLst>
                  <a:ext uri="{FF2B5EF4-FFF2-40B4-BE49-F238E27FC236}">
                    <a16:creationId xmlns:a16="http://schemas.microsoft.com/office/drawing/2014/main" id="{90DFA961-21CB-83E7-F1C9-9B34A1875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36" name="Text Box 29">
                <a:extLst>
                  <a:ext uri="{FF2B5EF4-FFF2-40B4-BE49-F238E27FC236}">
                    <a16:creationId xmlns:a16="http://schemas.microsoft.com/office/drawing/2014/main" id="{19A66357-0C30-9974-ADCB-FD3E76CF54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٢٦</a:t>
                </a:r>
              </a:p>
            </p:txBody>
          </p:sp>
        </p:grpSp>
        <p:sp>
          <p:nvSpPr>
            <p:cNvPr id="33" name="Text Box 30">
              <a:extLst>
                <a:ext uri="{FF2B5EF4-FFF2-40B4-BE49-F238E27FC236}">
                  <a16:creationId xmlns:a16="http://schemas.microsoft.com/office/drawing/2014/main" id="{EA9AD60D-A577-B1C4-9E1D-C56E4D7EB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=</a:t>
              </a:r>
            </a:p>
          </p:txBody>
        </p:sp>
      </p:grpSp>
      <p:grpSp>
        <p:nvGrpSpPr>
          <p:cNvPr id="37" name="Group 31">
            <a:extLst>
              <a:ext uri="{FF2B5EF4-FFF2-40B4-BE49-F238E27FC236}">
                <a16:creationId xmlns:a16="http://schemas.microsoft.com/office/drawing/2014/main" id="{E38A8396-654C-7244-5248-024D6271E51E}"/>
              </a:ext>
            </a:extLst>
          </p:cNvPr>
          <p:cNvGrpSpPr>
            <a:grpSpLocks/>
          </p:cNvGrpSpPr>
          <p:nvPr/>
        </p:nvGrpSpPr>
        <p:grpSpPr bwMode="auto">
          <a:xfrm>
            <a:off x="1005962" y="3247656"/>
            <a:ext cx="974725" cy="833438"/>
            <a:chOff x="4445" y="2695"/>
            <a:chExt cx="567" cy="525"/>
          </a:xfrm>
        </p:grpSpPr>
        <p:grpSp>
          <p:nvGrpSpPr>
            <p:cNvPr id="38" name="Group 32">
              <a:extLst>
                <a:ext uri="{FF2B5EF4-FFF2-40B4-BE49-F238E27FC236}">
                  <a16:creationId xmlns:a16="http://schemas.microsoft.com/office/drawing/2014/main" id="{B763AE3E-74CB-5D29-AFAE-E37371719E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40" name="Text Box 33">
                <a:extLst>
                  <a:ext uri="{FF2B5EF4-FFF2-40B4-BE49-F238E27FC236}">
                    <a16:creationId xmlns:a16="http://schemas.microsoft.com/office/drawing/2014/main" id="{826FA206-6FB6-F002-1706-B0974B0C79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٧.٥</a:t>
                </a:r>
              </a:p>
            </p:txBody>
          </p:sp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C49F6D2A-878C-E933-1B52-71017FA92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42" name="Text Box 35">
                <a:extLst>
                  <a:ext uri="{FF2B5EF4-FFF2-40B4-BE49-F238E27FC236}">
                    <a16:creationId xmlns:a16="http://schemas.microsoft.com/office/drawing/2014/main" id="{6AD4F54D-EA66-E6EA-0AC4-35A7326249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١٢</a:t>
                </a:r>
              </a:p>
            </p:txBody>
          </p:sp>
        </p:grpSp>
        <p:sp>
          <p:nvSpPr>
            <p:cNvPr id="39" name="Text Box 36">
              <a:extLst>
                <a:ext uri="{FF2B5EF4-FFF2-40B4-BE49-F238E27FC236}">
                  <a16:creationId xmlns:a16="http://schemas.microsoft.com/office/drawing/2014/main" id="{5328FE01-030D-AAE2-EEB3-8B39FA608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  <p:sp>
        <p:nvSpPr>
          <p:cNvPr id="43" name="Text Box 37">
            <a:extLst>
              <a:ext uri="{FF2B5EF4-FFF2-40B4-BE49-F238E27FC236}">
                <a16:creationId xmlns:a16="http://schemas.microsoft.com/office/drawing/2014/main" id="{C5B76002-A987-ACD8-41AF-EFB5D4E4B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262" y="4852619"/>
            <a:ext cx="2262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١٢ س = ١٩٥</a:t>
            </a:r>
            <a:endParaRPr lang="en-US" altLang="ar-SA" sz="2400" b="1"/>
          </a:p>
        </p:txBody>
      </p:sp>
      <p:sp>
        <p:nvSpPr>
          <p:cNvPr id="44" name="Text Box 38">
            <a:extLst>
              <a:ext uri="{FF2B5EF4-FFF2-40B4-BE49-F238E27FC236}">
                <a16:creationId xmlns:a16="http://schemas.microsoft.com/office/drawing/2014/main" id="{DE0A8A3D-5E34-2002-79FB-6E71A7897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462" y="5489206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س =</a:t>
            </a:r>
            <a:endParaRPr lang="en-US" altLang="ar-SA" sz="2400" b="1"/>
          </a:p>
        </p:txBody>
      </p:sp>
      <p:grpSp>
        <p:nvGrpSpPr>
          <p:cNvPr id="45" name="Group 39">
            <a:extLst>
              <a:ext uri="{FF2B5EF4-FFF2-40B4-BE49-F238E27FC236}">
                <a16:creationId xmlns:a16="http://schemas.microsoft.com/office/drawing/2014/main" id="{4BAECECB-F87B-0327-7AB9-E6802A56E8BC}"/>
              </a:ext>
            </a:extLst>
          </p:cNvPr>
          <p:cNvGrpSpPr>
            <a:grpSpLocks/>
          </p:cNvGrpSpPr>
          <p:nvPr/>
        </p:nvGrpSpPr>
        <p:grpSpPr bwMode="auto">
          <a:xfrm>
            <a:off x="1633025" y="5344744"/>
            <a:ext cx="777875" cy="833437"/>
            <a:chOff x="4246" y="2672"/>
            <a:chExt cx="341" cy="525"/>
          </a:xfrm>
        </p:grpSpPr>
        <p:sp>
          <p:nvSpPr>
            <p:cNvPr id="46" name="Text Box 40">
              <a:extLst>
                <a:ext uri="{FF2B5EF4-FFF2-40B4-BE49-F238E27FC236}">
                  <a16:creationId xmlns:a16="http://schemas.microsoft.com/office/drawing/2014/main" id="{37AA3330-024F-C6E3-DD10-C8E2B9942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4" y="2672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١٩٥</a:t>
              </a:r>
            </a:p>
          </p:txBody>
        </p:sp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7A197569-4FF1-A65E-99DF-4C8A6BE416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5" y="2909"/>
              <a:ext cx="3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48" name="Text Box 42">
              <a:extLst>
                <a:ext uri="{FF2B5EF4-FFF2-40B4-BE49-F238E27FC236}">
                  <a16:creationId xmlns:a16="http://schemas.microsoft.com/office/drawing/2014/main" id="{92315A4E-4A23-2880-3D4D-881B8122EC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2909"/>
              <a:ext cx="3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ar-SA" altLang="ar-SA" sz="2400" b="1"/>
                <a:t>١٢</a:t>
              </a:r>
            </a:p>
          </p:txBody>
        </p:sp>
      </p:grpSp>
      <p:sp>
        <p:nvSpPr>
          <p:cNvPr id="49" name="Text Box 43">
            <a:extLst>
              <a:ext uri="{FF2B5EF4-FFF2-40B4-BE49-F238E27FC236}">
                <a16:creationId xmlns:a16="http://schemas.microsoft.com/office/drawing/2014/main" id="{3B7DE918-8139-11C7-1D14-C23614410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462" y="6184531"/>
            <a:ext cx="75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س =</a:t>
            </a:r>
            <a:endParaRPr lang="en-US" altLang="ar-SA" sz="2400" b="1"/>
          </a:p>
        </p:txBody>
      </p:sp>
      <p:sp>
        <p:nvSpPr>
          <p:cNvPr id="50" name="Text Box 44">
            <a:extLst>
              <a:ext uri="{FF2B5EF4-FFF2-40B4-BE49-F238E27FC236}">
                <a16:creationId xmlns:a16="http://schemas.microsoft.com/office/drawing/2014/main" id="{5CD86423-94C0-F929-C11D-948D35B57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787" y="6209931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١٦.٢٥</a:t>
            </a:r>
            <a:endParaRPr lang="en-US" altLang="ar-SA" sz="2400" b="1"/>
          </a:p>
        </p:txBody>
      </p:sp>
      <p:sp>
        <p:nvSpPr>
          <p:cNvPr id="51" name="Text Box 45">
            <a:extLst>
              <a:ext uri="{FF2B5EF4-FFF2-40B4-BE49-F238E27FC236}">
                <a16:creationId xmlns:a16="http://schemas.microsoft.com/office/drawing/2014/main" id="{FC24190E-272D-9D73-DE77-8A9B2313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37" y="4158881"/>
            <a:ext cx="266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SA" altLang="ar-SA" sz="2400" b="1"/>
              <a:t>س × ١٢ = ٧.٥ × ٢٦</a:t>
            </a:r>
            <a:endParaRPr lang="en-US" altLang="ar-SA" sz="2400" b="1"/>
          </a:p>
        </p:txBody>
      </p:sp>
      <p:sp>
        <p:nvSpPr>
          <p:cNvPr id="52" name="Line 46">
            <a:extLst>
              <a:ext uri="{FF2B5EF4-FFF2-40B4-BE49-F238E27FC236}">
                <a16:creationId xmlns:a16="http://schemas.microsoft.com/office/drawing/2014/main" id="{DADD78FF-61DF-346E-993F-C2E04DC67E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3425" y="3247656"/>
            <a:ext cx="0" cy="31908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ar-SA"/>
          </a:p>
        </p:txBody>
      </p:sp>
      <p:pic>
        <p:nvPicPr>
          <p:cNvPr id="53" name="Picture 47">
            <a:extLst>
              <a:ext uri="{FF2B5EF4-FFF2-40B4-BE49-F238E27FC236}">
                <a16:creationId xmlns:a16="http://schemas.microsoft.com/office/drawing/2014/main" id="{55FA9EFE-FFC8-2421-A6AC-293486E4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50" y="1663331"/>
            <a:ext cx="38163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48">
            <a:extLst>
              <a:ext uri="{FF2B5EF4-FFF2-40B4-BE49-F238E27FC236}">
                <a16:creationId xmlns:a16="http://schemas.microsoft.com/office/drawing/2014/main" id="{D6929E68-C524-D2A1-45DA-9A84A66A1668}"/>
              </a:ext>
            </a:extLst>
          </p:cNvPr>
          <p:cNvGrpSpPr>
            <a:grpSpLocks/>
          </p:cNvGrpSpPr>
          <p:nvPr/>
        </p:nvGrpSpPr>
        <p:grpSpPr bwMode="auto">
          <a:xfrm>
            <a:off x="6371712" y="4795469"/>
            <a:ext cx="1260475" cy="833437"/>
            <a:chOff x="4445" y="2695"/>
            <a:chExt cx="567" cy="525"/>
          </a:xfrm>
        </p:grpSpPr>
        <p:grpSp>
          <p:nvGrpSpPr>
            <p:cNvPr id="55" name="Group 49">
              <a:extLst>
                <a:ext uri="{FF2B5EF4-FFF2-40B4-BE49-F238E27FC236}">
                  <a16:creationId xmlns:a16="http://schemas.microsoft.com/office/drawing/2014/main" id="{93ADC1E1-2F36-45F2-2AF8-9679022113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9" y="2695"/>
              <a:ext cx="413" cy="525"/>
              <a:chOff x="4246" y="2672"/>
              <a:chExt cx="341" cy="525"/>
            </a:xfrm>
          </p:grpSpPr>
          <p:sp>
            <p:nvSpPr>
              <p:cNvPr id="57" name="Text Box 50">
                <a:extLst>
                  <a:ext uri="{FF2B5EF4-FFF2-40B4-BE49-F238E27FC236}">
                    <a16:creationId xmlns:a16="http://schemas.microsoft.com/office/drawing/2014/main" id="{661142FE-10A5-E8D6-AE1C-A819C0B103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4" y="2672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ar-SA" altLang="ar-SA" sz="2400" b="1"/>
                  <a:t>٨</a:t>
                </a:r>
              </a:p>
            </p:txBody>
          </p:sp>
          <p:sp>
            <p:nvSpPr>
              <p:cNvPr id="58" name="Line 51">
                <a:extLst>
                  <a:ext uri="{FF2B5EF4-FFF2-40B4-BE49-F238E27FC236}">
                    <a16:creationId xmlns:a16="http://schemas.microsoft.com/office/drawing/2014/main" id="{7A6EDCBA-0F1F-D843-B2E6-99B9FA876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2909"/>
                <a:ext cx="3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59" name="Text Box 52">
                <a:extLst>
                  <a:ext uri="{FF2B5EF4-FFF2-40B4-BE49-F238E27FC236}">
                    <a16:creationId xmlns:a16="http://schemas.microsoft.com/office/drawing/2014/main" id="{7B4A3DE8-26C7-A5A9-3025-60131348A3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" y="2909"/>
                <a:ext cx="3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ar-SA" altLang="ar-SA" sz="2400" b="1"/>
                  <a:t>١٢.٨</a:t>
                </a:r>
              </a:p>
            </p:txBody>
          </p:sp>
        </p:grpSp>
        <p:sp>
          <p:nvSpPr>
            <p:cNvPr id="56" name="Text Box 53">
              <a:extLst>
                <a:ext uri="{FF2B5EF4-FFF2-40B4-BE49-F238E27FC236}">
                  <a16:creationId xmlns:a16="http://schemas.microsoft.com/office/drawing/2014/main" id="{E1EE6F65-78F9-7772-8836-28A207A280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" y="2786"/>
              <a:ext cx="1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ar-SA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2447588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0" grpId="0" animBg="1"/>
      <p:bldP spid="23" grpId="0" animBg="1"/>
      <p:bldP spid="43" grpId="0"/>
      <p:bldP spid="44" grpId="0"/>
      <p:bldP spid="49" grpId="0"/>
      <p:bldP spid="50" grpId="0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253178" y="188270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openDmnd">
                <a:fgClr>
                  <a:srgbClr val="A5FFD8"/>
                </a:fgClr>
                <a:bgClr>
                  <a:schemeClr val="accent3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0" eaLnBrk="1" latinLnBrk="0" hangingPunct="1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marL="0" algn="ctr" defTabSz="685800" rtl="1" eaLnBrk="1" latinLnBrk="0" hangingPunct="1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3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253178" y="188270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openDmnd">
                <a:fgClr>
                  <a:srgbClr val="A5FFD8"/>
                </a:fgClr>
                <a:bgClr>
                  <a:schemeClr val="accent3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0" eaLnBrk="1" latinLnBrk="0" hangingPunct="1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marL="0" algn="ctr" defTabSz="685800" rtl="0" eaLnBrk="1" latinLnBrk="0" hangingPunct="1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C06408C8-9DB8-1B45-A590-9326BB579A29}"/>
              </a:ext>
            </a:extLst>
          </p:cNvPr>
          <p:cNvSpPr/>
          <p:nvPr/>
        </p:nvSpPr>
        <p:spPr>
          <a:xfrm>
            <a:off x="4806151" y="2397628"/>
            <a:ext cx="2803525" cy="9334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500" dirty="0">
                <a:solidFill>
                  <a:srgbClr val="C00000"/>
                </a:solidFill>
                <a:latin typeface="18 Khebrat Musamim" pitchFamily="2" charset="0"/>
                <a:cs typeface="KufiStandardGK" pitchFamily="2" charset="-78"/>
              </a:rPr>
              <a:t>٣-٦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7CAFE9A6-DF8F-9A44-B1A1-5A519CA53192}"/>
              </a:ext>
            </a:extLst>
          </p:cNvPr>
          <p:cNvSpPr/>
          <p:nvPr/>
        </p:nvSpPr>
        <p:spPr>
          <a:xfrm>
            <a:off x="3616684" y="3516423"/>
            <a:ext cx="5374516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تشابه المضلعات</a:t>
            </a:r>
          </a:p>
          <a:p>
            <a:pPr marL="0" algn="ctr" defTabSz="914400" rtl="0" eaLnBrk="1" latinLnBrk="0" hangingPunct="1">
              <a:defRPr/>
            </a:pPr>
            <a:endParaRPr lang="ar-SA" sz="4000" dirty="0">
              <a:solidFill>
                <a:srgbClr val="002060"/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43200" y="2154562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٥-١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النسبة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839" y="1333255"/>
            <a:ext cx="4630161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التاريخ   </a:t>
            </a:r>
            <a:r>
              <a:rPr lang="ar-SA" altLang="ar-SA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رقم الصفحة :</a:t>
            </a:r>
            <a:endParaRPr lang="ar-SA" altLang="ar-SA" dirty="0">
              <a:solidFill>
                <a:srgbClr val="00B05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117744" y="4323765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40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اكتب النسبة على صورة كسرفي ابسط صورة واحدد النسب المتكافئة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117744" y="4453666"/>
            <a:ext cx="5463712" cy="17948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مستطيل 13">
            <a:extLst>
              <a:ext uri="{FF2B5EF4-FFF2-40B4-BE49-F238E27FC236}">
                <a16:creationId xmlns:a16="http://schemas.microsoft.com/office/drawing/2014/main" id="{ECAD43A7-36D9-E242-864E-BEBBFF962CB9}"/>
              </a:ext>
            </a:extLst>
          </p:cNvPr>
          <p:cNvSpPr/>
          <p:nvPr/>
        </p:nvSpPr>
        <p:spPr>
          <a:xfrm>
            <a:off x="8226265" y="4715437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المفردات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النسبة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النسب المكافئة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40B8C27-BDD4-444D-87DB-440D4E124007}"/>
              </a:ext>
            </a:extLst>
          </p:cNvPr>
          <p:cNvSpPr/>
          <p:nvPr/>
        </p:nvSpPr>
        <p:spPr>
          <a:xfrm>
            <a:off x="9335385" y="5044441"/>
            <a:ext cx="2504807" cy="127018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307765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2C812E65-0528-9D4C-8757-56FC36AD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360361"/>
            <a:ext cx="1524000" cy="6399216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SA" altLang="ar-SA"/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F14D205-7DA9-264A-A491-8F39BB083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0836"/>
            <a:ext cx="9144000" cy="627856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052" name="Rectangle 21">
            <a:extLst>
              <a:ext uri="{FF2B5EF4-FFF2-40B4-BE49-F238E27FC236}">
                <a16:creationId xmlns:a16="http://schemas.microsoft.com/office/drawing/2014/main" id="{A9B2151A-850F-D64A-8F5E-4495D8DAE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8600"/>
            <a:ext cx="6858000" cy="1143000"/>
          </a:xfrm>
        </p:spPr>
        <p:txBody>
          <a:bodyPr/>
          <a:lstStyle/>
          <a:p>
            <a:pPr algn="ctr" eaLnBrk="1" hangingPunct="1"/>
            <a:r>
              <a:rPr lang="ar-SA" altLang="ar-SA" dirty="0">
                <a:latin typeface="Arial Black" panose="020B0604020202020204" pitchFamily="34" charset="0"/>
              </a:rPr>
              <a:t>جدول الضرب</a:t>
            </a:r>
            <a:endParaRPr lang="en-US" altLang="ar-SA" dirty="0">
              <a:latin typeface="Arial Black" panose="020B0604020202020204" pitchFamily="34" charset="0"/>
            </a:endParaRPr>
          </a:p>
        </p:txBody>
      </p:sp>
      <p:graphicFrame>
        <p:nvGraphicFramePr>
          <p:cNvPr id="2407" name="Group 359">
            <a:extLst>
              <a:ext uri="{FF2B5EF4-FFF2-40B4-BE49-F238E27FC236}">
                <a16:creationId xmlns:a16="http://schemas.microsoft.com/office/drawing/2014/main" id="{43035325-AECC-2541-9BF8-FC6437A9844E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3352800" y="1371600"/>
          <a:ext cx="6845300" cy="5105402"/>
        </p:xfrm>
        <a:graphic>
          <a:graphicData uri="http://schemas.openxmlformats.org/drawingml/2006/table">
            <a:tbl>
              <a:tblPr rtl="1"/>
              <a:tblGrid>
                <a:gridCol w="488950">
                  <a:extLst>
                    <a:ext uri="{9D8B030D-6E8A-4147-A177-3AD203B41FA5}">
                      <a16:colId xmlns:a16="http://schemas.microsoft.com/office/drawing/2014/main" val="322694293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8650042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0849873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419608014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91156666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64369463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74103835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5599824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72749338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5972724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2616147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384154053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24728409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54792352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S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ar-S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123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7867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0670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72453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19832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52830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0893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10737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1884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2023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altLang="ar-S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034789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28988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41458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58886"/>
                  </a:ext>
                </a:extLst>
              </a:tr>
            </a:tbl>
          </a:graphicData>
        </a:graphic>
      </p:graphicFrame>
      <p:grpSp>
        <p:nvGrpSpPr>
          <p:cNvPr id="2280" name="Group 1357" descr="Happy cartoon apple">
            <a:extLst>
              <a:ext uri="{FF2B5EF4-FFF2-40B4-BE49-F238E27FC236}">
                <a16:creationId xmlns:a16="http://schemas.microsoft.com/office/drawing/2014/main" id="{73A39C34-653A-2443-880C-ACC8F53CC3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6781" y="482866"/>
            <a:ext cx="1214438" cy="1347788"/>
            <a:chOff x="288" y="144"/>
            <a:chExt cx="765" cy="849"/>
          </a:xfrm>
        </p:grpSpPr>
        <p:sp>
          <p:nvSpPr>
            <p:cNvPr id="2376" name="AutoShape 1356">
              <a:extLst>
                <a:ext uri="{FF2B5EF4-FFF2-40B4-BE49-F238E27FC236}">
                  <a16:creationId xmlns:a16="http://schemas.microsoft.com/office/drawing/2014/main" id="{99B73353-E42E-2A47-BA3D-29D402B796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144"/>
              <a:ext cx="765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77" name="Freeform 1358">
              <a:extLst>
                <a:ext uri="{FF2B5EF4-FFF2-40B4-BE49-F238E27FC236}">
                  <a16:creationId xmlns:a16="http://schemas.microsoft.com/office/drawing/2014/main" id="{120E5C05-EA0C-B042-86C3-750BB9A8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400"/>
              <a:ext cx="365" cy="538"/>
            </a:xfrm>
            <a:custGeom>
              <a:avLst/>
              <a:gdLst>
                <a:gd name="T0" fmla="*/ 403 w 1096"/>
                <a:gd name="T1" fmla="*/ 128 h 1612"/>
                <a:gd name="T2" fmla="*/ 582 w 1096"/>
                <a:gd name="T3" fmla="*/ 25 h 1612"/>
                <a:gd name="T4" fmla="*/ 797 w 1096"/>
                <a:gd name="T5" fmla="*/ 0 h 1612"/>
                <a:gd name="T6" fmla="*/ 964 w 1096"/>
                <a:gd name="T7" fmla="*/ 86 h 1612"/>
                <a:gd name="T8" fmla="*/ 1058 w 1096"/>
                <a:gd name="T9" fmla="*/ 231 h 1612"/>
                <a:gd name="T10" fmla="*/ 1096 w 1096"/>
                <a:gd name="T11" fmla="*/ 445 h 1612"/>
                <a:gd name="T12" fmla="*/ 1071 w 1096"/>
                <a:gd name="T13" fmla="*/ 695 h 1612"/>
                <a:gd name="T14" fmla="*/ 1033 w 1096"/>
                <a:gd name="T15" fmla="*/ 947 h 1612"/>
                <a:gd name="T16" fmla="*/ 933 w 1096"/>
                <a:gd name="T17" fmla="*/ 1196 h 1612"/>
                <a:gd name="T18" fmla="*/ 745 w 1096"/>
                <a:gd name="T19" fmla="*/ 1389 h 1612"/>
                <a:gd name="T20" fmla="*/ 565 w 1096"/>
                <a:gd name="T21" fmla="*/ 1535 h 1612"/>
                <a:gd name="T22" fmla="*/ 355 w 1096"/>
                <a:gd name="T23" fmla="*/ 1612 h 1612"/>
                <a:gd name="T24" fmla="*/ 142 w 1096"/>
                <a:gd name="T25" fmla="*/ 1600 h 1612"/>
                <a:gd name="T26" fmla="*/ 0 w 1096"/>
                <a:gd name="T27" fmla="*/ 1449 h 1612"/>
                <a:gd name="T28" fmla="*/ 193 w 1096"/>
                <a:gd name="T29" fmla="*/ 1119 h 1612"/>
                <a:gd name="T30" fmla="*/ 446 w 1096"/>
                <a:gd name="T31" fmla="*/ 459 h 1612"/>
                <a:gd name="T32" fmla="*/ 403 w 1096"/>
                <a:gd name="T33" fmla="*/ 128 h 1612"/>
                <a:gd name="T34" fmla="*/ 403 w 1096"/>
                <a:gd name="T35" fmla="*/ 128 h 16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96"/>
                <a:gd name="T55" fmla="*/ 0 h 1612"/>
                <a:gd name="T56" fmla="*/ 1096 w 1096"/>
                <a:gd name="T57" fmla="*/ 1612 h 16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96" h="1612">
                  <a:moveTo>
                    <a:pt x="403" y="128"/>
                  </a:moveTo>
                  <a:lnTo>
                    <a:pt x="582" y="25"/>
                  </a:lnTo>
                  <a:lnTo>
                    <a:pt x="797" y="0"/>
                  </a:lnTo>
                  <a:lnTo>
                    <a:pt x="964" y="86"/>
                  </a:lnTo>
                  <a:lnTo>
                    <a:pt x="1058" y="231"/>
                  </a:lnTo>
                  <a:lnTo>
                    <a:pt x="1096" y="445"/>
                  </a:lnTo>
                  <a:lnTo>
                    <a:pt x="1071" y="695"/>
                  </a:lnTo>
                  <a:lnTo>
                    <a:pt x="1033" y="947"/>
                  </a:lnTo>
                  <a:lnTo>
                    <a:pt x="933" y="1196"/>
                  </a:lnTo>
                  <a:lnTo>
                    <a:pt x="745" y="1389"/>
                  </a:lnTo>
                  <a:lnTo>
                    <a:pt x="565" y="1535"/>
                  </a:lnTo>
                  <a:lnTo>
                    <a:pt x="355" y="1612"/>
                  </a:lnTo>
                  <a:lnTo>
                    <a:pt x="142" y="1600"/>
                  </a:lnTo>
                  <a:lnTo>
                    <a:pt x="0" y="1449"/>
                  </a:lnTo>
                  <a:lnTo>
                    <a:pt x="193" y="1119"/>
                  </a:lnTo>
                  <a:lnTo>
                    <a:pt x="446" y="459"/>
                  </a:lnTo>
                  <a:lnTo>
                    <a:pt x="403" y="128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8" name="Freeform 1359">
              <a:extLst>
                <a:ext uri="{FF2B5EF4-FFF2-40B4-BE49-F238E27FC236}">
                  <a16:creationId xmlns:a16="http://schemas.microsoft.com/office/drawing/2014/main" id="{09FF6CE8-7B20-F249-AF70-3FFCBB2F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302"/>
              <a:ext cx="730" cy="660"/>
            </a:xfrm>
            <a:custGeom>
              <a:avLst/>
              <a:gdLst>
                <a:gd name="T0" fmla="*/ 891 w 2192"/>
                <a:gd name="T1" fmla="*/ 9 h 1981"/>
                <a:gd name="T2" fmla="*/ 707 w 2192"/>
                <a:gd name="T3" fmla="*/ 0 h 1981"/>
                <a:gd name="T4" fmla="*/ 574 w 2192"/>
                <a:gd name="T5" fmla="*/ 17 h 1981"/>
                <a:gd name="T6" fmla="*/ 450 w 2192"/>
                <a:gd name="T7" fmla="*/ 55 h 1981"/>
                <a:gd name="T8" fmla="*/ 360 w 2192"/>
                <a:gd name="T9" fmla="*/ 116 h 1981"/>
                <a:gd name="T10" fmla="*/ 236 w 2192"/>
                <a:gd name="T11" fmla="*/ 232 h 1981"/>
                <a:gd name="T12" fmla="*/ 90 w 2192"/>
                <a:gd name="T13" fmla="*/ 535 h 1981"/>
                <a:gd name="T14" fmla="*/ 4 w 2192"/>
                <a:gd name="T15" fmla="*/ 850 h 1981"/>
                <a:gd name="T16" fmla="*/ 0 w 2192"/>
                <a:gd name="T17" fmla="*/ 1098 h 1981"/>
                <a:gd name="T18" fmla="*/ 64 w 2192"/>
                <a:gd name="T19" fmla="*/ 1402 h 1981"/>
                <a:gd name="T20" fmla="*/ 172 w 2192"/>
                <a:gd name="T21" fmla="*/ 1646 h 1981"/>
                <a:gd name="T22" fmla="*/ 326 w 2192"/>
                <a:gd name="T23" fmla="*/ 1814 h 1981"/>
                <a:gd name="T24" fmla="*/ 515 w 2192"/>
                <a:gd name="T25" fmla="*/ 1891 h 1981"/>
                <a:gd name="T26" fmla="*/ 669 w 2192"/>
                <a:gd name="T27" fmla="*/ 1878 h 1981"/>
                <a:gd name="T28" fmla="*/ 766 w 2192"/>
                <a:gd name="T29" fmla="*/ 1950 h 1981"/>
                <a:gd name="T30" fmla="*/ 895 w 2192"/>
                <a:gd name="T31" fmla="*/ 1969 h 1981"/>
                <a:gd name="T32" fmla="*/ 985 w 2192"/>
                <a:gd name="T33" fmla="*/ 1930 h 1981"/>
                <a:gd name="T34" fmla="*/ 1071 w 2192"/>
                <a:gd name="T35" fmla="*/ 1900 h 1981"/>
                <a:gd name="T36" fmla="*/ 1186 w 2192"/>
                <a:gd name="T37" fmla="*/ 1981 h 1981"/>
                <a:gd name="T38" fmla="*/ 1319 w 2192"/>
                <a:gd name="T39" fmla="*/ 1950 h 1981"/>
                <a:gd name="T40" fmla="*/ 1298 w 2192"/>
                <a:gd name="T41" fmla="*/ 1904 h 1981"/>
                <a:gd name="T42" fmla="*/ 1195 w 2192"/>
                <a:gd name="T43" fmla="*/ 1870 h 1981"/>
                <a:gd name="T44" fmla="*/ 1122 w 2192"/>
                <a:gd name="T45" fmla="*/ 1809 h 1981"/>
                <a:gd name="T46" fmla="*/ 1105 w 2192"/>
                <a:gd name="T47" fmla="*/ 1749 h 1981"/>
                <a:gd name="T48" fmla="*/ 1303 w 2192"/>
                <a:gd name="T49" fmla="*/ 1458 h 1981"/>
                <a:gd name="T50" fmla="*/ 1431 w 2192"/>
                <a:gd name="T51" fmla="*/ 1118 h 1981"/>
                <a:gd name="T52" fmla="*/ 1486 w 2192"/>
                <a:gd name="T53" fmla="*/ 798 h 1981"/>
                <a:gd name="T54" fmla="*/ 1469 w 2192"/>
                <a:gd name="T55" fmla="*/ 531 h 1981"/>
                <a:gd name="T56" fmla="*/ 1435 w 2192"/>
                <a:gd name="T57" fmla="*/ 424 h 1981"/>
                <a:gd name="T58" fmla="*/ 1649 w 2192"/>
                <a:gd name="T59" fmla="*/ 326 h 1981"/>
                <a:gd name="T60" fmla="*/ 1790 w 2192"/>
                <a:gd name="T61" fmla="*/ 309 h 1981"/>
                <a:gd name="T62" fmla="*/ 1902 w 2192"/>
                <a:gd name="T63" fmla="*/ 351 h 1981"/>
                <a:gd name="T64" fmla="*/ 2017 w 2192"/>
                <a:gd name="T65" fmla="*/ 442 h 1981"/>
                <a:gd name="T66" fmla="*/ 2090 w 2192"/>
                <a:gd name="T67" fmla="*/ 565 h 1981"/>
                <a:gd name="T68" fmla="*/ 2133 w 2192"/>
                <a:gd name="T69" fmla="*/ 708 h 1981"/>
                <a:gd name="T70" fmla="*/ 2124 w 2192"/>
                <a:gd name="T71" fmla="*/ 879 h 1981"/>
                <a:gd name="T72" fmla="*/ 2103 w 2192"/>
                <a:gd name="T73" fmla="*/ 1068 h 1981"/>
                <a:gd name="T74" fmla="*/ 2086 w 2192"/>
                <a:gd name="T75" fmla="*/ 1273 h 1981"/>
                <a:gd name="T76" fmla="*/ 2192 w 2192"/>
                <a:gd name="T77" fmla="*/ 1016 h 1981"/>
                <a:gd name="T78" fmla="*/ 2192 w 2192"/>
                <a:gd name="T79" fmla="*/ 681 h 1981"/>
                <a:gd name="T80" fmla="*/ 2150 w 2192"/>
                <a:gd name="T81" fmla="*/ 466 h 1981"/>
                <a:gd name="T82" fmla="*/ 2065 w 2192"/>
                <a:gd name="T83" fmla="*/ 318 h 1981"/>
                <a:gd name="T84" fmla="*/ 1905 w 2192"/>
                <a:gd name="T85" fmla="*/ 193 h 1981"/>
                <a:gd name="T86" fmla="*/ 1748 w 2192"/>
                <a:gd name="T87" fmla="*/ 133 h 1981"/>
                <a:gd name="T88" fmla="*/ 1606 w 2192"/>
                <a:gd name="T89" fmla="*/ 133 h 1981"/>
                <a:gd name="T90" fmla="*/ 1439 w 2192"/>
                <a:gd name="T91" fmla="*/ 145 h 1981"/>
                <a:gd name="T92" fmla="*/ 1328 w 2192"/>
                <a:gd name="T93" fmla="*/ 167 h 1981"/>
                <a:gd name="T94" fmla="*/ 1273 w 2192"/>
                <a:gd name="T95" fmla="*/ 223 h 1981"/>
                <a:gd name="T96" fmla="*/ 1204 w 2192"/>
                <a:gd name="T97" fmla="*/ 176 h 1981"/>
                <a:gd name="T98" fmla="*/ 1092 w 2192"/>
                <a:gd name="T99" fmla="*/ 85 h 1981"/>
                <a:gd name="T100" fmla="*/ 929 w 2192"/>
                <a:gd name="T101" fmla="*/ 17 h 1981"/>
                <a:gd name="T102" fmla="*/ 891 w 2192"/>
                <a:gd name="T103" fmla="*/ 9 h 1981"/>
                <a:gd name="T104" fmla="*/ 891 w 2192"/>
                <a:gd name="T105" fmla="*/ 9 h 19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981"/>
                <a:gd name="T161" fmla="*/ 2192 w 2192"/>
                <a:gd name="T162" fmla="*/ 1981 h 19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981">
                  <a:moveTo>
                    <a:pt x="891" y="9"/>
                  </a:moveTo>
                  <a:lnTo>
                    <a:pt x="707" y="0"/>
                  </a:lnTo>
                  <a:lnTo>
                    <a:pt x="574" y="17"/>
                  </a:lnTo>
                  <a:lnTo>
                    <a:pt x="450" y="55"/>
                  </a:lnTo>
                  <a:lnTo>
                    <a:pt x="360" y="116"/>
                  </a:lnTo>
                  <a:lnTo>
                    <a:pt x="236" y="232"/>
                  </a:lnTo>
                  <a:lnTo>
                    <a:pt x="90" y="535"/>
                  </a:lnTo>
                  <a:lnTo>
                    <a:pt x="4" y="850"/>
                  </a:lnTo>
                  <a:lnTo>
                    <a:pt x="0" y="1098"/>
                  </a:lnTo>
                  <a:lnTo>
                    <a:pt x="64" y="1402"/>
                  </a:lnTo>
                  <a:lnTo>
                    <a:pt x="172" y="1646"/>
                  </a:lnTo>
                  <a:lnTo>
                    <a:pt x="326" y="1814"/>
                  </a:lnTo>
                  <a:lnTo>
                    <a:pt x="515" y="1891"/>
                  </a:lnTo>
                  <a:lnTo>
                    <a:pt x="669" y="1878"/>
                  </a:lnTo>
                  <a:lnTo>
                    <a:pt x="766" y="1950"/>
                  </a:lnTo>
                  <a:lnTo>
                    <a:pt x="895" y="1969"/>
                  </a:lnTo>
                  <a:lnTo>
                    <a:pt x="985" y="1930"/>
                  </a:lnTo>
                  <a:lnTo>
                    <a:pt x="1071" y="1900"/>
                  </a:lnTo>
                  <a:lnTo>
                    <a:pt x="1186" y="1981"/>
                  </a:lnTo>
                  <a:lnTo>
                    <a:pt x="1319" y="1950"/>
                  </a:lnTo>
                  <a:lnTo>
                    <a:pt x="1298" y="1904"/>
                  </a:lnTo>
                  <a:lnTo>
                    <a:pt x="1195" y="1870"/>
                  </a:lnTo>
                  <a:lnTo>
                    <a:pt x="1122" y="1809"/>
                  </a:lnTo>
                  <a:lnTo>
                    <a:pt x="1105" y="1749"/>
                  </a:lnTo>
                  <a:lnTo>
                    <a:pt x="1303" y="1458"/>
                  </a:lnTo>
                  <a:lnTo>
                    <a:pt x="1431" y="1118"/>
                  </a:lnTo>
                  <a:lnTo>
                    <a:pt x="1486" y="798"/>
                  </a:lnTo>
                  <a:lnTo>
                    <a:pt x="1469" y="531"/>
                  </a:lnTo>
                  <a:lnTo>
                    <a:pt x="1435" y="424"/>
                  </a:lnTo>
                  <a:lnTo>
                    <a:pt x="1649" y="326"/>
                  </a:lnTo>
                  <a:lnTo>
                    <a:pt x="1790" y="309"/>
                  </a:lnTo>
                  <a:lnTo>
                    <a:pt x="1902" y="351"/>
                  </a:lnTo>
                  <a:lnTo>
                    <a:pt x="2017" y="442"/>
                  </a:lnTo>
                  <a:lnTo>
                    <a:pt x="2090" y="565"/>
                  </a:lnTo>
                  <a:lnTo>
                    <a:pt x="2133" y="708"/>
                  </a:lnTo>
                  <a:lnTo>
                    <a:pt x="2124" y="879"/>
                  </a:lnTo>
                  <a:lnTo>
                    <a:pt x="2103" y="1068"/>
                  </a:lnTo>
                  <a:lnTo>
                    <a:pt x="2086" y="1273"/>
                  </a:lnTo>
                  <a:lnTo>
                    <a:pt x="2192" y="1016"/>
                  </a:lnTo>
                  <a:lnTo>
                    <a:pt x="2192" y="681"/>
                  </a:lnTo>
                  <a:lnTo>
                    <a:pt x="2150" y="466"/>
                  </a:lnTo>
                  <a:lnTo>
                    <a:pt x="2065" y="318"/>
                  </a:lnTo>
                  <a:lnTo>
                    <a:pt x="1905" y="193"/>
                  </a:lnTo>
                  <a:lnTo>
                    <a:pt x="1748" y="133"/>
                  </a:lnTo>
                  <a:lnTo>
                    <a:pt x="1606" y="133"/>
                  </a:lnTo>
                  <a:lnTo>
                    <a:pt x="1439" y="145"/>
                  </a:lnTo>
                  <a:lnTo>
                    <a:pt x="1328" y="167"/>
                  </a:lnTo>
                  <a:lnTo>
                    <a:pt x="1273" y="223"/>
                  </a:lnTo>
                  <a:lnTo>
                    <a:pt x="1204" y="176"/>
                  </a:lnTo>
                  <a:lnTo>
                    <a:pt x="1092" y="85"/>
                  </a:lnTo>
                  <a:lnTo>
                    <a:pt x="929" y="17"/>
                  </a:lnTo>
                  <a:lnTo>
                    <a:pt x="891" y="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9" name="Freeform 1360">
              <a:extLst>
                <a:ext uri="{FF2B5EF4-FFF2-40B4-BE49-F238E27FC236}">
                  <a16:creationId xmlns:a16="http://schemas.microsoft.com/office/drawing/2014/main" id="{9E81401D-4F7A-224C-899C-C7FB9EEB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320"/>
              <a:ext cx="441" cy="509"/>
            </a:xfrm>
            <a:custGeom>
              <a:avLst/>
              <a:gdLst>
                <a:gd name="T0" fmla="*/ 416 w 1323"/>
                <a:gd name="T1" fmla="*/ 56 h 1527"/>
                <a:gd name="T2" fmla="*/ 312 w 1323"/>
                <a:gd name="T3" fmla="*/ 108 h 1527"/>
                <a:gd name="T4" fmla="*/ 214 w 1323"/>
                <a:gd name="T5" fmla="*/ 211 h 1527"/>
                <a:gd name="T6" fmla="*/ 124 w 1323"/>
                <a:gd name="T7" fmla="*/ 353 h 1527"/>
                <a:gd name="T8" fmla="*/ 59 w 1323"/>
                <a:gd name="T9" fmla="*/ 523 h 1527"/>
                <a:gd name="T10" fmla="*/ 8 w 1323"/>
                <a:gd name="T11" fmla="*/ 704 h 1527"/>
                <a:gd name="T12" fmla="*/ 0 w 1323"/>
                <a:gd name="T13" fmla="*/ 876 h 1527"/>
                <a:gd name="T14" fmla="*/ 17 w 1323"/>
                <a:gd name="T15" fmla="*/ 1063 h 1527"/>
                <a:gd name="T16" fmla="*/ 68 w 1323"/>
                <a:gd name="T17" fmla="*/ 1214 h 1527"/>
                <a:gd name="T18" fmla="*/ 146 w 1323"/>
                <a:gd name="T19" fmla="*/ 1386 h 1527"/>
                <a:gd name="T20" fmla="*/ 137 w 1323"/>
                <a:gd name="T21" fmla="*/ 1137 h 1527"/>
                <a:gd name="T22" fmla="*/ 257 w 1323"/>
                <a:gd name="T23" fmla="*/ 1493 h 1527"/>
                <a:gd name="T24" fmla="*/ 206 w 1323"/>
                <a:gd name="T25" fmla="*/ 1124 h 1527"/>
                <a:gd name="T26" fmla="*/ 360 w 1323"/>
                <a:gd name="T27" fmla="*/ 1523 h 1527"/>
                <a:gd name="T28" fmla="*/ 321 w 1323"/>
                <a:gd name="T29" fmla="*/ 1142 h 1527"/>
                <a:gd name="T30" fmla="*/ 467 w 1323"/>
                <a:gd name="T31" fmla="*/ 1527 h 1527"/>
                <a:gd name="T32" fmla="*/ 428 w 1323"/>
                <a:gd name="T33" fmla="*/ 1133 h 1527"/>
                <a:gd name="T34" fmla="*/ 557 w 1323"/>
                <a:gd name="T35" fmla="*/ 1523 h 1527"/>
                <a:gd name="T36" fmla="*/ 543 w 1323"/>
                <a:gd name="T37" fmla="*/ 1146 h 1527"/>
                <a:gd name="T38" fmla="*/ 685 w 1323"/>
                <a:gd name="T39" fmla="*/ 1502 h 1527"/>
                <a:gd name="T40" fmla="*/ 697 w 1323"/>
                <a:gd name="T41" fmla="*/ 1154 h 1527"/>
                <a:gd name="T42" fmla="*/ 826 w 1323"/>
                <a:gd name="T43" fmla="*/ 1479 h 1527"/>
                <a:gd name="T44" fmla="*/ 821 w 1323"/>
                <a:gd name="T45" fmla="*/ 1142 h 1527"/>
                <a:gd name="T46" fmla="*/ 920 w 1323"/>
                <a:gd name="T47" fmla="*/ 1411 h 1527"/>
                <a:gd name="T48" fmla="*/ 920 w 1323"/>
                <a:gd name="T49" fmla="*/ 1095 h 1527"/>
                <a:gd name="T50" fmla="*/ 1023 w 1323"/>
                <a:gd name="T51" fmla="*/ 1351 h 1527"/>
                <a:gd name="T52" fmla="*/ 1036 w 1323"/>
                <a:gd name="T53" fmla="*/ 1043 h 1527"/>
                <a:gd name="T54" fmla="*/ 1117 w 1323"/>
                <a:gd name="T55" fmla="*/ 1218 h 1527"/>
                <a:gd name="T56" fmla="*/ 1126 w 1323"/>
                <a:gd name="T57" fmla="*/ 996 h 1527"/>
                <a:gd name="T58" fmla="*/ 1186 w 1323"/>
                <a:gd name="T59" fmla="*/ 1112 h 1527"/>
                <a:gd name="T60" fmla="*/ 1199 w 1323"/>
                <a:gd name="T61" fmla="*/ 871 h 1527"/>
                <a:gd name="T62" fmla="*/ 1259 w 1323"/>
                <a:gd name="T63" fmla="*/ 944 h 1527"/>
                <a:gd name="T64" fmla="*/ 1323 w 1323"/>
                <a:gd name="T65" fmla="*/ 670 h 1527"/>
                <a:gd name="T66" fmla="*/ 1284 w 1323"/>
                <a:gd name="T67" fmla="*/ 399 h 1527"/>
                <a:gd name="T68" fmla="*/ 1216 w 1323"/>
                <a:gd name="T69" fmla="*/ 296 h 1527"/>
                <a:gd name="T70" fmla="*/ 1048 w 1323"/>
                <a:gd name="T71" fmla="*/ 198 h 1527"/>
                <a:gd name="T72" fmla="*/ 878 w 1323"/>
                <a:gd name="T73" fmla="*/ 66 h 1527"/>
                <a:gd name="T74" fmla="*/ 723 w 1323"/>
                <a:gd name="T75" fmla="*/ 5 h 1527"/>
                <a:gd name="T76" fmla="*/ 595 w 1323"/>
                <a:gd name="T77" fmla="*/ 0 h 1527"/>
                <a:gd name="T78" fmla="*/ 509 w 1323"/>
                <a:gd name="T79" fmla="*/ 30 h 1527"/>
                <a:gd name="T80" fmla="*/ 416 w 1323"/>
                <a:gd name="T81" fmla="*/ 56 h 1527"/>
                <a:gd name="T82" fmla="*/ 416 w 1323"/>
                <a:gd name="T83" fmla="*/ 56 h 15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23"/>
                <a:gd name="T127" fmla="*/ 0 h 1527"/>
                <a:gd name="T128" fmla="*/ 1323 w 1323"/>
                <a:gd name="T129" fmla="*/ 1527 h 15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23" h="1527">
                  <a:moveTo>
                    <a:pt x="416" y="56"/>
                  </a:moveTo>
                  <a:lnTo>
                    <a:pt x="312" y="108"/>
                  </a:lnTo>
                  <a:lnTo>
                    <a:pt x="214" y="211"/>
                  </a:lnTo>
                  <a:lnTo>
                    <a:pt x="124" y="353"/>
                  </a:lnTo>
                  <a:lnTo>
                    <a:pt x="59" y="523"/>
                  </a:lnTo>
                  <a:lnTo>
                    <a:pt x="8" y="704"/>
                  </a:lnTo>
                  <a:lnTo>
                    <a:pt x="0" y="876"/>
                  </a:lnTo>
                  <a:lnTo>
                    <a:pt x="17" y="1063"/>
                  </a:lnTo>
                  <a:lnTo>
                    <a:pt x="68" y="1214"/>
                  </a:lnTo>
                  <a:lnTo>
                    <a:pt x="146" y="1386"/>
                  </a:lnTo>
                  <a:lnTo>
                    <a:pt x="137" y="1137"/>
                  </a:lnTo>
                  <a:lnTo>
                    <a:pt x="257" y="1493"/>
                  </a:lnTo>
                  <a:lnTo>
                    <a:pt x="206" y="1124"/>
                  </a:lnTo>
                  <a:lnTo>
                    <a:pt x="360" y="1523"/>
                  </a:lnTo>
                  <a:lnTo>
                    <a:pt x="321" y="1142"/>
                  </a:lnTo>
                  <a:lnTo>
                    <a:pt x="467" y="1527"/>
                  </a:lnTo>
                  <a:lnTo>
                    <a:pt x="428" y="1133"/>
                  </a:lnTo>
                  <a:lnTo>
                    <a:pt x="557" y="1523"/>
                  </a:lnTo>
                  <a:lnTo>
                    <a:pt x="543" y="1146"/>
                  </a:lnTo>
                  <a:lnTo>
                    <a:pt x="685" y="1502"/>
                  </a:lnTo>
                  <a:lnTo>
                    <a:pt x="697" y="1154"/>
                  </a:lnTo>
                  <a:lnTo>
                    <a:pt x="826" y="1479"/>
                  </a:lnTo>
                  <a:lnTo>
                    <a:pt x="821" y="1142"/>
                  </a:lnTo>
                  <a:lnTo>
                    <a:pt x="920" y="1411"/>
                  </a:lnTo>
                  <a:lnTo>
                    <a:pt x="920" y="1095"/>
                  </a:lnTo>
                  <a:lnTo>
                    <a:pt x="1023" y="1351"/>
                  </a:lnTo>
                  <a:lnTo>
                    <a:pt x="1036" y="1043"/>
                  </a:lnTo>
                  <a:lnTo>
                    <a:pt x="1117" y="1218"/>
                  </a:lnTo>
                  <a:lnTo>
                    <a:pt x="1126" y="996"/>
                  </a:lnTo>
                  <a:lnTo>
                    <a:pt x="1186" y="1112"/>
                  </a:lnTo>
                  <a:lnTo>
                    <a:pt x="1199" y="871"/>
                  </a:lnTo>
                  <a:lnTo>
                    <a:pt x="1259" y="944"/>
                  </a:lnTo>
                  <a:lnTo>
                    <a:pt x="1323" y="670"/>
                  </a:lnTo>
                  <a:lnTo>
                    <a:pt x="1284" y="399"/>
                  </a:lnTo>
                  <a:lnTo>
                    <a:pt x="1216" y="296"/>
                  </a:lnTo>
                  <a:lnTo>
                    <a:pt x="1048" y="198"/>
                  </a:lnTo>
                  <a:lnTo>
                    <a:pt x="878" y="66"/>
                  </a:lnTo>
                  <a:lnTo>
                    <a:pt x="723" y="5"/>
                  </a:lnTo>
                  <a:lnTo>
                    <a:pt x="595" y="0"/>
                  </a:lnTo>
                  <a:lnTo>
                    <a:pt x="509" y="30"/>
                  </a:lnTo>
                  <a:lnTo>
                    <a:pt x="416" y="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0" name="Freeform 1361">
              <a:extLst>
                <a:ext uri="{FF2B5EF4-FFF2-40B4-BE49-F238E27FC236}">
                  <a16:creationId xmlns:a16="http://schemas.microsoft.com/office/drawing/2014/main" id="{E3491423-1C80-DB41-BDE3-896F567D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357"/>
              <a:ext cx="210" cy="309"/>
            </a:xfrm>
            <a:custGeom>
              <a:avLst/>
              <a:gdLst>
                <a:gd name="T0" fmla="*/ 429 w 630"/>
                <a:gd name="T1" fmla="*/ 21 h 927"/>
                <a:gd name="T2" fmla="*/ 283 w 630"/>
                <a:gd name="T3" fmla="*/ 69 h 927"/>
                <a:gd name="T4" fmla="*/ 175 w 630"/>
                <a:gd name="T5" fmla="*/ 171 h 927"/>
                <a:gd name="T6" fmla="*/ 94 w 630"/>
                <a:gd name="T7" fmla="*/ 305 h 927"/>
                <a:gd name="T8" fmla="*/ 39 w 630"/>
                <a:gd name="T9" fmla="*/ 459 h 927"/>
                <a:gd name="T10" fmla="*/ 8 w 630"/>
                <a:gd name="T11" fmla="*/ 596 h 927"/>
                <a:gd name="T12" fmla="*/ 0 w 630"/>
                <a:gd name="T13" fmla="*/ 746 h 927"/>
                <a:gd name="T14" fmla="*/ 21 w 630"/>
                <a:gd name="T15" fmla="*/ 857 h 927"/>
                <a:gd name="T16" fmla="*/ 90 w 630"/>
                <a:gd name="T17" fmla="*/ 927 h 927"/>
                <a:gd name="T18" fmla="*/ 167 w 630"/>
                <a:gd name="T19" fmla="*/ 927 h 927"/>
                <a:gd name="T20" fmla="*/ 209 w 630"/>
                <a:gd name="T21" fmla="*/ 874 h 927"/>
                <a:gd name="T22" fmla="*/ 214 w 630"/>
                <a:gd name="T23" fmla="*/ 729 h 927"/>
                <a:gd name="T24" fmla="*/ 239 w 630"/>
                <a:gd name="T25" fmla="*/ 579 h 927"/>
                <a:gd name="T26" fmla="*/ 300 w 630"/>
                <a:gd name="T27" fmla="*/ 381 h 927"/>
                <a:gd name="T28" fmla="*/ 390 w 630"/>
                <a:gd name="T29" fmla="*/ 250 h 927"/>
                <a:gd name="T30" fmla="*/ 531 w 630"/>
                <a:gd name="T31" fmla="*/ 154 h 927"/>
                <a:gd name="T32" fmla="*/ 630 w 630"/>
                <a:gd name="T33" fmla="*/ 82 h 927"/>
                <a:gd name="T34" fmla="*/ 604 w 630"/>
                <a:gd name="T35" fmla="*/ 5 h 927"/>
                <a:gd name="T36" fmla="*/ 510 w 630"/>
                <a:gd name="T37" fmla="*/ 0 h 927"/>
                <a:gd name="T38" fmla="*/ 450 w 630"/>
                <a:gd name="T39" fmla="*/ 18 h 927"/>
                <a:gd name="T40" fmla="*/ 429 w 630"/>
                <a:gd name="T41" fmla="*/ 21 h 927"/>
                <a:gd name="T42" fmla="*/ 429 w 630"/>
                <a:gd name="T43" fmla="*/ 21 h 9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30"/>
                <a:gd name="T67" fmla="*/ 0 h 927"/>
                <a:gd name="T68" fmla="*/ 630 w 630"/>
                <a:gd name="T69" fmla="*/ 927 h 9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30" h="927">
                  <a:moveTo>
                    <a:pt x="429" y="21"/>
                  </a:moveTo>
                  <a:lnTo>
                    <a:pt x="283" y="69"/>
                  </a:lnTo>
                  <a:lnTo>
                    <a:pt x="175" y="171"/>
                  </a:lnTo>
                  <a:lnTo>
                    <a:pt x="94" y="305"/>
                  </a:lnTo>
                  <a:lnTo>
                    <a:pt x="39" y="459"/>
                  </a:lnTo>
                  <a:lnTo>
                    <a:pt x="8" y="596"/>
                  </a:lnTo>
                  <a:lnTo>
                    <a:pt x="0" y="746"/>
                  </a:lnTo>
                  <a:lnTo>
                    <a:pt x="21" y="857"/>
                  </a:lnTo>
                  <a:lnTo>
                    <a:pt x="90" y="927"/>
                  </a:lnTo>
                  <a:lnTo>
                    <a:pt x="167" y="927"/>
                  </a:lnTo>
                  <a:lnTo>
                    <a:pt x="209" y="874"/>
                  </a:lnTo>
                  <a:lnTo>
                    <a:pt x="214" y="729"/>
                  </a:lnTo>
                  <a:lnTo>
                    <a:pt x="239" y="579"/>
                  </a:lnTo>
                  <a:lnTo>
                    <a:pt x="300" y="381"/>
                  </a:lnTo>
                  <a:lnTo>
                    <a:pt x="390" y="250"/>
                  </a:lnTo>
                  <a:lnTo>
                    <a:pt x="531" y="154"/>
                  </a:lnTo>
                  <a:lnTo>
                    <a:pt x="630" y="82"/>
                  </a:lnTo>
                  <a:lnTo>
                    <a:pt x="604" y="5"/>
                  </a:lnTo>
                  <a:lnTo>
                    <a:pt x="510" y="0"/>
                  </a:lnTo>
                  <a:lnTo>
                    <a:pt x="450" y="18"/>
                  </a:lnTo>
                  <a:lnTo>
                    <a:pt x="429" y="21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1" name="Freeform 1362">
              <a:extLst>
                <a:ext uri="{FF2B5EF4-FFF2-40B4-BE49-F238E27FC236}">
                  <a16:creationId xmlns:a16="http://schemas.microsoft.com/office/drawing/2014/main" id="{62730EDC-57F7-4B45-A51A-894A1089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" y="159"/>
              <a:ext cx="78" cy="224"/>
            </a:xfrm>
            <a:custGeom>
              <a:avLst/>
              <a:gdLst>
                <a:gd name="T0" fmla="*/ 60 w 235"/>
                <a:gd name="T1" fmla="*/ 0 h 673"/>
                <a:gd name="T2" fmla="*/ 0 w 235"/>
                <a:gd name="T3" fmla="*/ 26 h 673"/>
                <a:gd name="T4" fmla="*/ 0 w 235"/>
                <a:gd name="T5" fmla="*/ 69 h 673"/>
                <a:gd name="T6" fmla="*/ 81 w 235"/>
                <a:gd name="T7" fmla="*/ 250 h 673"/>
                <a:gd name="T8" fmla="*/ 133 w 235"/>
                <a:gd name="T9" fmla="*/ 429 h 673"/>
                <a:gd name="T10" fmla="*/ 141 w 235"/>
                <a:gd name="T11" fmla="*/ 550 h 673"/>
                <a:gd name="T12" fmla="*/ 111 w 235"/>
                <a:gd name="T13" fmla="*/ 626 h 673"/>
                <a:gd name="T14" fmla="*/ 193 w 235"/>
                <a:gd name="T15" fmla="*/ 673 h 673"/>
                <a:gd name="T16" fmla="*/ 235 w 235"/>
                <a:gd name="T17" fmla="*/ 519 h 673"/>
                <a:gd name="T18" fmla="*/ 202 w 235"/>
                <a:gd name="T19" fmla="*/ 308 h 673"/>
                <a:gd name="T20" fmla="*/ 150 w 235"/>
                <a:gd name="T21" fmla="*/ 129 h 673"/>
                <a:gd name="T22" fmla="*/ 133 w 235"/>
                <a:gd name="T23" fmla="*/ 14 h 673"/>
                <a:gd name="T24" fmla="*/ 60 w 235"/>
                <a:gd name="T25" fmla="*/ 0 h 673"/>
                <a:gd name="T26" fmla="*/ 60 w 235"/>
                <a:gd name="T27" fmla="*/ 0 h 6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673"/>
                <a:gd name="T44" fmla="*/ 235 w 235"/>
                <a:gd name="T45" fmla="*/ 673 h 6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673">
                  <a:moveTo>
                    <a:pt x="60" y="0"/>
                  </a:moveTo>
                  <a:lnTo>
                    <a:pt x="0" y="26"/>
                  </a:lnTo>
                  <a:lnTo>
                    <a:pt x="0" y="69"/>
                  </a:lnTo>
                  <a:lnTo>
                    <a:pt x="81" y="250"/>
                  </a:lnTo>
                  <a:lnTo>
                    <a:pt x="133" y="429"/>
                  </a:lnTo>
                  <a:lnTo>
                    <a:pt x="141" y="550"/>
                  </a:lnTo>
                  <a:lnTo>
                    <a:pt x="111" y="626"/>
                  </a:lnTo>
                  <a:lnTo>
                    <a:pt x="193" y="673"/>
                  </a:lnTo>
                  <a:lnTo>
                    <a:pt x="235" y="519"/>
                  </a:lnTo>
                  <a:lnTo>
                    <a:pt x="202" y="308"/>
                  </a:lnTo>
                  <a:lnTo>
                    <a:pt x="150" y="129"/>
                  </a:lnTo>
                  <a:lnTo>
                    <a:pt x="133" y="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5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2" name="Freeform 1363">
              <a:extLst>
                <a:ext uri="{FF2B5EF4-FFF2-40B4-BE49-F238E27FC236}">
                  <a16:creationId xmlns:a16="http://schemas.microsoft.com/office/drawing/2014/main" id="{4D5E7E07-25CA-F24E-9E4B-AF32F8AE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" y="497"/>
              <a:ext cx="248" cy="126"/>
            </a:xfrm>
            <a:custGeom>
              <a:avLst/>
              <a:gdLst>
                <a:gd name="T0" fmla="*/ 0 w 744"/>
                <a:gd name="T1" fmla="*/ 154 h 378"/>
                <a:gd name="T2" fmla="*/ 170 w 744"/>
                <a:gd name="T3" fmla="*/ 151 h 378"/>
                <a:gd name="T4" fmla="*/ 368 w 744"/>
                <a:gd name="T5" fmla="*/ 129 h 378"/>
                <a:gd name="T6" fmla="*/ 548 w 744"/>
                <a:gd name="T7" fmla="*/ 78 h 378"/>
                <a:gd name="T8" fmla="*/ 723 w 744"/>
                <a:gd name="T9" fmla="*/ 0 h 378"/>
                <a:gd name="T10" fmla="*/ 744 w 744"/>
                <a:gd name="T11" fmla="*/ 30 h 378"/>
                <a:gd name="T12" fmla="*/ 684 w 744"/>
                <a:gd name="T13" fmla="*/ 151 h 378"/>
                <a:gd name="T14" fmla="*/ 595 w 744"/>
                <a:gd name="T15" fmla="*/ 275 h 378"/>
                <a:gd name="T16" fmla="*/ 475 w 744"/>
                <a:gd name="T17" fmla="*/ 353 h 378"/>
                <a:gd name="T18" fmla="*/ 351 w 744"/>
                <a:gd name="T19" fmla="*/ 378 h 378"/>
                <a:gd name="T20" fmla="*/ 222 w 744"/>
                <a:gd name="T21" fmla="*/ 365 h 378"/>
                <a:gd name="T22" fmla="*/ 111 w 744"/>
                <a:gd name="T23" fmla="*/ 300 h 378"/>
                <a:gd name="T24" fmla="*/ 0 w 744"/>
                <a:gd name="T25" fmla="*/ 154 h 378"/>
                <a:gd name="T26" fmla="*/ 0 w 744"/>
                <a:gd name="T27" fmla="*/ 154 h 3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4"/>
                <a:gd name="T43" fmla="*/ 0 h 378"/>
                <a:gd name="T44" fmla="*/ 744 w 744"/>
                <a:gd name="T45" fmla="*/ 378 h 3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4" h="378">
                  <a:moveTo>
                    <a:pt x="0" y="154"/>
                  </a:moveTo>
                  <a:lnTo>
                    <a:pt x="170" y="151"/>
                  </a:lnTo>
                  <a:lnTo>
                    <a:pt x="368" y="129"/>
                  </a:lnTo>
                  <a:lnTo>
                    <a:pt x="548" y="78"/>
                  </a:lnTo>
                  <a:lnTo>
                    <a:pt x="723" y="0"/>
                  </a:lnTo>
                  <a:lnTo>
                    <a:pt x="744" y="30"/>
                  </a:lnTo>
                  <a:lnTo>
                    <a:pt x="684" y="151"/>
                  </a:lnTo>
                  <a:lnTo>
                    <a:pt x="595" y="275"/>
                  </a:lnTo>
                  <a:lnTo>
                    <a:pt x="475" y="353"/>
                  </a:lnTo>
                  <a:lnTo>
                    <a:pt x="351" y="378"/>
                  </a:lnTo>
                  <a:lnTo>
                    <a:pt x="222" y="365"/>
                  </a:lnTo>
                  <a:lnTo>
                    <a:pt x="111" y="30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3" name="Freeform 1364">
              <a:extLst>
                <a:ext uri="{FF2B5EF4-FFF2-40B4-BE49-F238E27FC236}">
                  <a16:creationId xmlns:a16="http://schemas.microsoft.com/office/drawing/2014/main" id="{BFA100EA-BAA0-B449-A5FE-E8A100D6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340"/>
              <a:ext cx="209" cy="167"/>
            </a:xfrm>
            <a:custGeom>
              <a:avLst/>
              <a:gdLst>
                <a:gd name="T0" fmla="*/ 115 w 629"/>
                <a:gd name="T1" fmla="*/ 77 h 501"/>
                <a:gd name="T2" fmla="*/ 51 w 629"/>
                <a:gd name="T3" fmla="*/ 116 h 501"/>
                <a:gd name="T4" fmla="*/ 21 w 629"/>
                <a:gd name="T5" fmla="*/ 205 h 501"/>
                <a:gd name="T6" fmla="*/ 0 w 629"/>
                <a:gd name="T7" fmla="*/ 317 h 501"/>
                <a:gd name="T8" fmla="*/ 26 w 629"/>
                <a:gd name="T9" fmla="*/ 432 h 501"/>
                <a:gd name="T10" fmla="*/ 73 w 629"/>
                <a:gd name="T11" fmla="*/ 480 h 501"/>
                <a:gd name="T12" fmla="*/ 142 w 629"/>
                <a:gd name="T13" fmla="*/ 501 h 501"/>
                <a:gd name="T14" fmla="*/ 218 w 629"/>
                <a:gd name="T15" fmla="*/ 489 h 501"/>
                <a:gd name="T16" fmla="*/ 257 w 629"/>
                <a:gd name="T17" fmla="*/ 449 h 501"/>
                <a:gd name="T18" fmla="*/ 284 w 629"/>
                <a:gd name="T19" fmla="*/ 390 h 501"/>
                <a:gd name="T20" fmla="*/ 300 w 629"/>
                <a:gd name="T21" fmla="*/ 331 h 501"/>
                <a:gd name="T22" fmla="*/ 398 w 629"/>
                <a:gd name="T23" fmla="*/ 411 h 501"/>
                <a:gd name="T24" fmla="*/ 489 w 629"/>
                <a:gd name="T25" fmla="*/ 429 h 501"/>
                <a:gd name="T26" fmla="*/ 590 w 629"/>
                <a:gd name="T27" fmla="*/ 386 h 501"/>
                <a:gd name="T28" fmla="*/ 629 w 629"/>
                <a:gd name="T29" fmla="*/ 278 h 501"/>
                <a:gd name="T30" fmla="*/ 613 w 629"/>
                <a:gd name="T31" fmla="*/ 107 h 501"/>
                <a:gd name="T32" fmla="*/ 553 w 629"/>
                <a:gd name="T33" fmla="*/ 29 h 501"/>
                <a:gd name="T34" fmla="*/ 489 w 629"/>
                <a:gd name="T35" fmla="*/ 0 h 501"/>
                <a:gd name="T36" fmla="*/ 411 w 629"/>
                <a:gd name="T37" fmla="*/ 5 h 501"/>
                <a:gd name="T38" fmla="*/ 339 w 629"/>
                <a:gd name="T39" fmla="*/ 42 h 501"/>
                <a:gd name="T40" fmla="*/ 312 w 629"/>
                <a:gd name="T41" fmla="*/ 99 h 501"/>
                <a:gd name="T42" fmla="*/ 287 w 629"/>
                <a:gd name="T43" fmla="*/ 150 h 501"/>
                <a:gd name="T44" fmla="*/ 278 w 629"/>
                <a:gd name="T45" fmla="*/ 232 h 501"/>
                <a:gd name="T46" fmla="*/ 236 w 629"/>
                <a:gd name="T47" fmla="*/ 116 h 501"/>
                <a:gd name="T48" fmla="*/ 185 w 629"/>
                <a:gd name="T49" fmla="*/ 77 h 501"/>
                <a:gd name="T50" fmla="*/ 115 w 629"/>
                <a:gd name="T51" fmla="*/ 77 h 501"/>
                <a:gd name="T52" fmla="*/ 115 w 629"/>
                <a:gd name="T53" fmla="*/ 77 h 5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9"/>
                <a:gd name="T82" fmla="*/ 0 h 501"/>
                <a:gd name="T83" fmla="*/ 629 w 629"/>
                <a:gd name="T84" fmla="*/ 501 h 5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9" h="501">
                  <a:moveTo>
                    <a:pt x="115" y="77"/>
                  </a:moveTo>
                  <a:lnTo>
                    <a:pt x="51" y="116"/>
                  </a:lnTo>
                  <a:lnTo>
                    <a:pt x="21" y="205"/>
                  </a:lnTo>
                  <a:lnTo>
                    <a:pt x="0" y="317"/>
                  </a:lnTo>
                  <a:lnTo>
                    <a:pt x="26" y="432"/>
                  </a:lnTo>
                  <a:lnTo>
                    <a:pt x="73" y="480"/>
                  </a:lnTo>
                  <a:lnTo>
                    <a:pt x="142" y="501"/>
                  </a:lnTo>
                  <a:lnTo>
                    <a:pt x="218" y="489"/>
                  </a:lnTo>
                  <a:lnTo>
                    <a:pt x="257" y="449"/>
                  </a:lnTo>
                  <a:lnTo>
                    <a:pt x="284" y="390"/>
                  </a:lnTo>
                  <a:lnTo>
                    <a:pt x="300" y="331"/>
                  </a:lnTo>
                  <a:lnTo>
                    <a:pt x="398" y="411"/>
                  </a:lnTo>
                  <a:lnTo>
                    <a:pt x="489" y="429"/>
                  </a:lnTo>
                  <a:lnTo>
                    <a:pt x="590" y="386"/>
                  </a:lnTo>
                  <a:lnTo>
                    <a:pt x="629" y="278"/>
                  </a:lnTo>
                  <a:lnTo>
                    <a:pt x="613" y="107"/>
                  </a:lnTo>
                  <a:lnTo>
                    <a:pt x="553" y="29"/>
                  </a:lnTo>
                  <a:lnTo>
                    <a:pt x="489" y="0"/>
                  </a:lnTo>
                  <a:lnTo>
                    <a:pt x="411" y="5"/>
                  </a:lnTo>
                  <a:lnTo>
                    <a:pt x="339" y="42"/>
                  </a:lnTo>
                  <a:lnTo>
                    <a:pt x="312" y="99"/>
                  </a:lnTo>
                  <a:lnTo>
                    <a:pt x="287" y="150"/>
                  </a:lnTo>
                  <a:lnTo>
                    <a:pt x="278" y="232"/>
                  </a:lnTo>
                  <a:lnTo>
                    <a:pt x="236" y="116"/>
                  </a:lnTo>
                  <a:lnTo>
                    <a:pt x="185" y="77"/>
                  </a:lnTo>
                  <a:lnTo>
                    <a:pt x="115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4" name="Freeform 1365">
              <a:extLst>
                <a:ext uri="{FF2B5EF4-FFF2-40B4-BE49-F238E27FC236}">
                  <a16:creationId xmlns:a16="http://schemas.microsoft.com/office/drawing/2014/main" id="{A008DF95-0B5A-694A-A2FC-C55063FB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432"/>
              <a:ext cx="294" cy="478"/>
            </a:xfrm>
            <a:custGeom>
              <a:avLst/>
              <a:gdLst>
                <a:gd name="T0" fmla="*/ 363 w 882"/>
                <a:gd name="T1" fmla="*/ 76 h 1436"/>
                <a:gd name="T2" fmla="*/ 449 w 882"/>
                <a:gd name="T3" fmla="*/ 12 h 1436"/>
                <a:gd name="T4" fmla="*/ 534 w 882"/>
                <a:gd name="T5" fmla="*/ 0 h 1436"/>
                <a:gd name="T6" fmla="*/ 641 w 882"/>
                <a:gd name="T7" fmla="*/ 18 h 1436"/>
                <a:gd name="T8" fmla="*/ 753 w 882"/>
                <a:gd name="T9" fmla="*/ 64 h 1436"/>
                <a:gd name="T10" fmla="*/ 830 w 882"/>
                <a:gd name="T11" fmla="*/ 145 h 1436"/>
                <a:gd name="T12" fmla="*/ 873 w 882"/>
                <a:gd name="T13" fmla="*/ 257 h 1436"/>
                <a:gd name="T14" fmla="*/ 882 w 882"/>
                <a:gd name="T15" fmla="*/ 390 h 1436"/>
                <a:gd name="T16" fmla="*/ 861 w 882"/>
                <a:gd name="T17" fmla="*/ 601 h 1436"/>
                <a:gd name="T18" fmla="*/ 813 w 882"/>
                <a:gd name="T19" fmla="*/ 793 h 1436"/>
                <a:gd name="T20" fmla="*/ 737 w 882"/>
                <a:gd name="T21" fmla="*/ 973 h 1436"/>
                <a:gd name="T22" fmla="*/ 664 w 882"/>
                <a:gd name="T23" fmla="*/ 1110 h 1436"/>
                <a:gd name="T24" fmla="*/ 561 w 882"/>
                <a:gd name="T25" fmla="*/ 1214 h 1436"/>
                <a:gd name="T26" fmla="*/ 445 w 882"/>
                <a:gd name="T27" fmla="*/ 1308 h 1436"/>
                <a:gd name="T28" fmla="*/ 326 w 882"/>
                <a:gd name="T29" fmla="*/ 1380 h 1436"/>
                <a:gd name="T30" fmla="*/ 188 w 882"/>
                <a:gd name="T31" fmla="*/ 1433 h 1436"/>
                <a:gd name="T32" fmla="*/ 94 w 882"/>
                <a:gd name="T33" fmla="*/ 1436 h 1436"/>
                <a:gd name="T34" fmla="*/ 34 w 882"/>
                <a:gd name="T35" fmla="*/ 1389 h 1436"/>
                <a:gd name="T36" fmla="*/ 0 w 882"/>
                <a:gd name="T37" fmla="*/ 1313 h 1436"/>
                <a:gd name="T38" fmla="*/ 163 w 882"/>
                <a:gd name="T39" fmla="*/ 1007 h 1436"/>
                <a:gd name="T40" fmla="*/ 326 w 882"/>
                <a:gd name="T41" fmla="*/ 904 h 1436"/>
                <a:gd name="T42" fmla="*/ 449 w 882"/>
                <a:gd name="T43" fmla="*/ 819 h 1436"/>
                <a:gd name="T44" fmla="*/ 544 w 882"/>
                <a:gd name="T45" fmla="*/ 720 h 1436"/>
                <a:gd name="T46" fmla="*/ 561 w 882"/>
                <a:gd name="T47" fmla="*/ 592 h 1436"/>
                <a:gd name="T48" fmla="*/ 531 w 882"/>
                <a:gd name="T49" fmla="*/ 463 h 1436"/>
                <a:gd name="T50" fmla="*/ 466 w 882"/>
                <a:gd name="T51" fmla="*/ 378 h 1436"/>
                <a:gd name="T52" fmla="*/ 377 w 882"/>
                <a:gd name="T53" fmla="*/ 271 h 1436"/>
                <a:gd name="T54" fmla="*/ 326 w 882"/>
                <a:gd name="T55" fmla="*/ 155 h 1436"/>
                <a:gd name="T56" fmla="*/ 363 w 882"/>
                <a:gd name="T57" fmla="*/ 76 h 1436"/>
                <a:gd name="T58" fmla="*/ 363 w 882"/>
                <a:gd name="T59" fmla="*/ 76 h 14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2"/>
                <a:gd name="T91" fmla="*/ 0 h 1436"/>
                <a:gd name="T92" fmla="*/ 882 w 882"/>
                <a:gd name="T93" fmla="*/ 1436 h 14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2" h="1436">
                  <a:moveTo>
                    <a:pt x="363" y="76"/>
                  </a:moveTo>
                  <a:lnTo>
                    <a:pt x="449" y="12"/>
                  </a:lnTo>
                  <a:lnTo>
                    <a:pt x="534" y="0"/>
                  </a:lnTo>
                  <a:lnTo>
                    <a:pt x="641" y="18"/>
                  </a:lnTo>
                  <a:lnTo>
                    <a:pt x="753" y="64"/>
                  </a:lnTo>
                  <a:lnTo>
                    <a:pt x="830" y="145"/>
                  </a:lnTo>
                  <a:lnTo>
                    <a:pt x="873" y="257"/>
                  </a:lnTo>
                  <a:lnTo>
                    <a:pt x="882" y="390"/>
                  </a:lnTo>
                  <a:lnTo>
                    <a:pt x="861" y="601"/>
                  </a:lnTo>
                  <a:lnTo>
                    <a:pt x="813" y="793"/>
                  </a:lnTo>
                  <a:lnTo>
                    <a:pt x="737" y="973"/>
                  </a:lnTo>
                  <a:lnTo>
                    <a:pt x="664" y="1110"/>
                  </a:lnTo>
                  <a:lnTo>
                    <a:pt x="561" y="1214"/>
                  </a:lnTo>
                  <a:lnTo>
                    <a:pt x="445" y="1308"/>
                  </a:lnTo>
                  <a:lnTo>
                    <a:pt x="326" y="1380"/>
                  </a:lnTo>
                  <a:lnTo>
                    <a:pt x="188" y="1433"/>
                  </a:lnTo>
                  <a:lnTo>
                    <a:pt x="94" y="1436"/>
                  </a:lnTo>
                  <a:lnTo>
                    <a:pt x="34" y="1389"/>
                  </a:lnTo>
                  <a:lnTo>
                    <a:pt x="0" y="1313"/>
                  </a:lnTo>
                  <a:lnTo>
                    <a:pt x="163" y="1007"/>
                  </a:lnTo>
                  <a:lnTo>
                    <a:pt x="326" y="904"/>
                  </a:lnTo>
                  <a:lnTo>
                    <a:pt x="449" y="819"/>
                  </a:lnTo>
                  <a:lnTo>
                    <a:pt x="544" y="720"/>
                  </a:lnTo>
                  <a:lnTo>
                    <a:pt x="561" y="592"/>
                  </a:lnTo>
                  <a:lnTo>
                    <a:pt x="531" y="463"/>
                  </a:lnTo>
                  <a:lnTo>
                    <a:pt x="466" y="378"/>
                  </a:lnTo>
                  <a:lnTo>
                    <a:pt x="377" y="271"/>
                  </a:lnTo>
                  <a:lnTo>
                    <a:pt x="326" y="155"/>
                  </a:lnTo>
                  <a:lnTo>
                    <a:pt x="363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5" name="Freeform 1366">
              <a:extLst>
                <a:ext uri="{FF2B5EF4-FFF2-40B4-BE49-F238E27FC236}">
                  <a16:creationId xmlns:a16="http://schemas.microsoft.com/office/drawing/2014/main" id="{63187152-14CA-1B4C-B9C5-D2E88D48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50"/>
              <a:ext cx="758" cy="836"/>
            </a:xfrm>
            <a:custGeom>
              <a:avLst/>
              <a:gdLst>
                <a:gd name="T0" fmla="*/ 1315 w 2273"/>
                <a:gd name="T1" fmla="*/ 82 h 2506"/>
                <a:gd name="T2" fmla="*/ 1361 w 2273"/>
                <a:gd name="T3" fmla="*/ 303 h 2506"/>
                <a:gd name="T4" fmla="*/ 1412 w 2273"/>
                <a:gd name="T5" fmla="*/ 549 h 2506"/>
                <a:gd name="T6" fmla="*/ 1594 w 2273"/>
                <a:gd name="T7" fmla="*/ 567 h 2506"/>
                <a:gd name="T8" fmla="*/ 1999 w 2273"/>
                <a:gd name="T9" fmla="*/ 649 h 2506"/>
                <a:gd name="T10" fmla="*/ 2236 w 2273"/>
                <a:gd name="T11" fmla="*/ 984 h 2506"/>
                <a:gd name="T12" fmla="*/ 2262 w 2273"/>
                <a:gd name="T13" fmla="*/ 1480 h 2506"/>
                <a:gd name="T14" fmla="*/ 2150 w 2273"/>
                <a:gd name="T15" fmla="*/ 1839 h 2506"/>
                <a:gd name="T16" fmla="*/ 2034 w 2273"/>
                <a:gd name="T17" fmla="*/ 2024 h 2506"/>
                <a:gd name="T18" fmla="*/ 1589 w 2273"/>
                <a:gd name="T19" fmla="*/ 2424 h 2506"/>
                <a:gd name="T20" fmla="*/ 1206 w 2273"/>
                <a:gd name="T21" fmla="*/ 2477 h 2506"/>
                <a:gd name="T22" fmla="*/ 1084 w 2273"/>
                <a:gd name="T23" fmla="*/ 2401 h 2506"/>
                <a:gd name="T24" fmla="*/ 941 w 2273"/>
                <a:gd name="T25" fmla="*/ 2480 h 2506"/>
                <a:gd name="T26" fmla="*/ 683 w 2273"/>
                <a:gd name="T27" fmla="*/ 2390 h 2506"/>
                <a:gd name="T28" fmla="*/ 347 w 2273"/>
                <a:gd name="T29" fmla="*/ 2282 h 2506"/>
                <a:gd name="T30" fmla="*/ 91 w 2273"/>
                <a:gd name="T31" fmla="*/ 1910 h 2506"/>
                <a:gd name="T32" fmla="*/ 20 w 2273"/>
                <a:gd name="T33" fmla="*/ 1630 h 2506"/>
                <a:gd name="T34" fmla="*/ 7 w 2273"/>
                <a:gd name="T35" fmla="*/ 1302 h 2506"/>
                <a:gd name="T36" fmla="*/ 37 w 2273"/>
                <a:gd name="T37" fmla="*/ 1149 h 2506"/>
                <a:gd name="T38" fmla="*/ 143 w 2273"/>
                <a:gd name="T39" fmla="*/ 886 h 2506"/>
                <a:gd name="T40" fmla="*/ 440 w 2273"/>
                <a:gd name="T41" fmla="*/ 554 h 2506"/>
                <a:gd name="T42" fmla="*/ 254 w 2273"/>
                <a:gd name="T43" fmla="*/ 798 h 2506"/>
                <a:gd name="T44" fmla="*/ 124 w 2273"/>
                <a:gd name="T45" fmla="*/ 1071 h 2506"/>
                <a:gd name="T46" fmla="*/ 73 w 2273"/>
                <a:gd name="T47" fmla="*/ 1331 h 2506"/>
                <a:gd name="T48" fmla="*/ 122 w 2273"/>
                <a:gd name="T49" fmla="*/ 1762 h 2506"/>
                <a:gd name="T50" fmla="*/ 389 w 2273"/>
                <a:gd name="T51" fmla="*/ 2198 h 2506"/>
                <a:gd name="T52" fmla="*/ 683 w 2273"/>
                <a:gd name="T53" fmla="*/ 2282 h 2506"/>
                <a:gd name="T54" fmla="*/ 725 w 2273"/>
                <a:gd name="T55" fmla="*/ 2259 h 2506"/>
                <a:gd name="T56" fmla="*/ 975 w 2273"/>
                <a:gd name="T57" fmla="*/ 2341 h 2506"/>
                <a:gd name="T58" fmla="*/ 1153 w 2273"/>
                <a:gd name="T59" fmla="*/ 2326 h 2506"/>
                <a:gd name="T60" fmla="*/ 1305 w 2273"/>
                <a:gd name="T61" fmla="*/ 2373 h 2506"/>
                <a:gd name="T62" fmla="*/ 1192 w 2273"/>
                <a:gd name="T63" fmla="*/ 2311 h 2506"/>
                <a:gd name="T64" fmla="*/ 1208 w 2273"/>
                <a:gd name="T65" fmla="*/ 2290 h 2506"/>
                <a:gd name="T66" fmla="*/ 1630 w 2273"/>
                <a:gd name="T67" fmla="*/ 2241 h 2506"/>
                <a:gd name="T68" fmla="*/ 1978 w 2273"/>
                <a:gd name="T69" fmla="*/ 1901 h 2506"/>
                <a:gd name="T70" fmla="*/ 2071 w 2273"/>
                <a:gd name="T71" fmla="*/ 1725 h 2506"/>
                <a:gd name="T72" fmla="*/ 2131 w 2273"/>
                <a:gd name="T73" fmla="*/ 1492 h 2506"/>
                <a:gd name="T74" fmla="*/ 2137 w 2273"/>
                <a:gd name="T75" fmla="*/ 1088 h 2506"/>
                <a:gd name="T76" fmla="*/ 1918 w 2273"/>
                <a:gd name="T77" fmla="*/ 810 h 2506"/>
                <a:gd name="T78" fmla="*/ 1614 w 2273"/>
                <a:gd name="T79" fmla="*/ 827 h 2506"/>
                <a:gd name="T80" fmla="*/ 1507 w 2273"/>
                <a:gd name="T81" fmla="*/ 846 h 2506"/>
                <a:gd name="T82" fmla="*/ 1844 w 2273"/>
                <a:gd name="T83" fmla="*/ 742 h 2506"/>
                <a:gd name="T84" fmla="*/ 2131 w 2273"/>
                <a:gd name="T85" fmla="*/ 988 h 2506"/>
                <a:gd name="T86" fmla="*/ 2188 w 2273"/>
                <a:gd name="T87" fmla="*/ 1213 h 2506"/>
                <a:gd name="T88" fmla="*/ 2163 w 2273"/>
                <a:gd name="T89" fmla="*/ 1574 h 2506"/>
                <a:gd name="T90" fmla="*/ 2201 w 2273"/>
                <a:gd name="T91" fmla="*/ 1436 h 2506"/>
                <a:gd name="T92" fmla="*/ 2191 w 2273"/>
                <a:gd name="T93" fmla="*/ 1020 h 2506"/>
                <a:gd name="T94" fmla="*/ 2025 w 2273"/>
                <a:gd name="T95" fmla="*/ 730 h 2506"/>
                <a:gd name="T96" fmla="*/ 1612 w 2273"/>
                <a:gd name="T97" fmla="*/ 637 h 2506"/>
                <a:gd name="T98" fmla="*/ 1484 w 2273"/>
                <a:gd name="T99" fmla="*/ 658 h 2506"/>
                <a:gd name="T100" fmla="*/ 1379 w 2273"/>
                <a:gd name="T101" fmla="*/ 711 h 2506"/>
                <a:gd name="T102" fmla="*/ 1108 w 2273"/>
                <a:gd name="T103" fmla="*/ 552 h 2506"/>
                <a:gd name="T104" fmla="*/ 918 w 2273"/>
                <a:gd name="T105" fmla="*/ 488 h 2506"/>
                <a:gd name="T106" fmla="*/ 997 w 2273"/>
                <a:gd name="T107" fmla="*/ 458 h 2506"/>
                <a:gd name="T108" fmla="*/ 1301 w 2273"/>
                <a:gd name="T109" fmla="*/ 662 h 2506"/>
                <a:gd name="T110" fmla="*/ 1340 w 2273"/>
                <a:gd name="T111" fmla="*/ 556 h 2506"/>
                <a:gd name="T112" fmla="*/ 1298 w 2273"/>
                <a:gd name="T113" fmla="*/ 251 h 2506"/>
                <a:gd name="T114" fmla="*/ 1238 w 2273"/>
                <a:gd name="T115" fmla="*/ 40 h 2506"/>
                <a:gd name="T116" fmla="*/ 1226 w 2273"/>
                <a:gd name="T117" fmla="*/ 194 h 2506"/>
                <a:gd name="T118" fmla="*/ 1298 w 2273"/>
                <a:gd name="T119" fmla="*/ 544 h 2506"/>
                <a:gd name="T120" fmla="*/ 1275 w 2273"/>
                <a:gd name="T121" fmla="*/ 524 h 2506"/>
                <a:gd name="T122" fmla="*/ 1162 w 2273"/>
                <a:gd name="T123" fmla="*/ 166 h 2506"/>
                <a:gd name="T124" fmla="*/ 1180 w 2273"/>
                <a:gd name="T125" fmla="*/ 9 h 25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73"/>
                <a:gd name="T190" fmla="*/ 0 h 2506"/>
                <a:gd name="T191" fmla="*/ 2273 w 2273"/>
                <a:gd name="T192" fmla="*/ 2506 h 25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73" h="2506">
                  <a:moveTo>
                    <a:pt x="1285" y="15"/>
                  </a:moveTo>
                  <a:lnTo>
                    <a:pt x="1301" y="31"/>
                  </a:lnTo>
                  <a:lnTo>
                    <a:pt x="1298" y="47"/>
                  </a:lnTo>
                  <a:lnTo>
                    <a:pt x="1291" y="69"/>
                  </a:lnTo>
                  <a:lnTo>
                    <a:pt x="1315" y="82"/>
                  </a:lnTo>
                  <a:lnTo>
                    <a:pt x="1319" y="87"/>
                  </a:lnTo>
                  <a:lnTo>
                    <a:pt x="1317" y="122"/>
                  </a:lnTo>
                  <a:lnTo>
                    <a:pt x="1319" y="175"/>
                  </a:lnTo>
                  <a:lnTo>
                    <a:pt x="1351" y="264"/>
                  </a:lnTo>
                  <a:lnTo>
                    <a:pt x="1361" y="303"/>
                  </a:lnTo>
                  <a:lnTo>
                    <a:pt x="1385" y="382"/>
                  </a:lnTo>
                  <a:lnTo>
                    <a:pt x="1393" y="410"/>
                  </a:lnTo>
                  <a:lnTo>
                    <a:pt x="1398" y="431"/>
                  </a:lnTo>
                  <a:lnTo>
                    <a:pt x="1408" y="482"/>
                  </a:lnTo>
                  <a:lnTo>
                    <a:pt x="1412" y="549"/>
                  </a:lnTo>
                  <a:lnTo>
                    <a:pt x="1410" y="588"/>
                  </a:lnTo>
                  <a:lnTo>
                    <a:pt x="1419" y="598"/>
                  </a:lnTo>
                  <a:lnTo>
                    <a:pt x="1461" y="593"/>
                  </a:lnTo>
                  <a:lnTo>
                    <a:pt x="1519" y="581"/>
                  </a:lnTo>
                  <a:lnTo>
                    <a:pt x="1594" y="567"/>
                  </a:lnTo>
                  <a:lnTo>
                    <a:pt x="1721" y="558"/>
                  </a:lnTo>
                  <a:lnTo>
                    <a:pt x="1767" y="560"/>
                  </a:lnTo>
                  <a:lnTo>
                    <a:pt x="1825" y="570"/>
                  </a:lnTo>
                  <a:lnTo>
                    <a:pt x="1911" y="598"/>
                  </a:lnTo>
                  <a:lnTo>
                    <a:pt x="1999" y="649"/>
                  </a:lnTo>
                  <a:lnTo>
                    <a:pt x="2086" y="721"/>
                  </a:lnTo>
                  <a:lnTo>
                    <a:pt x="2131" y="772"/>
                  </a:lnTo>
                  <a:lnTo>
                    <a:pt x="2184" y="858"/>
                  </a:lnTo>
                  <a:lnTo>
                    <a:pt x="2217" y="933"/>
                  </a:lnTo>
                  <a:lnTo>
                    <a:pt x="2236" y="984"/>
                  </a:lnTo>
                  <a:lnTo>
                    <a:pt x="2252" y="1058"/>
                  </a:lnTo>
                  <a:lnTo>
                    <a:pt x="2268" y="1204"/>
                  </a:lnTo>
                  <a:lnTo>
                    <a:pt x="2273" y="1269"/>
                  </a:lnTo>
                  <a:lnTo>
                    <a:pt x="2271" y="1420"/>
                  </a:lnTo>
                  <a:lnTo>
                    <a:pt x="2262" y="1480"/>
                  </a:lnTo>
                  <a:lnTo>
                    <a:pt x="2258" y="1501"/>
                  </a:lnTo>
                  <a:lnTo>
                    <a:pt x="2250" y="1558"/>
                  </a:lnTo>
                  <a:lnTo>
                    <a:pt x="2231" y="1630"/>
                  </a:lnTo>
                  <a:lnTo>
                    <a:pt x="2201" y="1723"/>
                  </a:lnTo>
                  <a:lnTo>
                    <a:pt x="2150" y="1839"/>
                  </a:lnTo>
                  <a:lnTo>
                    <a:pt x="2103" y="1919"/>
                  </a:lnTo>
                  <a:lnTo>
                    <a:pt x="2080" y="1955"/>
                  </a:lnTo>
                  <a:lnTo>
                    <a:pt x="2052" y="1994"/>
                  </a:lnTo>
                  <a:lnTo>
                    <a:pt x="2037" y="2015"/>
                  </a:lnTo>
                  <a:lnTo>
                    <a:pt x="2034" y="2024"/>
                  </a:lnTo>
                  <a:lnTo>
                    <a:pt x="1999" y="2068"/>
                  </a:lnTo>
                  <a:lnTo>
                    <a:pt x="1951" y="2131"/>
                  </a:lnTo>
                  <a:lnTo>
                    <a:pt x="1841" y="2252"/>
                  </a:lnTo>
                  <a:lnTo>
                    <a:pt x="1700" y="2357"/>
                  </a:lnTo>
                  <a:lnTo>
                    <a:pt x="1589" y="2424"/>
                  </a:lnTo>
                  <a:lnTo>
                    <a:pt x="1478" y="2476"/>
                  </a:lnTo>
                  <a:lnTo>
                    <a:pt x="1408" y="2496"/>
                  </a:lnTo>
                  <a:lnTo>
                    <a:pt x="1315" y="2506"/>
                  </a:lnTo>
                  <a:lnTo>
                    <a:pt x="1247" y="2494"/>
                  </a:lnTo>
                  <a:lnTo>
                    <a:pt x="1206" y="2477"/>
                  </a:lnTo>
                  <a:lnTo>
                    <a:pt x="1122" y="2417"/>
                  </a:lnTo>
                  <a:lnTo>
                    <a:pt x="1097" y="2377"/>
                  </a:lnTo>
                  <a:lnTo>
                    <a:pt x="1090" y="2377"/>
                  </a:lnTo>
                  <a:lnTo>
                    <a:pt x="1084" y="2384"/>
                  </a:lnTo>
                  <a:lnTo>
                    <a:pt x="1084" y="2401"/>
                  </a:lnTo>
                  <a:lnTo>
                    <a:pt x="1078" y="2424"/>
                  </a:lnTo>
                  <a:lnTo>
                    <a:pt x="1067" y="2440"/>
                  </a:lnTo>
                  <a:lnTo>
                    <a:pt x="1039" y="2462"/>
                  </a:lnTo>
                  <a:lnTo>
                    <a:pt x="991" y="2476"/>
                  </a:lnTo>
                  <a:lnTo>
                    <a:pt x="941" y="2480"/>
                  </a:lnTo>
                  <a:lnTo>
                    <a:pt x="876" y="2473"/>
                  </a:lnTo>
                  <a:lnTo>
                    <a:pt x="834" y="2462"/>
                  </a:lnTo>
                  <a:lnTo>
                    <a:pt x="769" y="2426"/>
                  </a:lnTo>
                  <a:lnTo>
                    <a:pt x="714" y="2384"/>
                  </a:lnTo>
                  <a:lnTo>
                    <a:pt x="683" y="2390"/>
                  </a:lnTo>
                  <a:lnTo>
                    <a:pt x="577" y="2387"/>
                  </a:lnTo>
                  <a:lnTo>
                    <a:pt x="539" y="2377"/>
                  </a:lnTo>
                  <a:lnTo>
                    <a:pt x="484" y="2364"/>
                  </a:lnTo>
                  <a:lnTo>
                    <a:pt x="405" y="2326"/>
                  </a:lnTo>
                  <a:lnTo>
                    <a:pt x="347" y="2282"/>
                  </a:lnTo>
                  <a:lnTo>
                    <a:pt x="315" y="2257"/>
                  </a:lnTo>
                  <a:lnTo>
                    <a:pt x="245" y="2178"/>
                  </a:lnTo>
                  <a:lnTo>
                    <a:pt x="196" y="2114"/>
                  </a:lnTo>
                  <a:lnTo>
                    <a:pt x="136" y="2008"/>
                  </a:lnTo>
                  <a:lnTo>
                    <a:pt x="91" y="1910"/>
                  </a:lnTo>
                  <a:lnTo>
                    <a:pt x="81" y="1869"/>
                  </a:lnTo>
                  <a:lnTo>
                    <a:pt x="73" y="1827"/>
                  </a:lnTo>
                  <a:lnTo>
                    <a:pt x="51" y="1762"/>
                  </a:lnTo>
                  <a:lnTo>
                    <a:pt x="29" y="1687"/>
                  </a:lnTo>
                  <a:lnTo>
                    <a:pt x="20" y="1630"/>
                  </a:lnTo>
                  <a:lnTo>
                    <a:pt x="16" y="1613"/>
                  </a:lnTo>
                  <a:lnTo>
                    <a:pt x="13" y="1592"/>
                  </a:lnTo>
                  <a:lnTo>
                    <a:pt x="4" y="1498"/>
                  </a:lnTo>
                  <a:lnTo>
                    <a:pt x="0" y="1436"/>
                  </a:lnTo>
                  <a:lnTo>
                    <a:pt x="7" y="1302"/>
                  </a:lnTo>
                  <a:lnTo>
                    <a:pt x="7" y="1291"/>
                  </a:lnTo>
                  <a:lnTo>
                    <a:pt x="16" y="1234"/>
                  </a:lnTo>
                  <a:lnTo>
                    <a:pt x="22" y="1204"/>
                  </a:lnTo>
                  <a:lnTo>
                    <a:pt x="31" y="1155"/>
                  </a:lnTo>
                  <a:lnTo>
                    <a:pt x="37" y="1149"/>
                  </a:lnTo>
                  <a:lnTo>
                    <a:pt x="41" y="1125"/>
                  </a:lnTo>
                  <a:lnTo>
                    <a:pt x="66" y="1048"/>
                  </a:lnTo>
                  <a:lnTo>
                    <a:pt x="76" y="1032"/>
                  </a:lnTo>
                  <a:lnTo>
                    <a:pt x="111" y="949"/>
                  </a:lnTo>
                  <a:lnTo>
                    <a:pt x="143" y="886"/>
                  </a:lnTo>
                  <a:lnTo>
                    <a:pt x="215" y="768"/>
                  </a:lnTo>
                  <a:lnTo>
                    <a:pt x="294" y="662"/>
                  </a:lnTo>
                  <a:lnTo>
                    <a:pt x="322" y="630"/>
                  </a:lnTo>
                  <a:lnTo>
                    <a:pt x="401" y="570"/>
                  </a:lnTo>
                  <a:lnTo>
                    <a:pt x="440" y="554"/>
                  </a:lnTo>
                  <a:lnTo>
                    <a:pt x="465" y="556"/>
                  </a:lnTo>
                  <a:lnTo>
                    <a:pt x="465" y="565"/>
                  </a:lnTo>
                  <a:lnTo>
                    <a:pt x="375" y="637"/>
                  </a:lnTo>
                  <a:lnTo>
                    <a:pt x="336" y="681"/>
                  </a:lnTo>
                  <a:lnTo>
                    <a:pt x="254" y="798"/>
                  </a:lnTo>
                  <a:lnTo>
                    <a:pt x="229" y="848"/>
                  </a:lnTo>
                  <a:lnTo>
                    <a:pt x="184" y="923"/>
                  </a:lnTo>
                  <a:lnTo>
                    <a:pt x="161" y="974"/>
                  </a:lnTo>
                  <a:lnTo>
                    <a:pt x="136" y="1048"/>
                  </a:lnTo>
                  <a:lnTo>
                    <a:pt x="124" y="1071"/>
                  </a:lnTo>
                  <a:lnTo>
                    <a:pt x="117" y="1102"/>
                  </a:lnTo>
                  <a:lnTo>
                    <a:pt x="112" y="1109"/>
                  </a:lnTo>
                  <a:lnTo>
                    <a:pt x="99" y="1168"/>
                  </a:lnTo>
                  <a:lnTo>
                    <a:pt x="85" y="1213"/>
                  </a:lnTo>
                  <a:lnTo>
                    <a:pt x="73" y="1331"/>
                  </a:lnTo>
                  <a:lnTo>
                    <a:pt x="69" y="1397"/>
                  </a:lnTo>
                  <a:lnTo>
                    <a:pt x="71" y="1504"/>
                  </a:lnTo>
                  <a:lnTo>
                    <a:pt x="76" y="1525"/>
                  </a:lnTo>
                  <a:lnTo>
                    <a:pt x="91" y="1644"/>
                  </a:lnTo>
                  <a:lnTo>
                    <a:pt x="122" y="1762"/>
                  </a:lnTo>
                  <a:lnTo>
                    <a:pt x="154" y="1848"/>
                  </a:lnTo>
                  <a:lnTo>
                    <a:pt x="215" y="1971"/>
                  </a:lnTo>
                  <a:lnTo>
                    <a:pt x="257" y="2042"/>
                  </a:lnTo>
                  <a:lnTo>
                    <a:pt x="336" y="2145"/>
                  </a:lnTo>
                  <a:lnTo>
                    <a:pt x="389" y="2198"/>
                  </a:lnTo>
                  <a:lnTo>
                    <a:pt x="444" y="2242"/>
                  </a:lnTo>
                  <a:lnTo>
                    <a:pt x="484" y="2267"/>
                  </a:lnTo>
                  <a:lnTo>
                    <a:pt x="547" y="2282"/>
                  </a:lnTo>
                  <a:lnTo>
                    <a:pt x="651" y="2290"/>
                  </a:lnTo>
                  <a:lnTo>
                    <a:pt x="683" y="2282"/>
                  </a:lnTo>
                  <a:lnTo>
                    <a:pt x="686" y="2282"/>
                  </a:lnTo>
                  <a:lnTo>
                    <a:pt x="690" y="2278"/>
                  </a:lnTo>
                  <a:lnTo>
                    <a:pt x="690" y="2252"/>
                  </a:lnTo>
                  <a:lnTo>
                    <a:pt x="698" y="2248"/>
                  </a:lnTo>
                  <a:lnTo>
                    <a:pt x="725" y="2259"/>
                  </a:lnTo>
                  <a:lnTo>
                    <a:pt x="804" y="2333"/>
                  </a:lnTo>
                  <a:lnTo>
                    <a:pt x="844" y="2352"/>
                  </a:lnTo>
                  <a:lnTo>
                    <a:pt x="872" y="2357"/>
                  </a:lnTo>
                  <a:lnTo>
                    <a:pt x="934" y="2352"/>
                  </a:lnTo>
                  <a:lnTo>
                    <a:pt x="975" y="2341"/>
                  </a:lnTo>
                  <a:lnTo>
                    <a:pt x="1054" y="2321"/>
                  </a:lnTo>
                  <a:lnTo>
                    <a:pt x="1099" y="2312"/>
                  </a:lnTo>
                  <a:lnTo>
                    <a:pt x="1113" y="2299"/>
                  </a:lnTo>
                  <a:lnTo>
                    <a:pt x="1126" y="2301"/>
                  </a:lnTo>
                  <a:lnTo>
                    <a:pt x="1153" y="2326"/>
                  </a:lnTo>
                  <a:lnTo>
                    <a:pt x="1194" y="2360"/>
                  </a:lnTo>
                  <a:lnTo>
                    <a:pt x="1241" y="2380"/>
                  </a:lnTo>
                  <a:lnTo>
                    <a:pt x="1280" y="2387"/>
                  </a:lnTo>
                  <a:lnTo>
                    <a:pt x="1296" y="2384"/>
                  </a:lnTo>
                  <a:lnTo>
                    <a:pt x="1305" y="2373"/>
                  </a:lnTo>
                  <a:lnTo>
                    <a:pt x="1304" y="2360"/>
                  </a:lnTo>
                  <a:lnTo>
                    <a:pt x="1291" y="2350"/>
                  </a:lnTo>
                  <a:lnTo>
                    <a:pt x="1247" y="2341"/>
                  </a:lnTo>
                  <a:lnTo>
                    <a:pt x="1213" y="2324"/>
                  </a:lnTo>
                  <a:lnTo>
                    <a:pt x="1192" y="2311"/>
                  </a:lnTo>
                  <a:lnTo>
                    <a:pt x="1156" y="2275"/>
                  </a:lnTo>
                  <a:lnTo>
                    <a:pt x="1148" y="2259"/>
                  </a:lnTo>
                  <a:lnTo>
                    <a:pt x="1148" y="2248"/>
                  </a:lnTo>
                  <a:lnTo>
                    <a:pt x="1164" y="2248"/>
                  </a:lnTo>
                  <a:lnTo>
                    <a:pt x="1208" y="2290"/>
                  </a:lnTo>
                  <a:lnTo>
                    <a:pt x="1274" y="2321"/>
                  </a:lnTo>
                  <a:lnTo>
                    <a:pt x="1304" y="2331"/>
                  </a:lnTo>
                  <a:lnTo>
                    <a:pt x="1389" y="2335"/>
                  </a:lnTo>
                  <a:lnTo>
                    <a:pt x="1486" y="2312"/>
                  </a:lnTo>
                  <a:lnTo>
                    <a:pt x="1630" y="2241"/>
                  </a:lnTo>
                  <a:lnTo>
                    <a:pt x="1756" y="2152"/>
                  </a:lnTo>
                  <a:lnTo>
                    <a:pt x="1851" y="2064"/>
                  </a:lnTo>
                  <a:lnTo>
                    <a:pt x="1865" y="2045"/>
                  </a:lnTo>
                  <a:lnTo>
                    <a:pt x="1927" y="1973"/>
                  </a:lnTo>
                  <a:lnTo>
                    <a:pt x="1978" y="1901"/>
                  </a:lnTo>
                  <a:lnTo>
                    <a:pt x="2006" y="1854"/>
                  </a:lnTo>
                  <a:lnTo>
                    <a:pt x="2018" y="1829"/>
                  </a:lnTo>
                  <a:lnTo>
                    <a:pt x="2041" y="1792"/>
                  </a:lnTo>
                  <a:lnTo>
                    <a:pt x="2065" y="1734"/>
                  </a:lnTo>
                  <a:lnTo>
                    <a:pt x="2071" y="1725"/>
                  </a:lnTo>
                  <a:lnTo>
                    <a:pt x="2078" y="1704"/>
                  </a:lnTo>
                  <a:lnTo>
                    <a:pt x="2097" y="1651"/>
                  </a:lnTo>
                  <a:lnTo>
                    <a:pt x="2110" y="1604"/>
                  </a:lnTo>
                  <a:lnTo>
                    <a:pt x="2120" y="1564"/>
                  </a:lnTo>
                  <a:lnTo>
                    <a:pt x="2131" y="1492"/>
                  </a:lnTo>
                  <a:lnTo>
                    <a:pt x="2145" y="1392"/>
                  </a:lnTo>
                  <a:lnTo>
                    <a:pt x="2150" y="1356"/>
                  </a:lnTo>
                  <a:lnTo>
                    <a:pt x="2148" y="1151"/>
                  </a:lnTo>
                  <a:lnTo>
                    <a:pt x="2142" y="1120"/>
                  </a:lnTo>
                  <a:lnTo>
                    <a:pt x="2137" y="1088"/>
                  </a:lnTo>
                  <a:lnTo>
                    <a:pt x="2127" y="1058"/>
                  </a:lnTo>
                  <a:lnTo>
                    <a:pt x="2097" y="990"/>
                  </a:lnTo>
                  <a:lnTo>
                    <a:pt x="2046" y="909"/>
                  </a:lnTo>
                  <a:lnTo>
                    <a:pt x="1980" y="846"/>
                  </a:lnTo>
                  <a:lnTo>
                    <a:pt x="1918" y="810"/>
                  </a:lnTo>
                  <a:lnTo>
                    <a:pt x="1865" y="789"/>
                  </a:lnTo>
                  <a:lnTo>
                    <a:pt x="1809" y="778"/>
                  </a:lnTo>
                  <a:lnTo>
                    <a:pt x="1743" y="782"/>
                  </a:lnTo>
                  <a:lnTo>
                    <a:pt x="1670" y="802"/>
                  </a:lnTo>
                  <a:lnTo>
                    <a:pt x="1614" y="827"/>
                  </a:lnTo>
                  <a:lnTo>
                    <a:pt x="1544" y="865"/>
                  </a:lnTo>
                  <a:lnTo>
                    <a:pt x="1523" y="874"/>
                  </a:lnTo>
                  <a:lnTo>
                    <a:pt x="1512" y="872"/>
                  </a:lnTo>
                  <a:lnTo>
                    <a:pt x="1505" y="863"/>
                  </a:lnTo>
                  <a:lnTo>
                    <a:pt x="1507" y="846"/>
                  </a:lnTo>
                  <a:lnTo>
                    <a:pt x="1544" y="823"/>
                  </a:lnTo>
                  <a:lnTo>
                    <a:pt x="1635" y="772"/>
                  </a:lnTo>
                  <a:lnTo>
                    <a:pt x="1737" y="739"/>
                  </a:lnTo>
                  <a:lnTo>
                    <a:pt x="1788" y="734"/>
                  </a:lnTo>
                  <a:lnTo>
                    <a:pt x="1844" y="742"/>
                  </a:lnTo>
                  <a:lnTo>
                    <a:pt x="1914" y="765"/>
                  </a:lnTo>
                  <a:lnTo>
                    <a:pt x="1969" y="795"/>
                  </a:lnTo>
                  <a:lnTo>
                    <a:pt x="2037" y="852"/>
                  </a:lnTo>
                  <a:lnTo>
                    <a:pt x="2071" y="891"/>
                  </a:lnTo>
                  <a:lnTo>
                    <a:pt x="2131" y="988"/>
                  </a:lnTo>
                  <a:lnTo>
                    <a:pt x="2167" y="1071"/>
                  </a:lnTo>
                  <a:lnTo>
                    <a:pt x="2169" y="1087"/>
                  </a:lnTo>
                  <a:lnTo>
                    <a:pt x="2180" y="1130"/>
                  </a:lnTo>
                  <a:lnTo>
                    <a:pt x="2182" y="1160"/>
                  </a:lnTo>
                  <a:lnTo>
                    <a:pt x="2188" y="1213"/>
                  </a:lnTo>
                  <a:lnTo>
                    <a:pt x="2188" y="1371"/>
                  </a:lnTo>
                  <a:lnTo>
                    <a:pt x="2180" y="1450"/>
                  </a:lnTo>
                  <a:lnTo>
                    <a:pt x="2175" y="1477"/>
                  </a:lnTo>
                  <a:lnTo>
                    <a:pt x="2161" y="1571"/>
                  </a:lnTo>
                  <a:lnTo>
                    <a:pt x="2163" y="1574"/>
                  </a:lnTo>
                  <a:lnTo>
                    <a:pt x="2167" y="1574"/>
                  </a:lnTo>
                  <a:lnTo>
                    <a:pt x="2180" y="1536"/>
                  </a:lnTo>
                  <a:lnTo>
                    <a:pt x="2188" y="1507"/>
                  </a:lnTo>
                  <a:lnTo>
                    <a:pt x="2191" y="1471"/>
                  </a:lnTo>
                  <a:lnTo>
                    <a:pt x="2201" y="1436"/>
                  </a:lnTo>
                  <a:lnTo>
                    <a:pt x="2215" y="1286"/>
                  </a:lnTo>
                  <a:lnTo>
                    <a:pt x="2210" y="1141"/>
                  </a:lnTo>
                  <a:lnTo>
                    <a:pt x="2205" y="1109"/>
                  </a:lnTo>
                  <a:lnTo>
                    <a:pt x="2199" y="1047"/>
                  </a:lnTo>
                  <a:lnTo>
                    <a:pt x="2191" y="1020"/>
                  </a:lnTo>
                  <a:lnTo>
                    <a:pt x="2184" y="981"/>
                  </a:lnTo>
                  <a:lnTo>
                    <a:pt x="2170" y="928"/>
                  </a:lnTo>
                  <a:lnTo>
                    <a:pt x="2131" y="842"/>
                  </a:lnTo>
                  <a:lnTo>
                    <a:pt x="2108" y="807"/>
                  </a:lnTo>
                  <a:lnTo>
                    <a:pt x="2025" y="730"/>
                  </a:lnTo>
                  <a:lnTo>
                    <a:pt x="1945" y="681"/>
                  </a:lnTo>
                  <a:lnTo>
                    <a:pt x="1881" y="653"/>
                  </a:lnTo>
                  <a:lnTo>
                    <a:pt x="1851" y="645"/>
                  </a:lnTo>
                  <a:lnTo>
                    <a:pt x="1742" y="630"/>
                  </a:lnTo>
                  <a:lnTo>
                    <a:pt x="1612" y="637"/>
                  </a:lnTo>
                  <a:lnTo>
                    <a:pt x="1591" y="642"/>
                  </a:lnTo>
                  <a:lnTo>
                    <a:pt x="1554" y="645"/>
                  </a:lnTo>
                  <a:lnTo>
                    <a:pt x="1537" y="649"/>
                  </a:lnTo>
                  <a:lnTo>
                    <a:pt x="1505" y="653"/>
                  </a:lnTo>
                  <a:lnTo>
                    <a:pt x="1484" y="658"/>
                  </a:lnTo>
                  <a:lnTo>
                    <a:pt x="1412" y="656"/>
                  </a:lnTo>
                  <a:lnTo>
                    <a:pt x="1410" y="653"/>
                  </a:lnTo>
                  <a:lnTo>
                    <a:pt x="1406" y="653"/>
                  </a:lnTo>
                  <a:lnTo>
                    <a:pt x="1396" y="662"/>
                  </a:lnTo>
                  <a:lnTo>
                    <a:pt x="1379" y="711"/>
                  </a:lnTo>
                  <a:lnTo>
                    <a:pt x="1361" y="730"/>
                  </a:lnTo>
                  <a:lnTo>
                    <a:pt x="1304" y="714"/>
                  </a:lnTo>
                  <a:lnTo>
                    <a:pt x="1277" y="696"/>
                  </a:lnTo>
                  <a:lnTo>
                    <a:pt x="1162" y="581"/>
                  </a:lnTo>
                  <a:lnTo>
                    <a:pt x="1108" y="552"/>
                  </a:lnTo>
                  <a:lnTo>
                    <a:pt x="1071" y="535"/>
                  </a:lnTo>
                  <a:lnTo>
                    <a:pt x="1036" y="519"/>
                  </a:lnTo>
                  <a:lnTo>
                    <a:pt x="1022" y="516"/>
                  </a:lnTo>
                  <a:lnTo>
                    <a:pt x="946" y="494"/>
                  </a:lnTo>
                  <a:lnTo>
                    <a:pt x="918" y="488"/>
                  </a:lnTo>
                  <a:lnTo>
                    <a:pt x="899" y="470"/>
                  </a:lnTo>
                  <a:lnTo>
                    <a:pt x="897" y="461"/>
                  </a:lnTo>
                  <a:lnTo>
                    <a:pt x="897" y="454"/>
                  </a:lnTo>
                  <a:lnTo>
                    <a:pt x="904" y="450"/>
                  </a:lnTo>
                  <a:lnTo>
                    <a:pt x="997" y="458"/>
                  </a:lnTo>
                  <a:lnTo>
                    <a:pt x="1076" y="484"/>
                  </a:lnTo>
                  <a:lnTo>
                    <a:pt x="1143" y="516"/>
                  </a:lnTo>
                  <a:lnTo>
                    <a:pt x="1194" y="556"/>
                  </a:lnTo>
                  <a:lnTo>
                    <a:pt x="1296" y="658"/>
                  </a:lnTo>
                  <a:lnTo>
                    <a:pt x="1301" y="662"/>
                  </a:lnTo>
                  <a:lnTo>
                    <a:pt x="1305" y="662"/>
                  </a:lnTo>
                  <a:lnTo>
                    <a:pt x="1321" y="642"/>
                  </a:lnTo>
                  <a:lnTo>
                    <a:pt x="1330" y="611"/>
                  </a:lnTo>
                  <a:lnTo>
                    <a:pt x="1334" y="593"/>
                  </a:lnTo>
                  <a:lnTo>
                    <a:pt x="1340" y="556"/>
                  </a:lnTo>
                  <a:lnTo>
                    <a:pt x="1338" y="447"/>
                  </a:lnTo>
                  <a:lnTo>
                    <a:pt x="1335" y="424"/>
                  </a:lnTo>
                  <a:lnTo>
                    <a:pt x="1326" y="363"/>
                  </a:lnTo>
                  <a:lnTo>
                    <a:pt x="1315" y="312"/>
                  </a:lnTo>
                  <a:lnTo>
                    <a:pt x="1298" y="251"/>
                  </a:lnTo>
                  <a:lnTo>
                    <a:pt x="1291" y="225"/>
                  </a:lnTo>
                  <a:lnTo>
                    <a:pt x="1283" y="204"/>
                  </a:lnTo>
                  <a:lnTo>
                    <a:pt x="1274" y="145"/>
                  </a:lnTo>
                  <a:lnTo>
                    <a:pt x="1280" y="75"/>
                  </a:lnTo>
                  <a:lnTo>
                    <a:pt x="1238" y="40"/>
                  </a:lnTo>
                  <a:lnTo>
                    <a:pt x="1196" y="52"/>
                  </a:lnTo>
                  <a:lnTo>
                    <a:pt x="1183" y="61"/>
                  </a:lnTo>
                  <a:lnTo>
                    <a:pt x="1173" y="75"/>
                  </a:lnTo>
                  <a:lnTo>
                    <a:pt x="1176" y="98"/>
                  </a:lnTo>
                  <a:lnTo>
                    <a:pt x="1226" y="194"/>
                  </a:lnTo>
                  <a:lnTo>
                    <a:pt x="1274" y="319"/>
                  </a:lnTo>
                  <a:lnTo>
                    <a:pt x="1285" y="363"/>
                  </a:lnTo>
                  <a:lnTo>
                    <a:pt x="1298" y="429"/>
                  </a:lnTo>
                  <a:lnTo>
                    <a:pt x="1304" y="463"/>
                  </a:lnTo>
                  <a:lnTo>
                    <a:pt x="1298" y="544"/>
                  </a:lnTo>
                  <a:lnTo>
                    <a:pt x="1285" y="600"/>
                  </a:lnTo>
                  <a:lnTo>
                    <a:pt x="1280" y="605"/>
                  </a:lnTo>
                  <a:lnTo>
                    <a:pt x="1270" y="605"/>
                  </a:lnTo>
                  <a:lnTo>
                    <a:pt x="1266" y="600"/>
                  </a:lnTo>
                  <a:lnTo>
                    <a:pt x="1275" y="524"/>
                  </a:lnTo>
                  <a:lnTo>
                    <a:pt x="1275" y="447"/>
                  </a:lnTo>
                  <a:lnTo>
                    <a:pt x="1262" y="401"/>
                  </a:lnTo>
                  <a:lnTo>
                    <a:pt x="1253" y="361"/>
                  </a:lnTo>
                  <a:lnTo>
                    <a:pt x="1222" y="286"/>
                  </a:lnTo>
                  <a:lnTo>
                    <a:pt x="1162" y="166"/>
                  </a:lnTo>
                  <a:lnTo>
                    <a:pt x="1111" y="87"/>
                  </a:lnTo>
                  <a:lnTo>
                    <a:pt x="1113" y="59"/>
                  </a:lnTo>
                  <a:lnTo>
                    <a:pt x="1124" y="40"/>
                  </a:lnTo>
                  <a:lnTo>
                    <a:pt x="1150" y="19"/>
                  </a:lnTo>
                  <a:lnTo>
                    <a:pt x="1180" y="9"/>
                  </a:lnTo>
                  <a:lnTo>
                    <a:pt x="1208" y="0"/>
                  </a:lnTo>
                  <a:lnTo>
                    <a:pt x="1253" y="3"/>
                  </a:lnTo>
                  <a:lnTo>
                    <a:pt x="128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6" name="Freeform 1367">
              <a:extLst>
                <a:ext uri="{FF2B5EF4-FFF2-40B4-BE49-F238E27FC236}">
                  <a16:creationId xmlns:a16="http://schemas.microsoft.com/office/drawing/2014/main" id="{DC9F8E71-AE27-D842-94E0-7C9107D7A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269"/>
              <a:ext cx="65" cy="55"/>
            </a:xfrm>
            <a:custGeom>
              <a:avLst/>
              <a:gdLst>
                <a:gd name="T0" fmla="*/ 79 w 195"/>
                <a:gd name="T1" fmla="*/ 18 h 165"/>
                <a:gd name="T2" fmla="*/ 116 w 195"/>
                <a:gd name="T3" fmla="*/ 38 h 165"/>
                <a:gd name="T4" fmla="*/ 156 w 195"/>
                <a:gd name="T5" fmla="*/ 69 h 165"/>
                <a:gd name="T6" fmla="*/ 170 w 195"/>
                <a:gd name="T7" fmla="*/ 78 h 165"/>
                <a:gd name="T8" fmla="*/ 177 w 195"/>
                <a:gd name="T9" fmla="*/ 94 h 165"/>
                <a:gd name="T10" fmla="*/ 174 w 195"/>
                <a:gd name="T11" fmla="*/ 108 h 165"/>
                <a:gd name="T12" fmla="*/ 174 w 195"/>
                <a:gd name="T13" fmla="*/ 118 h 165"/>
                <a:gd name="T14" fmla="*/ 195 w 195"/>
                <a:gd name="T15" fmla="*/ 148 h 165"/>
                <a:gd name="T16" fmla="*/ 195 w 195"/>
                <a:gd name="T17" fmla="*/ 157 h 165"/>
                <a:gd name="T18" fmla="*/ 186 w 195"/>
                <a:gd name="T19" fmla="*/ 165 h 165"/>
                <a:gd name="T20" fmla="*/ 161 w 195"/>
                <a:gd name="T21" fmla="*/ 159 h 165"/>
                <a:gd name="T22" fmla="*/ 147 w 195"/>
                <a:gd name="T23" fmla="*/ 141 h 165"/>
                <a:gd name="T24" fmla="*/ 82 w 195"/>
                <a:gd name="T25" fmla="*/ 97 h 165"/>
                <a:gd name="T26" fmla="*/ 59 w 195"/>
                <a:gd name="T27" fmla="*/ 78 h 165"/>
                <a:gd name="T28" fmla="*/ 50 w 195"/>
                <a:gd name="T29" fmla="*/ 64 h 165"/>
                <a:gd name="T30" fmla="*/ 7 w 195"/>
                <a:gd name="T31" fmla="*/ 44 h 165"/>
                <a:gd name="T32" fmla="*/ 0 w 195"/>
                <a:gd name="T33" fmla="*/ 32 h 165"/>
                <a:gd name="T34" fmla="*/ 0 w 195"/>
                <a:gd name="T35" fmla="*/ 15 h 165"/>
                <a:gd name="T36" fmla="*/ 19 w 195"/>
                <a:gd name="T37" fmla="*/ 0 h 165"/>
                <a:gd name="T38" fmla="*/ 42 w 195"/>
                <a:gd name="T39" fmla="*/ 1 h 165"/>
                <a:gd name="T40" fmla="*/ 79 w 195"/>
                <a:gd name="T41" fmla="*/ 18 h 165"/>
                <a:gd name="T42" fmla="*/ 79 w 195"/>
                <a:gd name="T43" fmla="*/ 18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165"/>
                <a:gd name="T68" fmla="*/ 195 w 195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165">
                  <a:moveTo>
                    <a:pt x="79" y="18"/>
                  </a:moveTo>
                  <a:lnTo>
                    <a:pt x="116" y="38"/>
                  </a:lnTo>
                  <a:lnTo>
                    <a:pt x="156" y="69"/>
                  </a:lnTo>
                  <a:lnTo>
                    <a:pt x="170" y="78"/>
                  </a:lnTo>
                  <a:lnTo>
                    <a:pt x="177" y="94"/>
                  </a:lnTo>
                  <a:lnTo>
                    <a:pt x="174" y="108"/>
                  </a:lnTo>
                  <a:lnTo>
                    <a:pt x="174" y="118"/>
                  </a:lnTo>
                  <a:lnTo>
                    <a:pt x="195" y="148"/>
                  </a:lnTo>
                  <a:lnTo>
                    <a:pt x="195" y="157"/>
                  </a:lnTo>
                  <a:lnTo>
                    <a:pt x="186" y="165"/>
                  </a:lnTo>
                  <a:lnTo>
                    <a:pt x="161" y="159"/>
                  </a:lnTo>
                  <a:lnTo>
                    <a:pt x="147" y="141"/>
                  </a:lnTo>
                  <a:lnTo>
                    <a:pt x="82" y="97"/>
                  </a:lnTo>
                  <a:lnTo>
                    <a:pt x="59" y="78"/>
                  </a:lnTo>
                  <a:lnTo>
                    <a:pt x="50" y="64"/>
                  </a:lnTo>
                  <a:lnTo>
                    <a:pt x="7" y="44"/>
                  </a:lnTo>
                  <a:lnTo>
                    <a:pt x="0" y="32"/>
                  </a:lnTo>
                  <a:lnTo>
                    <a:pt x="0" y="15"/>
                  </a:lnTo>
                  <a:lnTo>
                    <a:pt x="19" y="0"/>
                  </a:lnTo>
                  <a:lnTo>
                    <a:pt x="42" y="1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7" name="Freeform 1368">
              <a:extLst>
                <a:ext uri="{FF2B5EF4-FFF2-40B4-BE49-F238E27FC236}">
                  <a16:creationId xmlns:a16="http://schemas.microsoft.com/office/drawing/2014/main" id="{9F9A8196-5899-E547-93C7-5A863109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298"/>
              <a:ext cx="74" cy="35"/>
            </a:xfrm>
            <a:custGeom>
              <a:avLst/>
              <a:gdLst>
                <a:gd name="T0" fmla="*/ 107 w 220"/>
                <a:gd name="T1" fmla="*/ 14 h 105"/>
                <a:gd name="T2" fmla="*/ 123 w 220"/>
                <a:gd name="T3" fmla="*/ 17 h 105"/>
                <a:gd name="T4" fmla="*/ 161 w 220"/>
                <a:gd name="T5" fmla="*/ 28 h 105"/>
                <a:gd name="T6" fmla="*/ 214 w 220"/>
                <a:gd name="T7" fmla="*/ 52 h 105"/>
                <a:gd name="T8" fmla="*/ 220 w 220"/>
                <a:gd name="T9" fmla="*/ 61 h 105"/>
                <a:gd name="T10" fmla="*/ 220 w 220"/>
                <a:gd name="T11" fmla="*/ 70 h 105"/>
                <a:gd name="T12" fmla="*/ 202 w 220"/>
                <a:gd name="T13" fmla="*/ 82 h 105"/>
                <a:gd name="T14" fmla="*/ 202 w 220"/>
                <a:gd name="T15" fmla="*/ 95 h 105"/>
                <a:gd name="T16" fmla="*/ 188 w 220"/>
                <a:gd name="T17" fmla="*/ 105 h 105"/>
                <a:gd name="T18" fmla="*/ 156 w 220"/>
                <a:gd name="T19" fmla="*/ 103 h 105"/>
                <a:gd name="T20" fmla="*/ 142 w 220"/>
                <a:gd name="T21" fmla="*/ 95 h 105"/>
                <a:gd name="T22" fmla="*/ 112 w 220"/>
                <a:gd name="T23" fmla="*/ 89 h 105"/>
                <a:gd name="T24" fmla="*/ 95 w 220"/>
                <a:gd name="T25" fmla="*/ 84 h 105"/>
                <a:gd name="T26" fmla="*/ 68 w 220"/>
                <a:gd name="T27" fmla="*/ 82 h 105"/>
                <a:gd name="T28" fmla="*/ 47 w 220"/>
                <a:gd name="T29" fmla="*/ 70 h 105"/>
                <a:gd name="T30" fmla="*/ 7 w 220"/>
                <a:gd name="T31" fmla="*/ 31 h 105"/>
                <a:gd name="T32" fmla="*/ 0 w 220"/>
                <a:gd name="T33" fmla="*/ 14 h 105"/>
                <a:gd name="T34" fmla="*/ 3 w 220"/>
                <a:gd name="T35" fmla="*/ 6 h 105"/>
                <a:gd name="T36" fmla="*/ 47 w 220"/>
                <a:gd name="T37" fmla="*/ 0 h 105"/>
                <a:gd name="T38" fmla="*/ 79 w 220"/>
                <a:gd name="T39" fmla="*/ 3 h 105"/>
                <a:gd name="T40" fmla="*/ 107 w 220"/>
                <a:gd name="T41" fmla="*/ 14 h 105"/>
                <a:gd name="T42" fmla="*/ 107 w 220"/>
                <a:gd name="T43" fmla="*/ 14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"/>
                <a:gd name="T67" fmla="*/ 0 h 105"/>
                <a:gd name="T68" fmla="*/ 220 w 220"/>
                <a:gd name="T69" fmla="*/ 105 h 10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" h="105">
                  <a:moveTo>
                    <a:pt x="107" y="14"/>
                  </a:moveTo>
                  <a:lnTo>
                    <a:pt x="123" y="17"/>
                  </a:lnTo>
                  <a:lnTo>
                    <a:pt x="161" y="28"/>
                  </a:lnTo>
                  <a:lnTo>
                    <a:pt x="214" y="52"/>
                  </a:lnTo>
                  <a:lnTo>
                    <a:pt x="220" y="61"/>
                  </a:lnTo>
                  <a:lnTo>
                    <a:pt x="220" y="70"/>
                  </a:lnTo>
                  <a:lnTo>
                    <a:pt x="202" y="82"/>
                  </a:lnTo>
                  <a:lnTo>
                    <a:pt x="202" y="95"/>
                  </a:lnTo>
                  <a:lnTo>
                    <a:pt x="188" y="105"/>
                  </a:lnTo>
                  <a:lnTo>
                    <a:pt x="156" y="103"/>
                  </a:lnTo>
                  <a:lnTo>
                    <a:pt x="142" y="95"/>
                  </a:lnTo>
                  <a:lnTo>
                    <a:pt x="112" y="89"/>
                  </a:lnTo>
                  <a:lnTo>
                    <a:pt x="95" y="84"/>
                  </a:lnTo>
                  <a:lnTo>
                    <a:pt x="68" y="82"/>
                  </a:lnTo>
                  <a:lnTo>
                    <a:pt x="47" y="70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3" y="6"/>
                  </a:lnTo>
                  <a:lnTo>
                    <a:pt x="47" y="0"/>
                  </a:lnTo>
                  <a:lnTo>
                    <a:pt x="79" y="3"/>
                  </a:lnTo>
                  <a:lnTo>
                    <a:pt x="10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8" name="Freeform 1369">
              <a:extLst>
                <a:ext uri="{FF2B5EF4-FFF2-40B4-BE49-F238E27FC236}">
                  <a16:creationId xmlns:a16="http://schemas.microsoft.com/office/drawing/2014/main" id="{2E71F5F3-5944-CB4A-A58F-EBD5022D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336"/>
              <a:ext cx="107" cy="151"/>
            </a:xfrm>
            <a:custGeom>
              <a:avLst/>
              <a:gdLst>
                <a:gd name="T0" fmla="*/ 211 w 322"/>
                <a:gd name="T1" fmla="*/ 19 h 453"/>
                <a:gd name="T2" fmla="*/ 262 w 322"/>
                <a:gd name="T3" fmla="*/ 68 h 453"/>
                <a:gd name="T4" fmla="*/ 290 w 322"/>
                <a:gd name="T5" fmla="*/ 112 h 453"/>
                <a:gd name="T6" fmla="*/ 304 w 322"/>
                <a:gd name="T7" fmla="*/ 159 h 453"/>
                <a:gd name="T8" fmla="*/ 308 w 322"/>
                <a:gd name="T9" fmla="*/ 189 h 453"/>
                <a:gd name="T10" fmla="*/ 308 w 322"/>
                <a:gd name="T11" fmla="*/ 264 h 453"/>
                <a:gd name="T12" fmla="*/ 317 w 322"/>
                <a:gd name="T13" fmla="*/ 277 h 453"/>
                <a:gd name="T14" fmla="*/ 322 w 322"/>
                <a:gd name="T15" fmla="*/ 326 h 453"/>
                <a:gd name="T16" fmla="*/ 311 w 322"/>
                <a:gd name="T17" fmla="*/ 367 h 453"/>
                <a:gd name="T18" fmla="*/ 292 w 322"/>
                <a:gd name="T19" fmla="*/ 402 h 453"/>
                <a:gd name="T20" fmla="*/ 257 w 322"/>
                <a:gd name="T21" fmla="*/ 437 h 453"/>
                <a:gd name="T22" fmla="*/ 239 w 322"/>
                <a:gd name="T23" fmla="*/ 444 h 453"/>
                <a:gd name="T24" fmla="*/ 208 w 322"/>
                <a:gd name="T25" fmla="*/ 441 h 453"/>
                <a:gd name="T26" fmla="*/ 202 w 322"/>
                <a:gd name="T27" fmla="*/ 437 h 453"/>
                <a:gd name="T28" fmla="*/ 151 w 322"/>
                <a:gd name="T29" fmla="*/ 453 h 453"/>
                <a:gd name="T30" fmla="*/ 93 w 322"/>
                <a:gd name="T31" fmla="*/ 453 h 453"/>
                <a:gd name="T32" fmla="*/ 46 w 322"/>
                <a:gd name="T33" fmla="*/ 432 h 453"/>
                <a:gd name="T34" fmla="*/ 0 w 322"/>
                <a:gd name="T35" fmla="*/ 384 h 453"/>
                <a:gd name="T36" fmla="*/ 0 w 322"/>
                <a:gd name="T37" fmla="*/ 377 h 453"/>
                <a:gd name="T38" fmla="*/ 14 w 322"/>
                <a:gd name="T39" fmla="*/ 377 h 453"/>
                <a:gd name="T40" fmla="*/ 48 w 322"/>
                <a:gd name="T41" fmla="*/ 407 h 453"/>
                <a:gd name="T42" fmla="*/ 83 w 322"/>
                <a:gd name="T43" fmla="*/ 426 h 453"/>
                <a:gd name="T44" fmla="*/ 128 w 322"/>
                <a:gd name="T45" fmla="*/ 426 h 453"/>
                <a:gd name="T46" fmla="*/ 162 w 322"/>
                <a:gd name="T47" fmla="*/ 411 h 453"/>
                <a:gd name="T48" fmla="*/ 188 w 322"/>
                <a:gd name="T49" fmla="*/ 391 h 453"/>
                <a:gd name="T50" fmla="*/ 202 w 322"/>
                <a:gd name="T51" fmla="*/ 381 h 453"/>
                <a:gd name="T52" fmla="*/ 225 w 322"/>
                <a:gd name="T53" fmla="*/ 354 h 453"/>
                <a:gd name="T54" fmla="*/ 251 w 322"/>
                <a:gd name="T55" fmla="*/ 300 h 453"/>
                <a:gd name="T56" fmla="*/ 257 w 322"/>
                <a:gd name="T57" fmla="*/ 273 h 453"/>
                <a:gd name="T58" fmla="*/ 262 w 322"/>
                <a:gd name="T59" fmla="*/ 221 h 453"/>
                <a:gd name="T60" fmla="*/ 261 w 322"/>
                <a:gd name="T61" fmla="*/ 163 h 453"/>
                <a:gd name="T62" fmla="*/ 247 w 322"/>
                <a:gd name="T63" fmla="*/ 117 h 453"/>
                <a:gd name="T64" fmla="*/ 236 w 322"/>
                <a:gd name="T65" fmla="*/ 95 h 453"/>
                <a:gd name="T66" fmla="*/ 204 w 322"/>
                <a:gd name="T67" fmla="*/ 53 h 453"/>
                <a:gd name="T68" fmla="*/ 181 w 322"/>
                <a:gd name="T69" fmla="*/ 35 h 453"/>
                <a:gd name="T70" fmla="*/ 148 w 322"/>
                <a:gd name="T71" fmla="*/ 26 h 453"/>
                <a:gd name="T72" fmla="*/ 111 w 322"/>
                <a:gd name="T73" fmla="*/ 23 h 453"/>
                <a:gd name="T74" fmla="*/ 105 w 322"/>
                <a:gd name="T75" fmla="*/ 19 h 453"/>
                <a:gd name="T76" fmla="*/ 100 w 322"/>
                <a:gd name="T77" fmla="*/ 15 h 453"/>
                <a:gd name="T78" fmla="*/ 100 w 322"/>
                <a:gd name="T79" fmla="*/ 9 h 453"/>
                <a:gd name="T80" fmla="*/ 105 w 322"/>
                <a:gd name="T81" fmla="*/ 5 h 453"/>
                <a:gd name="T82" fmla="*/ 126 w 322"/>
                <a:gd name="T83" fmla="*/ 0 h 453"/>
                <a:gd name="T84" fmla="*/ 172 w 322"/>
                <a:gd name="T85" fmla="*/ 2 h 453"/>
                <a:gd name="T86" fmla="*/ 211 w 322"/>
                <a:gd name="T87" fmla="*/ 19 h 453"/>
                <a:gd name="T88" fmla="*/ 211 w 322"/>
                <a:gd name="T89" fmla="*/ 19 h 4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2"/>
                <a:gd name="T136" fmla="*/ 0 h 453"/>
                <a:gd name="T137" fmla="*/ 322 w 322"/>
                <a:gd name="T138" fmla="*/ 453 h 4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2" h="453">
                  <a:moveTo>
                    <a:pt x="211" y="19"/>
                  </a:moveTo>
                  <a:lnTo>
                    <a:pt x="262" y="68"/>
                  </a:lnTo>
                  <a:lnTo>
                    <a:pt x="290" y="112"/>
                  </a:lnTo>
                  <a:lnTo>
                    <a:pt x="304" y="159"/>
                  </a:lnTo>
                  <a:lnTo>
                    <a:pt x="308" y="189"/>
                  </a:lnTo>
                  <a:lnTo>
                    <a:pt x="308" y="264"/>
                  </a:lnTo>
                  <a:lnTo>
                    <a:pt x="317" y="277"/>
                  </a:lnTo>
                  <a:lnTo>
                    <a:pt x="322" y="326"/>
                  </a:lnTo>
                  <a:lnTo>
                    <a:pt x="311" y="367"/>
                  </a:lnTo>
                  <a:lnTo>
                    <a:pt x="292" y="402"/>
                  </a:lnTo>
                  <a:lnTo>
                    <a:pt x="257" y="437"/>
                  </a:lnTo>
                  <a:lnTo>
                    <a:pt x="239" y="444"/>
                  </a:lnTo>
                  <a:lnTo>
                    <a:pt x="208" y="441"/>
                  </a:lnTo>
                  <a:lnTo>
                    <a:pt x="202" y="437"/>
                  </a:lnTo>
                  <a:lnTo>
                    <a:pt x="151" y="453"/>
                  </a:lnTo>
                  <a:lnTo>
                    <a:pt x="93" y="453"/>
                  </a:lnTo>
                  <a:lnTo>
                    <a:pt x="46" y="432"/>
                  </a:lnTo>
                  <a:lnTo>
                    <a:pt x="0" y="384"/>
                  </a:lnTo>
                  <a:lnTo>
                    <a:pt x="0" y="377"/>
                  </a:lnTo>
                  <a:lnTo>
                    <a:pt x="14" y="377"/>
                  </a:lnTo>
                  <a:lnTo>
                    <a:pt x="48" y="407"/>
                  </a:lnTo>
                  <a:lnTo>
                    <a:pt x="83" y="426"/>
                  </a:lnTo>
                  <a:lnTo>
                    <a:pt x="128" y="426"/>
                  </a:lnTo>
                  <a:lnTo>
                    <a:pt x="162" y="411"/>
                  </a:lnTo>
                  <a:lnTo>
                    <a:pt x="188" y="391"/>
                  </a:lnTo>
                  <a:lnTo>
                    <a:pt x="202" y="381"/>
                  </a:lnTo>
                  <a:lnTo>
                    <a:pt x="225" y="354"/>
                  </a:lnTo>
                  <a:lnTo>
                    <a:pt x="251" y="300"/>
                  </a:lnTo>
                  <a:lnTo>
                    <a:pt x="257" y="273"/>
                  </a:lnTo>
                  <a:lnTo>
                    <a:pt x="262" y="221"/>
                  </a:lnTo>
                  <a:lnTo>
                    <a:pt x="261" y="163"/>
                  </a:lnTo>
                  <a:lnTo>
                    <a:pt x="247" y="117"/>
                  </a:lnTo>
                  <a:lnTo>
                    <a:pt x="236" y="95"/>
                  </a:lnTo>
                  <a:lnTo>
                    <a:pt x="204" y="53"/>
                  </a:lnTo>
                  <a:lnTo>
                    <a:pt x="181" y="35"/>
                  </a:lnTo>
                  <a:lnTo>
                    <a:pt x="148" y="26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0" y="15"/>
                  </a:lnTo>
                  <a:lnTo>
                    <a:pt x="100" y="9"/>
                  </a:lnTo>
                  <a:lnTo>
                    <a:pt x="105" y="5"/>
                  </a:lnTo>
                  <a:lnTo>
                    <a:pt x="126" y="0"/>
                  </a:lnTo>
                  <a:lnTo>
                    <a:pt x="172" y="2"/>
                  </a:lnTo>
                  <a:lnTo>
                    <a:pt x="21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9" name="Freeform 1370">
              <a:extLst>
                <a:ext uri="{FF2B5EF4-FFF2-40B4-BE49-F238E27FC236}">
                  <a16:creationId xmlns:a16="http://schemas.microsoft.com/office/drawing/2014/main" id="{D91F5069-E41A-9D47-8418-0CE0F0BF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343"/>
              <a:ext cx="38" cy="38"/>
            </a:xfrm>
            <a:custGeom>
              <a:avLst/>
              <a:gdLst>
                <a:gd name="T0" fmla="*/ 113 w 113"/>
                <a:gd name="T1" fmla="*/ 9 h 114"/>
                <a:gd name="T2" fmla="*/ 99 w 113"/>
                <a:gd name="T3" fmla="*/ 21 h 114"/>
                <a:gd name="T4" fmla="*/ 87 w 113"/>
                <a:gd name="T5" fmla="*/ 26 h 114"/>
                <a:gd name="T6" fmla="*/ 45 w 113"/>
                <a:gd name="T7" fmla="*/ 67 h 114"/>
                <a:gd name="T8" fmla="*/ 27 w 113"/>
                <a:gd name="T9" fmla="*/ 93 h 114"/>
                <a:gd name="T10" fmla="*/ 1 w 113"/>
                <a:gd name="T11" fmla="*/ 114 h 114"/>
                <a:gd name="T12" fmla="*/ 0 w 113"/>
                <a:gd name="T13" fmla="*/ 114 h 114"/>
                <a:gd name="T14" fmla="*/ 0 w 113"/>
                <a:gd name="T15" fmla="*/ 102 h 114"/>
                <a:gd name="T16" fmla="*/ 11 w 113"/>
                <a:gd name="T17" fmla="*/ 81 h 114"/>
                <a:gd name="T18" fmla="*/ 24 w 113"/>
                <a:gd name="T19" fmla="*/ 51 h 114"/>
                <a:gd name="T20" fmla="*/ 44 w 113"/>
                <a:gd name="T21" fmla="*/ 26 h 114"/>
                <a:gd name="T22" fmla="*/ 69 w 113"/>
                <a:gd name="T23" fmla="*/ 7 h 114"/>
                <a:gd name="T24" fmla="*/ 87 w 113"/>
                <a:gd name="T25" fmla="*/ 0 h 114"/>
                <a:gd name="T26" fmla="*/ 108 w 113"/>
                <a:gd name="T27" fmla="*/ 2 h 114"/>
                <a:gd name="T28" fmla="*/ 113 w 113"/>
                <a:gd name="T29" fmla="*/ 9 h 114"/>
                <a:gd name="T30" fmla="*/ 113 w 113"/>
                <a:gd name="T31" fmla="*/ 9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3"/>
                <a:gd name="T49" fmla="*/ 0 h 114"/>
                <a:gd name="T50" fmla="*/ 113 w 113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3" h="114">
                  <a:moveTo>
                    <a:pt x="113" y="9"/>
                  </a:moveTo>
                  <a:lnTo>
                    <a:pt x="99" y="21"/>
                  </a:lnTo>
                  <a:lnTo>
                    <a:pt x="87" y="26"/>
                  </a:lnTo>
                  <a:lnTo>
                    <a:pt x="45" y="67"/>
                  </a:lnTo>
                  <a:lnTo>
                    <a:pt x="27" y="93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02"/>
                  </a:lnTo>
                  <a:lnTo>
                    <a:pt x="11" y="81"/>
                  </a:lnTo>
                  <a:lnTo>
                    <a:pt x="24" y="51"/>
                  </a:lnTo>
                  <a:lnTo>
                    <a:pt x="44" y="26"/>
                  </a:lnTo>
                  <a:lnTo>
                    <a:pt x="69" y="7"/>
                  </a:lnTo>
                  <a:lnTo>
                    <a:pt x="87" y="0"/>
                  </a:lnTo>
                  <a:lnTo>
                    <a:pt x="108" y="2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0" name="Freeform 1371">
              <a:extLst>
                <a:ext uri="{FF2B5EF4-FFF2-40B4-BE49-F238E27FC236}">
                  <a16:creationId xmlns:a16="http://schemas.microsoft.com/office/drawing/2014/main" id="{32687354-C748-AA45-BED6-D4AD90E2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63"/>
              <a:ext cx="120" cy="151"/>
            </a:xfrm>
            <a:custGeom>
              <a:avLst/>
              <a:gdLst>
                <a:gd name="T0" fmla="*/ 206 w 360"/>
                <a:gd name="T1" fmla="*/ 14 h 455"/>
                <a:gd name="T2" fmla="*/ 224 w 360"/>
                <a:gd name="T3" fmla="*/ 33 h 455"/>
                <a:gd name="T4" fmla="*/ 224 w 360"/>
                <a:gd name="T5" fmla="*/ 35 h 455"/>
                <a:gd name="T6" fmla="*/ 216 w 360"/>
                <a:gd name="T7" fmla="*/ 35 h 455"/>
                <a:gd name="T8" fmla="*/ 195 w 360"/>
                <a:gd name="T9" fmla="*/ 16 h 455"/>
                <a:gd name="T10" fmla="*/ 161 w 360"/>
                <a:gd name="T11" fmla="*/ 16 h 455"/>
                <a:gd name="T12" fmla="*/ 119 w 360"/>
                <a:gd name="T13" fmla="*/ 33 h 455"/>
                <a:gd name="T14" fmla="*/ 102 w 360"/>
                <a:gd name="T15" fmla="*/ 54 h 455"/>
                <a:gd name="T16" fmla="*/ 70 w 360"/>
                <a:gd name="T17" fmla="*/ 107 h 455"/>
                <a:gd name="T18" fmla="*/ 53 w 360"/>
                <a:gd name="T19" fmla="*/ 154 h 455"/>
                <a:gd name="T20" fmla="*/ 45 w 360"/>
                <a:gd name="T21" fmla="*/ 205 h 455"/>
                <a:gd name="T22" fmla="*/ 47 w 360"/>
                <a:gd name="T23" fmla="*/ 288 h 455"/>
                <a:gd name="T24" fmla="*/ 68 w 360"/>
                <a:gd name="T25" fmla="*/ 347 h 455"/>
                <a:gd name="T26" fmla="*/ 79 w 360"/>
                <a:gd name="T27" fmla="*/ 368 h 455"/>
                <a:gd name="T28" fmla="*/ 119 w 360"/>
                <a:gd name="T29" fmla="*/ 402 h 455"/>
                <a:gd name="T30" fmla="*/ 146 w 360"/>
                <a:gd name="T31" fmla="*/ 416 h 455"/>
                <a:gd name="T32" fmla="*/ 186 w 360"/>
                <a:gd name="T33" fmla="*/ 416 h 455"/>
                <a:gd name="T34" fmla="*/ 242 w 360"/>
                <a:gd name="T35" fmla="*/ 398 h 455"/>
                <a:gd name="T36" fmla="*/ 276 w 360"/>
                <a:gd name="T37" fmla="*/ 362 h 455"/>
                <a:gd name="T38" fmla="*/ 305 w 360"/>
                <a:gd name="T39" fmla="*/ 307 h 455"/>
                <a:gd name="T40" fmla="*/ 316 w 360"/>
                <a:gd name="T41" fmla="*/ 235 h 455"/>
                <a:gd name="T42" fmla="*/ 316 w 360"/>
                <a:gd name="T43" fmla="*/ 219 h 455"/>
                <a:gd name="T44" fmla="*/ 324 w 360"/>
                <a:gd name="T45" fmla="*/ 219 h 455"/>
                <a:gd name="T46" fmla="*/ 335 w 360"/>
                <a:gd name="T47" fmla="*/ 256 h 455"/>
                <a:gd name="T48" fmla="*/ 339 w 360"/>
                <a:gd name="T49" fmla="*/ 318 h 455"/>
                <a:gd name="T50" fmla="*/ 341 w 360"/>
                <a:gd name="T51" fmla="*/ 328 h 455"/>
                <a:gd name="T52" fmla="*/ 360 w 360"/>
                <a:gd name="T53" fmla="*/ 351 h 455"/>
                <a:gd name="T54" fmla="*/ 360 w 360"/>
                <a:gd name="T55" fmla="*/ 391 h 455"/>
                <a:gd name="T56" fmla="*/ 341 w 360"/>
                <a:gd name="T57" fmla="*/ 419 h 455"/>
                <a:gd name="T58" fmla="*/ 311 w 360"/>
                <a:gd name="T59" fmla="*/ 446 h 455"/>
                <a:gd name="T60" fmla="*/ 276 w 360"/>
                <a:gd name="T61" fmla="*/ 455 h 455"/>
                <a:gd name="T62" fmla="*/ 235 w 360"/>
                <a:gd name="T63" fmla="*/ 444 h 455"/>
                <a:gd name="T64" fmla="*/ 195 w 360"/>
                <a:gd name="T65" fmla="*/ 451 h 455"/>
                <a:gd name="T66" fmla="*/ 152 w 360"/>
                <a:gd name="T67" fmla="*/ 450 h 455"/>
                <a:gd name="T68" fmla="*/ 101 w 360"/>
                <a:gd name="T69" fmla="*/ 429 h 455"/>
                <a:gd name="T70" fmla="*/ 52 w 360"/>
                <a:gd name="T71" fmla="*/ 389 h 455"/>
                <a:gd name="T72" fmla="*/ 29 w 360"/>
                <a:gd name="T73" fmla="*/ 353 h 455"/>
                <a:gd name="T74" fmla="*/ 8 w 360"/>
                <a:gd name="T75" fmla="*/ 298 h 455"/>
                <a:gd name="T76" fmla="*/ 0 w 360"/>
                <a:gd name="T77" fmla="*/ 249 h 455"/>
                <a:gd name="T78" fmla="*/ 5 w 360"/>
                <a:gd name="T79" fmla="*/ 182 h 455"/>
                <a:gd name="T80" fmla="*/ 17 w 360"/>
                <a:gd name="T81" fmla="*/ 135 h 455"/>
                <a:gd name="T82" fmla="*/ 33 w 360"/>
                <a:gd name="T83" fmla="*/ 93 h 455"/>
                <a:gd name="T84" fmla="*/ 77 w 360"/>
                <a:gd name="T85" fmla="*/ 30 h 455"/>
                <a:gd name="T86" fmla="*/ 104 w 360"/>
                <a:gd name="T87" fmla="*/ 9 h 455"/>
                <a:gd name="T88" fmla="*/ 140 w 360"/>
                <a:gd name="T89" fmla="*/ 0 h 455"/>
                <a:gd name="T90" fmla="*/ 186 w 360"/>
                <a:gd name="T91" fmla="*/ 2 h 455"/>
                <a:gd name="T92" fmla="*/ 206 w 360"/>
                <a:gd name="T93" fmla="*/ 14 h 455"/>
                <a:gd name="T94" fmla="*/ 206 w 360"/>
                <a:gd name="T95" fmla="*/ 14 h 4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0"/>
                <a:gd name="T145" fmla="*/ 0 h 455"/>
                <a:gd name="T146" fmla="*/ 360 w 360"/>
                <a:gd name="T147" fmla="*/ 455 h 4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0" h="455">
                  <a:moveTo>
                    <a:pt x="206" y="14"/>
                  </a:moveTo>
                  <a:lnTo>
                    <a:pt x="224" y="33"/>
                  </a:lnTo>
                  <a:lnTo>
                    <a:pt x="224" y="35"/>
                  </a:lnTo>
                  <a:lnTo>
                    <a:pt x="216" y="35"/>
                  </a:lnTo>
                  <a:lnTo>
                    <a:pt x="195" y="16"/>
                  </a:lnTo>
                  <a:lnTo>
                    <a:pt x="161" y="16"/>
                  </a:lnTo>
                  <a:lnTo>
                    <a:pt x="119" y="33"/>
                  </a:lnTo>
                  <a:lnTo>
                    <a:pt x="102" y="54"/>
                  </a:lnTo>
                  <a:lnTo>
                    <a:pt x="70" y="107"/>
                  </a:lnTo>
                  <a:lnTo>
                    <a:pt x="53" y="154"/>
                  </a:lnTo>
                  <a:lnTo>
                    <a:pt x="45" y="205"/>
                  </a:lnTo>
                  <a:lnTo>
                    <a:pt x="47" y="288"/>
                  </a:lnTo>
                  <a:lnTo>
                    <a:pt x="68" y="347"/>
                  </a:lnTo>
                  <a:lnTo>
                    <a:pt x="79" y="368"/>
                  </a:lnTo>
                  <a:lnTo>
                    <a:pt x="119" y="402"/>
                  </a:lnTo>
                  <a:lnTo>
                    <a:pt x="146" y="416"/>
                  </a:lnTo>
                  <a:lnTo>
                    <a:pt x="186" y="416"/>
                  </a:lnTo>
                  <a:lnTo>
                    <a:pt x="242" y="398"/>
                  </a:lnTo>
                  <a:lnTo>
                    <a:pt x="276" y="362"/>
                  </a:lnTo>
                  <a:lnTo>
                    <a:pt x="305" y="307"/>
                  </a:lnTo>
                  <a:lnTo>
                    <a:pt x="316" y="235"/>
                  </a:lnTo>
                  <a:lnTo>
                    <a:pt x="316" y="219"/>
                  </a:lnTo>
                  <a:lnTo>
                    <a:pt x="324" y="219"/>
                  </a:lnTo>
                  <a:lnTo>
                    <a:pt x="335" y="256"/>
                  </a:lnTo>
                  <a:lnTo>
                    <a:pt x="339" y="318"/>
                  </a:lnTo>
                  <a:lnTo>
                    <a:pt x="341" y="328"/>
                  </a:lnTo>
                  <a:lnTo>
                    <a:pt x="360" y="351"/>
                  </a:lnTo>
                  <a:lnTo>
                    <a:pt x="360" y="391"/>
                  </a:lnTo>
                  <a:lnTo>
                    <a:pt x="341" y="419"/>
                  </a:lnTo>
                  <a:lnTo>
                    <a:pt x="311" y="446"/>
                  </a:lnTo>
                  <a:lnTo>
                    <a:pt x="276" y="455"/>
                  </a:lnTo>
                  <a:lnTo>
                    <a:pt x="235" y="444"/>
                  </a:lnTo>
                  <a:lnTo>
                    <a:pt x="195" y="451"/>
                  </a:lnTo>
                  <a:lnTo>
                    <a:pt x="152" y="450"/>
                  </a:lnTo>
                  <a:lnTo>
                    <a:pt x="101" y="429"/>
                  </a:lnTo>
                  <a:lnTo>
                    <a:pt x="52" y="389"/>
                  </a:lnTo>
                  <a:lnTo>
                    <a:pt x="29" y="353"/>
                  </a:lnTo>
                  <a:lnTo>
                    <a:pt x="8" y="298"/>
                  </a:lnTo>
                  <a:lnTo>
                    <a:pt x="0" y="249"/>
                  </a:lnTo>
                  <a:lnTo>
                    <a:pt x="5" y="182"/>
                  </a:lnTo>
                  <a:lnTo>
                    <a:pt x="17" y="135"/>
                  </a:lnTo>
                  <a:lnTo>
                    <a:pt x="33" y="93"/>
                  </a:lnTo>
                  <a:lnTo>
                    <a:pt x="77" y="30"/>
                  </a:lnTo>
                  <a:lnTo>
                    <a:pt x="104" y="9"/>
                  </a:lnTo>
                  <a:lnTo>
                    <a:pt x="140" y="0"/>
                  </a:lnTo>
                  <a:lnTo>
                    <a:pt x="186" y="2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1" name="Freeform 1372">
              <a:extLst>
                <a:ext uri="{FF2B5EF4-FFF2-40B4-BE49-F238E27FC236}">
                  <a16:creationId xmlns:a16="http://schemas.microsoft.com/office/drawing/2014/main" id="{A380552E-DBDE-F44C-BC84-18B0418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" y="363"/>
              <a:ext cx="42" cy="88"/>
            </a:xfrm>
            <a:custGeom>
              <a:avLst/>
              <a:gdLst>
                <a:gd name="T0" fmla="*/ 81 w 125"/>
                <a:gd name="T1" fmla="*/ 14 h 262"/>
                <a:gd name="T2" fmla="*/ 104 w 125"/>
                <a:gd name="T3" fmla="*/ 40 h 262"/>
                <a:gd name="T4" fmla="*/ 118 w 125"/>
                <a:gd name="T5" fmla="*/ 72 h 262"/>
                <a:gd name="T6" fmla="*/ 125 w 125"/>
                <a:gd name="T7" fmla="*/ 139 h 262"/>
                <a:gd name="T8" fmla="*/ 116 w 125"/>
                <a:gd name="T9" fmla="*/ 177 h 262"/>
                <a:gd name="T10" fmla="*/ 104 w 125"/>
                <a:gd name="T11" fmla="*/ 217 h 262"/>
                <a:gd name="T12" fmla="*/ 83 w 125"/>
                <a:gd name="T13" fmla="*/ 252 h 262"/>
                <a:gd name="T14" fmla="*/ 79 w 125"/>
                <a:gd name="T15" fmla="*/ 256 h 262"/>
                <a:gd name="T16" fmla="*/ 53 w 125"/>
                <a:gd name="T17" fmla="*/ 262 h 262"/>
                <a:gd name="T18" fmla="*/ 32 w 125"/>
                <a:gd name="T19" fmla="*/ 256 h 262"/>
                <a:gd name="T20" fmla="*/ 17 w 125"/>
                <a:gd name="T21" fmla="*/ 214 h 262"/>
                <a:gd name="T22" fmla="*/ 9 w 125"/>
                <a:gd name="T23" fmla="*/ 186 h 262"/>
                <a:gd name="T24" fmla="*/ 2 w 125"/>
                <a:gd name="T25" fmla="*/ 156 h 262"/>
                <a:gd name="T26" fmla="*/ 0 w 125"/>
                <a:gd name="T27" fmla="*/ 139 h 262"/>
                <a:gd name="T28" fmla="*/ 0 w 125"/>
                <a:gd name="T29" fmla="*/ 131 h 262"/>
                <a:gd name="T30" fmla="*/ 14 w 125"/>
                <a:gd name="T31" fmla="*/ 124 h 262"/>
                <a:gd name="T32" fmla="*/ 39 w 125"/>
                <a:gd name="T33" fmla="*/ 129 h 262"/>
                <a:gd name="T34" fmla="*/ 44 w 125"/>
                <a:gd name="T35" fmla="*/ 129 h 262"/>
                <a:gd name="T36" fmla="*/ 53 w 125"/>
                <a:gd name="T37" fmla="*/ 118 h 262"/>
                <a:gd name="T38" fmla="*/ 49 w 125"/>
                <a:gd name="T39" fmla="*/ 40 h 262"/>
                <a:gd name="T40" fmla="*/ 32 w 125"/>
                <a:gd name="T41" fmla="*/ 10 h 262"/>
                <a:gd name="T42" fmla="*/ 39 w 125"/>
                <a:gd name="T43" fmla="*/ 0 h 262"/>
                <a:gd name="T44" fmla="*/ 59 w 125"/>
                <a:gd name="T45" fmla="*/ 3 h 262"/>
                <a:gd name="T46" fmla="*/ 81 w 125"/>
                <a:gd name="T47" fmla="*/ 14 h 262"/>
                <a:gd name="T48" fmla="*/ 81 w 125"/>
                <a:gd name="T49" fmla="*/ 14 h 2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262"/>
                <a:gd name="T77" fmla="*/ 125 w 125"/>
                <a:gd name="T78" fmla="*/ 262 h 2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262">
                  <a:moveTo>
                    <a:pt x="81" y="14"/>
                  </a:moveTo>
                  <a:lnTo>
                    <a:pt x="104" y="40"/>
                  </a:lnTo>
                  <a:lnTo>
                    <a:pt x="118" y="72"/>
                  </a:lnTo>
                  <a:lnTo>
                    <a:pt x="125" y="139"/>
                  </a:lnTo>
                  <a:lnTo>
                    <a:pt x="116" y="177"/>
                  </a:lnTo>
                  <a:lnTo>
                    <a:pt x="104" y="217"/>
                  </a:lnTo>
                  <a:lnTo>
                    <a:pt x="83" y="252"/>
                  </a:lnTo>
                  <a:lnTo>
                    <a:pt x="79" y="256"/>
                  </a:lnTo>
                  <a:lnTo>
                    <a:pt x="53" y="262"/>
                  </a:lnTo>
                  <a:lnTo>
                    <a:pt x="32" y="256"/>
                  </a:lnTo>
                  <a:lnTo>
                    <a:pt x="17" y="214"/>
                  </a:lnTo>
                  <a:lnTo>
                    <a:pt x="9" y="186"/>
                  </a:lnTo>
                  <a:lnTo>
                    <a:pt x="2" y="156"/>
                  </a:lnTo>
                  <a:lnTo>
                    <a:pt x="0" y="139"/>
                  </a:lnTo>
                  <a:lnTo>
                    <a:pt x="0" y="131"/>
                  </a:lnTo>
                  <a:lnTo>
                    <a:pt x="14" y="124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53" y="118"/>
                  </a:lnTo>
                  <a:lnTo>
                    <a:pt x="49" y="40"/>
                  </a:lnTo>
                  <a:lnTo>
                    <a:pt x="32" y="10"/>
                  </a:lnTo>
                  <a:lnTo>
                    <a:pt x="39" y="0"/>
                  </a:lnTo>
                  <a:lnTo>
                    <a:pt x="59" y="3"/>
                  </a:lnTo>
                  <a:lnTo>
                    <a:pt x="8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2" name="Freeform 1373">
              <a:extLst>
                <a:ext uri="{FF2B5EF4-FFF2-40B4-BE49-F238E27FC236}">
                  <a16:creationId xmlns:a16="http://schemas.microsoft.com/office/drawing/2014/main" id="{6D74E058-BF21-7C46-BB7A-EFD443DE0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377"/>
              <a:ext cx="10" cy="21"/>
            </a:xfrm>
            <a:custGeom>
              <a:avLst/>
              <a:gdLst>
                <a:gd name="T0" fmla="*/ 19 w 28"/>
                <a:gd name="T1" fmla="*/ 15 h 61"/>
                <a:gd name="T2" fmla="*/ 28 w 28"/>
                <a:gd name="T3" fmla="*/ 53 h 61"/>
                <a:gd name="T4" fmla="*/ 28 w 28"/>
                <a:gd name="T5" fmla="*/ 57 h 61"/>
                <a:gd name="T6" fmla="*/ 23 w 28"/>
                <a:gd name="T7" fmla="*/ 61 h 61"/>
                <a:gd name="T8" fmla="*/ 11 w 28"/>
                <a:gd name="T9" fmla="*/ 49 h 61"/>
                <a:gd name="T10" fmla="*/ 0 w 28"/>
                <a:gd name="T11" fmla="*/ 10 h 61"/>
                <a:gd name="T12" fmla="*/ 0 w 28"/>
                <a:gd name="T13" fmla="*/ 0 h 61"/>
                <a:gd name="T14" fmla="*/ 7 w 28"/>
                <a:gd name="T15" fmla="*/ 0 h 61"/>
                <a:gd name="T16" fmla="*/ 19 w 28"/>
                <a:gd name="T17" fmla="*/ 15 h 61"/>
                <a:gd name="T18" fmla="*/ 19 w 28"/>
                <a:gd name="T19" fmla="*/ 1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1"/>
                <a:gd name="T32" fmla="*/ 28 w 28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1">
                  <a:moveTo>
                    <a:pt x="19" y="15"/>
                  </a:moveTo>
                  <a:lnTo>
                    <a:pt x="28" y="53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1" y="4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3" name="Freeform 1374">
              <a:extLst>
                <a:ext uri="{FF2B5EF4-FFF2-40B4-BE49-F238E27FC236}">
                  <a16:creationId xmlns:a16="http://schemas.microsoft.com/office/drawing/2014/main" id="{A4B92BC5-6CA7-CA46-A933-EA72DF36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392"/>
              <a:ext cx="57" cy="13"/>
            </a:xfrm>
            <a:custGeom>
              <a:avLst/>
              <a:gdLst>
                <a:gd name="T0" fmla="*/ 126 w 172"/>
                <a:gd name="T1" fmla="*/ 13 h 40"/>
                <a:gd name="T2" fmla="*/ 172 w 172"/>
                <a:gd name="T3" fmla="*/ 17 h 40"/>
                <a:gd name="T4" fmla="*/ 165 w 172"/>
                <a:gd name="T5" fmla="*/ 24 h 40"/>
                <a:gd name="T6" fmla="*/ 141 w 172"/>
                <a:gd name="T7" fmla="*/ 28 h 40"/>
                <a:gd name="T8" fmla="*/ 47 w 172"/>
                <a:gd name="T9" fmla="*/ 40 h 40"/>
                <a:gd name="T10" fmla="*/ 21 w 172"/>
                <a:gd name="T11" fmla="*/ 35 h 40"/>
                <a:gd name="T12" fmla="*/ 10 w 172"/>
                <a:gd name="T13" fmla="*/ 28 h 40"/>
                <a:gd name="T14" fmla="*/ 0 w 172"/>
                <a:gd name="T15" fmla="*/ 14 h 40"/>
                <a:gd name="T16" fmla="*/ 3 w 172"/>
                <a:gd name="T17" fmla="*/ 4 h 40"/>
                <a:gd name="T18" fmla="*/ 8 w 172"/>
                <a:gd name="T19" fmla="*/ 0 h 40"/>
                <a:gd name="T20" fmla="*/ 28 w 172"/>
                <a:gd name="T21" fmla="*/ 7 h 40"/>
                <a:gd name="T22" fmla="*/ 126 w 172"/>
                <a:gd name="T23" fmla="*/ 13 h 40"/>
                <a:gd name="T24" fmla="*/ 126 w 172"/>
                <a:gd name="T25" fmla="*/ 13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40"/>
                <a:gd name="T41" fmla="*/ 172 w 17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40">
                  <a:moveTo>
                    <a:pt x="126" y="13"/>
                  </a:moveTo>
                  <a:lnTo>
                    <a:pt x="172" y="17"/>
                  </a:lnTo>
                  <a:lnTo>
                    <a:pt x="165" y="24"/>
                  </a:lnTo>
                  <a:lnTo>
                    <a:pt x="141" y="28"/>
                  </a:lnTo>
                  <a:lnTo>
                    <a:pt x="47" y="40"/>
                  </a:lnTo>
                  <a:lnTo>
                    <a:pt x="21" y="35"/>
                  </a:lnTo>
                  <a:lnTo>
                    <a:pt x="10" y="28"/>
                  </a:lnTo>
                  <a:lnTo>
                    <a:pt x="0" y="14"/>
                  </a:lnTo>
                  <a:lnTo>
                    <a:pt x="3" y="4"/>
                  </a:lnTo>
                  <a:lnTo>
                    <a:pt x="8" y="0"/>
                  </a:lnTo>
                  <a:lnTo>
                    <a:pt x="28" y="7"/>
                  </a:lnTo>
                  <a:lnTo>
                    <a:pt x="12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4" name="Freeform 1375">
              <a:extLst>
                <a:ext uri="{FF2B5EF4-FFF2-40B4-BE49-F238E27FC236}">
                  <a16:creationId xmlns:a16="http://schemas.microsoft.com/office/drawing/2014/main" id="{4356DF48-BE53-1B46-B68A-4C4F1AB3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394"/>
              <a:ext cx="38" cy="79"/>
            </a:xfrm>
            <a:custGeom>
              <a:avLst/>
              <a:gdLst>
                <a:gd name="T0" fmla="*/ 67 w 114"/>
                <a:gd name="T1" fmla="*/ 15 h 237"/>
                <a:gd name="T2" fmla="*/ 87 w 114"/>
                <a:gd name="T3" fmla="*/ 47 h 237"/>
                <a:gd name="T4" fmla="*/ 108 w 114"/>
                <a:gd name="T5" fmla="*/ 120 h 237"/>
                <a:gd name="T6" fmla="*/ 114 w 114"/>
                <a:gd name="T7" fmla="*/ 156 h 237"/>
                <a:gd name="T8" fmla="*/ 107 w 114"/>
                <a:gd name="T9" fmla="*/ 198 h 237"/>
                <a:gd name="T10" fmla="*/ 93 w 114"/>
                <a:gd name="T11" fmla="*/ 226 h 237"/>
                <a:gd name="T12" fmla="*/ 77 w 114"/>
                <a:gd name="T13" fmla="*/ 237 h 237"/>
                <a:gd name="T14" fmla="*/ 37 w 114"/>
                <a:gd name="T15" fmla="*/ 231 h 237"/>
                <a:gd name="T16" fmla="*/ 25 w 114"/>
                <a:gd name="T17" fmla="*/ 223 h 237"/>
                <a:gd name="T18" fmla="*/ 7 w 114"/>
                <a:gd name="T19" fmla="*/ 186 h 237"/>
                <a:gd name="T20" fmla="*/ 0 w 114"/>
                <a:gd name="T21" fmla="*/ 150 h 237"/>
                <a:gd name="T22" fmla="*/ 0 w 114"/>
                <a:gd name="T23" fmla="*/ 121 h 237"/>
                <a:gd name="T24" fmla="*/ 8 w 114"/>
                <a:gd name="T25" fmla="*/ 114 h 237"/>
                <a:gd name="T26" fmla="*/ 34 w 114"/>
                <a:gd name="T27" fmla="*/ 114 h 237"/>
                <a:gd name="T28" fmla="*/ 38 w 114"/>
                <a:gd name="T29" fmla="*/ 110 h 237"/>
                <a:gd name="T30" fmla="*/ 32 w 114"/>
                <a:gd name="T31" fmla="*/ 57 h 237"/>
                <a:gd name="T32" fmla="*/ 27 w 114"/>
                <a:gd name="T33" fmla="*/ 40 h 237"/>
                <a:gd name="T34" fmla="*/ 25 w 114"/>
                <a:gd name="T35" fmla="*/ 25 h 237"/>
                <a:gd name="T36" fmla="*/ 18 w 114"/>
                <a:gd name="T37" fmla="*/ 10 h 237"/>
                <a:gd name="T38" fmla="*/ 23 w 114"/>
                <a:gd name="T39" fmla="*/ 0 h 237"/>
                <a:gd name="T40" fmla="*/ 46 w 114"/>
                <a:gd name="T41" fmla="*/ 2 h 237"/>
                <a:gd name="T42" fmla="*/ 67 w 114"/>
                <a:gd name="T43" fmla="*/ 15 h 237"/>
                <a:gd name="T44" fmla="*/ 67 w 114"/>
                <a:gd name="T45" fmla="*/ 15 h 2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237"/>
                <a:gd name="T71" fmla="*/ 114 w 114"/>
                <a:gd name="T72" fmla="*/ 237 h 2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237">
                  <a:moveTo>
                    <a:pt x="67" y="15"/>
                  </a:moveTo>
                  <a:lnTo>
                    <a:pt x="87" y="47"/>
                  </a:lnTo>
                  <a:lnTo>
                    <a:pt x="108" y="120"/>
                  </a:lnTo>
                  <a:lnTo>
                    <a:pt x="114" y="156"/>
                  </a:lnTo>
                  <a:lnTo>
                    <a:pt x="107" y="198"/>
                  </a:lnTo>
                  <a:lnTo>
                    <a:pt x="93" y="226"/>
                  </a:lnTo>
                  <a:lnTo>
                    <a:pt x="77" y="237"/>
                  </a:lnTo>
                  <a:lnTo>
                    <a:pt x="37" y="231"/>
                  </a:lnTo>
                  <a:lnTo>
                    <a:pt x="25" y="223"/>
                  </a:lnTo>
                  <a:lnTo>
                    <a:pt x="7" y="186"/>
                  </a:lnTo>
                  <a:lnTo>
                    <a:pt x="0" y="150"/>
                  </a:lnTo>
                  <a:lnTo>
                    <a:pt x="0" y="121"/>
                  </a:lnTo>
                  <a:lnTo>
                    <a:pt x="8" y="114"/>
                  </a:lnTo>
                  <a:lnTo>
                    <a:pt x="34" y="114"/>
                  </a:lnTo>
                  <a:lnTo>
                    <a:pt x="38" y="110"/>
                  </a:lnTo>
                  <a:lnTo>
                    <a:pt x="32" y="57"/>
                  </a:lnTo>
                  <a:lnTo>
                    <a:pt x="27" y="40"/>
                  </a:lnTo>
                  <a:lnTo>
                    <a:pt x="25" y="25"/>
                  </a:lnTo>
                  <a:lnTo>
                    <a:pt x="18" y="10"/>
                  </a:lnTo>
                  <a:lnTo>
                    <a:pt x="23" y="0"/>
                  </a:lnTo>
                  <a:lnTo>
                    <a:pt x="46" y="2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5" name="Freeform 1376">
              <a:extLst>
                <a:ext uri="{FF2B5EF4-FFF2-40B4-BE49-F238E27FC236}">
                  <a16:creationId xmlns:a16="http://schemas.microsoft.com/office/drawing/2014/main" id="{E9E43755-576C-724C-AB1C-F279E4C1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415"/>
              <a:ext cx="147" cy="478"/>
            </a:xfrm>
            <a:custGeom>
              <a:avLst/>
              <a:gdLst>
                <a:gd name="T0" fmla="*/ 374 w 440"/>
                <a:gd name="T1" fmla="*/ 45 h 1434"/>
                <a:gd name="T2" fmla="*/ 401 w 440"/>
                <a:gd name="T3" fmla="*/ 109 h 1434"/>
                <a:gd name="T4" fmla="*/ 418 w 440"/>
                <a:gd name="T5" fmla="*/ 163 h 1434"/>
                <a:gd name="T6" fmla="*/ 430 w 440"/>
                <a:gd name="T7" fmla="*/ 229 h 1434"/>
                <a:gd name="T8" fmla="*/ 440 w 440"/>
                <a:gd name="T9" fmla="*/ 345 h 1434"/>
                <a:gd name="T10" fmla="*/ 440 w 440"/>
                <a:gd name="T11" fmla="*/ 482 h 1434"/>
                <a:gd name="T12" fmla="*/ 434 w 440"/>
                <a:gd name="T13" fmla="*/ 523 h 1434"/>
                <a:gd name="T14" fmla="*/ 428 w 440"/>
                <a:gd name="T15" fmla="*/ 589 h 1434"/>
                <a:gd name="T16" fmla="*/ 400 w 440"/>
                <a:gd name="T17" fmla="*/ 718 h 1434"/>
                <a:gd name="T18" fmla="*/ 385 w 440"/>
                <a:gd name="T19" fmla="*/ 779 h 1434"/>
                <a:gd name="T20" fmla="*/ 371 w 440"/>
                <a:gd name="T21" fmla="*/ 835 h 1434"/>
                <a:gd name="T22" fmla="*/ 343 w 440"/>
                <a:gd name="T23" fmla="*/ 920 h 1434"/>
                <a:gd name="T24" fmla="*/ 305 w 440"/>
                <a:gd name="T25" fmla="*/ 1018 h 1434"/>
                <a:gd name="T26" fmla="*/ 256 w 440"/>
                <a:gd name="T27" fmla="*/ 1124 h 1434"/>
                <a:gd name="T28" fmla="*/ 207 w 440"/>
                <a:gd name="T29" fmla="*/ 1216 h 1434"/>
                <a:gd name="T30" fmla="*/ 137 w 440"/>
                <a:gd name="T31" fmla="*/ 1325 h 1434"/>
                <a:gd name="T32" fmla="*/ 70 w 440"/>
                <a:gd name="T33" fmla="*/ 1408 h 1434"/>
                <a:gd name="T34" fmla="*/ 42 w 440"/>
                <a:gd name="T35" fmla="*/ 1427 h 1434"/>
                <a:gd name="T36" fmla="*/ 19 w 440"/>
                <a:gd name="T37" fmla="*/ 1434 h 1434"/>
                <a:gd name="T38" fmla="*/ 10 w 440"/>
                <a:gd name="T39" fmla="*/ 1432 h 1434"/>
                <a:gd name="T40" fmla="*/ 0 w 440"/>
                <a:gd name="T41" fmla="*/ 1423 h 1434"/>
                <a:gd name="T42" fmla="*/ 19 w 440"/>
                <a:gd name="T43" fmla="*/ 1400 h 1434"/>
                <a:gd name="T44" fmla="*/ 76 w 440"/>
                <a:gd name="T45" fmla="*/ 1336 h 1434"/>
                <a:gd name="T46" fmla="*/ 133 w 440"/>
                <a:gd name="T47" fmla="*/ 1260 h 1434"/>
                <a:gd name="T48" fmla="*/ 207 w 440"/>
                <a:gd name="T49" fmla="*/ 1136 h 1434"/>
                <a:gd name="T50" fmla="*/ 277 w 440"/>
                <a:gd name="T51" fmla="*/ 992 h 1434"/>
                <a:gd name="T52" fmla="*/ 337 w 440"/>
                <a:gd name="T53" fmla="*/ 837 h 1434"/>
                <a:gd name="T54" fmla="*/ 358 w 440"/>
                <a:gd name="T55" fmla="*/ 756 h 1434"/>
                <a:gd name="T56" fmla="*/ 388 w 440"/>
                <a:gd name="T57" fmla="*/ 618 h 1434"/>
                <a:gd name="T58" fmla="*/ 397 w 440"/>
                <a:gd name="T59" fmla="*/ 581 h 1434"/>
                <a:gd name="T60" fmla="*/ 401 w 440"/>
                <a:gd name="T61" fmla="*/ 540 h 1434"/>
                <a:gd name="T62" fmla="*/ 409 w 440"/>
                <a:gd name="T63" fmla="*/ 466 h 1434"/>
                <a:gd name="T64" fmla="*/ 409 w 440"/>
                <a:gd name="T65" fmla="*/ 314 h 1434"/>
                <a:gd name="T66" fmla="*/ 401 w 440"/>
                <a:gd name="T67" fmla="*/ 237 h 1434"/>
                <a:gd name="T68" fmla="*/ 397 w 440"/>
                <a:gd name="T69" fmla="*/ 195 h 1434"/>
                <a:gd name="T70" fmla="*/ 385 w 440"/>
                <a:gd name="T71" fmla="*/ 149 h 1434"/>
                <a:gd name="T72" fmla="*/ 367 w 440"/>
                <a:gd name="T73" fmla="*/ 91 h 1434"/>
                <a:gd name="T74" fmla="*/ 337 w 440"/>
                <a:gd name="T75" fmla="*/ 36 h 1434"/>
                <a:gd name="T76" fmla="*/ 320 w 440"/>
                <a:gd name="T77" fmla="*/ 12 h 1434"/>
                <a:gd name="T78" fmla="*/ 322 w 440"/>
                <a:gd name="T79" fmla="*/ 0 h 1434"/>
                <a:gd name="T80" fmla="*/ 339 w 440"/>
                <a:gd name="T81" fmla="*/ 5 h 1434"/>
                <a:gd name="T82" fmla="*/ 374 w 440"/>
                <a:gd name="T83" fmla="*/ 45 h 1434"/>
                <a:gd name="T84" fmla="*/ 374 w 440"/>
                <a:gd name="T85" fmla="*/ 45 h 14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0"/>
                <a:gd name="T130" fmla="*/ 0 h 1434"/>
                <a:gd name="T131" fmla="*/ 440 w 440"/>
                <a:gd name="T132" fmla="*/ 1434 h 14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0" h="1434">
                  <a:moveTo>
                    <a:pt x="374" y="45"/>
                  </a:moveTo>
                  <a:lnTo>
                    <a:pt x="401" y="109"/>
                  </a:lnTo>
                  <a:lnTo>
                    <a:pt x="418" y="163"/>
                  </a:lnTo>
                  <a:lnTo>
                    <a:pt x="430" y="229"/>
                  </a:lnTo>
                  <a:lnTo>
                    <a:pt x="440" y="345"/>
                  </a:lnTo>
                  <a:lnTo>
                    <a:pt x="440" y="482"/>
                  </a:lnTo>
                  <a:lnTo>
                    <a:pt x="434" y="523"/>
                  </a:lnTo>
                  <a:lnTo>
                    <a:pt x="428" y="589"/>
                  </a:lnTo>
                  <a:lnTo>
                    <a:pt x="400" y="718"/>
                  </a:lnTo>
                  <a:lnTo>
                    <a:pt x="385" y="779"/>
                  </a:lnTo>
                  <a:lnTo>
                    <a:pt x="371" y="835"/>
                  </a:lnTo>
                  <a:lnTo>
                    <a:pt x="343" y="920"/>
                  </a:lnTo>
                  <a:lnTo>
                    <a:pt x="305" y="1018"/>
                  </a:lnTo>
                  <a:lnTo>
                    <a:pt x="256" y="1124"/>
                  </a:lnTo>
                  <a:lnTo>
                    <a:pt x="207" y="1216"/>
                  </a:lnTo>
                  <a:lnTo>
                    <a:pt x="137" y="1325"/>
                  </a:lnTo>
                  <a:lnTo>
                    <a:pt x="70" y="1408"/>
                  </a:lnTo>
                  <a:lnTo>
                    <a:pt x="42" y="1427"/>
                  </a:lnTo>
                  <a:lnTo>
                    <a:pt x="19" y="1434"/>
                  </a:lnTo>
                  <a:lnTo>
                    <a:pt x="10" y="1432"/>
                  </a:lnTo>
                  <a:lnTo>
                    <a:pt x="0" y="1423"/>
                  </a:lnTo>
                  <a:lnTo>
                    <a:pt x="19" y="1400"/>
                  </a:lnTo>
                  <a:lnTo>
                    <a:pt x="76" y="1336"/>
                  </a:lnTo>
                  <a:lnTo>
                    <a:pt x="133" y="1260"/>
                  </a:lnTo>
                  <a:lnTo>
                    <a:pt x="207" y="1136"/>
                  </a:lnTo>
                  <a:lnTo>
                    <a:pt x="277" y="992"/>
                  </a:lnTo>
                  <a:lnTo>
                    <a:pt x="337" y="837"/>
                  </a:lnTo>
                  <a:lnTo>
                    <a:pt x="358" y="756"/>
                  </a:lnTo>
                  <a:lnTo>
                    <a:pt x="388" y="618"/>
                  </a:lnTo>
                  <a:lnTo>
                    <a:pt x="397" y="581"/>
                  </a:lnTo>
                  <a:lnTo>
                    <a:pt x="401" y="540"/>
                  </a:lnTo>
                  <a:lnTo>
                    <a:pt x="409" y="466"/>
                  </a:lnTo>
                  <a:lnTo>
                    <a:pt x="409" y="314"/>
                  </a:lnTo>
                  <a:lnTo>
                    <a:pt x="401" y="237"/>
                  </a:lnTo>
                  <a:lnTo>
                    <a:pt x="397" y="195"/>
                  </a:lnTo>
                  <a:lnTo>
                    <a:pt x="385" y="149"/>
                  </a:lnTo>
                  <a:lnTo>
                    <a:pt x="367" y="91"/>
                  </a:lnTo>
                  <a:lnTo>
                    <a:pt x="337" y="36"/>
                  </a:lnTo>
                  <a:lnTo>
                    <a:pt x="320" y="12"/>
                  </a:lnTo>
                  <a:lnTo>
                    <a:pt x="322" y="0"/>
                  </a:lnTo>
                  <a:lnTo>
                    <a:pt x="339" y="5"/>
                  </a:lnTo>
                  <a:lnTo>
                    <a:pt x="37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6" name="Freeform 1377">
              <a:extLst>
                <a:ext uri="{FF2B5EF4-FFF2-40B4-BE49-F238E27FC236}">
                  <a16:creationId xmlns:a16="http://schemas.microsoft.com/office/drawing/2014/main" id="{AE8767D2-A234-5249-A3D7-E161E121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456"/>
              <a:ext cx="227" cy="187"/>
            </a:xfrm>
            <a:custGeom>
              <a:avLst/>
              <a:gdLst>
                <a:gd name="T0" fmla="*/ 536 w 681"/>
                <a:gd name="T1" fmla="*/ 12 h 559"/>
                <a:gd name="T2" fmla="*/ 603 w 681"/>
                <a:gd name="T3" fmla="*/ 28 h 559"/>
                <a:gd name="T4" fmla="*/ 671 w 681"/>
                <a:gd name="T5" fmla="*/ 91 h 559"/>
                <a:gd name="T6" fmla="*/ 681 w 681"/>
                <a:gd name="T7" fmla="*/ 129 h 559"/>
                <a:gd name="T8" fmla="*/ 662 w 681"/>
                <a:gd name="T9" fmla="*/ 135 h 559"/>
                <a:gd name="T10" fmla="*/ 639 w 681"/>
                <a:gd name="T11" fmla="*/ 138 h 559"/>
                <a:gd name="T12" fmla="*/ 622 w 681"/>
                <a:gd name="T13" fmla="*/ 121 h 559"/>
                <a:gd name="T14" fmla="*/ 615 w 681"/>
                <a:gd name="T15" fmla="*/ 108 h 559"/>
                <a:gd name="T16" fmla="*/ 590 w 681"/>
                <a:gd name="T17" fmla="*/ 127 h 559"/>
                <a:gd name="T18" fmla="*/ 578 w 681"/>
                <a:gd name="T19" fmla="*/ 195 h 559"/>
                <a:gd name="T20" fmla="*/ 576 w 681"/>
                <a:gd name="T21" fmla="*/ 253 h 559"/>
                <a:gd name="T22" fmla="*/ 542 w 681"/>
                <a:gd name="T23" fmla="*/ 328 h 559"/>
                <a:gd name="T24" fmla="*/ 469 w 681"/>
                <a:gd name="T25" fmla="*/ 445 h 559"/>
                <a:gd name="T26" fmla="*/ 402 w 681"/>
                <a:gd name="T27" fmla="*/ 523 h 559"/>
                <a:gd name="T28" fmla="*/ 332 w 681"/>
                <a:gd name="T29" fmla="*/ 559 h 559"/>
                <a:gd name="T30" fmla="*/ 306 w 681"/>
                <a:gd name="T31" fmla="*/ 523 h 559"/>
                <a:gd name="T32" fmla="*/ 293 w 681"/>
                <a:gd name="T33" fmla="*/ 493 h 559"/>
                <a:gd name="T34" fmla="*/ 320 w 681"/>
                <a:gd name="T35" fmla="*/ 479 h 559"/>
                <a:gd name="T36" fmla="*/ 362 w 681"/>
                <a:gd name="T37" fmla="*/ 430 h 559"/>
                <a:gd name="T38" fmla="*/ 346 w 681"/>
                <a:gd name="T39" fmla="*/ 423 h 559"/>
                <a:gd name="T40" fmla="*/ 337 w 681"/>
                <a:gd name="T41" fmla="*/ 404 h 559"/>
                <a:gd name="T42" fmla="*/ 442 w 681"/>
                <a:gd name="T43" fmla="*/ 307 h 559"/>
                <a:gd name="T44" fmla="*/ 536 w 681"/>
                <a:gd name="T45" fmla="*/ 159 h 559"/>
                <a:gd name="T46" fmla="*/ 531 w 681"/>
                <a:gd name="T47" fmla="*/ 151 h 559"/>
                <a:gd name="T48" fmla="*/ 467 w 681"/>
                <a:gd name="T49" fmla="*/ 181 h 559"/>
                <a:gd name="T50" fmla="*/ 295 w 681"/>
                <a:gd name="T51" fmla="*/ 240 h 559"/>
                <a:gd name="T52" fmla="*/ 207 w 681"/>
                <a:gd name="T53" fmla="*/ 263 h 559"/>
                <a:gd name="T54" fmla="*/ 12 w 681"/>
                <a:gd name="T55" fmla="*/ 275 h 559"/>
                <a:gd name="T56" fmla="*/ 0 w 681"/>
                <a:gd name="T57" fmla="*/ 265 h 559"/>
                <a:gd name="T58" fmla="*/ 117 w 681"/>
                <a:gd name="T59" fmla="*/ 252 h 559"/>
                <a:gd name="T60" fmla="*/ 172 w 681"/>
                <a:gd name="T61" fmla="*/ 242 h 559"/>
                <a:gd name="T62" fmla="*/ 341 w 681"/>
                <a:gd name="T63" fmla="*/ 191 h 559"/>
                <a:gd name="T64" fmla="*/ 529 w 681"/>
                <a:gd name="T65" fmla="*/ 93 h 559"/>
                <a:gd name="T66" fmla="*/ 518 w 681"/>
                <a:gd name="T67" fmla="*/ 70 h 559"/>
                <a:gd name="T68" fmla="*/ 485 w 681"/>
                <a:gd name="T69" fmla="*/ 15 h 559"/>
                <a:gd name="T70" fmla="*/ 508 w 681"/>
                <a:gd name="T71" fmla="*/ 2 h 559"/>
                <a:gd name="T72" fmla="*/ 521 w 681"/>
                <a:gd name="T73" fmla="*/ 10 h 5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81"/>
                <a:gd name="T112" fmla="*/ 0 h 559"/>
                <a:gd name="T113" fmla="*/ 681 w 681"/>
                <a:gd name="T114" fmla="*/ 559 h 5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81" h="559">
                  <a:moveTo>
                    <a:pt x="521" y="10"/>
                  </a:moveTo>
                  <a:lnTo>
                    <a:pt x="536" y="12"/>
                  </a:lnTo>
                  <a:lnTo>
                    <a:pt x="576" y="19"/>
                  </a:lnTo>
                  <a:lnTo>
                    <a:pt x="603" y="28"/>
                  </a:lnTo>
                  <a:lnTo>
                    <a:pt x="641" y="56"/>
                  </a:lnTo>
                  <a:lnTo>
                    <a:pt x="671" y="91"/>
                  </a:lnTo>
                  <a:lnTo>
                    <a:pt x="681" y="117"/>
                  </a:lnTo>
                  <a:lnTo>
                    <a:pt x="681" y="129"/>
                  </a:lnTo>
                  <a:lnTo>
                    <a:pt x="675" y="133"/>
                  </a:lnTo>
                  <a:lnTo>
                    <a:pt x="662" y="135"/>
                  </a:lnTo>
                  <a:lnTo>
                    <a:pt x="653" y="140"/>
                  </a:lnTo>
                  <a:lnTo>
                    <a:pt x="639" y="138"/>
                  </a:lnTo>
                  <a:lnTo>
                    <a:pt x="629" y="133"/>
                  </a:lnTo>
                  <a:lnTo>
                    <a:pt x="622" y="121"/>
                  </a:lnTo>
                  <a:lnTo>
                    <a:pt x="622" y="114"/>
                  </a:lnTo>
                  <a:lnTo>
                    <a:pt x="615" y="108"/>
                  </a:lnTo>
                  <a:lnTo>
                    <a:pt x="597" y="119"/>
                  </a:lnTo>
                  <a:lnTo>
                    <a:pt x="590" y="127"/>
                  </a:lnTo>
                  <a:lnTo>
                    <a:pt x="590" y="165"/>
                  </a:lnTo>
                  <a:lnTo>
                    <a:pt x="578" y="195"/>
                  </a:lnTo>
                  <a:lnTo>
                    <a:pt x="584" y="223"/>
                  </a:lnTo>
                  <a:lnTo>
                    <a:pt x="576" y="253"/>
                  </a:lnTo>
                  <a:lnTo>
                    <a:pt x="555" y="295"/>
                  </a:lnTo>
                  <a:lnTo>
                    <a:pt x="542" y="328"/>
                  </a:lnTo>
                  <a:lnTo>
                    <a:pt x="510" y="386"/>
                  </a:lnTo>
                  <a:lnTo>
                    <a:pt x="469" y="445"/>
                  </a:lnTo>
                  <a:lnTo>
                    <a:pt x="446" y="474"/>
                  </a:lnTo>
                  <a:lnTo>
                    <a:pt x="402" y="523"/>
                  </a:lnTo>
                  <a:lnTo>
                    <a:pt x="351" y="559"/>
                  </a:lnTo>
                  <a:lnTo>
                    <a:pt x="332" y="559"/>
                  </a:lnTo>
                  <a:lnTo>
                    <a:pt x="311" y="535"/>
                  </a:lnTo>
                  <a:lnTo>
                    <a:pt x="306" y="523"/>
                  </a:lnTo>
                  <a:lnTo>
                    <a:pt x="290" y="504"/>
                  </a:lnTo>
                  <a:lnTo>
                    <a:pt x="293" y="493"/>
                  </a:lnTo>
                  <a:lnTo>
                    <a:pt x="309" y="481"/>
                  </a:lnTo>
                  <a:lnTo>
                    <a:pt x="320" y="479"/>
                  </a:lnTo>
                  <a:lnTo>
                    <a:pt x="362" y="435"/>
                  </a:lnTo>
                  <a:lnTo>
                    <a:pt x="362" y="430"/>
                  </a:lnTo>
                  <a:lnTo>
                    <a:pt x="357" y="426"/>
                  </a:lnTo>
                  <a:lnTo>
                    <a:pt x="346" y="423"/>
                  </a:lnTo>
                  <a:lnTo>
                    <a:pt x="337" y="412"/>
                  </a:lnTo>
                  <a:lnTo>
                    <a:pt x="337" y="404"/>
                  </a:lnTo>
                  <a:lnTo>
                    <a:pt x="372" y="379"/>
                  </a:lnTo>
                  <a:lnTo>
                    <a:pt x="442" y="307"/>
                  </a:lnTo>
                  <a:lnTo>
                    <a:pt x="512" y="210"/>
                  </a:lnTo>
                  <a:lnTo>
                    <a:pt x="536" y="159"/>
                  </a:lnTo>
                  <a:lnTo>
                    <a:pt x="536" y="156"/>
                  </a:lnTo>
                  <a:lnTo>
                    <a:pt x="531" y="151"/>
                  </a:lnTo>
                  <a:lnTo>
                    <a:pt x="510" y="159"/>
                  </a:lnTo>
                  <a:lnTo>
                    <a:pt x="467" y="181"/>
                  </a:lnTo>
                  <a:lnTo>
                    <a:pt x="438" y="189"/>
                  </a:lnTo>
                  <a:lnTo>
                    <a:pt x="295" y="240"/>
                  </a:lnTo>
                  <a:lnTo>
                    <a:pt x="244" y="252"/>
                  </a:lnTo>
                  <a:lnTo>
                    <a:pt x="207" y="263"/>
                  </a:lnTo>
                  <a:lnTo>
                    <a:pt x="86" y="277"/>
                  </a:lnTo>
                  <a:lnTo>
                    <a:pt x="12" y="275"/>
                  </a:lnTo>
                  <a:lnTo>
                    <a:pt x="4" y="271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117" y="252"/>
                  </a:lnTo>
                  <a:lnTo>
                    <a:pt x="146" y="244"/>
                  </a:lnTo>
                  <a:lnTo>
                    <a:pt x="172" y="242"/>
                  </a:lnTo>
                  <a:lnTo>
                    <a:pt x="274" y="214"/>
                  </a:lnTo>
                  <a:lnTo>
                    <a:pt x="341" y="191"/>
                  </a:lnTo>
                  <a:lnTo>
                    <a:pt x="461" y="135"/>
                  </a:lnTo>
                  <a:lnTo>
                    <a:pt x="529" y="93"/>
                  </a:lnTo>
                  <a:lnTo>
                    <a:pt x="536" y="87"/>
                  </a:lnTo>
                  <a:lnTo>
                    <a:pt x="518" y="70"/>
                  </a:lnTo>
                  <a:lnTo>
                    <a:pt x="499" y="49"/>
                  </a:lnTo>
                  <a:lnTo>
                    <a:pt x="485" y="15"/>
                  </a:lnTo>
                  <a:lnTo>
                    <a:pt x="491" y="0"/>
                  </a:lnTo>
                  <a:lnTo>
                    <a:pt x="508" y="2"/>
                  </a:lnTo>
                  <a:lnTo>
                    <a:pt x="5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7" name="Freeform 1378">
              <a:extLst>
                <a:ext uri="{FF2B5EF4-FFF2-40B4-BE49-F238E27FC236}">
                  <a16:creationId xmlns:a16="http://schemas.microsoft.com/office/drawing/2014/main" id="{FFF34F21-28A2-7F44-9386-3B9FA938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487"/>
              <a:ext cx="20" cy="38"/>
            </a:xfrm>
            <a:custGeom>
              <a:avLst/>
              <a:gdLst>
                <a:gd name="T0" fmla="*/ 16 w 60"/>
                <a:gd name="T1" fmla="*/ 6 h 112"/>
                <a:gd name="T2" fmla="*/ 21 w 60"/>
                <a:gd name="T3" fmla="*/ 58 h 112"/>
                <a:gd name="T4" fmla="*/ 35 w 60"/>
                <a:gd name="T5" fmla="*/ 81 h 112"/>
                <a:gd name="T6" fmla="*/ 60 w 60"/>
                <a:gd name="T7" fmla="*/ 107 h 112"/>
                <a:gd name="T8" fmla="*/ 60 w 60"/>
                <a:gd name="T9" fmla="*/ 112 h 112"/>
                <a:gd name="T10" fmla="*/ 45 w 60"/>
                <a:gd name="T11" fmla="*/ 106 h 112"/>
                <a:gd name="T12" fmla="*/ 16 w 60"/>
                <a:gd name="T13" fmla="*/ 77 h 112"/>
                <a:gd name="T14" fmla="*/ 2 w 60"/>
                <a:gd name="T15" fmla="*/ 49 h 112"/>
                <a:gd name="T16" fmla="*/ 0 w 60"/>
                <a:gd name="T17" fmla="*/ 30 h 112"/>
                <a:gd name="T18" fmla="*/ 0 w 60"/>
                <a:gd name="T19" fmla="*/ 9 h 112"/>
                <a:gd name="T20" fmla="*/ 5 w 60"/>
                <a:gd name="T21" fmla="*/ 0 h 112"/>
                <a:gd name="T22" fmla="*/ 11 w 60"/>
                <a:gd name="T23" fmla="*/ 0 h 112"/>
                <a:gd name="T24" fmla="*/ 16 w 60"/>
                <a:gd name="T25" fmla="*/ 6 h 112"/>
                <a:gd name="T26" fmla="*/ 16 w 60"/>
                <a:gd name="T27" fmla="*/ 6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"/>
                <a:gd name="T43" fmla="*/ 0 h 112"/>
                <a:gd name="T44" fmla="*/ 60 w 60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" h="112">
                  <a:moveTo>
                    <a:pt x="16" y="6"/>
                  </a:moveTo>
                  <a:lnTo>
                    <a:pt x="21" y="58"/>
                  </a:lnTo>
                  <a:lnTo>
                    <a:pt x="35" y="81"/>
                  </a:lnTo>
                  <a:lnTo>
                    <a:pt x="60" y="107"/>
                  </a:lnTo>
                  <a:lnTo>
                    <a:pt x="60" y="112"/>
                  </a:lnTo>
                  <a:lnTo>
                    <a:pt x="45" y="106"/>
                  </a:lnTo>
                  <a:lnTo>
                    <a:pt x="16" y="77"/>
                  </a:lnTo>
                  <a:lnTo>
                    <a:pt x="2" y="49"/>
                  </a:lnTo>
                  <a:lnTo>
                    <a:pt x="0" y="30"/>
                  </a:lnTo>
                  <a:lnTo>
                    <a:pt x="0" y="9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8" name="Freeform 1379">
              <a:extLst>
                <a:ext uri="{FF2B5EF4-FFF2-40B4-BE49-F238E27FC236}">
                  <a16:creationId xmlns:a16="http://schemas.microsoft.com/office/drawing/2014/main" id="{F6639E4E-A2D3-1A4D-9F31-26EADC1AC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" y="490"/>
              <a:ext cx="119" cy="273"/>
            </a:xfrm>
            <a:custGeom>
              <a:avLst/>
              <a:gdLst>
                <a:gd name="T0" fmla="*/ 153 w 357"/>
                <a:gd name="T1" fmla="*/ 17 h 819"/>
                <a:gd name="T2" fmla="*/ 160 w 357"/>
                <a:gd name="T3" fmla="*/ 46 h 819"/>
                <a:gd name="T4" fmla="*/ 165 w 357"/>
                <a:gd name="T5" fmla="*/ 67 h 819"/>
                <a:gd name="T6" fmla="*/ 181 w 357"/>
                <a:gd name="T7" fmla="*/ 98 h 819"/>
                <a:gd name="T8" fmla="*/ 276 w 357"/>
                <a:gd name="T9" fmla="*/ 205 h 819"/>
                <a:gd name="T10" fmla="*/ 329 w 357"/>
                <a:gd name="T11" fmla="*/ 289 h 819"/>
                <a:gd name="T12" fmla="*/ 346 w 357"/>
                <a:gd name="T13" fmla="*/ 336 h 819"/>
                <a:gd name="T14" fmla="*/ 357 w 357"/>
                <a:gd name="T15" fmla="*/ 434 h 819"/>
                <a:gd name="T16" fmla="*/ 348 w 357"/>
                <a:gd name="T17" fmla="*/ 505 h 819"/>
                <a:gd name="T18" fmla="*/ 315 w 357"/>
                <a:gd name="T19" fmla="*/ 574 h 819"/>
                <a:gd name="T20" fmla="*/ 253 w 357"/>
                <a:gd name="T21" fmla="*/ 635 h 819"/>
                <a:gd name="T22" fmla="*/ 79 w 357"/>
                <a:gd name="T23" fmla="*/ 758 h 819"/>
                <a:gd name="T24" fmla="*/ 4 w 357"/>
                <a:gd name="T25" fmla="*/ 819 h 819"/>
                <a:gd name="T26" fmla="*/ 2 w 357"/>
                <a:gd name="T27" fmla="*/ 819 h 819"/>
                <a:gd name="T28" fmla="*/ 0 w 357"/>
                <a:gd name="T29" fmla="*/ 816 h 819"/>
                <a:gd name="T30" fmla="*/ 30 w 357"/>
                <a:gd name="T31" fmla="*/ 767 h 819"/>
                <a:gd name="T32" fmla="*/ 71 w 357"/>
                <a:gd name="T33" fmla="*/ 719 h 819"/>
                <a:gd name="T34" fmla="*/ 242 w 357"/>
                <a:gd name="T35" fmla="*/ 580 h 819"/>
                <a:gd name="T36" fmla="*/ 282 w 357"/>
                <a:gd name="T37" fmla="*/ 533 h 819"/>
                <a:gd name="T38" fmla="*/ 311 w 357"/>
                <a:gd name="T39" fmla="*/ 468 h 819"/>
                <a:gd name="T40" fmla="*/ 318 w 357"/>
                <a:gd name="T41" fmla="*/ 386 h 819"/>
                <a:gd name="T42" fmla="*/ 308 w 357"/>
                <a:gd name="T43" fmla="*/ 324 h 819"/>
                <a:gd name="T44" fmla="*/ 285 w 357"/>
                <a:gd name="T45" fmla="*/ 271 h 819"/>
                <a:gd name="T46" fmla="*/ 243 w 357"/>
                <a:gd name="T47" fmla="*/ 210 h 819"/>
                <a:gd name="T48" fmla="*/ 158 w 357"/>
                <a:gd name="T49" fmla="*/ 110 h 819"/>
                <a:gd name="T50" fmla="*/ 137 w 357"/>
                <a:gd name="T51" fmla="*/ 63 h 819"/>
                <a:gd name="T52" fmla="*/ 134 w 357"/>
                <a:gd name="T53" fmla="*/ 36 h 819"/>
                <a:gd name="T54" fmla="*/ 130 w 357"/>
                <a:gd name="T55" fmla="*/ 15 h 819"/>
                <a:gd name="T56" fmla="*/ 130 w 357"/>
                <a:gd name="T57" fmla="*/ 6 h 819"/>
                <a:gd name="T58" fmla="*/ 134 w 357"/>
                <a:gd name="T59" fmla="*/ 0 h 819"/>
                <a:gd name="T60" fmla="*/ 141 w 357"/>
                <a:gd name="T61" fmla="*/ 4 h 819"/>
                <a:gd name="T62" fmla="*/ 153 w 357"/>
                <a:gd name="T63" fmla="*/ 17 h 819"/>
                <a:gd name="T64" fmla="*/ 153 w 357"/>
                <a:gd name="T65" fmla="*/ 17 h 8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819"/>
                <a:gd name="T101" fmla="*/ 357 w 357"/>
                <a:gd name="T102" fmla="*/ 819 h 8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819">
                  <a:moveTo>
                    <a:pt x="153" y="17"/>
                  </a:moveTo>
                  <a:lnTo>
                    <a:pt x="160" y="46"/>
                  </a:lnTo>
                  <a:lnTo>
                    <a:pt x="165" y="67"/>
                  </a:lnTo>
                  <a:lnTo>
                    <a:pt x="181" y="98"/>
                  </a:lnTo>
                  <a:lnTo>
                    <a:pt x="276" y="205"/>
                  </a:lnTo>
                  <a:lnTo>
                    <a:pt x="329" y="289"/>
                  </a:lnTo>
                  <a:lnTo>
                    <a:pt x="346" y="336"/>
                  </a:lnTo>
                  <a:lnTo>
                    <a:pt x="357" y="434"/>
                  </a:lnTo>
                  <a:lnTo>
                    <a:pt x="348" y="505"/>
                  </a:lnTo>
                  <a:lnTo>
                    <a:pt x="315" y="574"/>
                  </a:lnTo>
                  <a:lnTo>
                    <a:pt x="253" y="635"/>
                  </a:lnTo>
                  <a:lnTo>
                    <a:pt x="79" y="758"/>
                  </a:lnTo>
                  <a:lnTo>
                    <a:pt x="4" y="819"/>
                  </a:lnTo>
                  <a:lnTo>
                    <a:pt x="2" y="819"/>
                  </a:lnTo>
                  <a:lnTo>
                    <a:pt x="0" y="816"/>
                  </a:lnTo>
                  <a:lnTo>
                    <a:pt x="30" y="767"/>
                  </a:lnTo>
                  <a:lnTo>
                    <a:pt x="71" y="719"/>
                  </a:lnTo>
                  <a:lnTo>
                    <a:pt x="242" y="580"/>
                  </a:lnTo>
                  <a:lnTo>
                    <a:pt x="282" y="533"/>
                  </a:lnTo>
                  <a:lnTo>
                    <a:pt x="311" y="468"/>
                  </a:lnTo>
                  <a:lnTo>
                    <a:pt x="318" y="386"/>
                  </a:lnTo>
                  <a:lnTo>
                    <a:pt x="308" y="324"/>
                  </a:lnTo>
                  <a:lnTo>
                    <a:pt x="285" y="271"/>
                  </a:lnTo>
                  <a:lnTo>
                    <a:pt x="243" y="210"/>
                  </a:lnTo>
                  <a:lnTo>
                    <a:pt x="158" y="110"/>
                  </a:lnTo>
                  <a:lnTo>
                    <a:pt x="137" y="63"/>
                  </a:lnTo>
                  <a:lnTo>
                    <a:pt x="134" y="36"/>
                  </a:lnTo>
                  <a:lnTo>
                    <a:pt x="130" y="15"/>
                  </a:lnTo>
                  <a:lnTo>
                    <a:pt x="130" y="6"/>
                  </a:lnTo>
                  <a:lnTo>
                    <a:pt x="134" y="0"/>
                  </a:lnTo>
                  <a:lnTo>
                    <a:pt x="141" y="4"/>
                  </a:lnTo>
                  <a:lnTo>
                    <a:pt x="15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9" name="Freeform 1380">
              <a:extLst>
                <a:ext uri="{FF2B5EF4-FFF2-40B4-BE49-F238E27FC236}">
                  <a16:creationId xmlns:a16="http://schemas.microsoft.com/office/drawing/2014/main" id="{99DEE433-DF62-B247-BD91-A40BAF8D2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511"/>
              <a:ext cx="203" cy="142"/>
            </a:xfrm>
            <a:custGeom>
              <a:avLst/>
              <a:gdLst>
                <a:gd name="T0" fmla="*/ 123 w 610"/>
                <a:gd name="T1" fmla="*/ 24 h 424"/>
                <a:gd name="T2" fmla="*/ 132 w 610"/>
                <a:gd name="T3" fmla="*/ 40 h 424"/>
                <a:gd name="T4" fmla="*/ 127 w 610"/>
                <a:gd name="T5" fmla="*/ 57 h 424"/>
                <a:gd name="T6" fmla="*/ 106 w 610"/>
                <a:gd name="T7" fmla="*/ 77 h 424"/>
                <a:gd name="T8" fmla="*/ 109 w 610"/>
                <a:gd name="T9" fmla="*/ 85 h 424"/>
                <a:gd name="T10" fmla="*/ 130 w 610"/>
                <a:gd name="T11" fmla="*/ 93 h 424"/>
                <a:gd name="T12" fmla="*/ 178 w 610"/>
                <a:gd name="T13" fmla="*/ 102 h 424"/>
                <a:gd name="T14" fmla="*/ 239 w 610"/>
                <a:gd name="T15" fmla="*/ 112 h 424"/>
                <a:gd name="T16" fmla="*/ 240 w 610"/>
                <a:gd name="T17" fmla="*/ 112 h 424"/>
                <a:gd name="T18" fmla="*/ 243 w 610"/>
                <a:gd name="T19" fmla="*/ 114 h 424"/>
                <a:gd name="T20" fmla="*/ 243 w 610"/>
                <a:gd name="T21" fmla="*/ 121 h 424"/>
                <a:gd name="T22" fmla="*/ 229 w 610"/>
                <a:gd name="T23" fmla="*/ 128 h 424"/>
                <a:gd name="T24" fmla="*/ 171 w 610"/>
                <a:gd name="T25" fmla="*/ 137 h 424"/>
                <a:gd name="T26" fmla="*/ 166 w 610"/>
                <a:gd name="T27" fmla="*/ 142 h 424"/>
                <a:gd name="T28" fmla="*/ 288 w 610"/>
                <a:gd name="T29" fmla="*/ 263 h 424"/>
                <a:gd name="T30" fmla="*/ 325 w 610"/>
                <a:gd name="T31" fmla="*/ 293 h 424"/>
                <a:gd name="T32" fmla="*/ 364 w 610"/>
                <a:gd name="T33" fmla="*/ 305 h 424"/>
                <a:gd name="T34" fmla="*/ 401 w 610"/>
                <a:gd name="T35" fmla="*/ 309 h 424"/>
                <a:gd name="T36" fmla="*/ 433 w 610"/>
                <a:gd name="T37" fmla="*/ 316 h 424"/>
                <a:gd name="T38" fmla="*/ 566 w 610"/>
                <a:gd name="T39" fmla="*/ 305 h 424"/>
                <a:gd name="T40" fmla="*/ 587 w 610"/>
                <a:gd name="T41" fmla="*/ 301 h 424"/>
                <a:gd name="T42" fmla="*/ 610 w 610"/>
                <a:gd name="T43" fmla="*/ 301 h 424"/>
                <a:gd name="T44" fmla="*/ 610 w 610"/>
                <a:gd name="T45" fmla="*/ 309 h 424"/>
                <a:gd name="T46" fmla="*/ 559 w 610"/>
                <a:gd name="T47" fmla="*/ 337 h 424"/>
                <a:gd name="T48" fmla="*/ 556 w 610"/>
                <a:gd name="T49" fmla="*/ 337 h 424"/>
                <a:gd name="T50" fmla="*/ 552 w 610"/>
                <a:gd name="T51" fmla="*/ 342 h 424"/>
                <a:gd name="T52" fmla="*/ 552 w 610"/>
                <a:gd name="T53" fmla="*/ 349 h 424"/>
                <a:gd name="T54" fmla="*/ 566 w 610"/>
                <a:gd name="T55" fmla="*/ 367 h 424"/>
                <a:gd name="T56" fmla="*/ 566 w 610"/>
                <a:gd name="T57" fmla="*/ 388 h 424"/>
                <a:gd name="T58" fmla="*/ 533 w 610"/>
                <a:gd name="T59" fmla="*/ 411 h 424"/>
                <a:gd name="T60" fmla="*/ 503 w 610"/>
                <a:gd name="T61" fmla="*/ 424 h 424"/>
                <a:gd name="T62" fmla="*/ 481 w 610"/>
                <a:gd name="T63" fmla="*/ 418 h 424"/>
                <a:gd name="T64" fmla="*/ 469 w 610"/>
                <a:gd name="T65" fmla="*/ 411 h 424"/>
                <a:gd name="T66" fmla="*/ 450 w 610"/>
                <a:gd name="T67" fmla="*/ 386 h 424"/>
                <a:gd name="T68" fmla="*/ 445 w 610"/>
                <a:gd name="T69" fmla="*/ 370 h 424"/>
                <a:gd name="T70" fmla="*/ 438 w 610"/>
                <a:gd name="T71" fmla="*/ 366 h 424"/>
                <a:gd name="T72" fmla="*/ 375 w 610"/>
                <a:gd name="T73" fmla="*/ 360 h 424"/>
                <a:gd name="T74" fmla="*/ 339 w 610"/>
                <a:gd name="T75" fmla="*/ 349 h 424"/>
                <a:gd name="T76" fmla="*/ 297 w 610"/>
                <a:gd name="T77" fmla="*/ 323 h 424"/>
                <a:gd name="T78" fmla="*/ 191 w 610"/>
                <a:gd name="T79" fmla="*/ 214 h 424"/>
                <a:gd name="T80" fmla="*/ 141 w 610"/>
                <a:gd name="T81" fmla="*/ 159 h 424"/>
                <a:gd name="T82" fmla="*/ 134 w 610"/>
                <a:gd name="T83" fmla="*/ 135 h 424"/>
                <a:gd name="T84" fmla="*/ 120 w 610"/>
                <a:gd name="T85" fmla="*/ 127 h 424"/>
                <a:gd name="T86" fmla="*/ 106 w 610"/>
                <a:gd name="T87" fmla="*/ 121 h 424"/>
                <a:gd name="T88" fmla="*/ 81 w 610"/>
                <a:gd name="T89" fmla="*/ 96 h 424"/>
                <a:gd name="T90" fmla="*/ 76 w 610"/>
                <a:gd name="T91" fmla="*/ 96 h 424"/>
                <a:gd name="T92" fmla="*/ 58 w 610"/>
                <a:gd name="T93" fmla="*/ 119 h 424"/>
                <a:gd name="T94" fmla="*/ 44 w 610"/>
                <a:gd name="T95" fmla="*/ 151 h 424"/>
                <a:gd name="T96" fmla="*/ 44 w 610"/>
                <a:gd name="T97" fmla="*/ 170 h 424"/>
                <a:gd name="T98" fmla="*/ 39 w 610"/>
                <a:gd name="T99" fmla="*/ 175 h 424"/>
                <a:gd name="T100" fmla="*/ 30 w 610"/>
                <a:gd name="T101" fmla="*/ 175 h 424"/>
                <a:gd name="T102" fmla="*/ 11 w 610"/>
                <a:gd name="T103" fmla="*/ 151 h 424"/>
                <a:gd name="T104" fmla="*/ 0 w 610"/>
                <a:gd name="T105" fmla="*/ 127 h 424"/>
                <a:gd name="T106" fmla="*/ 0 w 610"/>
                <a:gd name="T107" fmla="*/ 82 h 424"/>
                <a:gd name="T108" fmla="*/ 11 w 610"/>
                <a:gd name="T109" fmla="*/ 54 h 424"/>
                <a:gd name="T110" fmla="*/ 39 w 610"/>
                <a:gd name="T111" fmla="*/ 21 h 424"/>
                <a:gd name="T112" fmla="*/ 53 w 610"/>
                <a:gd name="T113" fmla="*/ 9 h 424"/>
                <a:gd name="T114" fmla="*/ 81 w 610"/>
                <a:gd name="T115" fmla="*/ 0 h 424"/>
                <a:gd name="T116" fmla="*/ 97 w 610"/>
                <a:gd name="T117" fmla="*/ 4 h 424"/>
                <a:gd name="T118" fmla="*/ 123 w 610"/>
                <a:gd name="T119" fmla="*/ 24 h 424"/>
                <a:gd name="T120" fmla="*/ 123 w 610"/>
                <a:gd name="T121" fmla="*/ 24 h 4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0"/>
                <a:gd name="T184" fmla="*/ 0 h 424"/>
                <a:gd name="T185" fmla="*/ 610 w 610"/>
                <a:gd name="T186" fmla="*/ 424 h 4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0" h="424">
                  <a:moveTo>
                    <a:pt x="123" y="24"/>
                  </a:moveTo>
                  <a:lnTo>
                    <a:pt x="132" y="40"/>
                  </a:lnTo>
                  <a:lnTo>
                    <a:pt x="127" y="57"/>
                  </a:lnTo>
                  <a:lnTo>
                    <a:pt x="106" y="77"/>
                  </a:lnTo>
                  <a:lnTo>
                    <a:pt x="109" y="85"/>
                  </a:lnTo>
                  <a:lnTo>
                    <a:pt x="130" y="93"/>
                  </a:lnTo>
                  <a:lnTo>
                    <a:pt x="178" y="102"/>
                  </a:lnTo>
                  <a:lnTo>
                    <a:pt x="239" y="112"/>
                  </a:lnTo>
                  <a:lnTo>
                    <a:pt x="240" y="112"/>
                  </a:lnTo>
                  <a:lnTo>
                    <a:pt x="243" y="114"/>
                  </a:lnTo>
                  <a:lnTo>
                    <a:pt x="243" y="121"/>
                  </a:lnTo>
                  <a:lnTo>
                    <a:pt x="229" y="128"/>
                  </a:lnTo>
                  <a:lnTo>
                    <a:pt x="171" y="137"/>
                  </a:lnTo>
                  <a:lnTo>
                    <a:pt x="166" y="142"/>
                  </a:lnTo>
                  <a:lnTo>
                    <a:pt x="288" y="263"/>
                  </a:lnTo>
                  <a:lnTo>
                    <a:pt x="325" y="293"/>
                  </a:lnTo>
                  <a:lnTo>
                    <a:pt x="364" y="305"/>
                  </a:lnTo>
                  <a:lnTo>
                    <a:pt x="401" y="309"/>
                  </a:lnTo>
                  <a:lnTo>
                    <a:pt x="433" y="316"/>
                  </a:lnTo>
                  <a:lnTo>
                    <a:pt x="566" y="305"/>
                  </a:lnTo>
                  <a:lnTo>
                    <a:pt x="587" y="301"/>
                  </a:lnTo>
                  <a:lnTo>
                    <a:pt x="610" y="301"/>
                  </a:lnTo>
                  <a:lnTo>
                    <a:pt x="610" y="309"/>
                  </a:lnTo>
                  <a:lnTo>
                    <a:pt x="559" y="337"/>
                  </a:lnTo>
                  <a:lnTo>
                    <a:pt x="556" y="337"/>
                  </a:lnTo>
                  <a:lnTo>
                    <a:pt x="552" y="342"/>
                  </a:lnTo>
                  <a:lnTo>
                    <a:pt x="552" y="349"/>
                  </a:lnTo>
                  <a:lnTo>
                    <a:pt x="566" y="367"/>
                  </a:lnTo>
                  <a:lnTo>
                    <a:pt x="566" y="388"/>
                  </a:lnTo>
                  <a:lnTo>
                    <a:pt x="533" y="411"/>
                  </a:lnTo>
                  <a:lnTo>
                    <a:pt x="503" y="424"/>
                  </a:lnTo>
                  <a:lnTo>
                    <a:pt x="481" y="418"/>
                  </a:lnTo>
                  <a:lnTo>
                    <a:pt x="469" y="411"/>
                  </a:lnTo>
                  <a:lnTo>
                    <a:pt x="450" y="386"/>
                  </a:lnTo>
                  <a:lnTo>
                    <a:pt x="445" y="370"/>
                  </a:lnTo>
                  <a:lnTo>
                    <a:pt x="438" y="366"/>
                  </a:lnTo>
                  <a:lnTo>
                    <a:pt x="375" y="360"/>
                  </a:lnTo>
                  <a:lnTo>
                    <a:pt x="339" y="349"/>
                  </a:lnTo>
                  <a:lnTo>
                    <a:pt x="297" y="323"/>
                  </a:lnTo>
                  <a:lnTo>
                    <a:pt x="191" y="214"/>
                  </a:lnTo>
                  <a:lnTo>
                    <a:pt x="141" y="159"/>
                  </a:lnTo>
                  <a:lnTo>
                    <a:pt x="134" y="135"/>
                  </a:lnTo>
                  <a:lnTo>
                    <a:pt x="120" y="127"/>
                  </a:lnTo>
                  <a:lnTo>
                    <a:pt x="106" y="121"/>
                  </a:lnTo>
                  <a:lnTo>
                    <a:pt x="81" y="96"/>
                  </a:lnTo>
                  <a:lnTo>
                    <a:pt x="76" y="96"/>
                  </a:lnTo>
                  <a:lnTo>
                    <a:pt x="58" y="119"/>
                  </a:lnTo>
                  <a:lnTo>
                    <a:pt x="44" y="151"/>
                  </a:lnTo>
                  <a:lnTo>
                    <a:pt x="44" y="170"/>
                  </a:lnTo>
                  <a:lnTo>
                    <a:pt x="39" y="175"/>
                  </a:lnTo>
                  <a:lnTo>
                    <a:pt x="30" y="175"/>
                  </a:lnTo>
                  <a:lnTo>
                    <a:pt x="11" y="151"/>
                  </a:lnTo>
                  <a:lnTo>
                    <a:pt x="0" y="127"/>
                  </a:lnTo>
                  <a:lnTo>
                    <a:pt x="0" y="82"/>
                  </a:lnTo>
                  <a:lnTo>
                    <a:pt x="11" y="54"/>
                  </a:lnTo>
                  <a:lnTo>
                    <a:pt x="39" y="21"/>
                  </a:lnTo>
                  <a:lnTo>
                    <a:pt x="53" y="9"/>
                  </a:lnTo>
                  <a:lnTo>
                    <a:pt x="81" y="0"/>
                  </a:lnTo>
                  <a:lnTo>
                    <a:pt x="97" y="4"/>
                  </a:lnTo>
                  <a:lnTo>
                    <a:pt x="1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0" name="Freeform 1381">
              <a:extLst>
                <a:ext uri="{FF2B5EF4-FFF2-40B4-BE49-F238E27FC236}">
                  <a16:creationId xmlns:a16="http://schemas.microsoft.com/office/drawing/2014/main" id="{944CCE1E-C1E5-274C-9211-2725082E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560"/>
              <a:ext cx="31" cy="75"/>
            </a:xfrm>
            <a:custGeom>
              <a:avLst/>
              <a:gdLst>
                <a:gd name="T0" fmla="*/ 67 w 95"/>
                <a:gd name="T1" fmla="*/ 26 h 223"/>
                <a:gd name="T2" fmla="*/ 72 w 95"/>
                <a:gd name="T3" fmla="*/ 35 h 223"/>
                <a:gd name="T4" fmla="*/ 90 w 95"/>
                <a:gd name="T5" fmla="*/ 53 h 223"/>
                <a:gd name="T6" fmla="*/ 95 w 95"/>
                <a:gd name="T7" fmla="*/ 70 h 223"/>
                <a:gd name="T8" fmla="*/ 92 w 95"/>
                <a:gd name="T9" fmla="*/ 160 h 223"/>
                <a:gd name="T10" fmla="*/ 81 w 95"/>
                <a:gd name="T11" fmla="*/ 192 h 223"/>
                <a:gd name="T12" fmla="*/ 69 w 95"/>
                <a:gd name="T13" fmla="*/ 205 h 223"/>
                <a:gd name="T14" fmla="*/ 42 w 95"/>
                <a:gd name="T15" fmla="*/ 216 h 223"/>
                <a:gd name="T16" fmla="*/ 35 w 95"/>
                <a:gd name="T17" fmla="*/ 223 h 223"/>
                <a:gd name="T18" fmla="*/ 18 w 95"/>
                <a:gd name="T19" fmla="*/ 220 h 223"/>
                <a:gd name="T20" fmla="*/ 4 w 95"/>
                <a:gd name="T21" fmla="*/ 205 h 223"/>
                <a:gd name="T22" fmla="*/ 0 w 95"/>
                <a:gd name="T23" fmla="*/ 188 h 223"/>
                <a:gd name="T24" fmla="*/ 0 w 95"/>
                <a:gd name="T25" fmla="*/ 148 h 223"/>
                <a:gd name="T26" fmla="*/ 7 w 95"/>
                <a:gd name="T27" fmla="*/ 111 h 223"/>
                <a:gd name="T28" fmla="*/ 25 w 95"/>
                <a:gd name="T29" fmla="*/ 130 h 223"/>
                <a:gd name="T30" fmla="*/ 47 w 95"/>
                <a:gd name="T31" fmla="*/ 137 h 223"/>
                <a:gd name="T32" fmla="*/ 65 w 95"/>
                <a:gd name="T33" fmla="*/ 135 h 223"/>
                <a:gd name="T34" fmla="*/ 76 w 95"/>
                <a:gd name="T35" fmla="*/ 118 h 223"/>
                <a:gd name="T36" fmla="*/ 72 w 95"/>
                <a:gd name="T37" fmla="*/ 56 h 223"/>
                <a:gd name="T38" fmla="*/ 62 w 95"/>
                <a:gd name="T39" fmla="*/ 37 h 223"/>
                <a:gd name="T40" fmla="*/ 37 w 95"/>
                <a:gd name="T41" fmla="*/ 16 h 223"/>
                <a:gd name="T42" fmla="*/ 35 w 95"/>
                <a:gd name="T43" fmla="*/ 14 h 223"/>
                <a:gd name="T44" fmla="*/ 28 w 95"/>
                <a:gd name="T45" fmla="*/ 14 h 223"/>
                <a:gd name="T46" fmla="*/ 28 w 95"/>
                <a:gd name="T47" fmla="*/ 10 h 223"/>
                <a:gd name="T48" fmla="*/ 37 w 95"/>
                <a:gd name="T49" fmla="*/ 0 h 223"/>
                <a:gd name="T50" fmla="*/ 51 w 95"/>
                <a:gd name="T51" fmla="*/ 4 h 223"/>
                <a:gd name="T52" fmla="*/ 67 w 95"/>
                <a:gd name="T53" fmla="*/ 26 h 223"/>
                <a:gd name="T54" fmla="*/ 67 w 95"/>
                <a:gd name="T55" fmla="*/ 2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5"/>
                <a:gd name="T85" fmla="*/ 0 h 223"/>
                <a:gd name="T86" fmla="*/ 95 w 95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5" h="223">
                  <a:moveTo>
                    <a:pt x="67" y="26"/>
                  </a:moveTo>
                  <a:lnTo>
                    <a:pt x="72" y="35"/>
                  </a:lnTo>
                  <a:lnTo>
                    <a:pt x="90" y="53"/>
                  </a:lnTo>
                  <a:lnTo>
                    <a:pt x="95" y="70"/>
                  </a:lnTo>
                  <a:lnTo>
                    <a:pt x="92" y="160"/>
                  </a:lnTo>
                  <a:lnTo>
                    <a:pt x="81" y="192"/>
                  </a:lnTo>
                  <a:lnTo>
                    <a:pt x="69" y="205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18" y="220"/>
                  </a:lnTo>
                  <a:lnTo>
                    <a:pt x="4" y="205"/>
                  </a:lnTo>
                  <a:lnTo>
                    <a:pt x="0" y="188"/>
                  </a:lnTo>
                  <a:lnTo>
                    <a:pt x="0" y="148"/>
                  </a:lnTo>
                  <a:lnTo>
                    <a:pt x="7" y="111"/>
                  </a:lnTo>
                  <a:lnTo>
                    <a:pt x="25" y="130"/>
                  </a:lnTo>
                  <a:lnTo>
                    <a:pt x="47" y="137"/>
                  </a:lnTo>
                  <a:lnTo>
                    <a:pt x="65" y="135"/>
                  </a:lnTo>
                  <a:lnTo>
                    <a:pt x="76" y="118"/>
                  </a:lnTo>
                  <a:lnTo>
                    <a:pt x="72" y="56"/>
                  </a:lnTo>
                  <a:lnTo>
                    <a:pt x="62" y="37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7" y="0"/>
                  </a:lnTo>
                  <a:lnTo>
                    <a:pt x="51" y="4"/>
                  </a:lnTo>
                  <a:lnTo>
                    <a:pt x="6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1" name="Freeform 1382">
              <a:extLst>
                <a:ext uri="{FF2B5EF4-FFF2-40B4-BE49-F238E27FC236}">
                  <a16:creationId xmlns:a16="http://schemas.microsoft.com/office/drawing/2014/main" id="{4C91014E-7759-DD47-AC64-CBC421A1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609"/>
              <a:ext cx="50" cy="68"/>
            </a:xfrm>
            <a:custGeom>
              <a:avLst/>
              <a:gdLst>
                <a:gd name="T0" fmla="*/ 151 w 151"/>
                <a:gd name="T1" fmla="*/ 22 h 204"/>
                <a:gd name="T2" fmla="*/ 151 w 151"/>
                <a:gd name="T3" fmla="*/ 68 h 204"/>
                <a:gd name="T4" fmla="*/ 134 w 151"/>
                <a:gd name="T5" fmla="*/ 113 h 204"/>
                <a:gd name="T6" fmla="*/ 111 w 151"/>
                <a:gd name="T7" fmla="*/ 150 h 204"/>
                <a:gd name="T8" fmla="*/ 88 w 151"/>
                <a:gd name="T9" fmla="*/ 168 h 204"/>
                <a:gd name="T10" fmla="*/ 65 w 151"/>
                <a:gd name="T11" fmla="*/ 183 h 204"/>
                <a:gd name="T12" fmla="*/ 58 w 151"/>
                <a:gd name="T13" fmla="*/ 185 h 204"/>
                <a:gd name="T14" fmla="*/ 35 w 151"/>
                <a:gd name="T15" fmla="*/ 204 h 204"/>
                <a:gd name="T16" fmla="*/ 9 w 151"/>
                <a:gd name="T17" fmla="*/ 201 h 204"/>
                <a:gd name="T18" fmla="*/ 0 w 151"/>
                <a:gd name="T19" fmla="*/ 191 h 204"/>
                <a:gd name="T20" fmla="*/ 0 w 151"/>
                <a:gd name="T21" fmla="*/ 153 h 204"/>
                <a:gd name="T22" fmla="*/ 18 w 151"/>
                <a:gd name="T23" fmla="*/ 110 h 204"/>
                <a:gd name="T24" fmla="*/ 42 w 151"/>
                <a:gd name="T25" fmla="*/ 94 h 204"/>
                <a:gd name="T26" fmla="*/ 51 w 151"/>
                <a:gd name="T27" fmla="*/ 94 h 204"/>
                <a:gd name="T28" fmla="*/ 54 w 151"/>
                <a:gd name="T29" fmla="*/ 108 h 204"/>
                <a:gd name="T30" fmla="*/ 73 w 151"/>
                <a:gd name="T31" fmla="*/ 126 h 204"/>
                <a:gd name="T32" fmla="*/ 90 w 151"/>
                <a:gd name="T33" fmla="*/ 124 h 204"/>
                <a:gd name="T34" fmla="*/ 118 w 151"/>
                <a:gd name="T35" fmla="*/ 96 h 204"/>
                <a:gd name="T36" fmla="*/ 127 w 151"/>
                <a:gd name="T37" fmla="*/ 83 h 204"/>
                <a:gd name="T38" fmla="*/ 134 w 151"/>
                <a:gd name="T39" fmla="*/ 60 h 204"/>
                <a:gd name="T40" fmla="*/ 132 w 151"/>
                <a:gd name="T41" fmla="*/ 24 h 204"/>
                <a:gd name="T42" fmla="*/ 116 w 151"/>
                <a:gd name="T43" fmla="*/ 11 h 204"/>
                <a:gd name="T44" fmla="*/ 123 w 151"/>
                <a:gd name="T45" fmla="*/ 0 h 204"/>
                <a:gd name="T46" fmla="*/ 134 w 151"/>
                <a:gd name="T47" fmla="*/ 1 h 204"/>
                <a:gd name="T48" fmla="*/ 151 w 151"/>
                <a:gd name="T49" fmla="*/ 22 h 204"/>
                <a:gd name="T50" fmla="*/ 151 w 151"/>
                <a:gd name="T51" fmla="*/ 2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204"/>
                <a:gd name="T80" fmla="*/ 151 w 151"/>
                <a:gd name="T81" fmla="*/ 204 h 2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204">
                  <a:moveTo>
                    <a:pt x="151" y="22"/>
                  </a:moveTo>
                  <a:lnTo>
                    <a:pt x="151" y="68"/>
                  </a:lnTo>
                  <a:lnTo>
                    <a:pt x="134" y="113"/>
                  </a:lnTo>
                  <a:lnTo>
                    <a:pt x="111" y="150"/>
                  </a:lnTo>
                  <a:lnTo>
                    <a:pt x="88" y="168"/>
                  </a:lnTo>
                  <a:lnTo>
                    <a:pt x="65" y="183"/>
                  </a:lnTo>
                  <a:lnTo>
                    <a:pt x="58" y="185"/>
                  </a:lnTo>
                  <a:lnTo>
                    <a:pt x="35" y="204"/>
                  </a:lnTo>
                  <a:lnTo>
                    <a:pt x="9" y="201"/>
                  </a:lnTo>
                  <a:lnTo>
                    <a:pt x="0" y="191"/>
                  </a:lnTo>
                  <a:lnTo>
                    <a:pt x="0" y="153"/>
                  </a:lnTo>
                  <a:lnTo>
                    <a:pt x="18" y="110"/>
                  </a:lnTo>
                  <a:lnTo>
                    <a:pt x="42" y="94"/>
                  </a:lnTo>
                  <a:lnTo>
                    <a:pt x="51" y="94"/>
                  </a:lnTo>
                  <a:lnTo>
                    <a:pt x="54" y="108"/>
                  </a:lnTo>
                  <a:lnTo>
                    <a:pt x="73" y="126"/>
                  </a:lnTo>
                  <a:lnTo>
                    <a:pt x="90" y="124"/>
                  </a:lnTo>
                  <a:lnTo>
                    <a:pt x="118" y="96"/>
                  </a:lnTo>
                  <a:lnTo>
                    <a:pt x="127" y="83"/>
                  </a:lnTo>
                  <a:lnTo>
                    <a:pt x="134" y="60"/>
                  </a:lnTo>
                  <a:lnTo>
                    <a:pt x="132" y="24"/>
                  </a:lnTo>
                  <a:lnTo>
                    <a:pt x="116" y="11"/>
                  </a:lnTo>
                  <a:lnTo>
                    <a:pt x="123" y="0"/>
                  </a:lnTo>
                  <a:lnTo>
                    <a:pt x="134" y="1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2" name="Freeform 1383">
              <a:extLst>
                <a:ext uri="{FF2B5EF4-FFF2-40B4-BE49-F238E27FC236}">
                  <a16:creationId xmlns:a16="http://schemas.microsoft.com/office/drawing/2014/main" id="{5D331FCB-47C3-D643-8BD9-67A85785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609"/>
              <a:ext cx="6" cy="53"/>
            </a:xfrm>
            <a:custGeom>
              <a:avLst/>
              <a:gdLst>
                <a:gd name="T0" fmla="*/ 13 w 19"/>
                <a:gd name="T1" fmla="*/ 10 h 158"/>
                <a:gd name="T2" fmla="*/ 19 w 19"/>
                <a:gd name="T3" fmla="*/ 88 h 158"/>
                <a:gd name="T4" fmla="*/ 4 w 19"/>
                <a:gd name="T5" fmla="*/ 152 h 158"/>
                <a:gd name="T6" fmla="*/ 0 w 19"/>
                <a:gd name="T7" fmla="*/ 158 h 158"/>
                <a:gd name="T8" fmla="*/ 0 w 19"/>
                <a:gd name="T9" fmla="*/ 116 h 158"/>
                <a:gd name="T10" fmla="*/ 3 w 19"/>
                <a:gd name="T11" fmla="*/ 0 h 158"/>
                <a:gd name="T12" fmla="*/ 7 w 19"/>
                <a:gd name="T13" fmla="*/ 0 h 158"/>
                <a:gd name="T14" fmla="*/ 13 w 19"/>
                <a:gd name="T15" fmla="*/ 10 h 158"/>
                <a:gd name="T16" fmla="*/ 13 w 19"/>
                <a:gd name="T17" fmla="*/ 1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8"/>
                <a:gd name="T29" fmla="*/ 19 w 19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8">
                  <a:moveTo>
                    <a:pt x="13" y="10"/>
                  </a:moveTo>
                  <a:lnTo>
                    <a:pt x="19" y="88"/>
                  </a:lnTo>
                  <a:lnTo>
                    <a:pt x="4" y="152"/>
                  </a:lnTo>
                  <a:lnTo>
                    <a:pt x="0" y="158"/>
                  </a:lnTo>
                  <a:lnTo>
                    <a:pt x="0" y="116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3" name="Freeform 1384">
              <a:extLst>
                <a:ext uri="{FF2B5EF4-FFF2-40B4-BE49-F238E27FC236}">
                  <a16:creationId xmlns:a16="http://schemas.microsoft.com/office/drawing/2014/main" id="{678EB61E-11D3-3348-9760-98BBA5A6E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665"/>
              <a:ext cx="64" cy="36"/>
            </a:xfrm>
            <a:custGeom>
              <a:avLst/>
              <a:gdLst>
                <a:gd name="T0" fmla="*/ 191 w 191"/>
                <a:gd name="T1" fmla="*/ 21 h 108"/>
                <a:gd name="T2" fmla="*/ 191 w 191"/>
                <a:gd name="T3" fmla="*/ 61 h 108"/>
                <a:gd name="T4" fmla="*/ 184 w 191"/>
                <a:gd name="T5" fmla="*/ 72 h 108"/>
                <a:gd name="T6" fmla="*/ 126 w 191"/>
                <a:gd name="T7" fmla="*/ 101 h 108"/>
                <a:gd name="T8" fmla="*/ 92 w 191"/>
                <a:gd name="T9" fmla="*/ 108 h 108"/>
                <a:gd name="T10" fmla="*/ 56 w 191"/>
                <a:gd name="T11" fmla="*/ 105 h 108"/>
                <a:gd name="T12" fmla="*/ 31 w 191"/>
                <a:gd name="T13" fmla="*/ 95 h 108"/>
                <a:gd name="T14" fmla="*/ 10 w 191"/>
                <a:gd name="T15" fmla="*/ 75 h 108"/>
                <a:gd name="T16" fmla="*/ 0 w 191"/>
                <a:gd name="T17" fmla="*/ 49 h 108"/>
                <a:gd name="T18" fmla="*/ 3 w 191"/>
                <a:gd name="T19" fmla="*/ 42 h 108"/>
                <a:gd name="T20" fmla="*/ 10 w 191"/>
                <a:gd name="T21" fmla="*/ 38 h 108"/>
                <a:gd name="T22" fmla="*/ 54 w 191"/>
                <a:gd name="T23" fmla="*/ 38 h 108"/>
                <a:gd name="T24" fmla="*/ 113 w 191"/>
                <a:gd name="T25" fmla="*/ 28 h 108"/>
                <a:gd name="T26" fmla="*/ 137 w 191"/>
                <a:gd name="T27" fmla="*/ 17 h 108"/>
                <a:gd name="T28" fmla="*/ 156 w 191"/>
                <a:gd name="T29" fmla="*/ 0 h 108"/>
                <a:gd name="T30" fmla="*/ 177 w 191"/>
                <a:gd name="T31" fmla="*/ 3 h 108"/>
                <a:gd name="T32" fmla="*/ 191 w 191"/>
                <a:gd name="T33" fmla="*/ 21 h 108"/>
                <a:gd name="T34" fmla="*/ 191 w 191"/>
                <a:gd name="T35" fmla="*/ 21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"/>
                <a:gd name="T55" fmla="*/ 0 h 108"/>
                <a:gd name="T56" fmla="*/ 191 w 191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" h="108">
                  <a:moveTo>
                    <a:pt x="191" y="21"/>
                  </a:moveTo>
                  <a:lnTo>
                    <a:pt x="191" y="61"/>
                  </a:lnTo>
                  <a:lnTo>
                    <a:pt x="184" y="72"/>
                  </a:lnTo>
                  <a:lnTo>
                    <a:pt x="126" y="101"/>
                  </a:lnTo>
                  <a:lnTo>
                    <a:pt x="92" y="108"/>
                  </a:lnTo>
                  <a:lnTo>
                    <a:pt x="56" y="105"/>
                  </a:lnTo>
                  <a:lnTo>
                    <a:pt x="31" y="95"/>
                  </a:lnTo>
                  <a:lnTo>
                    <a:pt x="10" y="75"/>
                  </a:lnTo>
                  <a:lnTo>
                    <a:pt x="0" y="49"/>
                  </a:lnTo>
                  <a:lnTo>
                    <a:pt x="3" y="42"/>
                  </a:lnTo>
                  <a:lnTo>
                    <a:pt x="10" y="38"/>
                  </a:lnTo>
                  <a:lnTo>
                    <a:pt x="54" y="38"/>
                  </a:lnTo>
                  <a:lnTo>
                    <a:pt x="113" y="28"/>
                  </a:lnTo>
                  <a:lnTo>
                    <a:pt x="137" y="17"/>
                  </a:lnTo>
                  <a:lnTo>
                    <a:pt x="156" y="0"/>
                  </a:lnTo>
                  <a:lnTo>
                    <a:pt x="177" y="3"/>
                  </a:lnTo>
                  <a:lnTo>
                    <a:pt x="19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4" name="Freeform 1385">
              <a:extLst>
                <a:ext uri="{FF2B5EF4-FFF2-40B4-BE49-F238E27FC236}">
                  <a16:creationId xmlns:a16="http://schemas.microsoft.com/office/drawing/2014/main" id="{16561001-35C0-5D4E-B2BA-D888BF7F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720"/>
              <a:ext cx="117" cy="93"/>
            </a:xfrm>
            <a:custGeom>
              <a:avLst/>
              <a:gdLst>
                <a:gd name="T0" fmla="*/ 313 w 352"/>
                <a:gd name="T1" fmla="*/ 36 h 279"/>
                <a:gd name="T2" fmla="*/ 254 w 352"/>
                <a:gd name="T3" fmla="*/ 70 h 279"/>
                <a:gd name="T4" fmla="*/ 189 w 352"/>
                <a:gd name="T5" fmla="*/ 125 h 279"/>
                <a:gd name="T6" fmla="*/ 141 w 352"/>
                <a:gd name="T7" fmla="*/ 165 h 279"/>
                <a:gd name="T8" fmla="*/ 34 w 352"/>
                <a:gd name="T9" fmla="*/ 258 h 279"/>
                <a:gd name="T10" fmla="*/ 2 w 352"/>
                <a:gd name="T11" fmla="*/ 279 h 279"/>
                <a:gd name="T12" fmla="*/ 0 w 352"/>
                <a:gd name="T13" fmla="*/ 279 h 279"/>
                <a:gd name="T14" fmla="*/ 4 w 352"/>
                <a:gd name="T15" fmla="*/ 268 h 279"/>
                <a:gd name="T16" fmla="*/ 83 w 352"/>
                <a:gd name="T17" fmla="*/ 191 h 279"/>
                <a:gd name="T18" fmla="*/ 157 w 352"/>
                <a:gd name="T19" fmla="*/ 133 h 279"/>
                <a:gd name="T20" fmla="*/ 208 w 352"/>
                <a:gd name="T21" fmla="*/ 99 h 279"/>
                <a:gd name="T22" fmla="*/ 261 w 352"/>
                <a:gd name="T23" fmla="*/ 57 h 279"/>
                <a:gd name="T24" fmla="*/ 337 w 352"/>
                <a:gd name="T25" fmla="*/ 10 h 279"/>
                <a:gd name="T26" fmla="*/ 350 w 352"/>
                <a:gd name="T27" fmla="*/ 0 h 279"/>
                <a:gd name="T28" fmla="*/ 352 w 352"/>
                <a:gd name="T29" fmla="*/ 3 h 279"/>
                <a:gd name="T30" fmla="*/ 313 w 352"/>
                <a:gd name="T31" fmla="*/ 36 h 279"/>
                <a:gd name="T32" fmla="*/ 313 w 352"/>
                <a:gd name="T33" fmla="*/ 36 h 2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2"/>
                <a:gd name="T52" fmla="*/ 0 h 279"/>
                <a:gd name="T53" fmla="*/ 352 w 352"/>
                <a:gd name="T54" fmla="*/ 279 h 2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2" h="279">
                  <a:moveTo>
                    <a:pt x="313" y="36"/>
                  </a:moveTo>
                  <a:lnTo>
                    <a:pt x="254" y="70"/>
                  </a:lnTo>
                  <a:lnTo>
                    <a:pt x="189" y="125"/>
                  </a:lnTo>
                  <a:lnTo>
                    <a:pt x="141" y="165"/>
                  </a:lnTo>
                  <a:lnTo>
                    <a:pt x="34" y="258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4" y="268"/>
                  </a:lnTo>
                  <a:lnTo>
                    <a:pt x="83" y="191"/>
                  </a:lnTo>
                  <a:lnTo>
                    <a:pt x="157" y="133"/>
                  </a:lnTo>
                  <a:lnTo>
                    <a:pt x="208" y="99"/>
                  </a:lnTo>
                  <a:lnTo>
                    <a:pt x="261" y="57"/>
                  </a:lnTo>
                  <a:lnTo>
                    <a:pt x="337" y="10"/>
                  </a:lnTo>
                  <a:lnTo>
                    <a:pt x="350" y="0"/>
                  </a:lnTo>
                  <a:lnTo>
                    <a:pt x="352" y="3"/>
                  </a:lnTo>
                  <a:lnTo>
                    <a:pt x="31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5" name="Freeform 1386">
              <a:extLst>
                <a:ext uri="{FF2B5EF4-FFF2-40B4-BE49-F238E27FC236}">
                  <a16:creationId xmlns:a16="http://schemas.microsoft.com/office/drawing/2014/main" id="{273C094D-2E04-1B44-BFE6-220B8DC5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860"/>
              <a:ext cx="24" cy="26"/>
            </a:xfrm>
            <a:custGeom>
              <a:avLst/>
              <a:gdLst>
                <a:gd name="T0" fmla="*/ 52 w 70"/>
                <a:gd name="T1" fmla="*/ 37 h 77"/>
                <a:gd name="T2" fmla="*/ 70 w 70"/>
                <a:gd name="T3" fmla="*/ 68 h 77"/>
                <a:gd name="T4" fmla="*/ 70 w 70"/>
                <a:gd name="T5" fmla="*/ 77 h 77"/>
                <a:gd name="T6" fmla="*/ 52 w 70"/>
                <a:gd name="T7" fmla="*/ 77 h 77"/>
                <a:gd name="T8" fmla="*/ 23 w 70"/>
                <a:gd name="T9" fmla="*/ 44 h 77"/>
                <a:gd name="T10" fmla="*/ 5 w 70"/>
                <a:gd name="T11" fmla="*/ 21 h 77"/>
                <a:gd name="T12" fmla="*/ 0 w 70"/>
                <a:gd name="T13" fmla="*/ 7 h 77"/>
                <a:gd name="T14" fmla="*/ 8 w 70"/>
                <a:gd name="T15" fmla="*/ 0 h 77"/>
                <a:gd name="T16" fmla="*/ 21 w 70"/>
                <a:gd name="T17" fmla="*/ 2 h 77"/>
                <a:gd name="T18" fmla="*/ 52 w 70"/>
                <a:gd name="T19" fmla="*/ 37 h 77"/>
                <a:gd name="T20" fmla="*/ 52 w 70"/>
                <a:gd name="T21" fmla="*/ 37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77"/>
                <a:gd name="T35" fmla="*/ 70 w 70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77">
                  <a:moveTo>
                    <a:pt x="52" y="37"/>
                  </a:moveTo>
                  <a:lnTo>
                    <a:pt x="70" y="68"/>
                  </a:lnTo>
                  <a:lnTo>
                    <a:pt x="70" y="77"/>
                  </a:lnTo>
                  <a:lnTo>
                    <a:pt x="52" y="77"/>
                  </a:lnTo>
                  <a:lnTo>
                    <a:pt x="23" y="44"/>
                  </a:lnTo>
                  <a:lnTo>
                    <a:pt x="5" y="21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2"/>
                  </a:lnTo>
                  <a:lnTo>
                    <a:pt x="5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grpSp>
        <p:nvGrpSpPr>
          <p:cNvPr id="2281" name="Group 1388" descr="Stack of books">
            <a:extLst>
              <a:ext uri="{FF2B5EF4-FFF2-40B4-BE49-F238E27FC236}">
                <a16:creationId xmlns:a16="http://schemas.microsoft.com/office/drawing/2014/main" id="{454BBA50-EEC9-6047-82AF-B8602987CA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6401" y="1981201"/>
            <a:ext cx="1196975" cy="4525963"/>
            <a:chOff x="96" y="1248"/>
            <a:chExt cx="754" cy="2851"/>
          </a:xfrm>
        </p:grpSpPr>
        <p:sp>
          <p:nvSpPr>
            <p:cNvPr id="2282" name="AutoShape 1387">
              <a:extLst>
                <a:ext uri="{FF2B5EF4-FFF2-40B4-BE49-F238E27FC236}">
                  <a16:creationId xmlns:a16="http://schemas.microsoft.com/office/drawing/2014/main" id="{889B2551-5A06-854F-A213-BD4CCD39CF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" y="1248"/>
              <a:ext cx="754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83" name="Freeform 1389">
              <a:extLst>
                <a:ext uri="{FF2B5EF4-FFF2-40B4-BE49-F238E27FC236}">
                  <a16:creationId xmlns:a16="http://schemas.microsoft.com/office/drawing/2014/main" id="{D1ADCAA1-F230-0245-B9BA-79D94846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902"/>
              <a:ext cx="347" cy="158"/>
            </a:xfrm>
            <a:custGeom>
              <a:avLst/>
              <a:gdLst>
                <a:gd name="T0" fmla="*/ 39 w 693"/>
                <a:gd name="T1" fmla="*/ 159 h 318"/>
                <a:gd name="T2" fmla="*/ 4 w 693"/>
                <a:gd name="T3" fmla="*/ 199 h 318"/>
                <a:gd name="T4" fmla="*/ 0 w 693"/>
                <a:gd name="T5" fmla="*/ 257 h 318"/>
                <a:gd name="T6" fmla="*/ 5 w 693"/>
                <a:gd name="T7" fmla="*/ 295 h 318"/>
                <a:gd name="T8" fmla="*/ 8 w 693"/>
                <a:gd name="T9" fmla="*/ 318 h 318"/>
                <a:gd name="T10" fmla="*/ 689 w 693"/>
                <a:gd name="T11" fmla="*/ 142 h 318"/>
                <a:gd name="T12" fmla="*/ 693 w 693"/>
                <a:gd name="T13" fmla="*/ 0 h 318"/>
                <a:gd name="T14" fmla="*/ 39 w 693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"/>
                <a:gd name="T25" fmla="*/ 0 h 318"/>
                <a:gd name="T26" fmla="*/ 693 w 693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" h="318">
                  <a:moveTo>
                    <a:pt x="39" y="159"/>
                  </a:moveTo>
                  <a:lnTo>
                    <a:pt x="4" y="199"/>
                  </a:lnTo>
                  <a:lnTo>
                    <a:pt x="0" y="257"/>
                  </a:lnTo>
                  <a:lnTo>
                    <a:pt x="5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3" y="0"/>
                  </a:lnTo>
                  <a:lnTo>
                    <a:pt x="39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4" name="Freeform 1390">
              <a:extLst>
                <a:ext uri="{FF2B5EF4-FFF2-40B4-BE49-F238E27FC236}">
                  <a16:creationId xmlns:a16="http://schemas.microsoft.com/office/drawing/2014/main" id="{AD6E5093-A5D7-E14D-8399-C080584E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74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5" name="Freeform 1391">
              <a:extLst>
                <a:ext uri="{FF2B5EF4-FFF2-40B4-BE49-F238E27FC236}">
                  <a16:creationId xmlns:a16="http://schemas.microsoft.com/office/drawing/2014/main" id="{48AAEDDA-2DBF-D04A-95E2-BDDA9D9A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" y="3753"/>
              <a:ext cx="689" cy="346"/>
            </a:xfrm>
            <a:custGeom>
              <a:avLst/>
              <a:gdLst>
                <a:gd name="T0" fmla="*/ 653 w 1378"/>
                <a:gd name="T1" fmla="*/ 467 h 693"/>
                <a:gd name="T2" fmla="*/ 1378 w 1378"/>
                <a:gd name="T3" fmla="*/ 287 h 693"/>
                <a:gd name="T4" fmla="*/ 759 w 1378"/>
                <a:gd name="T5" fmla="*/ 0 h 693"/>
                <a:gd name="T6" fmla="*/ 27 w 1378"/>
                <a:gd name="T7" fmla="*/ 87 h 693"/>
                <a:gd name="T8" fmla="*/ 24 w 1378"/>
                <a:gd name="T9" fmla="*/ 91 h 693"/>
                <a:gd name="T10" fmla="*/ 17 w 1378"/>
                <a:gd name="T11" fmla="*/ 104 h 693"/>
                <a:gd name="T12" fmla="*/ 9 w 1378"/>
                <a:gd name="T13" fmla="*/ 123 h 693"/>
                <a:gd name="T14" fmla="*/ 2 w 1378"/>
                <a:gd name="T15" fmla="*/ 149 h 693"/>
                <a:gd name="T16" fmla="*/ 0 w 1378"/>
                <a:gd name="T17" fmla="*/ 180 h 693"/>
                <a:gd name="T18" fmla="*/ 3 w 1378"/>
                <a:gd name="T19" fmla="*/ 216 h 693"/>
                <a:gd name="T20" fmla="*/ 17 w 1378"/>
                <a:gd name="T21" fmla="*/ 253 h 693"/>
                <a:gd name="T22" fmla="*/ 42 w 1378"/>
                <a:gd name="T23" fmla="*/ 295 h 693"/>
                <a:gd name="T24" fmla="*/ 43 w 1378"/>
                <a:gd name="T25" fmla="*/ 296 h 693"/>
                <a:gd name="T26" fmla="*/ 45 w 1378"/>
                <a:gd name="T27" fmla="*/ 297 h 693"/>
                <a:gd name="T28" fmla="*/ 45 w 1378"/>
                <a:gd name="T29" fmla="*/ 297 h 693"/>
                <a:gd name="T30" fmla="*/ 645 w 1378"/>
                <a:gd name="T31" fmla="*/ 693 h 693"/>
                <a:gd name="T32" fmla="*/ 647 w 1378"/>
                <a:gd name="T33" fmla="*/ 684 h 693"/>
                <a:gd name="T34" fmla="*/ 639 w 1378"/>
                <a:gd name="T35" fmla="*/ 663 h 693"/>
                <a:gd name="T36" fmla="*/ 639 w 1378"/>
                <a:gd name="T37" fmla="*/ 663 h 693"/>
                <a:gd name="T38" fmla="*/ 639 w 1378"/>
                <a:gd name="T39" fmla="*/ 662 h 693"/>
                <a:gd name="T40" fmla="*/ 636 w 1378"/>
                <a:gd name="T41" fmla="*/ 655 h 693"/>
                <a:gd name="T42" fmla="*/ 629 w 1378"/>
                <a:gd name="T43" fmla="*/ 638 h 693"/>
                <a:gd name="T44" fmla="*/ 622 w 1378"/>
                <a:gd name="T45" fmla="*/ 614 h 693"/>
                <a:gd name="T46" fmla="*/ 615 w 1378"/>
                <a:gd name="T47" fmla="*/ 584 h 693"/>
                <a:gd name="T48" fmla="*/ 613 w 1378"/>
                <a:gd name="T49" fmla="*/ 551 h 693"/>
                <a:gd name="T50" fmla="*/ 616 w 1378"/>
                <a:gd name="T51" fmla="*/ 519 h 693"/>
                <a:gd name="T52" fmla="*/ 629 w 1378"/>
                <a:gd name="T53" fmla="*/ 491 h 693"/>
                <a:gd name="T54" fmla="*/ 653 w 1378"/>
                <a:gd name="T55" fmla="*/ 467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8"/>
                <a:gd name="T85" fmla="*/ 0 h 693"/>
                <a:gd name="T86" fmla="*/ 1378 w 1378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8" h="693">
                  <a:moveTo>
                    <a:pt x="653" y="467"/>
                  </a:moveTo>
                  <a:lnTo>
                    <a:pt x="1378" y="287"/>
                  </a:lnTo>
                  <a:lnTo>
                    <a:pt x="759" y="0"/>
                  </a:lnTo>
                  <a:lnTo>
                    <a:pt x="27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3"/>
                  </a:lnTo>
                  <a:lnTo>
                    <a:pt x="42" y="295"/>
                  </a:lnTo>
                  <a:lnTo>
                    <a:pt x="43" y="296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7" y="684"/>
                  </a:lnTo>
                  <a:lnTo>
                    <a:pt x="639" y="663"/>
                  </a:lnTo>
                  <a:lnTo>
                    <a:pt x="639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2" y="614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1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6" name="Freeform 1392">
              <a:extLst>
                <a:ext uri="{FF2B5EF4-FFF2-40B4-BE49-F238E27FC236}">
                  <a16:creationId xmlns:a16="http://schemas.microsoft.com/office/drawing/2014/main" id="{4E9FF6D2-94EA-5F4F-A692-C22B638F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3765"/>
              <a:ext cx="615" cy="209"/>
            </a:xfrm>
            <a:custGeom>
              <a:avLst/>
              <a:gdLst>
                <a:gd name="T0" fmla="*/ 1228 w 1228"/>
                <a:gd name="T1" fmla="*/ 254 h 416"/>
                <a:gd name="T2" fmla="*/ 579 w 1228"/>
                <a:gd name="T3" fmla="*/ 416 h 416"/>
                <a:gd name="T4" fmla="*/ 0 w 1228"/>
                <a:gd name="T5" fmla="*/ 80 h 416"/>
                <a:gd name="T6" fmla="*/ 679 w 1228"/>
                <a:gd name="T7" fmla="*/ 0 h 416"/>
                <a:gd name="T8" fmla="*/ 1228 w 1228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6"/>
                <a:gd name="T17" fmla="*/ 1228 w 1228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6">
                  <a:moveTo>
                    <a:pt x="1228" y="254"/>
                  </a:moveTo>
                  <a:lnTo>
                    <a:pt x="579" y="416"/>
                  </a:lnTo>
                  <a:lnTo>
                    <a:pt x="0" y="80"/>
                  </a:lnTo>
                  <a:lnTo>
                    <a:pt x="679" y="0"/>
                  </a:lnTo>
                  <a:lnTo>
                    <a:pt x="1228" y="2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7" name="Freeform 1393">
              <a:extLst>
                <a:ext uri="{FF2B5EF4-FFF2-40B4-BE49-F238E27FC236}">
                  <a16:creationId xmlns:a16="http://schemas.microsoft.com/office/drawing/2014/main" id="{0F645062-EEDD-0D4D-AFCE-DDD82941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" y="3809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9 w 607"/>
                <a:gd name="T5" fmla="*/ 136 h 529"/>
                <a:gd name="T6" fmla="*/ 6 w 607"/>
                <a:gd name="T7" fmla="*/ 108 h 529"/>
                <a:gd name="T8" fmla="*/ 1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2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1 w 607"/>
                <a:gd name="T27" fmla="*/ 406 h 529"/>
                <a:gd name="T28" fmla="*/ 568 w 607"/>
                <a:gd name="T29" fmla="*/ 432 h 529"/>
                <a:gd name="T30" fmla="*/ 569 w 607"/>
                <a:gd name="T31" fmla="*/ 457 h 529"/>
                <a:gd name="T32" fmla="*/ 571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9" y="136"/>
                  </a:lnTo>
                  <a:lnTo>
                    <a:pt x="6" y="108"/>
                  </a:lnTo>
                  <a:lnTo>
                    <a:pt x="1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1" y="406"/>
                  </a:lnTo>
                  <a:lnTo>
                    <a:pt x="568" y="432"/>
                  </a:lnTo>
                  <a:lnTo>
                    <a:pt x="569" y="457"/>
                  </a:lnTo>
                  <a:lnTo>
                    <a:pt x="571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8" name="Freeform 1394">
              <a:extLst>
                <a:ext uri="{FF2B5EF4-FFF2-40B4-BE49-F238E27FC236}">
                  <a16:creationId xmlns:a16="http://schemas.microsoft.com/office/drawing/2014/main" id="{22678CBE-A9EF-2C4C-9D83-DB557289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02"/>
              <a:ext cx="376" cy="197"/>
            </a:xfrm>
            <a:custGeom>
              <a:avLst/>
              <a:gdLst>
                <a:gd name="T0" fmla="*/ 671 w 754"/>
                <a:gd name="T1" fmla="*/ 137 h 395"/>
                <a:gd name="T2" fmla="*/ 0 w 754"/>
                <a:gd name="T3" fmla="*/ 311 h 395"/>
                <a:gd name="T4" fmla="*/ 5 w 754"/>
                <a:gd name="T5" fmla="*/ 332 h 395"/>
                <a:gd name="T6" fmla="*/ 678 w 754"/>
                <a:gd name="T7" fmla="*/ 157 h 395"/>
                <a:gd name="T8" fmla="*/ 714 w 754"/>
                <a:gd name="T9" fmla="*/ 194 h 395"/>
                <a:gd name="T10" fmla="*/ 29 w 754"/>
                <a:gd name="T11" fmla="*/ 375 h 395"/>
                <a:gd name="T12" fmla="*/ 35 w 754"/>
                <a:gd name="T13" fmla="*/ 395 h 395"/>
                <a:gd name="T14" fmla="*/ 754 w 754"/>
                <a:gd name="T15" fmla="*/ 205 h 395"/>
                <a:gd name="T16" fmla="*/ 691 w 754"/>
                <a:gd name="T17" fmla="*/ 141 h 395"/>
                <a:gd name="T18" fmla="*/ 701 w 754"/>
                <a:gd name="T19" fmla="*/ 3 h 395"/>
                <a:gd name="T20" fmla="*/ 681 w 754"/>
                <a:gd name="T21" fmla="*/ 0 h 395"/>
                <a:gd name="T22" fmla="*/ 678 w 754"/>
                <a:gd name="T23" fmla="*/ 44 h 395"/>
                <a:gd name="T24" fmla="*/ 671 w 754"/>
                <a:gd name="T25" fmla="*/ 137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5"/>
                <a:gd name="T41" fmla="*/ 754 w 754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5">
                  <a:moveTo>
                    <a:pt x="671" y="137"/>
                  </a:moveTo>
                  <a:lnTo>
                    <a:pt x="0" y="311"/>
                  </a:lnTo>
                  <a:lnTo>
                    <a:pt x="5" y="332"/>
                  </a:lnTo>
                  <a:lnTo>
                    <a:pt x="678" y="157"/>
                  </a:lnTo>
                  <a:lnTo>
                    <a:pt x="714" y="194"/>
                  </a:lnTo>
                  <a:lnTo>
                    <a:pt x="29" y="375"/>
                  </a:lnTo>
                  <a:lnTo>
                    <a:pt x="35" y="395"/>
                  </a:lnTo>
                  <a:lnTo>
                    <a:pt x="754" y="205"/>
                  </a:lnTo>
                  <a:lnTo>
                    <a:pt x="691" y="141"/>
                  </a:lnTo>
                  <a:lnTo>
                    <a:pt x="701" y="3"/>
                  </a:lnTo>
                  <a:lnTo>
                    <a:pt x="681" y="0"/>
                  </a:lnTo>
                  <a:lnTo>
                    <a:pt x="678" y="44"/>
                  </a:lnTo>
                  <a:lnTo>
                    <a:pt x="67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9" name="Freeform 1395">
              <a:extLst>
                <a:ext uri="{FF2B5EF4-FFF2-40B4-BE49-F238E27FC236}">
                  <a16:creationId xmlns:a16="http://schemas.microsoft.com/office/drawing/2014/main" id="{08CC3522-68AF-3E44-9978-864E0A2AD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3700"/>
              <a:ext cx="334" cy="209"/>
            </a:xfrm>
            <a:custGeom>
              <a:avLst/>
              <a:gdLst>
                <a:gd name="T0" fmla="*/ 31 w 670"/>
                <a:gd name="T1" fmla="*/ 235 h 417"/>
                <a:gd name="T2" fmla="*/ 0 w 670"/>
                <a:gd name="T3" fmla="*/ 285 h 417"/>
                <a:gd name="T4" fmla="*/ 2 w 670"/>
                <a:gd name="T5" fmla="*/ 348 h 417"/>
                <a:gd name="T6" fmla="*/ 12 w 670"/>
                <a:gd name="T7" fmla="*/ 391 h 417"/>
                <a:gd name="T8" fmla="*/ 16 w 670"/>
                <a:gd name="T9" fmla="*/ 417 h 417"/>
                <a:gd name="T10" fmla="*/ 670 w 670"/>
                <a:gd name="T11" fmla="*/ 154 h 417"/>
                <a:gd name="T12" fmla="*/ 662 w 670"/>
                <a:gd name="T13" fmla="*/ 0 h 417"/>
                <a:gd name="T14" fmla="*/ 31 w 670"/>
                <a:gd name="T15" fmla="*/ 235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1" y="235"/>
                  </a:moveTo>
                  <a:lnTo>
                    <a:pt x="0" y="285"/>
                  </a:lnTo>
                  <a:lnTo>
                    <a:pt x="2" y="348"/>
                  </a:lnTo>
                  <a:lnTo>
                    <a:pt x="12" y="391"/>
                  </a:lnTo>
                  <a:lnTo>
                    <a:pt x="16" y="417"/>
                  </a:lnTo>
                  <a:lnTo>
                    <a:pt x="670" y="154"/>
                  </a:lnTo>
                  <a:lnTo>
                    <a:pt x="662" y="0"/>
                  </a:lnTo>
                  <a:lnTo>
                    <a:pt x="31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0" name="Freeform 1396">
              <a:extLst>
                <a:ext uri="{FF2B5EF4-FFF2-40B4-BE49-F238E27FC236}">
                  <a16:creationId xmlns:a16="http://schemas.microsoft.com/office/drawing/2014/main" id="{A4C68B9C-88A5-5C41-9579-F80A1EA0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1" name="Freeform 1397">
              <a:extLst>
                <a:ext uri="{FF2B5EF4-FFF2-40B4-BE49-F238E27FC236}">
                  <a16:creationId xmlns:a16="http://schemas.microsoft.com/office/drawing/2014/main" id="{8E1EF294-9342-774D-AAEC-2BC8C01A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2" name="Freeform 1398">
              <a:extLst>
                <a:ext uri="{FF2B5EF4-FFF2-40B4-BE49-F238E27FC236}">
                  <a16:creationId xmlns:a16="http://schemas.microsoft.com/office/drawing/2014/main" id="{9D699B82-0907-4D4B-8687-87390EC5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557"/>
              <a:ext cx="687" cy="393"/>
            </a:xfrm>
            <a:custGeom>
              <a:avLst/>
              <a:gdLst>
                <a:gd name="T0" fmla="*/ 678 w 1376"/>
                <a:gd name="T1" fmla="*/ 532 h 786"/>
                <a:gd name="T2" fmla="*/ 1376 w 1376"/>
                <a:gd name="T3" fmla="*/ 266 h 786"/>
                <a:gd name="T4" fmla="*/ 734 w 1376"/>
                <a:gd name="T5" fmla="*/ 0 h 786"/>
                <a:gd name="T6" fmla="*/ 18 w 1376"/>
                <a:gd name="T7" fmla="*/ 160 h 786"/>
                <a:gd name="T8" fmla="*/ 15 w 1376"/>
                <a:gd name="T9" fmla="*/ 166 h 786"/>
                <a:gd name="T10" fmla="*/ 9 w 1376"/>
                <a:gd name="T11" fmla="*/ 181 h 786"/>
                <a:gd name="T12" fmla="*/ 4 w 1376"/>
                <a:gd name="T13" fmla="*/ 204 h 786"/>
                <a:gd name="T14" fmla="*/ 0 w 1376"/>
                <a:gd name="T15" fmla="*/ 234 h 786"/>
                <a:gd name="T16" fmla="*/ 1 w 1376"/>
                <a:gd name="T17" fmla="*/ 271 h 786"/>
                <a:gd name="T18" fmla="*/ 9 w 1376"/>
                <a:gd name="T19" fmla="*/ 310 h 786"/>
                <a:gd name="T20" fmla="*/ 28 w 1376"/>
                <a:gd name="T21" fmla="*/ 353 h 786"/>
                <a:gd name="T22" fmla="*/ 58 w 1376"/>
                <a:gd name="T23" fmla="*/ 398 h 786"/>
                <a:gd name="T24" fmla="*/ 59 w 1376"/>
                <a:gd name="T25" fmla="*/ 399 h 786"/>
                <a:gd name="T26" fmla="*/ 59 w 1376"/>
                <a:gd name="T27" fmla="*/ 399 h 786"/>
                <a:gd name="T28" fmla="*/ 60 w 1376"/>
                <a:gd name="T29" fmla="*/ 401 h 786"/>
                <a:gd name="T30" fmla="*/ 694 w 1376"/>
                <a:gd name="T31" fmla="*/ 786 h 786"/>
                <a:gd name="T32" fmla="*/ 694 w 1376"/>
                <a:gd name="T33" fmla="*/ 775 h 786"/>
                <a:gd name="T34" fmla="*/ 685 w 1376"/>
                <a:gd name="T35" fmla="*/ 751 h 786"/>
                <a:gd name="T36" fmla="*/ 685 w 1376"/>
                <a:gd name="T37" fmla="*/ 751 h 786"/>
                <a:gd name="T38" fmla="*/ 685 w 1376"/>
                <a:gd name="T39" fmla="*/ 751 h 786"/>
                <a:gd name="T40" fmla="*/ 681 w 1376"/>
                <a:gd name="T41" fmla="*/ 745 h 786"/>
                <a:gd name="T42" fmla="*/ 673 w 1376"/>
                <a:gd name="T43" fmla="*/ 726 h 786"/>
                <a:gd name="T44" fmla="*/ 663 w 1376"/>
                <a:gd name="T45" fmla="*/ 699 h 786"/>
                <a:gd name="T46" fmla="*/ 652 w 1376"/>
                <a:gd name="T47" fmla="*/ 666 h 786"/>
                <a:gd name="T48" fmla="*/ 647 w 1376"/>
                <a:gd name="T49" fmla="*/ 631 h 786"/>
                <a:gd name="T50" fmla="*/ 647 w 1376"/>
                <a:gd name="T51" fmla="*/ 594 h 786"/>
                <a:gd name="T52" fmla="*/ 657 w 1376"/>
                <a:gd name="T53" fmla="*/ 561 h 786"/>
                <a:gd name="T54" fmla="*/ 678 w 1376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6"/>
                <a:gd name="T85" fmla="*/ 0 h 786"/>
                <a:gd name="T86" fmla="*/ 1376 w 1376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6" h="786">
                  <a:moveTo>
                    <a:pt x="678" y="532"/>
                  </a:moveTo>
                  <a:lnTo>
                    <a:pt x="1376" y="266"/>
                  </a:lnTo>
                  <a:lnTo>
                    <a:pt x="734" y="0"/>
                  </a:lnTo>
                  <a:lnTo>
                    <a:pt x="18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4" y="204"/>
                  </a:lnTo>
                  <a:lnTo>
                    <a:pt x="0" y="234"/>
                  </a:lnTo>
                  <a:lnTo>
                    <a:pt x="1" y="271"/>
                  </a:lnTo>
                  <a:lnTo>
                    <a:pt x="9" y="310"/>
                  </a:lnTo>
                  <a:lnTo>
                    <a:pt x="28" y="353"/>
                  </a:lnTo>
                  <a:lnTo>
                    <a:pt x="58" y="398"/>
                  </a:lnTo>
                  <a:lnTo>
                    <a:pt x="59" y="399"/>
                  </a:lnTo>
                  <a:lnTo>
                    <a:pt x="60" y="401"/>
                  </a:lnTo>
                  <a:lnTo>
                    <a:pt x="694" y="786"/>
                  </a:lnTo>
                  <a:lnTo>
                    <a:pt x="694" y="775"/>
                  </a:lnTo>
                  <a:lnTo>
                    <a:pt x="685" y="751"/>
                  </a:lnTo>
                  <a:lnTo>
                    <a:pt x="681" y="745"/>
                  </a:lnTo>
                  <a:lnTo>
                    <a:pt x="673" y="726"/>
                  </a:lnTo>
                  <a:lnTo>
                    <a:pt x="663" y="699"/>
                  </a:lnTo>
                  <a:lnTo>
                    <a:pt x="652" y="666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7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3" name="Freeform 1399">
              <a:extLst>
                <a:ext uri="{FF2B5EF4-FFF2-40B4-BE49-F238E27FC236}">
                  <a16:creationId xmlns:a16="http://schemas.microsoft.com/office/drawing/2014/main" id="{1E0E9119-770F-7746-86B1-98EA50FD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571"/>
              <a:ext cx="618" cy="238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4" name="Freeform 1400">
              <a:extLst>
                <a:ext uri="{FF2B5EF4-FFF2-40B4-BE49-F238E27FC236}">
                  <a16:creationId xmlns:a16="http://schemas.microsoft.com/office/drawing/2014/main" id="{DF2CC9EA-7DAF-464E-9E28-991E1233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3652"/>
              <a:ext cx="315" cy="272"/>
            </a:xfrm>
            <a:custGeom>
              <a:avLst/>
              <a:gdLst>
                <a:gd name="T0" fmla="*/ 628 w 630"/>
                <a:gd name="T1" fmla="*/ 543 h 543"/>
                <a:gd name="T2" fmla="*/ 50 w 630"/>
                <a:gd name="T3" fmla="*/ 186 h 543"/>
                <a:gd name="T4" fmla="*/ 28 w 630"/>
                <a:gd name="T5" fmla="*/ 154 h 543"/>
                <a:gd name="T6" fmla="*/ 13 w 630"/>
                <a:gd name="T7" fmla="*/ 124 h 543"/>
                <a:gd name="T8" fmla="*/ 5 w 630"/>
                <a:gd name="T9" fmla="*/ 96 h 543"/>
                <a:gd name="T10" fmla="*/ 1 w 630"/>
                <a:gd name="T11" fmla="*/ 70 h 543"/>
                <a:gd name="T12" fmla="*/ 0 w 630"/>
                <a:gd name="T13" fmla="*/ 47 h 543"/>
                <a:gd name="T14" fmla="*/ 4 w 630"/>
                <a:gd name="T15" fmla="*/ 28 h 543"/>
                <a:gd name="T16" fmla="*/ 7 w 630"/>
                <a:gd name="T17" fmla="*/ 12 h 543"/>
                <a:gd name="T18" fmla="*/ 10 w 630"/>
                <a:gd name="T19" fmla="*/ 0 h 543"/>
                <a:gd name="T20" fmla="*/ 630 w 630"/>
                <a:gd name="T21" fmla="*/ 330 h 543"/>
                <a:gd name="T22" fmla="*/ 616 w 630"/>
                <a:gd name="T23" fmla="*/ 353 h 543"/>
                <a:gd name="T24" fmla="*/ 606 w 630"/>
                <a:gd name="T25" fmla="*/ 379 h 543"/>
                <a:gd name="T26" fmla="*/ 603 w 630"/>
                <a:gd name="T27" fmla="*/ 406 h 543"/>
                <a:gd name="T28" fmla="*/ 602 w 630"/>
                <a:gd name="T29" fmla="*/ 434 h 543"/>
                <a:gd name="T30" fmla="*/ 605 w 630"/>
                <a:gd name="T31" fmla="*/ 463 h 543"/>
                <a:gd name="T32" fmla="*/ 611 w 630"/>
                <a:gd name="T33" fmla="*/ 491 h 543"/>
                <a:gd name="T34" fmla="*/ 619 w 630"/>
                <a:gd name="T35" fmla="*/ 518 h 543"/>
                <a:gd name="T36" fmla="*/ 628 w 630"/>
                <a:gd name="T37" fmla="*/ 543 h 5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0"/>
                <a:gd name="T58" fmla="*/ 0 h 543"/>
                <a:gd name="T59" fmla="*/ 630 w 630"/>
                <a:gd name="T60" fmla="*/ 543 h 5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0" h="543">
                  <a:moveTo>
                    <a:pt x="628" y="543"/>
                  </a:moveTo>
                  <a:lnTo>
                    <a:pt x="50" y="186"/>
                  </a:lnTo>
                  <a:lnTo>
                    <a:pt x="28" y="154"/>
                  </a:lnTo>
                  <a:lnTo>
                    <a:pt x="13" y="124"/>
                  </a:lnTo>
                  <a:lnTo>
                    <a:pt x="5" y="96"/>
                  </a:lnTo>
                  <a:lnTo>
                    <a:pt x="1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0" y="0"/>
                  </a:lnTo>
                  <a:lnTo>
                    <a:pt x="630" y="330"/>
                  </a:lnTo>
                  <a:lnTo>
                    <a:pt x="616" y="353"/>
                  </a:lnTo>
                  <a:lnTo>
                    <a:pt x="606" y="379"/>
                  </a:lnTo>
                  <a:lnTo>
                    <a:pt x="603" y="406"/>
                  </a:lnTo>
                  <a:lnTo>
                    <a:pt x="602" y="434"/>
                  </a:lnTo>
                  <a:lnTo>
                    <a:pt x="605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5" name="Freeform 1401">
              <a:extLst>
                <a:ext uri="{FF2B5EF4-FFF2-40B4-BE49-F238E27FC236}">
                  <a16:creationId xmlns:a16="http://schemas.microsoft.com/office/drawing/2014/main" id="{B4105830-4BF4-8B49-BC30-40367CA56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3700"/>
              <a:ext cx="365" cy="250"/>
            </a:xfrm>
            <a:custGeom>
              <a:avLst/>
              <a:gdLst>
                <a:gd name="T0" fmla="*/ 643 w 731"/>
                <a:gd name="T1" fmla="*/ 149 h 500"/>
                <a:gd name="T2" fmla="*/ 0 w 731"/>
                <a:gd name="T3" fmla="*/ 409 h 500"/>
                <a:gd name="T4" fmla="*/ 6 w 731"/>
                <a:gd name="T5" fmla="*/ 432 h 500"/>
                <a:gd name="T6" fmla="*/ 651 w 731"/>
                <a:gd name="T7" fmla="*/ 171 h 500"/>
                <a:gd name="T8" fmla="*/ 690 w 731"/>
                <a:gd name="T9" fmla="*/ 208 h 500"/>
                <a:gd name="T10" fmla="*/ 35 w 731"/>
                <a:gd name="T11" fmla="*/ 477 h 500"/>
                <a:gd name="T12" fmla="*/ 43 w 731"/>
                <a:gd name="T13" fmla="*/ 500 h 500"/>
                <a:gd name="T14" fmla="*/ 731 w 731"/>
                <a:gd name="T15" fmla="*/ 216 h 500"/>
                <a:gd name="T16" fmla="*/ 663 w 731"/>
                <a:gd name="T17" fmla="*/ 153 h 500"/>
                <a:gd name="T18" fmla="*/ 661 w 731"/>
                <a:gd name="T19" fmla="*/ 1 h 500"/>
                <a:gd name="T20" fmla="*/ 641 w 731"/>
                <a:gd name="T21" fmla="*/ 0 h 500"/>
                <a:gd name="T22" fmla="*/ 642 w 731"/>
                <a:gd name="T23" fmla="*/ 47 h 500"/>
                <a:gd name="T24" fmla="*/ 643 w 731"/>
                <a:gd name="T25" fmla="*/ 149 h 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"/>
                <a:gd name="T40" fmla="*/ 0 h 500"/>
                <a:gd name="T41" fmla="*/ 731 w 731"/>
                <a:gd name="T42" fmla="*/ 500 h 5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" h="500">
                  <a:moveTo>
                    <a:pt x="643" y="149"/>
                  </a:moveTo>
                  <a:lnTo>
                    <a:pt x="0" y="409"/>
                  </a:lnTo>
                  <a:lnTo>
                    <a:pt x="6" y="432"/>
                  </a:lnTo>
                  <a:lnTo>
                    <a:pt x="651" y="171"/>
                  </a:lnTo>
                  <a:lnTo>
                    <a:pt x="690" y="208"/>
                  </a:lnTo>
                  <a:lnTo>
                    <a:pt x="35" y="477"/>
                  </a:lnTo>
                  <a:lnTo>
                    <a:pt x="43" y="500"/>
                  </a:lnTo>
                  <a:lnTo>
                    <a:pt x="731" y="216"/>
                  </a:lnTo>
                  <a:lnTo>
                    <a:pt x="663" y="153"/>
                  </a:lnTo>
                  <a:lnTo>
                    <a:pt x="661" y="1"/>
                  </a:lnTo>
                  <a:lnTo>
                    <a:pt x="641" y="0"/>
                  </a:lnTo>
                  <a:lnTo>
                    <a:pt x="642" y="47"/>
                  </a:lnTo>
                  <a:lnTo>
                    <a:pt x="643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6" name="Freeform 1402">
              <a:extLst>
                <a:ext uri="{FF2B5EF4-FFF2-40B4-BE49-F238E27FC236}">
                  <a16:creationId xmlns:a16="http://schemas.microsoft.com/office/drawing/2014/main" id="{4D247FD1-C8D5-2A4C-8C1C-E12AB91A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3550"/>
              <a:ext cx="347" cy="158"/>
            </a:xfrm>
            <a:custGeom>
              <a:avLst/>
              <a:gdLst>
                <a:gd name="T0" fmla="*/ 41 w 695"/>
                <a:gd name="T1" fmla="*/ 159 h 318"/>
                <a:gd name="T2" fmla="*/ 5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91 w 695"/>
                <a:gd name="T11" fmla="*/ 141 h 318"/>
                <a:gd name="T12" fmla="*/ 695 w 695"/>
                <a:gd name="T13" fmla="*/ 0 h 318"/>
                <a:gd name="T14" fmla="*/ 41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1" y="159"/>
                  </a:moveTo>
                  <a:lnTo>
                    <a:pt x="5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1" y="141"/>
                  </a:lnTo>
                  <a:lnTo>
                    <a:pt x="695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7" name="Freeform 1403">
              <a:extLst>
                <a:ext uri="{FF2B5EF4-FFF2-40B4-BE49-F238E27FC236}">
                  <a16:creationId xmlns:a16="http://schemas.microsoft.com/office/drawing/2014/main" id="{66FD44EE-79E5-8D42-B71D-D6A0A99F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622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8" name="Freeform 1404">
              <a:extLst>
                <a:ext uri="{FF2B5EF4-FFF2-40B4-BE49-F238E27FC236}">
                  <a16:creationId xmlns:a16="http://schemas.microsoft.com/office/drawing/2014/main" id="{D5BA96F8-3D37-C847-B2DB-7779C914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400"/>
              <a:ext cx="689" cy="347"/>
            </a:xfrm>
            <a:custGeom>
              <a:avLst/>
              <a:gdLst>
                <a:gd name="T0" fmla="*/ 652 w 1377"/>
                <a:gd name="T1" fmla="*/ 467 h 694"/>
                <a:gd name="T2" fmla="*/ 1377 w 1377"/>
                <a:gd name="T3" fmla="*/ 288 h 694"/>
                <a:gd name="T4" fmla="*/ 758 w 1377"/>
                <a:gd name="T5" fmla="*/ 0 h 694"/>
                <a:gd name="T6" fmla="*/ 27 w 1377"/>
                <a:gd name="T7" fmla="*/ 86 h 694"/>
                <a:gd name="T8" fmla="*/ 24 w 1377"/>
                <a:gd name="T9" fmla="*/ 91 h 694"/>
                <a:gd name="T10" fmla="*/ 17 w 1377"/>
                <a:gd name="T11" fmla="*/ 104 h 694"/>
                <a:gd name="T12" fmla="*/ 9 w 1377"/>
                <a:gd name="T13" fmla="*/ 123 h 694"/>
                <a:gd name="T14" fmla="*/ 2 w 1377"/>
                <a:gd name="T15" fmla="*/ 150 h 694"/>
                <a:gd name="T16" fmla="*/ 0 w 1377"/>
                <a:gd name="T17" fmla="*/ 181 h 694"/>
                <a:gd name="T18" fmla="*/ 3 w 1377"/>
                <a:gd name="T19" fmla="*/ 215 h 694"/>
                <a:gd name="T20" fmla="*/ 17 w 1377"/>
                <a:gd name="T21" fmla="*/ 254 h 694"/>
                <a:gd name="T22" fmla="*/ 42 w 1377"/>
                <a:gd name="T23" fmla="*/ 296 h 694"/>
                <a:gd name="T24" fmla="*/ 42 w 1377"/>
                <a:gd name="T25" fmla="*/ 296 h 694"/>
                <a:gd name="T26" fmla="*/ 43 w 1377"/>
                <a:gd name="T27" fmla="*/ 296 h 694"/>
                <a:gd name="T28" fmla="*/ 43 w 1377"/>
                <a:gd name="T29" fmla="*/ 297 h 694"/>
                <a:gd name="T30" fmla="*/ 43 w 1377"/>
                <a:gd name="T31" fmla="*/ 297 h 694"/>
                <a:gd name="T32" fmla="*/ 43 w 1377"/>
                <a:gd name="T33" fmla="*/ 297 h 694"/>
                <a:gd name="T34" fmla="*/ 45 w 1377"/>
                <a:gd name="T35" fmla="*/ 298 h 694"/>
                <a:gd name="T36" fmla="*/ 644 w 1377"/>
                <a:gd name="T37" fmla="*/ 694 h 694"/>
                <a:gd name="T38" fmla="*/ 646 w 1377"/>
                <a:gd name="T39" fmla="*/ 685 h 694"/>
                <a:gd name="T40" fmla="*/ 638 w 1377"/>
                <a:gd name="T41" fmla="*/ 663 h 694"/>
                <a:gd name="T42" fmla="*/ 638 w 1377"/>
                <a:gd name="T43" fmla="*/ 663 h 694"/>
                <a:gd name="T44" fmla="*/ 638 w 1377"/>
                <a:gd name="T45" fmla="*/ 663 h 694"/>
                <a:gd name="T46" fmla="*/ 636 w 1377"/>
                <a:gd name="T47" fmla="*/ 656 h 694"/>
                <a:gd name="T48" fmla="*/ 629 w 1377"/>
                <a:gd name="T49" fmla="*/ 639 h 694"/>
                <a:gd name="T50" fmla="*/ 621 w 1377"/>
                <a:gd name="T51" fmla="*/ 614 h 694"/>
                <a:gd name="T52" fmla="*/ 614 w 1377"/>
                <a:gd name="T53" fmla="*/ 583 h 694"/>
                <a:gd name="T54" fmla="*/ 612 w 1377"/>
                <a:gd name="T55" fmla="*/ 551 h 694"/>
                <a:gd name="T56" fmla="*/ 615 w 1377"/>
                <a:gd name="T57" fmla="*/ 519 h 694"/>
                <a:gd name="T58" fmla="*/ 628 w 1377"/>
                <a:gd name="T59" fmla="*/ 490 h 694"/>
                <a:gd name="T60" fmla="*/ 652 w 1377"/>
                <a:gd name="T61" fmla="*/ 46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4"/>
                <a:gd name="T95" fmla="*/ 1377 w 1377"/>
                <a:gd name="T96" fmla="*/ 694 h 6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4">
                  <a:moveTo>
                    <a:pt x="652" y="467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7" y="86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6"/>
                  </a:lnTo>
                  <a:lnTo>
                    <a:pt x="43" y="296"/>
                  </a:lnTo>
                  <a:lnTo>
                    <a:pt x="43" y="297"/>
                  </a:lnTo>
                  <a:lnTo>
                    <a:pt x="45" y="298"/>
                  </a:lnTo>
                  <a:lnTo>
                    <a:pt x="644" y="694"/>
                  </a:lnTo>
                  <a:lnTo>
                    <a:pt x="646" y="685"/>
                  </a:lnTo>
                  <a:lnTo>
                    <a:pt x="638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1" y="614"/>
                  </a:lnTo>
                  <a:lnTo>
                    <a:pt x="614" y="583"/>
                  </a:lnTo>
                  <a:lnTo>
                    <a:pt x="612" y="551"/>
                  </a:lnTo>
                  <a:lnTo>
                    <a:pt x="615" y="519"/>
                  </a:lnTo>
                  <a:lnTo>
                    <a:pt x="628" y="490"/>
                  </a:lnTo>
                  <a:lnTo>
                    <a:pt x="652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9" name="Freeform 1405">
              <a:extLst>
                <a:ext uri="{FF2B5EF4-FFF2-40B4-BE49-F238E27FC236}">
                  <a16:creationId xmlns:a16="http://schemas.microsoft.com/office/drawing/2014/main" id="{6F1641D5-AAE5-8242-8D05-A77C8D16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3413"/>
              <a:ext cx="614" cy="209"/>
            </a:xfrm>
            <a:custGeom>
              <a:avLst/>
              <a:gdLst>
                <a:gd name="T0" fmla="*/ 1229 w 1229"/>
                <a:gd name="T1" fmla="*/ 256 h 418"/>
                <a:gd name="T2" fmla="*/ 581 w 1229"/>
                <a:gd name="T3" fmla="*/ 418 h 418"/>
                <a:gd name="T4" fmla="*/ 0 w 1229"/>
                <a:gd name="T5" fmla="*/ 82 h 418"/>
                <a:gd name="T6" fmla="*/ 681 w 1229"/>
                <a:gd name="T7" fmla="*/ 0 h 418"/>
                <a:gd name="T8" fmla="*/ 1229 w 1229"/>
                <a:gd name="T9" fmla="*/ 256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8"/>
                <a:gd name="T17" fmla="*/ 1229 w 1229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8">
                  <a:moveTo>
                    <a:pt x="1229" y="256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29" y="25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0" name="Freeform 1406">
              <a:extLst>
                <a:ext uri="{FF2B5EF4-FFF2-40B4-BE49-F238E27FC236}">
                  <a16:creationId xmlns:a16="http://schemas.microsoft.com/office/drawing/2014/main" id="{CFB24282-F77E-8644-B3BA-1FA3D8AF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3457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5 w 607"/>
                <a:gd name="T7" fmla="*/ 108 h 529"/>
                <a:gd name="T8" fmla="*/ 0 w 607"/>
                <a:gd name="T9" fmla="*/ 82 h 529"/>
                <a:gd name="T10" fmla="*/ 0 w 607"/>
                <a:gd name="T11" fmla="*/ 60 h 529"/>
                <a:gd name="T12" fmla="*/ 2 w 607"/>
                <a:gd name="T13" fmla="*/ 39 h 529"/>
                <a:gd name="T14" fmla="*/ 6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0 w 607"/>
                <a:gd name="T27" fmla="*/ 405 h 529"/>
                <a:gd name="T28" fmla="*/ 568 w 607"/>
                <a:gd name="T29" fmla="*/ 430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5" y="108"/>
                  </a:lnTo>
                  <a:lnTo>
                    <a:pt x="0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6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0" y="405"/>
                  </a:lnTo>
                  <a:lnTo>
                    <a:pt x="568" y="430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1" name="Freeform 1407">
              <a:extLst>
                <a:ext uri="{FF2B5EF4-FFF2-40B4-BE49-F238E27FC236}">
                  <a16:creationId xmlns:a16="http://schemas.microsoft.com/office/drawing/2014/main" id="{7C21CFAC-BFDC-F349-9EBD-49571C6D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550"/>
              <a:ext cx="376" cy="197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4 h 395"/>
                <a:gd name="T16" fmla="*/ 689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4"/>
                  </a:lnTo>
                  <a:lnTo>
                    <a:pt x="689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2" name="Freeform 1408">
              <a:extLst>
                <a:ext uri="{FF2B5EF4-FFF2-40B4-BE49-F238E27FC236}">
                  <a16:creationId xmlns:a16="http://schemas.microsoft.com/office/drawing/2014/main" id="{F0C8FA25-B7F7-6D46-A852-C8D2F431E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" y="3382"/>
              <a:ext cx="347" cy="159"/>
            </a:xfrm>
            <a:custGeom>
              <a:avLst/>
              <a:gdLst>
                <a:gd name="T0" fmla="*/ 40 w 695"/>
                <a:gd name="T1" fmla="*/ 159 h 318"/>
                <a:gd name="T2" fmla="*/ 4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89 w 695"/>
                <a:gd name="T11" fmla="*/ 142 h 318"/>
                <a:gd name="T12" fmla="*/ 695 w 695"/>
                <a:gd name="T13" fmla="*/ 0 h 318"/>
                <a:gd name="T14" fmla="*/ 40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0" y="159"/>
                  </a:moveTo>
                  <a:lnTo>
                    <a:pt x="4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5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3" name="Freeform 1409">
              <a:extLst>
                <a:ext uri="{FF2B5EF4-FFF2-40B4-BE49-F238E27FC236}">
                  <a16:creationId xmlns:a16="http://schemas.microsoft.com/office/drawing/2014/main" id="{FC94CE21-0808-0A40-93E8-19B469D4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455"/>
              <a:ext cx="368" cy="118"/>
            </a:xfrm>
            <a:custGeom>
              <a:avLst/>
              <a:gdLst>
                <a:gd name="T0" fmla="*/ 0 w 736"/>
                <a:gd name="T1" fmla="*/ 181 h 237"/>
                <a:gd name="T2" fmla="*/ 30 w 736"/>
                <a:gd name="T3" fmla="*/ 237 h 237"/>
                <a:gd name="T4" fmla="*/ 736 w 736"/>
                <a:gd name="T5" fmla="*/ 54 h 237"/>
                <a:gd name="T6" fmla="*/ 678 w 736"/>
                <a:gd name="T7" fmla="*/ 0 h 237"/>
                <a:gd name="T8" fmla="*/ 0 w 736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"/>
                <a:gd name="T16" fmla="*/ 0 h 237"/>
                <a:gd name="T17" fmla="*/ 736 w 736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" h="237">
                  <a:moveTo>
                    <a:pt x="0" y="181"/>
                  </a:moveTo>
                  <a:lnTo>
                    <a:pt x="30" y="237"/>
                  </a:lnTo>
                  <a:lnTo>
                    <a:pt x="736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4" name="Freeform 1410">
              <a:extLst>
                <a:ext uri="{FF2B5EF4-FFF2-40B4-BE49-F238E27FC236}">
                  <a16:creationId xmlns:a16="http://schemas.microsoft.com/office/drawing/2014/main" id="{28DBD3C7-F7F4-4C49-B3CB-91654FE1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3233"/>
              <a:ext cx="688" cy="347"/>
            </a:xfrm>
            <a:custGeom>
              <a:avLst/>
              <a:gdLst>
                <a:gd name="T0" fmla="*/ 652 w 1377"/>
                <a:gd name="T1" fmla="*/ 466 h 693"/>
                <a:gd name="T2" fmla="*/ 1377 w 1377"/>
                <a:gd name="T3" fmla="*/ 287 h 693"/>
                <a:gd name="T4" fmla="*/ 758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3 h 693"/>
                <a:gd name="T12" fmla="*/ 9 w 1377"/>
                <a:gd name="T13" fmla="*/ 122 h 693"/>
                <a:gd name="T14" fmla="*/ 2 w 1377"/>
                <a:gd name="T15" fmla="*/ 149 h 693"/>
                <a:gd name="T16" fmla="*/ 0 w 1377"/>
                <a:gd name="T17" fmla="*/ 180 h 693"/>
                <a:gd name="T18" fmla="*/ 4 w 1377"/>
                <a:gd name="T19" fmla="*/ 214 h 693"/>
                <a:gd name="T20" fmla="*/ 17 w 1377"/>
                <a:gd name="T21" fmla="*/ 254 h 693"/>
                <a:gd name="T22" fmla="*/ 43 w 1377"/>
                <a:gd name="T23" fmla="*/ 295 h 693"/>
                <a:gd name="T24" fmla="*/ 44 w 1377"/>
                <a:gd name="T25" fmla="*/ 296 h 693"/>
                <a:gd name="T26" fmla="*/ 44 w 1377"/>
                <a:gd name="T27" fmla="*/ 297 h 693"/>
                <a:gd name="T28" fmla="*/ 44 w 1377"/>
                <a:gd name="T29" fmla="*/ 297 h 693"/>
                <a:gd name="T30" fmla="*/ 644 w 1377"/>
                <a:gd name="T31" fmla="*/ 693 h 693"/>
                <a:gd name="T32" fmla="*/ 647 w 1377"/>
                <a:gd name="T33" fmla="*/ 684 h 693"/>
                <a:gd name="T34" fmla="*/ 638 w 1377"/>
                <a:gd name="T35" fmla="*/ 663 h 693"/>
                <a:gd name="T36" fmla="*/ 638 w 1377"/>
                <a:gd name="T37" fmla="*/ 662 h 693"/>
                <a:gd name="T38" fmla="*/ 638 w 1377"/>
                <a:gd name="T39" fmla="*/ 662 h 693"/>
                <a:gd name="T40" fmla="*/ 636 w 1377"/>
                <a:gd name="T41" fmla="*/ 655 h 693"/>
                <a:gd name="T42" fmla="*/ 629 w 1377"/>
                <a:gd name="T43" fmla="*/ 638 h 693"/>
                <a:gd name="T44" fmla="*/ 621 w 1377"/>
                <a:gd name="T45" fmla="*/ 614 h 693"/>
                <a:gd name="T46" fmla="*/ 614 w 1377"/>
                <a:gd name="T47" fmla="*/ 584 h 693"/>
                <a:gd name="T48" fmla="*/ 612 w 1377"/>
                <a:gd name="T49" fmla="*/ 552 h 693"/>
                <a:gd name="T50" fmla="*/ 615 w 1377"/>
                <a:gd name="T51" fmla="*/ 519 h 693"/>
                <a:gd name="T52" fmla="*/ 628 w 1377"/>
                <a:gd name="T53" fmla="*/ 489 h 693"/>
                <a:gd name="T54" fmla="*/ 652 w 1377"/>
                <a:gd name="T55" fmla="*/ 466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7"/>
                <a:gd name="T85" fmla="*/ 0 h 693"/>
                <a:gd name="T86" fmla="*/ 1377 w 1377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7" h="693">
                  <a:moveTo>
                    <a:pt x="652" y="466"/>
                  </a:moveTo>
                  <a:lnTo>
                    <a:pt x="1377" y="287"/>
                  </a:lnTo>
                  <a:lnTo>
                    <a:pt x="758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3"/>
                  </a:lnTo>
                  <a:lnTo>
                    <a:pt x="9" y="122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4" y="214"/>
                  </a:lnTo>
                  <a:lnTo>
                    <a:pt x="17" y="254"/>
                  </a:lnTo>
                  <a:lnTo>
                    <a:pt x="43" y="295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644" y="693"/>
                  </a:lnTo>
                  <a:lnTo>
                    <a:pt x="647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89"/>
                  </a:lnTo>
                  <a:lnTo>
                    <a:pt x="652" y="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5" name="Freeform 1411">
              <a:extLst>
                <a:ext uri="{FF2B5EF4-FFF2-40B4-BE49-F238E27FC236}">
                  <a16:creationId xmlns:a16="http://schemas.microsoft.com/office/drawing/2014/main" id="{CE1A96DB-A357-AF44-A6EE-C5452027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" y="3245"/>
              <a:ext cx="614" cy="209"/>
            </a:xfrm>
            <a:custGeom>
              <a:avLst/>
              <a:gdLst>
                <a:gd name="T0" fmla="*/ 1228 w 1228"/>
                <a:gd name="T1" fmla="*/ 255 h 417"/>
                <a:gd name="T2" fmla="*/ 581 w 1228"/>
                <a:gd name="T3" fmla="*/ 417 h 417"/>
                <a:gd name="T4" fmla="*/ 0 w 1228"/>
                <a:gd name="T5" fmla="*/ 81 h 417"/>
                <a:gd name="T6" fmla="*/ 680 w 1228"/>
                <a:gd name="T7" fmla="*/ 0 h 417"/>
                <a:gd name="T8" fmla="*/ 1228 w 1228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7"/>
                <a:gd name="T17" fmla="*/ 1228 w 122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7">
                  <a:moveTo>
                    <a:pt x="1228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0" y="0"/>
                  </a:lnTo>
                  <a:lnTo>
                    <a:pt x="1228" y="25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6" name="Freeform 1412">
              <a:extLst>
                <a:ext uri="{FF2B5EF4-FFF2-40B4-BE49-F238E27FC236}">
                  <a16:creationId xmlns:a16="http://schemas.microsoft.com/office/drawing/2014/main" id="{EDB16D7D-3FA8-034E-B6E1-C5011DF04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3290"/>
              <a:ext cx="304" cy="264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8 w 607"/>
                <a:gd name="T5" fmla="*/ 135 h 529"/>
                <a:gd name="T6" fmla="*/ 6 w 607"/>
                <a:gd name="T7" fmla="*/ 108 h 529"/>
                <a:gd name="T8" fmla="*/ 0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7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9 w 607"/>
                <a:gd name="T25" fmla="*/ 382 h 529"/>
                <a:gd name="T26" fmla="*/ 570 w 607"/>
                <a:gd name="T27" fmla="*/ 406 h 529"/>
                <a:gd name="T28" fmla="*/ 568 w 607"/>
                <a:gd name="T29" fmla="*/ 431 h 529"/>
                <a:gd name="T30" fmla="*/ 568 w 607"/>
                <a:gd name="T31" fmla="*/ 457 h 529"/>
                <a:gd name="T32" fmla="*/ 572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6" y="108"/>
                  </a:lnTo>
                  <a:lnTo>
                    <a:pt x="0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9" y="382"/>
                  </a:lnTo>
                  <a:lnTo>
                    <a:pt x="570" y="406"/>
                  </a:lnTo>
                  <a:lnTo>
                    <a:pt x="568" y="431"/>
                  </a:lnTo>
                  <a:lnTo>
                    <a:pt x="568" y="457"/>
                  </a:lnTo>
                  <a:lnTo>
                    <a:pt x="572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7" name="Freeform 1413">
              <a:extLst>
                <a:ext uri="{FF2B5EF4-FFF2-40B4-BE49-F238E27FC236}">
                  <a16:creationId xmlns:a16="http://schemas.microsoft.com/office/drawing/2014/main" id="{F1D00272-AEC1-FD44-9642-D3E60A1D4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82"/>
              <a:ext cx="377" cy="198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5 h 395"/>
                <a:gd name="T16" fmla="*/ 690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5"/>
                  </a:lnTo>
                  <a:lnTo>
                    <a:pt x="690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8" name="Freeform 1414">
              <a:extLst>
                <a:ext uri="{FF2B5EF4-FFF2-40B4-BE49-F238E27FC236}">
                  <a16:creationId xmlns:a16="http://schemas.microsoft.com/office/drawing/2014/main" id="{70FFC54E-F19A-3343-8651-C85C51996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3180"/>
              <a:ext cx="334" cy="209"/>
            </a:xfrm>
            <a:custGeom>
              <a:avLst/>
              <a:gdLst>
                <a:gd name="T0" fmla="*/ 30 w 668"/>
                <a:gd name="T1" fmla="*/ 235 h 416"/>
                <a:gd name="T2" fmla="*/ 0 w 668"/>
                <a:gd name="T3" fmla="*/ 285 h 416"/>
                <a:gd name="T4" fmla="*/ 1 w 668"/>
                <a:gd name="T5" fmla="*/ 348 h 416"/>
                <a:gd name="T6" fmla="*/ 11 w 668"/>
                <a:gd name="T7" fmla="*/ 391 h 416"/>
                <a:gd name="T8" fmla="*/ 15 w 668"/>
                <a:gd name="T9" fmla="*/ 416 h 416"/>
                <a:gd name="T10" fmla="*/ 668 w 668"/>
                <a:gd name="T11" fmla="*/ 154 h 416"/>
                <a:gd name="T12" fmla="*/ 660 w 668"/>
                <a:gd name="T13" fmla="*/ 0 h 416"/>
                <a:gd name="T14" fmla="*/ 30 w 668"/>
                <a:gd name="T15" fmla="*/ 235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8"/>
                <a:gd name="T25" fmla="*/ 0 h 416"/>
                <a:gd name="T26" fmla="*/ 668 w 668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8" h="416">
                  <a:moveTo>
                    <a:pt x="30" y="235"/>
                  </a:moveTo>
                  <a:lnTo>
                    <a:pt x="0" y="285"/>
                  </a:lnTo>
                  <a:lnTo>
                    <a:pt x="1" y="348"/>
                  </a:lnTo>
                  <a:lnTo>
                    <a:pt x="11" y="391"/>
                  </a:lnTo>
                  <a:lnTo>
                    <a:pt x="15" y="416"/>
                  </a:lnTo>
                  <a:lnTo>
                    <a:pt x="668" y="154"/>
                  </a:lnTo>
                  <a:lnTo>
                    <a:pt x="660" y="0"/>
                  </a:lnTo>
                  <a:lnTo>
                    <a:pt x="30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9" name="Freeform 1415">
              <a:extLst>
                <a:ext uri="{FF2B5EF4-FFF2-40B4-BE49-F238E27FC236}">
                  <a16:creationId xmlns:a16="http://schemas.microsoft.com/office/drawing/2014/main" id="{C54C12F9-7FD3-644F-AA8B-5E832491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260"/>
              <a:ext cx="356" cy="163"/>
            </a:xfrm>
            <a:custGeom>
              <a:avLst/>
              <a:gdLst>
                <a:gd name="T0" fmla="*/ 0 w 712"/>
                <a:gd name="T1" fmla="*/ 267 h 327"/>
                <a:gd name="T2" fmla="*/ 35 w 712"/>
                <a:gd name="T3" fmla="*/ 327 h 327"/>
                <a:gd name="T4" fmla="*/ 712 w 712"/>
                <a:gd name="T5" fmla="*/ 53 h 327"/>
                <a:gd name="T6" fmla="*/ 650 w 712"/>
                <a:gd name="T7" fmla="*/ 0 h 327"/>
                <a:gd name="T8" fmla="*/ 0 w 712"/>
                <a:gd name="T9" fmla="*/ 267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7"/>
                <a:gd name="T17" fmla="*/ 712 w 71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7">
                  <a:moveTo>
                    <a:pt x="0" y="267"/>
                  </a:moveTo>
                  <a:lnTo>
                    <a:pt x="35" y="327"/>
                  </a:lnTo>
                  <a:lnTo>
                    <a:pt x="712" y="53"/>
                  </a:lnTo>
                  <a:lnTo>
                    <a:pt x="650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0" name="Freeform 1416">
              <a:extLst>
                <a:ext uri="{FF2B5EF4-FFF2-40B4-BE49-F238E27FC236}">
                  <a16:creationId xmlns:a16="http://schemas.microsoft.com/office/drawing/2014/main" id="{0EBCB451-8523-CD40-B6EB-DA8F3FC8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3038"/>
              <a:ext cx="687" cy="392"/>
            </a:xfrm>
            <a:custGeom>
              <a:avLst/>
              <a:gdLst>
                <a:gd name="T0" fmla="*/ 676 w 1374"/>
                <a:gd name="T1" fmla="*/ 531 h 784"/>
                <a:gd name="T2" fmla="*/ 1374 w 1374"/>
                <a:gd name="T3" fmla="*/ 266 h 784"/>
                <a:gd name="T4" fmla="*/ 732 w 1374"/>
                <a:gd name="T5" fmla="*/ 0 h 784"/>
                <a:gd name="T6" fmla="*/ 17 w 1374"/>
                <a:gd name="T7" fmla="*/ 160 h 784"/>
                <a:gd name="T8" fmla="*/ 15 w 1374"/>
                <a:gd name="T9" fmla="*/ 166 h 784"/>
                <a:gd name="T10" fmla="*/ 9 w 1374"/>
                <a:gd name="T11" fmla="*/ 181 h 784"/>
                <a:gd name="T12" fmla="*/ 3 w 1374"/>
                <a:gd name="T13" fmla="*/ 204 h 784"/>
                <a:gd name="T14" fmla="*/ 0 w 1374"/>
                <a:gd name="T15" fmla="*/ 234 h 784"/>
                <a:gd name="T16" fmla="*/ 1 w 1374"/>
                <a:gd name="T17" fmla="*/ 270 h 784"/>
                <a:gd name="T18" fmla="*/ 9 w 1374"/>
                <a:gd name="T19" fmla="*/ 309 h 784"/>
                <a:gd name="T20" fmla="*/ 26 w 1374"/>
                <a:gd name="T21" fmla="*/ 351 h 784"/>
                <a:gd name="T22" fmla="*/ 56 w 1374"/>
                <a:gd name="T23" fmla="*/ 396 h 784"/>
                <a:gd name="T24" fmla="*/ 57 w 1374"/>
                <a:gd name="T25" fmla="*/ 399 h 784"/>
                <a:gd name="T26" fmla="*/ 58 w 1374"/>
                <a:gd name="T27" fmla="*/ 399 h 784"/>
                <a:gd name="T28" fmla="*/ 58 w 1374"/>
                <a:gd name="T29" fmla="*/ 399 h 784"/>
                <a:gd name="T30" fmla="*/ 692 w 1374"/>
                <a:gd name="T31" fmla="*/ 784 h 784"/>
                <a:gd name="T32" fmla="*/ 693 w 1374"/>
                <a:gd name="T33" fmla="*/ 774 h 784"/>
                <a:gd name="T34" fmla="*/ 683 w 1374"/>
                <a:gd name="T35" fmla="*/ 751 h 784"/>
                <a:gd name="T36" fmla="*/ 683 w 1374"/>
                <a:gd name="T37" fmla="*/ 751 h 784"/>
                <a:gd name="T38" fmla="*/ 683 w 1374"/>
                <a:gd name="T39" fmla="*/ 751 h 784"/>
                <a:gd name="T40" fmla="*/ 679 w 1374"/>
                <a:gd name="T41" fmla="*/ 744 h 784"/>
                <a:gd name="T42" fmla="*/ 671 w 1374"/>
                <a:gd name="T43" fmla="*/ 724 h 784"/>
                <a:gd name="T44" fmla="*/ 661 w 1374"/>
                <a:gd name="T45" fmla="*/ 698 h 784"/>
                <a:gd name="T46" fmla="*/ 651 w 1374"/>
                <a:gd name="T47" fmla="*/ 664 h 784"/>
                <a:gd name="T48" fmla="*/ 645 w 1374"/>
                <a:gd name="T49" fmla="*/ 629 h 784"/>
                <a:gd name="T50" fmla="*/ 645 w 1374"/>
                <a:gd name="T51" fmla="*/ 593 h 784"/>
                <a:gd name="T52" fmla="*/ 655 w 1374"/>
                <a:gd name="T53" fmla="*/ 560 h 784"/>
                <a:gd name="T54" fmla="*/ 676 w 1374"/>
                <a:gd name="T55" fmla="*/ 531 h 7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4"/>
                <a:gd name="T85" fmla="*/ 0 h 784"/>
                <a:gd name="T86" fmla="*/ 1374 w 1374"/>
                <a:gd name="T87" fmla="*/ 784 h 7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4" h="784">
                  <a:moveTo>
                    <a:pt x="676" y="531"/>
                  </a:moveTo>
                  <a:lnTo>
                    <a:pt x="1374" y="266"/>
                  </a:lnTo>
                  <a:lnTo>
                    <a:pt x="732" y="0"/>
                  </a:lnTo>
                  <a:lnTo>
                    <a:pt x="17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3" y="204"/>
                  </a:lnTo>
                  <a:lnTo>
                    <a:pt x="0" y="234"/>
                  </a:lnTo>
                  <a:lnTo>
                    <a:pt x="1" y="270"/>
                  </a:lnTo>
                  <a:lnTo>
                    <a:pt x="9" y="309"/>
                  </a:lnTo>
                  <a:lnTo>
                    <a:pt x="26" y="351"/>
                  </a:lnTo>
                  <a:lnTo>
                    <a:pt x="56" y="396"/>
                  </a:lnTo>
                  <a:lnTo>
                    <a:pt x="57" y="399"/>
                  </a:lnTo>
                  <a:lnTo>
                    <a:pt x="58" y="399"/>
                  </a:lnTo>
                  <a:lnTo>
                    <a:pt x="692" y="784"/>
                  </a:lnTo>
                  <a:lnTo>
                    <a:pt x="693" y="774"/>
                  </a:lnTo>
                  <a:lnTo>
                    <a:pt x="683" y="751"/>
                  </a:lnTo>
                  <a:lnTo>
                    <a:pt x="679" y="744"/>
                  </a:lnTo>
                  <a:lnTo>
                    <a:pt x="671" y="724"/>
                  </a:lnTo>
                  <a:lnTo>
                    <a:pt x="661" y="698"/>
                  </a:lnTo>
                  <a:lnTo>
                    <a:pt x="651" y="664"/>
                  </a:lnTo>
                  <a:lnTo>
                    <a:pt x="645" y="629"/>
                  </a:lnTo>
                  <a:lnTo>
                    <a:pt x="645" y="593"/>
                  </a:lnTo>
                  <a:lnTo>
                    <a:pt x="655" y="560"/>
                  </a:lnTo>
                  <a:lnTo>
                    <a:pt x="676" y="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1" name="Freeform 1417">
              <a:extLst>
                <a:ext uri="{FF2B5EF4-FFF2-40B4-BE49-F238E27FC236}">
                  <a16:creationId xmlns:a16="http://schemas.microsoft.com/office/drawing/2014/main" id="{04A4B0F6-1EF5-824E-B95A-023FA27B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3052"/>
              <a:ext cx="618" cy="238"/>
            </a:xfrm>
            <a:custGeom>
              <a:avLst/>
              <a:gdLst>
                <a:gd name="T0" fmla="*/ 1236 w 1236"/>
                <a:gd name="T1" fmla="*/ 236 h 475"/>
                <a:gd name="T2" fmla="*/ 610 w 1236"/>
                <a:gd name="T3" fmla="*/ 475 h 475"/>
                <a:gd name="T4" fmla="*/ 0 w 1236"/>
                <a:gd name="T5" fmla="*/ 151 h 475"/>
                <a:gd name="T6" fmla="*/ 665 w 1236"/>
                <a:gd name="T7" fmla="*/ 0 h 475"/>
                <a:gd name="T8" fmla="*/ 1236 w 1236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6"/>
                <a:gd name="T16" fmla="*/ 0 h 475"/>
                <a:gd name="T17" fmla="*/ 1236 w 1236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6" h="475">
                  <a:moveTo>
                    <a:pt x="1236" y="236"/>
                  </a:moveTo>
                  <a:lnTo>
                    <a:pt x="610" y="475"/>
                  </a:lnTo>
                  <a:lnTo>
                    <a:pt x="0" y="151"/>
                  </a:lnTo>
                  <a:lnTo>
                    <a:pt x="665" y="0"/>
                  </a:lnTo>
                  <a:lnTo>
                    <a:pt x="1236" y="236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2" name="Freeform 1418">
              <a:extLst>
                <a:ext uri="{FF2B5EF4-FFF2-40B4-BE49-F238E27FC236}">
                  <a16:creationId xmlns:a16="http://schemas.microsoft.com/office/drawing/2014/main" id="{0A09BEC7-422A-DA4D-AFA2-C2A22743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" y="3133"/>
              <a:ext cx="316" cy="271"/>
            </a:xfrm>
            <a:custGeom>
              <a:avLst/>
              <a:gdLst>
                <a:gd name="T0" fmla="*/ 628 w 632"/>
                <a:gd name="T1" fmla="*/ 541 h 541"/>
                <a:gd name="T2" fmla="*/ 50 w 632"/>
                <a:gd name="T3" fmla="*/ 187 h 541"/>
                <a:gd name="T4" fmla="*/ 28 w 632"/>
                <a:gd name="T5" fmla="*/ 154 h 541"/>
                <a:gd name="T6" fmla="*/ 13 w 632"/>
                <a:gd name="T7" fmla="*/ 125 h 541"/>
                <a:gd name="T8" fmla="*/ 5 w 632"/>
                <a:gd name="T9" fmla="*/ 96 h 541"/>
                <a:gd name="T10" fmla="*/ 2 w 632"/>
                <a:gd name="T11" fmla="*/ 70 h 541"/>
                <a:gd name="T12" fmla="*/ 0 w 632"/>
                <a:gd name="T13" fmla="*/ 47 h 541"/>
                <a:gd name="T14" fmla="*/ 4 w 632"/>
                <a:gd name="T15" fmla="*/ 28 h 541"/>
                <a:gd name="T16" fmla="*/ 7 w 632"/>
                <a:gd name="T17" fmla="*/ 12 h 541"/>
                <a:gd name="T18" fmla="*/ 11 w 632"/>
                <a:gd name="T19" fmla="*/ 0 h 541"/>
                <a:gd name="T20" fmla="*/ 632 w 632"/>
                <a:gd name="T21" fmla="*/ 329 h 541"/>
                <a:gd name="T22" fmla="*/ 617 w 632"/>
                <a:gd name="T23" fmla="*/ 352 h 541"/>
                <a:gd name="T24" fmla="*/ 608 w 632"/>
                <a:gd name="T25" fmla="*/ 378 h 541"/>
                <a:gd name="T26" fmla="*/ 603 w 632"/>
                <a:gd name="T27" fmla="*/ 405 h 541"/>
                <a:gd name="T28" fmla="*/ 603 w 632"/>
                <a:gd name="T29" fmla="*/ 433 h 541"/>
                <a:gd name="T30" fmla="*/ 605 w 632"/>
                <a:gd name="T31" fmla="*/ 462 h 541"/>
                <a:gd name="T32" fmla="*/ 611 w 632"/>
                <a:gd name="T33" fmla="*/ 489 h 541"/>
                <a:gd name="T34" fmla="*/ 619 w 632"/>
                <a:gd name="T35" fmla="*/ 517 h 541"/>
                <a:gd name="T36" fmla="*/ 628 w 632"/>
                <a:gd name="T37" fmla="*/ 541 h 5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2"/>
                <a:gd name="T58" fmla="*/ 0 h 541"/>
                <a:gd name="T59" fmla="*/ 632 w 632"/>
                <a:gd name="T60" fmla="*/ 541 h 5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2" h="541">
                  <a:moveTo>
                    <a:pt x="628" y="541"/>
                  </a:moveTo>
                  <a:lnTo>
                    <a:pt x="50" y="187"/>
                  </a:lnTo>
                  <a:lnTo>
                    <a:pt x="28" y="154"/>
                  </a:lnTo>
                  <a:lnTo>
                    <a:pt x="13" y="125"/>
                  </a:lnTo>
                  <a:lnTo>
                    <a:pt x="5" y="96"/>
                  </a:lnTo>
                  <a:lnTo>
                    <a:pt x="2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1" y="0"/>
                  </a:lnTo>
                  <a:lnTo>
                    <a:pt x="632" y="329"/>
                  </a:lnTo>
                  <a:lnTo>
                    <a:pt x="617" y="352"/>
                  </a:lnTo>
                  <a:lnTo>
                    <a:pt x="608" y="378"/>
                  </a:lnTo>
                  <a:lnTo>
                    <a:pt x="603" y="405"/>
                  </a:lnTo>
                  <a:lnTo>
                    <a:pt x="603" y="433"/>
                  </a:lnTo>
                  <a:lnTo>
                    <a:pt x="605" y="462"/>
                  </a:lnTo>
                  <a:lnTo>
                    <a:pt x="611" y="489"/>
                  </a:lnTo>
                  <a:lnTo>
                    <a:pt x="619" y="517"/>
                  </a:lnTo>
                  <a:lnTo>
                    <a:pt x="628" y="541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3" name="Freeform 1419">
              <a:extLst>
                <a:ext uri="{FF2B5EF4-FFF2-40B4-BE49-F238E27FC236}">
                  <a16:creationId xmlns:a16="http://schemas.microsoft.com/office/drawing/2014/main" id="{890606B0-B4A6-B04A-9561-8E060D78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181"/>
              <a:ext cx="365" cy="249"/>
            </a:xfrm>
            <a:custGeom>
              <a:avLst/>
              <a:gdLst>
                <a:gd name="T0" fmla="*/ 643 w 730"/>
                <a:gd name="T1" fmla="*/ 148 h 498"/>
                <a:gd name="T2" fmla="*/ 0 w 730"/>
                <a:gd name="T3" fmla="*/ 408 h 498"/>
                <a:gd name="T4" fmla="*/ 6 w 730"/>
                <a:gd name="T5" fmla="*/ 430 h 498"/>
                <a:gd name="T6" fmla="*/ 651 w 730"/>
                <a:gd name="T7" fmla="*/ 170 h 498"/>
                <a:gd name="T8" fmla="*/ 691 w 730"/>
                <a:gd name="T9" fmla="*/ 207 h 498"/>
                <a:gd name="T10" fmla="*/ 34 w 730"/>
                <a:gd name="T11" fmla="*/ 476 h 498"/>
                <a:gd name="T12" fmla="*/ 42 w 730"/>
                <a:gd name="T13" fmla="*/ 498 h 498"/>
                <a:gd name="T14" fmla="*/ 730 w 730"/>
                <a:gd name="T15" fmla="*/ 215 h 498"/>
                <a:gd name="T16" fmla="*/ 662 w 730"/>
                <a:gd name="T17" fmla="*/ 152 h 498"/>
                <a:gd name="T18" fmla="*/ 660 w 730"/>
                <a:gd name="T19" fmla="*/ 0 h 498"/>
                <a:gd name="T20" fmla="*/ 640 w 730"/>
                <a:gd name="T21" fmla="*/ 0 h 498"/>
                <a:gd name="T22" fmla="*/ 641 w 730"/>
                <a:gd name="T23" fmla="*/ 47 h 498"/>
                <a:gd name="T24" fmla="*/ 643 w 730"/>
                <a:gd name="T25" fmla="*/ 148 h 4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498"/>
                <a:gd name="T41" fmla="*/ 730 w 730"/>
                <a:gd name="T42" fmla="*/ 498 h 4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498">
                  <a:moveTo>
                    <a:pt x="643" y="148"/>
                  </a:moveTo>
                  <a:lnTo>
                    <a:pt x="0" y="408"/>
                  </a:lnTo>
                  <a:lnTo>
                    <a:pt x="6" y="430"/>
                  </a:lnTo>
                  <a:lnTo>
                    <a:pt x="651" y="170"/>
                  </a:lnTo>
                  <a:lnTo>
                    <a:pt x="691" y="207"/>
                  </a:lnTo>
                  <a:lnTo>
                    <a:pt x="34" y="476"/>
                  </a:lnTo>
                  <a:lnTo>
                    <a:pt x="42" y="498"/>
                  </a:lnTo>
                  <a:lnTo>
                    <a:pt x="730" y="215"/>
                  </a:lnTo>
                  <a:lnTo>
                    <a:pt x="662" y="152"/>
                  </a:lnTo>
                  <a:lnTo>
                    <a:pt x="660" y="0"/>
                  </a:lnTo>
                  <a:lnTo>
                    <a:pt x="640" y="0"/>
                  </a:lnTo>
                  <a:lnTo>
                    <a:pt x="641" y="47"/>
                  </a:lnTo>
                  <a:lnTo>
                    <a:pt x="643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4" name="Freeform 1420">
              <a:extLst>
                <a:ext uri="{FF2B5EF4-FFF2-40B4-BE49-F238E27FC236}">
                  <a16:creationId xmlns:a16="http://schemas.microsoft.com/office/drawing/2014/main" id="{6C74AF73-ED7D-2A49-989C-E4D7C231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3031"/>
              <a:ext cx="348" cy="159"/>
            </a:xfrm>
            <a:custGeom>
              <a:avLst/>
              <a:gdLst>
                <a:gd name="T0" fmla="*/ 40 w 694"/>
                <a:gd name="T1" fmla="*/ 159 h 318"/>
                <a:gd name="T2" fmla="*/ 5 w 694"/>
                <a:gd name="T3" fmla="*/ 200 h 318"/>
                <a:gd name="T4" fmla="*/ 0 w 694"/>
                <a:gd name="T5" fmla="*/ 256 h 318"/>
                <a:gd name="T6" fmla="*/ 7 w 694"/>
                <a:gd name="T7" fmla="*/ 295 h 318"/>
                <a:gd name="T8" fmla="*/ 8 w 694"/>
                <a:gd name="T9" fmla="*/ 318 h 318"/>
                <a:gd name="T10" fmla="*/ 690 w 694"/>
                <a:gd name="T11" fmla="*/ 141 h 318"/>
                <a:gd name="T12" fmla="*/ 694 w 694"/>
                <a:gd name="T13" fmla="*/ 0 h 318"/>
                <a:gd name="T14" fmla="*/ 40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0" y="159"/>
                  </a:moveTo>
                  <a:lnTo>
                    <a:pt x="5" y="200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0" y="141"/>
                  </a:lnTo>
                  <a:lnTo>
                    <a:pt x="694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5" name="Freeform 1421">
              <a:extLst>
                <a:ext uri="{FF2B5EF4-FFF2-40B4-BE49-F238E27FC236}">
                  <a16:creationId xmlns:a16="http://schemas.microsoft.com/office/drawing/2014/main" id="{3FB74875-0572-5747-B316-1BE6EB009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103"/>
              <a:ext cx="368" cy="119"/>
            </a:xfrm>
            <a:custGeom>
              <a:avLst/>
              <a:gdLst>
                <a:gd name="T0" fmla="*/ 0 w 735"/>
                <a:gd name="T1" fmla="*/ 182 h 238"/>
                <a:gd name="T2" fmla="*/ 30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2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2"/>
                  </a:moveTo>
                  <a:lnTo>
                    <a:pt x="30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6" name="Freeform 1422">
              <a:extLst>
                <a:ext uri="{FF2B5EF4-FFF2-40B4-BE49-F238E27FC236}">
                  <a16:creationId xmlns:a16="http://schemas.microsoft.com/office/drawing/2014/main" id="{FDD2C19E-1E41-1540-9FE7-201736B4E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" y="2881"/>
              <a:ext cx="688" cy="346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8 h 693"/>
                <a:gd name="T4" fmla="*/ 759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3 h 693"/>
                <a:gd name="T14" fmla="*/ 2 w 1377"/>
                <a:gd name="T15" fmla="*/ 150 h 693"/>
                <a:gd name="T16" fmla="*/ 0 w 1377"/>
                <a:gd name="T17" fmla="*/ 181 h 693"/>
                <a:gd name="T18" fmla="*/ 3 w 1377"/>
                <a:gd name="T19" fmla="*/ 215 h 693"/>
                <a:gd name="T20" fmla="*/ 17 w 1377"/>
                <a:gd name="T21" fmla="*/ 255 h 693"/>
                <a:gd name="T22" fmla="*/ 42 w 1377"/>
                <a:gd name="T23" fmla="*/ 296 h 693"/>
                <a:gd name="T24" fmla="*/ 42 w 1377"/>
                <a:gd name="T25" fmla="*/ 296 h 693"/>
                <a:gd name="T26" fmla="*/ 44 w 1377"/>
                <a:gd name="T27" fmla="*/ 296 h 693"/>
                <a:gd name="T28" fmla="*/ 44 w 1377"/>
                <a:gd name="T29" fmla="*/ 297 h 693"/>
                <a:gd name="T30" fmla="*/ 44 w 1377"/>
                <a:gd name="T31" fmla="*/ 297 h 693"/>
                <a:gd name="T32" fmla="*/ 44 w 1377"/>
                <a:gd name="T33" fmla="*/ 297 h 693"/>
                <a:gd name="T34" fmla="*/ 45 w 1377"/>
                <a:gd name="T35" fmla="*/ 297 h 693"/>
                <a:gd name="T36" fmla="*/ 645 w 1377"/>
                <a:gd name="T37" fmla="*/ 693 h 693"/>
                <a:gd name="T38" fmla="*/ 646 w 1377"/>
                <a:gd name="T39" fmla="*/ 685 h 693"/>
                <a:gd name="T40" fmla="*/ 639 w 1377"/>
                <a:gd name="T41" fmla="*/ 663 h 693"/>
                <a:gd name="T42" fmla="*/ 639 w 1377"/>
                <a:gd name="T43" fmla="*/ 663 h 693"/>
                <a:gd name="T44" fmla="*/ 639 w 1377"/>
                <a:gd name="T45" fmla="*/ 663 h 693"/>
                <a:gd name="T46" fmla="*/ 636 w 1377"/>
                <a:gd name="T47" fmla="*/ 656 h 693"/>
                <a:gd name="T48" fmla="*/ 629 w 1377"/>
                <a:gd name="T49" fmla="*/ 639 h 693"/>
                <a:gd name="T50" fmla="*/ 622 w 1377"/>
                <a:gd name="T51" fmla="*/ 615 h 693"/>
                <a:gd name="T52" fmla="*/ 615 w 1377"/>
                <a:gd name="T53" fmla="*/ 584 h 693"/>
                <a:gd name="T54" fmla="*/ 613 w 1377"/>
                <a:gd name="T55" fmla="*/ 551 h 693"/>
                <a:gd name="T56" fmla="*/ 616 w 1377"/>
                <a:gd name="T57" fmla="*/ 519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8"/>
                  </a:lnTo>
                  <a:lnTo>
                    <a:pt x="759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5"/>
                  </a:lnTo>
                  <a:lnTo>
                    <a:pt x="42" y="296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6" y="685"/>
                  </a:lnTo>
                  <a:lnTo>
                    <a:pt x="639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2" y="615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7" name="Freeform 1423">
              <a:extLst>
                <a:ext uri="{FF2B5EF4-FFF2-40B4-BE49-F238E27FC236}">
                  <a16:creationId xmlns:a16="http://schemas.microsoft.com/office/drawing/2014/main" id="{D5862435-7750-3448-8409-DF27BA78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894"/>
              <a:ext cx="615" cy="209"/>
            </a:xfrm>
            <a:custGeom>
              <a:avLst/>
              <a:gdLst>
                <a:gd name="T0" fmla="*/ 1229 w 1229"/>
                <a:gd name="T1" fmla="*/ 255 h 417"/>
                <a:gd name="T2" fmla="*/ 581 w 1229"/>
                <a:gd name="T3" fmla="*/ 417 h 417"/>
                <a:gd name="T4" fmla="*/ 0 w 1229"/>
                <a:gd name="T5" fmla="*/ 81 h 417"/>
                <a:gd name="T6" fmla="*/ 681 w 1229"/>
                <a:gd name="T7" fmla="*/ 0 h 417"/>
                <a:gd name="T8" fmla="*/ 1229 w 1229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7"/>
                <a:gd name="T17" fmla="*/ 1229 w 1229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7">
                  <a:moveTo>
                    <a:pt x="1229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1" y="0"/>
                  </a:lnTo>
                  <a:lnTo>
                    <a:pt x="1229" y="2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8" name="Freeform 1424">
              <a:extLst>
                <a:ext uri="{FF2B5EF4-FFF2-40B4-BE49-F238E27FC236}">
                  <a16:creationId xmlns:a16="http://schemas.microsoft.com/office/drawing/2014/main" id="{6415B1D9-26D7-FA43-B433-C9E566337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2938"/>
              <a:ext cx="304" cy="264"/>
            </a:xfrm>
            <a:custGeom>
              <a:avLst/>
              <a:gdLst>
                <a:gd name="T0" fmla="*/ 584 w 607"/>
                <a:gd name="T1" fmla="*/ 528 h 528"/>
                <a:gd name="T2" fmla="*/ 37 w 607"/>
                <a:gd name="T3" fmla="*/ 165 h 528"/>
                <a:gd name="T4" fmla="*/ 18 w 607"/>
                <a:gd name="T5" fmla="*/ 135 h 528"/>
                <a:gd name="T6" fmla="*/ 7 w 607"/>
                <a:gd name="T7" fmla="*/ 108 h 528"/>
                <a:gd name="T8" fmla="*/ 1 w 607"/>
                <a:gd name="T9" fmla="*/ 82 h 528"/>
                <a:gd name="T10" fmla="*/ 0 w 607"/>
                <a:gd name="T11" fmla="*/ 60 h 528"/>
                <a:gd name="T12" fmla="*/ 2 w 607"/>
                <a:gd name="T13" fmla="*/ 39 h 528"/>
                <a:gd name="T14" fmla="*/ 7 w 607"/>
                <a:gd name="T15" fmla="*/ 23 h 528"/>
                <a:gd name="T16" fmla="*/ 12 w 607"/>
                <a:gd name="T17" fmla="*/ 9 h 528"/>
                <a:gd name="T18" fmla="*/ 17 w 607"/>
                <a:gd name="T19" fmla="*/ 0 h 528"/>
                <a:gd name="T20" fmla="*/ 607 w 607"/>
                <a:gd name="T21" fmla="*/ 341 h 528"/>
                <a:gd name="T22" fmla="*/ 590 w 607"/>
                <a:gd name="T23" fmla="*/ 359 h 528"/>
                <a:gd name="T24" fmla="*/ 578 w 607"/>
                <a:gd name="T25" fmla="*/ 381 h 528"/>
                <a:gd name="T26" fmla="*/ 571 w 607"/>
                <a:gd name="T27" fmla="*/ 405 h 528"/>
                <a:gd name="T28" fmla="*/ 568 w 607"/>
                <a:gd name="T29" fmla="*/ 431 h 528"/>
                <a:gd name="T30" fmla="*/ 568 w 607"/>
                <a:gd name="T31" fmla="*/ 456 h 528"/>
                <a:gd name="T32" fmla="*/ 571 w 607"/>
                <a:gd name="T33" fmla="*/ 481 h 528"/>
                <a:gd name="T34" fmla="*/ 577 w 607"/>
                <a:gd name="T35" fmla="*/ 505 h 528"/>
                <a:gd name="T36" fmla="*/ 584 w 607"/>
                <a:gd name="T37" fmla="*/ 528 h 5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8"/>
                <a:gd name="T59" fmla="*/ 607 w 607"/>
                <a:gd name="T60" fmla="*/ 528 h 5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8">
                  <a:moveTo>
                    <a:pt x="584" y="528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7" y="108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5"/>
                  </a:lnTo>
                  <a:lnTo>
                    <a:pt x="584" y="5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9" name="Freeform 1425">
              <a:extLst>
                <a:ext uri="{FF2B5EF4-FFF2-40B4-BE49-F238E27FC236}">
                  <a16:creationId xmlns:a16="http://schemas.microsoft.com/office/drawing/2014/main" id="{BBD15048-3ACA-2145-836A-68D33C50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031"/>
              <a:ext cx="377" cy="196"/>
            </a:xfrm>
            <a:custGeom>
              <a:avLst/>
              <a:gdLst>
                <a:gd name="T0" fmla="*/ 670 w 753"/>
                <a:gd name="T1" fmla="*/ 136 h 394"/>
                <a:gd name="T2" fmla="*/ 0 w 753"/>
                <a:gd name="T3" fmla="*/ 311 h 394"/>
                <a:gd name="T4" fmla="*/ 4 w 753"/>
                <a:gd name="T5" fmla="*/ 332 h 394"/>
                <a:gd name="T6" fmla="*/ 677 w 753"/>
                <a:gd name="T7" fmla="*/ 156 h 394"/>
                <a:gd name="T8" fmla="*/ 713 w 753"/>
                <a:gd name="T9" fmla="*/ 193 h 394"/>
                <a:gd name="T10" fmla="*/ 28 w 753"/>
                <a:gd name="T11" fmla="*/ 374 h 394"/>
                <a:gd name="T12" fmla="*/ 34 w 753"/>
                <a:gd name="T13" fmla="*/ 394 h 394"/>
                <a:gd name="T14" fmla="*/ 753 w 753"/>
                <a:gd name="T15" fmla="*/ 204 h 394"/>
                <a:gd name="T16" fmla="*/ 690 w 753"/>
                <a:gd name="T17" fmla="*/ 141 h 394"/>
                <a:gd name="T18" fmla="*/ 700 w 753"/>
                <a:gd name="T19" fmla="*/ 2 h 394"/>
                <a:gd name="T20" fmla="*/ 681 w 753"/>
                <a:gd name="T21" fmla="*/ 0 h 394"/>
                <a:gd name="T22" fmla="*/ 677 w 753"/>
                <a:gd name="T23" fmla="*/ 43 h 394"/>
                <a:gd name="T24" fmla="*/ 670 w 753"/>
                <a:gd name="T25" fmla="*/ 136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4"/>
                <a:gd name="T41" fmla="*/ 753 w 753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4">
                  <a:moveTo>
                    <a:pt x="670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6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3" y="204"/>
                  </a:lnTo>
                  <a:lnTo>
                    <a:pt x="690" y="141"/>
                  </a:lnTo>
                  <a:lnTo>
                    <a:pt x="700" y="2"/>
                  </a:lnTo>
                  <a:lnTo>
                    <a:pt x="681" y="0"/>
                  </a:lnTo>
                  <a:lnTo>
                    <a:pt x="677" y="43"/>
                  </a:lnTo>
                  <a:lnTo>
                    <a:pt x="670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0" name="Freeform 1426">
              <a:extLst>
                <a:ext uri="{FF2B5EF4-FFF2-40B4-BE49-F238E27FC236}">
                  <a16:creationId xmlns:a16="http://schemas.microsoft.com/office/drawing/2014/main" id="{59333B99-8FDB-EC47-90FD-6C7EFA8C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2844"/>
              <a:ext cx="348" cy="159"/>
            </a:xfrm>
            <a:custGeom>
              <a:avLst/>
              <a:gdLst>
                <a:gd name="T0" fmla="*/ 41 w 695"/>
                <a:gd name="T1" fmla="*/ 158 h 317"/>
                <a:gd name="T2" fmla="*/ 5 w 695"/>
                <a:gd name="T3" fmla="*/ 199 h 317"/>
                <a:gd name="T4" fmla="*/ 0 w 695"/>
                <a:gd name="T5" fmla="*/ 255 h 317"/>
                <a:gd name="T6" fmla="*/ 7 w 695"/>
                <a:gd name="T7" fmla="*/ 294 h 317"/>
                <a:gd name="T8" fmla="*/ 9 w 695"/>
                <a:gd name="T9" fmla="*/ 317 h 317"/>
                <a:gd name="T10" fmla="*/ 691 w 695"/>
                <a:gd name="T11" fmla="*/ 140 h 317"/>
                <a:gd name="T12" fmla="*/ 695 w 695"/>
                <a:gd name="T13" fmla="*/ 0 h 317"/>
                <a:gd name="T14" fmla="*/ 41 w 695"/>
                <a:gd name="T15" fmla="*/ 158 h 3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7"/>
                <a:gd name="T26" fmla="*/ 695 w 695"/>
                <a:gd name="T27" fmla="*/ 317 h 3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7">
                  <a:moveTo>
                    <a:pt x="41" y="158"/>
                  </a:moveTo>
                  <a:lnTo>
                    <a:pt x="5" y="199"/>
                  </a:lnTo>
                  <a:lnTo>
                    <a:pt x="0" y="255"/>
                  </a:lnTo>
                  <a:lnTo>
                    <a:pt x="7" y="294"/>
                  </a:lnTo>
                  <a:lnTo>
                    <a:pt x="9" y="317"/>
                  </a:lnTo>
                  <a:lnTo>
                    <a:pt x="691" y="140"/>
                  </a:lnTo>
                  <a:lnTo>
                    <a:pt x="695" y="0"/>
                  </a:lnTo>
                  <a:lnTo>
                    <a:pt x="4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1" name="Freeform 1427">
              <a:extLst>
                <a:ext uri="{FF2B5EF4-FFF2-40B4-BE49-F238E27FC236}">
                  <a16:creationId xmlns:a16="http://schemas.microsoft.com/office/drawing/2014/main" id="{3C9A3645-A686-7845-9362-8BD97052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916"/>
              <a:ext cx="368" cy="119"/>
            </a:xfrm>
            <a:custGeom>
              <a:avLst/>
              <a:gdLst>
                <a:gd name="T0" fmla="*/ 0 w 735"/>
                <a:gd name="T1" fmla="*/ 181 h 238"/>
                <a:gd name="T2" fmla="*/ 29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1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1"/>
                  </a:moveTo>
                  <a:lnTo>
                    <a:pt x="29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2" name="Freeform 1428">
              <a:extLst>
                <a:ext uri="{FF2B5EF4-FFF2-40B4-BE49-F238E27FC236}">
                  <a16:creationId xmlns:a16="http://schemas.microsoft.com/office/drawing/2014/main" id="{8EB23016-5EEA-2D4C-AFB9-EB013CA7E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2695"/>
              <a:ext cx="688" cy="347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7 h 693"/>
                <a:gd name="T4" fmla="*/ 759 w 1377"/>
                <a:gd name="T5" fmla="*/ 0 h 693"/>
                <a:gd name="T6" fmla="*/ 27 w 1377"/>
                <a:gd name="T7" fmla="*/ 86 h 693"/>
                <a:gd name="T8" fmla="*/ 24 w 1377"/>
                <a:gd name="T9" fmla="*/ 90 h 693"/>
                <a:gd name="T10" fmla="*/ 17 w 1377"/>
                <a:gd name="T11" fmla="*/ 103 h 693"/>
                <a:gd name="T12" fmla="*/ 9 w 1377"/>
                <a:gd name="T13" fmla="*/ 123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5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3 w 1377"/>
                <a:gd name="T27" fmla="*/ 295 h 693"/>
                <a:gd name="T28" fmla="*/ 43 w 1377"/>
                <a:gd name="T29" fmla="*/ 296 h 693"/>
                <a:gd name="T30" fmla="*/ 43 w 1377"/>
                <a:gd name="T31" fmla="*/ 296 h 693"/>
                <a:gd name="T32" fmla="*/ 43 w 1377"/>
                <a:gd name="T33" fmla="*/ 296 h 693"/>
                <a:gd name="T34" fmla="*/ 45 w 1377"/>
                <a:gd name="T35" fmla="*/ 298 h 693"/>
                <a:gd name="T36" fmla="*/ 645 w 1377"/>
                <a:gd name="T37" fmla="*/ 693 h 693"/>
                <a:gd name="T38" fmla="*/ 646 w 1377"/>
                <a:gd name="T39" fmla="*/ 684 h 693"/>
                <a:gd name="T40" fmla="*/ 639 w 1377"/>
                <a:gd name="T41" fmla="*/ 662 h 693"/>
                <a:gd name="T42" fmla="*/ 639 w 1377"/>
                <a:gd name="T43" fmla="*/ 662 h 693"/>
                <a:gd name="T44" fmla="*/ 638 w 1377"/>
                <a:gd name="T45" fmla="*/ 662 h 693"/>
                <a:gd name="T46" fmla="*/ 636 w 1377"/>
                <a:gd name="T47" fmla="*/ 655 h 693"/>
                <a:gd name="T48" fmla="*/ 629 w 1377"/>
                <a:gd name="T49" fmla="*/ 638 h 693"/>
                <a:gd name="T50" fmla="*/ 621 w 1377"/>
                <a:gd name="T51" fmla="*/ 614 h 693"/>
                <a:gd name="T52" fmla="*/ 615 w 1377"/>
                <a:gd name="T53" fmla="*/ 583 h 693"/>
                <a:gd name="T54" fmla="*/ 612 w 1377"/>
                <a:gd name="T55" fmla="*/ 551 h 693"/>
                <a:gd name="T56" fmla="*/ 616 w 1377"/>
                <a:gd name="T57" fmla="*/ 518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7"/>
                  </a:lnTo>
                  <a:lnTo>
                    <a:pt x="759" y="0"/>
                  </a:lnTo>
                  <a:lnTo>
                    <a:pt x="27" y="86"/>
                  </a:lnTo>
                  <a:lnTo>
                    <a:pt x="24" y="90"/>
                  </a:lnTo>
                  <a:lnTo>
                    <a:pt x="17" y="103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3" y="295"/>
                  </a:lnTo>
                  <a:lnTo>
                    <a:pt x="43" y="296"/>
                  </a:lnTo>
                  <a:lnTo>
                    <a:pt x="45" y="298"/>
                  </a:lnTo>
                  <a:lnTo>
                    <a:pt x="645" y="693"/>
                  </a:lnTo>
                  <a:lnTo>
                    <a:pt x="646" y="684"/>
                  </a:lnTo>
                  <a:lnTo>
                    <a:pt x="639" y="662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5" y="583"/>
                  </a:lnTo>
                  <a:lnTo>
                    <a:pt x="612" y="551"/>
                  </a:lnTo>
                  <a:lnTo>
                    <a:pt x="616" y="518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3" name="Freeform 1429">
              <a:extLst>
                <a:ext uri="{FF2B5EF4-FFF2-40B4-BE49-F238E27FC236}">
                  <a16:creationId xmlns:a16="http://schemas.microsoft.com/office/drawing/2014/main" id="{B94BF6C2-2BE5-6143-B9CE-9B8FFCDD2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2707"/>
              <a:ext cx="615" cy="209"/>
            </a:xfrm>
            <a:custGeom>
              <a:avLst/>
              <a:gdLst>
                <a:gd name="T0" fmla="*/ 1230 w 1230"/>
                <a:gd name="T1" fmla="*/ 255 h 418"/>
                <a:gd name="T2" fmla="*/ 581 w 1230"/>
                <a:gd name="T3" fmla="*/ 418 h 418"/>
                <a:gd name="T4" fmla="*/ 0 w 1230"/>
                <a:gd name="T5" fmla="*/ 82 h 418"/>
                <a:gd name="T6" fmla="*/ 681 w 1230"/>
                <a:gd name="T7" fmla="*/ 0 h 418"/>
                <a:gd name="T8" fmla="*/ 1230 w 1230"/>
                <a:gd name="T9" fmla="*/ 255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0"/>
                <a:gd name="T16" fmla="*/ 0 h 418"/>
                <a:gd name="T17" fmla="*/ 1230 w 1230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0" h="418">
                  <a:moveTo>
                    <a:pt x="1230" y="255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30" y="25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4" name="Freeform 1430">
              <a:extLst>
                <a:ext uri="{FF2B5EF4-FFF2-40B4-BE49-F238E27FC236}">
                  <a16:creationId xmlns:a16="http://schemas.microsoft.com/office/drawing/2014/main" id="{776033A6-FD55-8C49-BA70-1F036F19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2752"/>
              <a:ext cx="303" cy="264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6 w 607"/>
                <a:gd name="T7" fmla="*/ 109 h 529"/>
                <a:gd name="T8" fmla="*/ 1 w 607"/>
                <a:gd name="T9" fmla="*/ 82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1 w 607"/>
                <a:gd name="T17" fmla="*/ 10 h 529"/>
                <a:gd name="T18" fmla="*/ 17 w 607"/>
                <a:gd name="T19" fmla="*/ 0 h 529"/>
                <a:gd name="T20" fmla="*/ 607 w 607"/>
                <a:gd name="T21" fmla="*/ 341 h 529"/>
                <a:gd name="T22" fmla="*/ 590 w 607"/>
                <a:gd name="T23" fmla="*/ 359 h 529"/>
                <a:gd name="T24" fmla="*/ 578 w 607"/>
                <a:gd name="T25" fmla="*/ 381 h 529"/>
                <a:gd name="T26" fmla="*/ 571 w 607"/>
                <a:gd name="T27" fmla="*/ 405 h 529"/>
                <a:gd name="T28" fmla="*/ 568 w 607"/>
                <a:gd name="T29" fmla="*/ 431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6" y="109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1" y="10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5" name="Freeform 1431">
              <a:extLst>
                <a:ext uri="{FF2B5EF4-FFF2-40B4-BE49-F238E27FC236}">
                  <a16:creationId xmlns:a16="http://schemas.microsoft.com/office/drawing/2014/main" id="{0F68F811-85AD-AB44-B3A6-A977DE6C3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844"/>
              <a:ext cx="376" cy="198"/>
            </a:xfrm>
            <a:custGeom>
              <a:avLst/>
              <a:gdLst>
                <a:gd name="T0" fmla="*/ 670 w 752"/>
                <a:gd name="T1" fmla="*/ 135 h 394"/>
                <a:gd name="T2" fmla="*/ 0 w 752"/>
                <a:gd name="T3" fmla="*/ 310 h 394"/>
                <a:gd name="T4" fmla="*/ 4 w 752"/>
                <a:gd name="T5" fmla="*/ 331 h 394"/>
                <a:gd name="T6" fmla="*/ 676 w 752"/>
                <a:gd name="T7" fmla="*/ 155 h 394"/>
                <a:gd name="T8" fmla="*/ 713 w 752"/>
                <a:gd name="T9" fmla="*/ 193 h 394"/>
                <a:gd name="T10" fmla="*/ 28 w 752"/>
                <a:gd name="T11" fmla="*/ 374 h 394"/>
                <a:gd name="T12" fmla="*/ 34 w 752"/>
                <a:gd name="T13" fmla="*/ 394 h 394"/>
                <a:gd name="T14" fmla="*/ 752 w 752"/>
                <a:gd name="T15" fmla="*/ 203 h 394"/>
                <a:gd name="T16" fmla="*/ 690 w 752"/>
                <a:gd name="T17" fmla="*/ 140 h 394"/>
                <a:gd name="T18" fmla="*/ 699 w 752"/>
                <a:gd name="T19" fmla="*/ 1 h 394"/>
                <a:gd name="T20" fmla="*/ 680 w 752"/>
                <a:gd name="T21" fmla="*/ 0 h 394"/>
                <a:gd name="T22" fmla="*/ 677 w 752"/>
                <a:gd name="T23" fmla="*/ 39 h 394"/>
                <a:gd name="T24" fmla="*/ 670 w 752"/>
                <a:gd name="T25" fmla="*/ 135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2"/>
                <a:gd name="T40" fmla="*/ 0 h 394"/>
                <a:gd name="T41" fmla="*/ 752 w 752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2" h="394">
                  <a:moveTo>
                    <a:pt x="670" y="135"/>
                  </a:moveTo>
                  <a:lnTo>
                    <a:pt x="0" y="310"/>
                  </a:lnTo>
                  <a:lnTo>
                    <a:pt x="4" y="331"/>
                  </a:lnTo>
                  <a:lnTo>
                    <a:pt x="676" y="155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2" y="203"/>
                  </a:lnTo>
                  <a:lnTo>
                    <a:pt x="690" y="140"/>
                  </a:lnTo>
                  <a:lnTo>
                    <a:pt x="699" y="1"/>
                  </a:lnTo>
                  <a:lnTo>
                    <a:pt x="680" y="0"/>
                  </a:lnTo>
                  <a:lnTo>
                    <a:pt x="677" y="39"/>
                  </a:lnTo>
                  <a:lnTo>
                    <a:pt x="670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6" name="Freeform 1432">
              <a:extLst>
                <a:ext uri="{FF2B5EF4-FFF2-40B4-BE49-F238E27FC236}">
                  <a16:creationId xmlns:a16="http://schemas.microsoft.com/office/drawing/2014/main" id="{DA0912F9-8EDF-8F48-9D3C-12F0FA0E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2642"/>
              <a:ext cx="335" cy="209"/>
            </a:xfrm>
            <a:custGeom>
              <a:avLst/>
              <a:gdLst>
                <a:gd name="T0" fmla="*/ 30 w 670"/>
                <a:gd name="T1" fmla="*/ 237 h 417"/>
                <a:gd name="T2" fmla="*/ 0 w 670"/>
                <a:gd name="T3" fmla="*/ 285 h 417"/>
                <a:gd name="T4" fmla="*/ 2 w 670"/>
                <a:gd name="T5" fmla="*/ 349 h 417"/>
                <a:gd name="T6" fmla="*/ 12 w 670"/>
                <a:gd name="T7" fmla="*/ 392 h 417"/>
                <a:gd name="T8" fmla="*/ 15 w 670"/>
                <a:gd name="T9" fmla="*/ 417 h 417"/>
                <a:gd name="T10" fmla="*/ 670 w 670"/>
                <a:gd name="T11" fmla="*/ 155 h 417"/>
                <a:gd name="T12" fmla="*/ 662 w 670"/>
                <a:gd name="T13" fmla="*/ 0 h 417"/>
                <a:gd name="T14" fmla="*/ 30 w 670"/>
                <a:gd name="T15" fmla="*/ 237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0" y="237"/>
                  </a:moveTo>
                  <a:lnTo>
                    <a:pt x="0" y="285"/>
                  </a:lnTo>
                  <a:lnTo>
                    <a:pt x="2" y="349"/>
                  </a:lnTo>
                  <a:lnTo>
                    <a:pt x="12" y="392"/>
                  </a:lnTo>
                  <a:lnTo>
                    <a:pt x="15" y="417"/>
                  </a:lnTo>
                  <a:lnTo>
                    <a:pt x="670" y="155"/>
                  </a:lnTo>
                  <a:lnTo>
                    <a:pt x="662" y="0"/>
                  </a:lnTo>
                  <a:lnTo>
                    <a:pt x="3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7" name="Freeform 1433">
              <a:extLst>
                <a:ext uri="{FF2B5EF4-FFF2-40B4-BE49-F238E27FC236}">
                  <a16:creationId xmlns:a16="http://schemas.microsoft.com/office/drawing/2014/main" id="{0E54B3EF-ECE8-3640-934B-FC654AC08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2721"/>
              <a:ext cx="356" cy="164"/>
            </a:xfrm>
            <a:custGeom>
              <a:avLst/>
              <a:gdLst>
                <a:gd name="T0" fmla="*/ 0 w 710"/>
                <a:gd name="T1" fmla="*/ 269 h 328"/>
                <a:gd name="T2" fmla="*/ 34 w 710"/>
                <a:gd name="T3" fmla="*/ 328 h 328"/>
                <a:gd name="T4" fmla="*/ 710 w 710"/>
                <a:gd name="T5" fmla="*/ 55 h 328"/>
                <a:gd name="T6" fmla="*/ 648 w 710"/>
                <a:gd name="T7" fmla="*/ 0 h 328"/>
                <a:gd name="T8" fmla="*/ 0 w 710"/>
                <a:gd name="T9" fmla="*/ 269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8"/>
                <a:gd name="T17" fmla="*/ 710 w 710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8">
                  <a:moveTo>
                    <a:pt x="0" y="269"/>
                  </a:moveTo>
                  <a:lnTo>
                    <a:pt x="34" y="328"/>
                  </a:lnTo>
                  <a:lnTo>
                    <a:pt x="710" y="55"/>
                  </a:lnTo>
                  <a:lnTo>
                    <a:pt x="648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8" name="Freeform 1434">
              <a:extLst>
                <a:ext uri="{FF2B5EF4-FFF2-40B4-BE49-F238E27FC236}">
                  <a16:creationId xmlns:a16="http://schemas.microsoft.com/office/drawing/2014/main" id="{9E308A18-991E-4B40-8AFD-7FBBB6EA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" y="2499"/>
              <a:ext cx="687" cy="393"/>
            </a:xfrm>
            <a:custGeom>
              <a:avLst/>
              <a:gdLst>
                <a:gd name="T0" fmla="*/ 678 w 1375"/>
                <a:gd name="T1" fmla="*/ 532 h 786"/>
                <a:gd name="T2" fmla="*/ 1375 w 1375"/>
                <a:gd name="T3" fmla="*/ 266 h 786"/>
                <a:gd name="T4" fmla="*/ 733 w 1375"/>
                <a:gd name="T5" fmla="*/ 0 h 786"/>
                <a:gd name="T6" fmla="*/ 18 w 1375"/>
                <a:gd name="T7" fmla="*/ 161 h 786"/>
                <a:gd name="T8" fmla="*/ 15 w 1375"/>
                <a:gd name="T9" fmla="*/ 167 h 786"/>
                <a:gd name="T10" fmla="*/ 10 w 1375"/>
                <a:gd name="T11" fmla="*/ 182 h 786"/>
                <a:gd name="T12" fmla="*/ 4 w 1375"/>
                <a:gd name="T13" fmla="*/ 205 h 786"/>
                <a:gd name="T14" fmla="*/ 0 w 1375"/>
                <a:gd name="T15" fmla="*/ 235 h 786"/>
                <a:gd name="T16" fmla="*/ 1 w 1375"/>
                <a:gd name="T17" fmla="*/ 271 h 786"/>
                <a:gd name="T18" fmla="*/ 10 w 1375"/>
                <a:gd name="T19" fmla="*/ 311 h 786"/>
                <a:gd name="T20" fmla="*/ 28 w 1375"/>
                <a:gd name="T21" fmla="*/ 354 h 786"/>
                <a:gd name="T22" fmla="*/ 58 w 1375"/>
                <a:gd name="T23" fmla="*/ 398 h 786"/>
                <a:gd name="T24" fmla="*/ 59 w 1375"/>
                <a:gd name="T25" fmla="*/ 400 h 786"/>
                <a:gd name="T26" fmla="*/ 59 w 1375"/>
                <a:gd name="T27" fmla="*/ 401 h 786"/>
                <a:gd name="T28" fmla="*/ 59 w 1375"/>
                <a:gd name="T29" fmla="*/ 401 h 786"/>
                <a:gd name="T30" fmla="*/ 693 w 1375"/>
                <a:gd name="T31" fmla="*/ 786 h 786"/>
                <a:gd name="T32" fmla="*/ 694 w 1375"/>
                <a:gd name="T33" fmla="*/ 776 h 786"/>
                <a:gd name="T34" fmla="*/ 685 w 1375"/>
                <a:gd name="T35" fmla="*/ 753 h 786"/>
                <a:gd name="T36" fmla="*/ 685 w 1375"/>
                <a:gd name="T37" fmla="*/ 753 h 786"/>
                <a:gd name="T38" fmla="*/ 684 w 1375"/>
                <a:gd name="T39" fmla="*/ 752 h 786"/>
                <a:gd name="T40" fmla="*/ 680 w 1375"/>
                <a:gd name="T41" fmla="*/ 745 h 786"/>
                <a:gd name="T42" fmla="*/ 672 w 1375"/>
                <a:gd name="T43" fmla="*/ 726 h 786"/>
                <a:gd name="T44" fmla="*/ 662 w 1375"/>
                <a:gd name="T45" fmla="*/ 699 h 786"/>
                <a:gd name="T46" fmla="*/ 653 w 1375"/>
                <a:gd name="T47" fmla="*/ 667 h 786"/>
                <a:gd name="T48" fmla="*/ 647 w 1375"/>
                <a:gd name="T49" fmla="*/ 631 h 786"/>
                <a:gd name="T50" fmla="*/ 647 w 1375"/>
                <a:gd name="T51" fmla="*/ 594 h 786"/>
                <a:gd name="T52" fmla="*/ 656 w 1375"/>
                <a:gd name="T53" fmla="*/ 561 h 786"/>
                <a:gd name="T54" fmla="*/ 678 w 1375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5"/>
                <a:gd name="T85" fmla="*/ 0 h 786"/>
                <a:gd name="T86" fmla="*/ 1375 w 1375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5" h="786">
                  <a:moveTo>
                    <a:pt x="678" y="532"/>
                  </a:moveTo>
                  <a:lnTo>
                    <a:pt x="1375" y="266"/>
                  </a:lnTo>
                  <a:lnTo>
                    <a:pt x="733" y="0"/>
                  </a:lnTo>
                  <a:lnTo>
                    <a:pt x="18" y="161"/>
                  </a:lnTo>
                  <a:lnTo>
                    <a:pt x="15" y="167"/>
                  </a:lnTo>
                  <a:lnTo>
                    <a:pt x="10" y="182"/>
                  </a:lnTo>
                  <a:lnTo>
                    <a:pt x="4" y="205"/>
                  </a:lnTo>
                  <a:lnTo>
                    <a:pt x="0" y="235"/>
                  </a:lnTo>
                  <a:lnTo>
                    <a:pt x="1" y="271"/>
                  </a:lnTo>
                  <a:lnTo>
                    <a:pt x="10" y="311"/>
                  </a:lnTo>
                  <a:lnTo>
                    <a:pt x="28" y="354"/>
                  </a:lnTo>
                  <a:lnTo>
                    <a:pt x="58" y="398"/>
                  </a:lnTo>
                  <a:lnTo>
                    <a:pt x="59" y="400"/>
                  </a:lnTo>
                  <a:lnTo>
                    <a:pt x="59" y="401"/>
                  </a:lnTo>
                  <a:lnTo>
                    <a:pt x="693" y="786"/>
                  </a:lnTo>
                  <a:lnTo>
                    <a:pt x="694" y="776"/>
                  </a:lnTo>
                  <a:lnTo>
                    <a:pt x="685" y="753"/>
                  </a:lnTo>
                  <a:lnTo>
                    <a:pt x="684" y="752"/>
                  </a:lnTo>
                  <a:lnTo>
                    <a:pt x="680" y="745"/>
                  </a:lnTo>
                  <a:lnTo>
                    <a:pt x="672" y="726"/>
                  </a:lnTo>
                  <a:lnTo>
                    <a:pt x="662" y="699"/>
                  </a:lnTo>
                  <a:lnTo>
                    <a:pt x="653" y="667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6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9" name="Freeform 1435">
              <a:extLst>
                <a:ext uri="{FF2B5EF4-FFF2-40B4-BE49-F238E27FC236}">
                  <a16:creationId xmlns:a16="http://schemas.microsoft.com/office/drawing/2014/main" id="{39878300-504E-1246-B452-9D4DD9CDA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514"/>
              <a:ext cx="617" cy="237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0" name="Freeform 1436">
              <a:extLst>
                <a:ext uri="{FF2B5EF4-FFF2-40B4-BE49-F238E27FC236}">
                  <a16:creationId xmlns:a16="http://schemas.microsoft.com/office/drawing/2014/main" id="{0720DD3D-EF3E-9641-9170-236C63FE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2595"/>
              <a:ext cx="315" cy="271"/>
            </a:xfrm>
            <a:custGeom>
              <a:avLst/>
              <a:gdLst>
                <a:gd name="T0" fmla="*/ 628 w 631"/>
                <a:gd name="T1" fmla="*/ 542 h 542"/>
                <a:gd name="T2" fmla="*/ 50 w 631"/>
                <a:gd name="T3" fmla="*/ 187 h 542"/>
                <a:gd name="T4" fmla="*/ 28 w 631"/>
                <a:gd name="T5" fmla="*/ 155 h 542"/>
                <a:gd name="T6" fmla="*/ 13 w 631"/>
                <a:gd name="T7" fmla="*/ 125 h 542"/>
                <a:gd name="T8" fmla="*/ 4 w 631"/>
                <a:gd name="T9" fmla="*/ 96 h 542"/>
                <a:gd name="T10" fmla="*/ 0 w 631"/>
                <a:gd name="T11" fmla="*/ 71 h 542"/>
                <a:gd name="T12" fmla="*/ 0 w 631"/>
                <a:gd name="T13" fmla="*/ 48 h 542"/>
                <a:gd name="T14" fmla="*/ 2 w 631"/>
                <a:gd name="T15" fmla="*/ 28 h 542"/>
                <a:gd name="T16" fmla="*/ 6 w 631"/>
                <a:gd name="T17" fmla="*/ 12 h 542"/>
                <a:gd name="T18" fmla="*/ 11 w 631"/>
                <a:gd name="T19" fmla="*/ 0 h 542"/>
                <a:gd name="T20" fmla="*/ 631 w 631"/>
                <a:gd name="T21" fmla="*/ 331 h 542"/>
                <a:gd name="T22" fmla="*/ 616 w 631"/>
                <a:gd name="T23" fmla="*/ 354 h 542"/>
                <a:gd name="T24" fmla="*/ 606 w 631"/>
                <a:gd name="T25" fmla="*/ 379 h 542"/>
                <a:gd name="T26" fmla="*/ 602 w 631"/>
                <a:gd name="T27" fmla="*/ 407 h 542"/>
                <a:gd name="T28" fmla="*/ 602 w 631"/>
                <a:gd name="T29" fmla="*/ 434 h 542"/>
                <a:gd name="T30" fmla="*/ 604 w 631"/>
                <a:gd name="T31" fmla="*/ 463 h 542"/>
                <a:gd name="T32" fmla="*/ 611 w 631"/>
                <a:gd name="T33" fmla="*/ 491 h 542"/>
                <a:gd name="T34" fmla="*/ 619 w 631"/>
                <a:gd name="T35" fmla="*/ 518 h 542"/>
                <a:gd name="T36" fmla="*/ 628 w 631"/>
                <a:gd name="T37" fmla="*/ 542 h 5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1"/>
                <a:gd name="T58" fmla="*/ 0 h 542"/>
                <a:gd name="T59" fmla="*/ 631 w 631"/>
                <a:gd name="T60" fmla="*/ 542 h 5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1" h="542">
                  <a:moveTo>
                    <a:pt x="628" y="542"/>
                  </a:moveTo>
                  <a:lnTo>
                    <a:pt x="50" y="187"/>
                  </a:lnTo>
                  <a:lnTo>
                    <a:pt x="28" y="155"/>
                  </a:lnTo>
                  <a:lnTo>
                    <a:pt x="13" y="125"/>
                  </a:lnTo>
                  <a:lnTo>
                    <a:pt x="4" y="96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" y="28"/>
                  </a:lnTo>
                  <a:lnTo>
                    <a:pt x="6" y="12"/>
                  </a:lnTo>
                  <a:lnTo>
                    <a:pt x="11" y="0"/>
                  </a:lnTo>
                  <a:lnTo>
                    <a:pt x="631" y="331"/>
                  </a:lnTo>
                  <a:lnTo>
                    <a:pt x="616" y="354"/>
                  </a:lnTo>
                  <a:lnTo>
                    <a:pt x="606" y="379"/>
                  </a:lnTo>
                  <a:lnTo>
                    <a:pt x="602" y="407"/>
                  </a:lnTo>
                  <a:lnTo>
                    <a:pt x="602" y="434"/>
                  </a:lnTo>
                  <a:lnTo>
                    <a:pt x="604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1" name="Freeform 1437">
              <a:extLst>
                <a:ext uri="{FF2B5EF4-FFF2-40B4-BE49-F238E27FC236}">
                  <a16:creationId xmlns:a16="http://schemas.microsoft.com/office/drawing/2014/main" id="{04FCB156-96A0-8940-9666-37DCAF83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642"/>
              <a:ext cx="366" cy="250"/>
            </a:xfrm>
            <a:custGeom>
              <a:avLst/>
              <a:gdLst>
                <a:gd name="T0" fmla="*/ 644 w 732"/>
                <a:gd name="T1" fmla="*/ 149 h 499"/>
                <a:gd name="T2" fmla="*/ 0 w 732"/>
                <a:gd name="T3" fmla="*/ 409 h 499"/>
                <a:gd name="T4" fmla="*/ 7 w 732"/>
                <a:gd name="T5" fmla="*/ 431 h 499"/>
                <a:gd name="T6" fmla="*/ 652 w 732"/>
                <a:gd name="T7" fmla="*/ 170 h 499"/>
                <a:gd name="T8" fmla="*/ 692 w 732"/>
                <a:gd name="T9" fmla="*/ 208 h 499"/>
                <a:gd name="T10" fmla="*/ 36 w 732"/>
                <a:gd name="T11" fmla="*/ 477 h 499"/>
                <a:gd name="T12" fmla="*/ 43 w 732"/>
                <a:gd name="T13" fmla="*/ 499 h 499"/>
                <a:gd name="T14" fmla="*/ 732 w 732"/>
                <a:gd name="T15" fmla="*/ 216 h 499"/>
                <a:gd name="T16" fmla="*/ 663 w 732"/>
                <a:gd name="T17" fmla="*/ 152 h 499"/>
                <a:gd name="T18" fmla="*/ 660 w 732"/>
                <a:gd name="T19" fmla="*/ 0 h 499"/>
                <a:gd name="T20" fmla="*/ 642 w 732"/>
                <a:gd name="T21" fmla="*/ 0 h 499"/>
                <a:gd name="T22" fmla="*/ 642 w 732"/>
                <a:gd name="T23" fmla="*/ 47 h 499"/>
                <a:gd name="T24" fmla="*/ 644 w 732"/>
                <a:gd name="T25" fmla="*/ 149 h 4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2"/>
                <a:gd name="T40" fmla="*/ 0 h 499"/>
                <a:gd name="T41" fmla="*/ 732 w 732"/>
                <a:gd name="T42" fmla="*/ 499 h 4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2" h="499">
                  <a:moveTo>
                    <a:pt x="644" y="149"/>
                  </a:moveTo>
                  <a:lnTo>
                    <a:pt x="0" y="409"/>
                  </a:lnTo>
                  <a:lnTo>
                    <a:pt x="7" y="431"/>
                  </a:lnTo>
                  <a:lnTo>
                    <a:pt x="652" y="170"/>
                  </a:lnTo>
                  <a:lnTo>
                    <a:pt x="692" y="208"/>
                  </a:lnTo>
                  <a:lnTo>
                    <a:pt x="36" y="477"/>
                  </a:lnTo>
                  <a:lnTo>
                    <a:pt x="43" y="499"/>
                  </a:lnTo>
                  <a:lnTo>
                    <a:pt x="732" y="216"/>
                  </a:lnTo>
                  <a:lnTo>
                    <a:pt x="663" y="152"/>
                  </a:lnTo>
                  <a:lnTo>
                    <a:pt x="660" y="0"/>
                  </a:lnTo>
                  <a:lnTo>
                    <a:pt x="642" y="0"/>
                  </a:lnTo>
                  <a:lnTo>
                    <a:pt x="642" y="47"/>
                  </a:lnTo>
                  <a:lnTo>
                    <a:pt x="644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2" name="Freeform 1438">
              <a:extLst>
                <a:ext uri="{FF2B5EF4-FFF2-40B4-BE49-F238E27FC236}">
                  <a16:creationId xmlns:a16="http://schemas.microsoft.com/office/drawing/2014/main" id="{9AD0D577-9CB7-CA47-B0C9-2EEEEFAF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492"/>
              <a:ext cx="347" cy="158"/>
            </a:xfrm>
            <a:custGeom>
              <a:avLst/>
              <a:gdLst>
                <a:gd name="T0" fmla="*/ 41 w 694"/>
                <a:gd name="T1" fmla="*/ 159 h 318"/>
                <a:gd name="T2" fmla="*/ 5 w 694"/>
                <a:gd name="T3" fmla="*/ 201 h 318"/>
                <a:gd name="T4" fmla="*/ 0 w 694"/>
                <a:gd name="T5" fmla="*/ 257 h 318"/>
                <a:gd name="T6" fmla="*/ 6 w 694"/>
                <a:gd name="T7" fmla="*/ 295 h 318"/>
                <a:gd name="T8" fmla="*/ 9 w 694"/>
                <a:gd name="T9" fmla="*/ 318 h 318"/>
                <a:gd name="T10" fmla="*/ 689 w 694"/>
                <a:gd name="T11" fmla="*/ 142 h 318"/>
                <a:gd name="T12" fmla="*/ 694 w 694"/>
                <a:gd name="T13" fmla="*/ 0 h 318"/>
                <a:gd name="T14" fmla="*/ 41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1" y="159"/>
                  </a:moveTo>
                  <a:lnTo>
                    <a:pt x="5" y="201"/>
                  </a:lnTo>
                  <a:lnTo>
                    <a:pt x="0" y="257"/>
                  </a:lnTo>
                  <a:lnTo>
                    <a:pt x="6" y="295"/>
                  </a:lnTo>
                  <a:lnTo>
                    <a:pt x="9" y="318"/>
                  </a:lnTo>
                  <a:lnTo>
                    <a:pt x="689" y="142"/>
                  </a:lnTo>
                  <a:lnTo>
                    <a:pt x="694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3" name="Freeform 1439">
              <a:extLst>
                <a:ext uri="{FF2B5EF4-FFF2-40B4-BE49-F238E27FC236}">
                  <a16:creationId xmlns:a16="http://schemas.microsoft.com/office/drawing/2014/main" id="{E97F279C-81A7-0543-9093-F6DA8FAE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564"/>
              <a:ext cx="368" cy="119"/>
            </a:xfrm>
            <a:custGeom>
              <a:avLst/>
              <a:gdLst>
                <a:gd name="T0" fmla="*/ 0 w 737"/>
                <a:gd name="T1" fmla="*/ 181 h 237"/>
                <a:gd name="T2" fmla="*/ 30 w 737"/>
                <a:gd name="T3" fmla="*/ 237 h 237"/>
                <a:gd name="T4" fmla="*/ 737 w 737"/>
                <a:gd name="T5" fmla="*/ 54 h 237"/>
                <a:gd name="T6" fmla="*/ 678 w 737"/>
                <a:gd name="T7" fmla="*/ 0 h 237"/>
                <a:gd name="T8" fmla="*/ 0 w 737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7"/>
                <a:gd name="T16" fmla="*/ 0 h 237"/>
                <a:gd name="T17" fmla="*/ 737 w 73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7" h="237">
                  <a:moveTo>
                    <a:pt x="0" y="181"/>
                  </a:moveTo>
                  <a:lnTo>
                    <a:pt x="30" y="237"/>
                  </a:lnTo>
                  <a:lnTo>
                    <a:pt x="737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4" name="Freeform 1440">
              <a:extLst>
                <a:ext uri="{FF2B5EF4-FFF2-40B4-BE49-F238E27FC236}">
                  <a16:creationId xmlns:a16="http://schemas.microsoft.com/office/drawing/2014/main" id="{2739308E-D40B-A84D-B42D-2BD4327F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2343"/>
              <a:ext cx="688" cy="346"/>
            </a:xfrm>
            <a:custGeom>
              <a:avLst/>
              <a:gdLst>
                <a:gd name="T0" fmla="*/ 652 w 1377"/>
                <a:gd name="T1" fmla="*/ 468 h 693"/>
                <a:gd name="T2" fmla="*/ 1377 w 1377"/>
                <a:gd name="T3" fmla="*/ 288 h 693"/>
                <a:gd name="T4" fmla="*/ 758 w 1377"/>
                <a:gd name="T5" fmla="*/ 0 h 693"/>
                <a:gd name="T6" fmla="*/ 26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4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6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2 w 1377"/>
                <a:gd name="T27" fmla="*/ 296 h 693"/>
                <a:gd name="T28" fmla="*/ 42 w 1377"/>
                <a:gd name="T29" fmla="*/ 297 h 693"/>
                <a:gd name="T30" fmla="*/ 42 w 1377"/>
                <a:gd name="T31" fmla="*/ 297 h 693"/>
                <a:gd name="T32" fmla="*/ 43 w 1377"/>
                <a:gd name="T33" fmla="*/ 297 h 693"/>
                <a:gd name="T34" fmla="*/ 43 w 1377"/>
                <a:gd name="T35" fmla="*/ 297 h 693"/>
                <a:gd name="T36" fmla="*/ 644 w 1377"/>
                <a:gd name="T37" fmla="*/ 693 h 693"/>
                <a:gd name="T38" fmla="*/ 646 w 1377"/>
                <a:gd name="T39" fmla="*/ 684 h 693"/>
                <a:gd name="T40" fmla="*/ 638 w 1377"/>
                <a:gd name="T41" fmla="*/ 663 h 693"/>
                <a:gd name="T42" fmla="*/ 638 w 1377"/>
                <a:gd name="T43" fmla="*/ 663 h 693"/>
                <a:gd name="T44" fmla="*/ 638 w 1377"/>
                <a:gd name="T45" fmla="*/ 662 h 693"/>
                <a:gd name="T46" fmla="*/ 635 w 1377"/>
                <a:gd name="T47" fmla="*/ 655 h 693"/>
                <a:gd name="T48" fmla="*/ 628 w 1377"/>
                <a:gd name="T49" fmla="*/ 638 h 693"/>
                <a:gd name="T50" fmla="*/ 621 w 1377"/>
                <a:gd name="T51" fmla="*/ 614 h 693"/>
                <a:gd name="T52" fmla="*/ 614 w 1377"/>
                <a:gd name="T53" fmla="*/ 584 h 693"/>
                <a:gd name="T54" fmla="*/ 612 w 1377"/>
                <a:gd name="T55" fmla="*/ 552 h 693"/>
                <a:gd name="T56" fmla="*/ 615 w 1377"/>
                <a:gd name="T57" fmla="*/ 519 h 693"/>
                <a:gd name="T58" fmla="*/ 628 w 1377"/>
                <a:gd name="T59" fmla="*/ 491 h 693"/>
                <a:gd name="T60" fmla="*/ 652 w 1377"/>
                <a:gd name="T61" fmla="*/ 468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2" y="468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6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4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2" y="296"/>
                  </a:lnTo>
                  <a:lnTo>
                    <a:pt x="42" y="297"/>
                  </a:lnTo>
                  <a:lnTo>
                    <a:pt x="43" y="297"/>
                  </a:lnTo>
                  <a:lnTo>
                    <a:pt x="644" y="693"/>
                  </a:lnTo>
                  <a:lnTo>
                    <a:pt x="646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5" y="655"/>
                  </a:lnTo>
                  <a:lnTo>
                    <a:pt x="628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91"/>
                  </a:lnTo>
                  <a:lnTo>
                    <a:pt x="652" y="4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5" name="Freeform 1441">
              <a:extLst>
                <a:ext uri="{FF2B5EF4-FFF2-40B4-BE49-F238E27FC236}">
                  <a16:creationId xmlns:a16="http://schemas.microsoft.com/office/drawing/2014/main" id="{B8CABFFA-C42C-F242-92A6-09A47024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" y="2355"/>
              <a:ext cx="614" cy="209"/>
            </a:xfrm>
            <a:custGeom>
              <a:avLst/>
              <a:gdLst>
                <a:gd name="T0" fmla="*/ 1229 w 1229"/>
                <a:gd name="T1" fmla="*/ 254 h 416"/>
                <a:gd name="T2" fmla="*/ 581 w 1229"/>
                <a:gd name="T3" fmla="*/ 416 h 416"/>
                <a:gd name="T4" fmla="*/ 0 w 1229"/>
                <a:gd name="T5" fmla="*/ 80 h 416"/>
                <a:gd name="T6" fmla="*/ 680 w 1229"/>
                <a:gd name="T7" fmla="*/ 0 h 416"/>
                <a:gd name="T8" fmla="*/ 1229 w 1229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6"/>
                <a:gd name="T17" fmla="*/ 1229 w 1229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6">
                  <a:moveTo>
                    <a:pt x="1229" y="254"/>
                  </a:moveTo>
                  <a:lnTo>
                    <a:pt x="581" y="416"/>
                  </a:lnTo>
                  <a:lnTo>
                    <a:pt x="0" y="80"/>
                  </a:lnTo>
                  <a:lnTo>
                    <a:pt x="680" y="0"/>
                  </a:lnTo>
                  <a:lnTo>
                    <a:pt x="1229" y="2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6" name="Freeform 1442">
              <a:extLst>
                <a:ext uri="{FF2B5EF4-FFF2-40B4-BE49-F238E27FC236}">
                  <a16:creationId xmlns:a16="http://schemas.microsoft.com/office/drawing/2014/main" id="{BD76C0CB-0579-7341-92DF-482750E0F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399"/>
              <a:ext cx="304" cy="265"/>
            </a:xfrm>
            <a:custGeom>
              <a:avLst/>
              <a:gdLst>
                <a:gd name="T0" fmla="*/ 585 w 608"/>
                <a:gd name="T1" fmla="*/ 529 h 529"/>
                <a:gd name="T2" fmla="*/ 38 w 608"/>
                <a:gd name="T3" fmla="*/ 165 h 529"/>
                <a:gd name="T4" fmla="*/ 20 w 608"/>
                <a:gd name="T5" fmla="*/ 136 h 529"/>
                <a:gd name="T6" fmla="*/ 7 w 608"/>
                <a:gd name="T7" fmla="*/ 108 h 529"/>
                <a:gd name="T8" fmla="*/ 2 w 608"/>
                <a:gd name="T9" fmla="*/ 83 h 529"/>
                <a:gd name="T10" fmla="*/ 0 w 608"/>
                <a:gd name="T11" fmla="*/ 60 h 529"/>
                <a:gd name="T12" fmla="*/ 3 w 608"/>
                <a:gd name="T13" fmla="*/ 40 h 529"/>
                <a:gd name="T14" fmla="*/ 7 w 608"/>
                <a:gd name="T15" fmla="*/ 23 h 529"/>
                <a:gd name="T16" fmla="*/ 13 w 608"/>
                <a:gd name="T17" fmla="*/ 9 h 529"/>
                <a:gd name="T18" fmla="*/ 18 w 608"/>
                <a:gd name="T19" fmla="*/ 0 h 529"/>
                <a:gd name="T20" fmla="*/ 608 w 608"/>
                <a:gd name="T21" fmla="*/ 342 h 529"/>
                <a:gd name="T22" fmla="*/ 591 w 608"/>
                <a:gd name="T23" fmla="*/ 360 h 529"/>
                <a:gd name="T24" fmla="*/ 579 w 608"/>
                <a:gd name="T25" fmla="*/ 382 h 529"/>
                <a:gd name="T26" fmla="*/ 572 w 608"/>
                <a:gd name="T27" fmla="*/ 406 h 529"/>
                <a:gd name="T28" fmla="*/ 569 w 608"/>
                <a:gd name="T29" fmla="*/ 432 h 529"/>
                <a:gd name="T30" fmla="*/ 570 w 608"/>
                <a:gd name="T31" fmla="*/ 457 h 529"/>
                <a:gd name="T32" fmla="*/ 572 w 608"/>
                <a:gd name="T33" fmla="*/ 482 h 529"/>
                <a:gd name="T34" fmla="*/ 578 w 608"/>
                <a:gd name="T35" fmla="*/ 506 h 529"/>
                <a:gd name="T36" fmla="*/ 585 w 608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8"/>
                <a:gd name="T58" fmla="*/ 0 h 529"/>
                <a:gd name="T59" fmla="*/ 608 w 608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8" h="529">
                  <a:moveTo>
                    <a:pt x="585" y="529"/>
                  </a:moveTo>
                  <a:lnTo>
                    <a:pt x="38" y="165"/>
                  </a:lnTo>
                  <a:lnTo>
                    <a:pt x="20" y="136"/>
                  </a:lnTo>
                  <a:lnTo>
                    <a:pt x="7" y="108"/>
                  </a:lnTo>
                  <a:lnTo>
                    <a:pt x="2" y="83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7" y="23"/>
                  </a:lnTo>
                  <a:lnTo>
                    <a:pt x="13" y="9"/>
                  </a:lnTo>
                  <a:lnTo>
                    <a:pt x="18" y="0"/>
                  </a:lnTo>
                  <a:lnTo>
                    <a:pt x="608" y="342"/>
                  </a:lnTo>
                  <a:lnTo>
                    <a:pt x="591" y="360"/>
                  </a:lnTo>
                  <a:lnTo>
                    <a:pt x="579" y="382"/>
                  </a:lnTo>
                  <a:lnTo>
                    <a:pt x="572" y="406"/>
                  </a:lnTo>
                  <a:lnTo>
                    <a:pt x="569" y="432"/>
                  </a:lnTo>
                  <a:lnTo>
                    <a:pt x="570" y="457"/>
                  </a:lnTo>
                  <a:lnTo>
                    <a:pt x="572" y="482"/>
                  </a:lnTo>
                  <a:lnTo>
                    <a:pt x="578" y="506"/>
                  </a:lnTo>
                  <a:lnTo>
                    <a:pt x="585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7" name="Freeform 1443">
              <a:extLst>
                <a:ext uri="{FF2B5EF4-FFF2-40B4-BE49-F238E27FC236}">
                  <a16:creationId xmlns:a16="http://schemas.microsoft.com/office/drawing/2014/main" id="{46855336-92C1-F74E-BB9D-A9B14A5B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492"/>
              <a:ext cx="376" cy="197"/>
            </a:xfrm>
            <a:custGeom>
              <a:avLst/>
              <a:gdLst>
                <a:gd name="T0" fmla="*/ 671 w 754"/>
                <a:gd name="T1" fmla="*/ 135 h 393"/>
                <a:gd name="T2" fmla="*/ 0 w 754"/>
                <a:gd name="T3" fmla="*/ 309 h 393"/>
                <a:gd name="T4" fmla="*/ 5 w 754"/>
                <a:gd name="T5" fmla="*/ 330 h 393"/>
                <a:gd name="T6" fmla="*/ 678 w 754"/>
                <a:gd name="T7" fmla="*/ 155 h 393"/>
                <a:gd name="T8" fmla="*/ 715 w 754"/>
                <a:gd name="T9" fmla="*/ 192 h 393"/>
                <a:gd name="T10" fmla="*/ 29 w 754"/>
                <a:gd name="T11" fmla="*/ 374 h 393"/>
                <a:gd name="T12" fmla="*/ 35 w 754"/>
                <a:gd name="T13" fmla="*/ 393 h 393"/>
                <a:gd name="T14" fmla="*/ 754 w 754"/>
                <a:gd name="T15" fmla="*/ 203 h 393"/>
                <a:gd name="T16" fmla="*/ 691 w 754"/>
                <a:gd name="T17" fmla="*/ 139 h 393"/>
                <a:gd name="T18" fmla="*/ 701 w 754"/>
                <a:gd name="T19" fmla="*/ 1 h 393"/>
                <a:gd name="T20" fmla="*/ 681 w 754"/>
                <a:gd name="T21" fmla="*/ 0 h 393"/>
                <a:gd name="T22" fmla="*/ 679 w 754"/>
                <a:gd name="T23" fmla="*/ 42 h 393"/>
                <a:gd name="T24" fmla="*/ 671 w 754"/>
                <a:gd name="T25" fmla="*/ 135 h 3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3"/>
                <a:gd name="T41" fmla="*/ 754 w 754"/>
                <a:gd name="T42" fmla="*/ 393 h 3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3">
                  <a:moveTo>
                    <a:pt x="671" y="135"/>
                  </a:moveTo>
                  <a:lnTo>
                    <a:pt x="0" y="309"/>
                  </a:lnTo>
                  <a:lnTo>
                    <a:pt x="5" y="330"/>
                  </a:lnTo>
                  <a:lnTo>
                    <a:pt x="678" y="155"/>
                  </a:lnTo>
                  <a:lnTo>
                    <a:pt x="715" y="192"/>
                  </a:lnTo>
                  <a:lnTo>
                    <a:pt x="29" y="374"/>
                  </a:lnTo>
                  <a:lnTo>
                    <a:pt x="35" y="393"/>
                  </a:lnTo>
                  <a:lnTo>
                    <a:pt x="754" y="203"/>
                  </a:lnTo>
                  <a:lnTo>
                    <a:pt x="691" y="139"/>
                  </a:lnTo>
                  <a:lnTo>
                    <a:pt x="701" y="1"/>
                  </a:lnTo>
                  <a:lnTo>
                    <a:pt x="681" y="0"/>
                  </a:lnTo>
                  <a:lnTo>
                    <a:pt x="679" y="42"/>
                  </a:lnTo>
                  <a:lnTo>
                    <a:pt x="67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8" name="Freeform 1444">
              <a:extLst>
                <a:ext uri="{FF2B5EF4-FFF2-40B4-BE49-F238E27FC236}">
                  <a16:creationId xmlns:a16="http://schemas.microsoft.com/office/drawing/2014/main" id="{B75C9B4E-FECE-9742-B1F0-D1E4BE28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" y="2325"/>
              <a:ext cx="340" cy="156"/>
            </a:xfrm>
            <a:custGeom>
              <a:avLst/>
              <a:gdLst>
                <a:gd name="T0" fmla="*/ 39 w 681"/>
                <a:gd name="T1" fmla="*/ 155 h 312"/>
                <a:gd name="T2" fmla="*/ 5 w 681"/>
                <a:gd name="T3" fmla="*/ 195 h 312"/>
                <a:gd name="T4" fmla="*/ 0 w 681"/>
                <a:gd name="T5" fmla="*/ 251 h 312"/>
                <a:gd name="T6" fmla="*/ 7 w 681"/>
                <a:gd name="T7" fmla="*/ 289 h 312"/>
                <a:gd name="T8" fmla="*/ 8 w 681"/>
                <a:gd name="T9" fmla="*/ 312 h 312"/>
                <a:gd name="T10" fmla="*/ 676 w 681"/>
                <a:gd name="T11" fmla="*/ 138 h 312"/>
                <a:gd name="T12" fmla="*/ 681 w 681"/>
                <a:gd name="T13" fmla="*/ 0 h 312"/>
                <a:gd name="T14" fmla="*/ 39 w 681"/>
                <a:gd name="T15" fmla="*/ 155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12"/>
                <a:gd name="T26" fmla="*/ 681 w 681"/>
                <a:gd name="T27" fmla="*/ 312 h 3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12">
                  <a:moveTo>
                    <a:pt x="39" y="155"/>
                  </a:moveTo>
                  <a:lnTo>
                    <a:pt x="5" y="195"/>
                  </a:lnTo>
                  <a:lnTo>
                    <a:pt x="0" y="251"/>
                  </a:lnTo>
                  <a:lnTo>
                    <a:pt x="7" y="289"/>
                  </a:lnTo>
                  <a:lnTo>
                    <a:pt x="8" y="312"/>
                  </a:lnTo>
                  <a:lnTo>
                    <a:pt x="676" y="138"/>
                  </a:lnTo>
                  <a:lnTo>
                    <a:pt x="681" y="0"/>
                  </a:lnTo>
                  <a:lnTo>
                    <a:pt x="39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9" name="Freeform 1445">
              <a:extLst>
                <a:ext uri="{FF2B5EF4-FFF2-40B4-BE49-F238E27FC236}">
                  <a16:creationId xmlns:a16="http://schemas.microsoft.com/office/drawing/2014/main" id="{EF805427-BA94-B448-B8C2-E0F77970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396"/>
              <a:ext cx="360" cy="116"/>
            </a:xfrm>
            <a:custGeom>
              <a:avLst/>
              <a:gdLst>
                <a:gd name="T0" fmla="*/ 0 w 720"/>
                <a:gd name="T1" fmla="*/ 179 h 234"/>
                <a:gd name="T2" fmla="*/ 29 w 720"/>
                <a:gd name="T3" fmla="*/ 234 h 234"/>
                <a:gd name="T4" fmla="*/ 720 w 720"/>
                <a:gd name="T5" fmla="*/ 54 h 234"/>
                <a:gd name="T6" fmla="*/ 664 w 720"/>
                <a:gd name="T7" fmla="*/ 0 h 234"/>
                <a:gd name="T8" fmla="*/ 0 w 720"/>
                <a:gd name="T9" fmla="*/ 17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234"/>
                <a:gd name="T17" fmla="*/ 720 w 720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234">
                  <a:moveTo>
                    <a:pt x="0" y="179"/>
                  </a:moveTo>
                  <a:lnTo>
                    <a:pt x="29" y="234"/>
                  </a:lnTo>
                  <a:lnTo>
                    <a:pt x="720" y="54"/>
                  </a:lnTo>
                  <a:lnTo>
                    <a:pt x="664" y="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0" name="Freeform 1446">
              <a:extLst>
                <a:ext uri="{FF2B5EF4-FFF2-40B4-BE49-F238E27FC236}">
                  <a16:creationId xmlns:a16="http://schemas.microsoft.com/office/drawing/2014/main" id="{CAFDACCD-D996-E94B-9904-99B1DCDE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" y="2179"/>
              <a:ext cx="676" cy="340"/>
            </a:xfrm>
            <a:custGeom>
              <a:avLst/>
              <a:gdLst>
                <a:gd name="T0" fmla="*/ 640 w 1350"/>
                <a:gd name="T1" fmla="*/ 457 h 680"/>
                <a:gd name="T2" fmla="*/ 1350 w 1350"/>
                <a:gd name="T3" fmla="*/ 281 h 680"/>
                <a:gd name="T4" fmla="*/ 744 w 1350"/>
                <a:gd name="T5" fmla="*/ 0 h 680"/>
                <a:gd name="T6" fmla="*/ 27 w 1350"/>
                <a:gd name="T7" fmla="*/ 85 h 680"/>
                <a:gd name="T8" fmla="*/ 24 w 1350"/>
                <a:gd name="T9" fmla="*/ 89 h 680"/>
                <a:gd name="T10" fmla="*/ 17 w 1350"/>
                <a:gd name="T11" fmla="*/ 101 h 680"/>
                <a:gd name="T12" fmla="*/ 9 w 1350"/>
                <a:gd name="T13" fmla="*/ 120 h 680"/>
                <a:gd name="T14" fmla="*/ 2 w 1350"/>
                <a:gd name="T15" fmla="*/ 145 h 680"/>
                <a:gd name="T16" fmla="*/ 0 w 1350"/>
                <a:gd name="T17" fmla="*/ 176 h 680"/>
                <a:gd name="T18" fmla="*/ 4 w 1350"/>
                <a:gd name="T19" fmla="*/ 210 h 680"/>
                <a:gd name="T20" fmla="*/ 17 w 1350"/>
                <a:gd name="T21" fmla="*/ 248 h 680"/>
                <a:gd name="T22" fmla="*/ 42 w 1350"/>
                <a:gd name="T23" fmla="*/ 288 h 680"/>
                <a:gd name="T24" fmla="*/ 43 w 1350"/>
                <a:gd name="T25" fmla="*/ 291 h 680"/>
                <a:gd name="T26" fmla="*/ 43 w 1350"/>
                <a:gd name="T27" fmla="*/ 291 h 680"/>
                <a:gd name="T28" fmla="*/ 43 w 1350"/>
                <a:gd name="T29" fmla="*/ 291 h 680"/>
                <a:gd name="T30" fmla="*/ 632 w 1350"/>
                <a:gd name="T31" fmla="*/ 680 h 680"/>
                <a:gd name="T32" fmla="*/ 634 w 1350"/>
                <a:gd name="T33" fmla="*/ 670 h 680"/>
                <a:gd name="T34" fmla="*/ 627 w 1350"/>
                <a:gd name="T35" fmla="*/ 650 h 680"/>
                <a:gd name="T36" fmla="*/ 627 w 1350"/>
                <a:gd name="T37" fmla="*/ 648 h 680"/>
                <a:gd name="T38" fmla="*/ 627 w 1350"/>
                <a:gd name="T39" fmla="*/ 648 h 680"/>
                <a:gd name="T40" fmla="*/ 623 w 1350"/>
                <a:gd name="T41" fmla="*/ 642 h 680"/>
                <a:gd name="T42" fmla="*/ 617 w 1350"/>
                <a:gd name="T43" fmla="*/ 625 h 680"/>
                <a:gd name="T44" fmla="*/ 609 w 1350"/>
                <a:gd name="T45" fmla="*/ 601 h 680"/>
                <a:gd name="T46" fmla="*/ 603 w 1350"/>
                <a:gd name="T47" fmla="*/ 571 h 680"/>
                <a:gd name="T48" fmla="*/ 600 w 1350"/>
                <a:gd name="T49" fmla="*/ 540 h 680"/>
                <a:gd name="T50" fmla="*/ 604 w 1350"/>
                <a:gd name="T51" fmla="*/ 508 h 680"/>
                <a:gd name="T52" fmla="*/ 616 w 1350"/>
                <a:gd name="T53" fmla="*/ 480 h 680"/>
                <a:gd name="T54" fmla="*/ 640 w 1350"/>
                <a:gd name="T55" fmla="*/ 457 h 6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50"/>
                <a:gd name="T85" fmla="*/ 0 h 680"/>
                <a:gd name="T86" fmla="*/ 1350 w 1350"/>
                <a:gd name="T87" fmla="*/ 680 h 68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50" h="680">
                  <a:moveTo>
                    <a:pt x="640" y="457"/>
                  </a:moveTo>
                  <a:lnTo>
                    <a:pt x="1350" y="281"/>
                  </a:lnTo>
                  <a:lnTo>
                    <a:pt x="744" y="0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17" y="101"/>
                  </a:lnTo>
                  <a:lnTo>
                    <a:pt x="9" y="120"/>
                  </a:lnTo>
                  <a:lnTo>
                    <a:pt x="2" y="145"/>
                  </a:lnTo>
                  <a:lnTo>
                    <a:pt x="0" y="176"/>
                  </a:lnTo>
                  <a:lnTo>
                    <a:pt x="4" y="210"/>
                  </a:lnTo>
                  <a:lnTo>
                    <a:pt x="17" y="248"/>
                  </a:lnTo>
                  <a:lnTo>
                    <a:pt x="42" y="288"/>
                  </a:lnTo>
                  <a:lnTo>
                    <a:pt x="43" y="291"/>
                  </a:lnTo>
                  <a:lnTo>
                    <a:pt x="632" y="680"/>
                  </a:lnTo>
                  <a:lnTo>
                    <a:pt x="634" y="670"/>
                  </a:lnTo>
                  <a:lnTo>
                    <a:pt x="627" y="650"/>
                  </a:lnTo>
                  <a:lnTo>
                    <a:pt x="627" y="648"/>
                  </a:lnTo>
                  <a:lnTo>
                    <a:pt x="623" y="642"/>
                  </a:lnTo>
                  <a:lnTo>
                    <a:pt x="617" y="625"/>
                  </a:lnTo>
                  <a:lnTo>
                    <a:pt x="609" y="601"/>
                  </a:lnTo>
                  <a:lnTo>
                    <a:pt x="603" y="571"/>
                  </a:lnTo>
                  <a:lnTo>
                    <a:pt x="600" y="540"/>
                  </a:lnTo>
                  <a:lnTo>
                    <a:pt x="604" y="508"/>
                  </a:lnTo>
                  <a:lnTo>
                    <a:pt x="616" y="480"/>
                  </a:lnTo>
                  <a:lnTo>
                    <a:pt x="640" y="4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1" name="Freeform 1447">
              <a:extLst>
                <a:ext uri="{FF2B5EF4-FFF2-40B4-BE49-F238E27FC236}">
                  <a16:creationId xmlns:a16="http://schemas.microsoft.com/office/drawing/2014/main" id="{0C4A4128-BEA2-B440-8E5E-C11AAA01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2191"/>
              <a:ext cx="602" cy="205"/>
            </a:xfrm>
            <a:custGeom>
              <a:avLst/>
              <a:gdLst>
                <a:gd name="T0" fmla="*/ 1205 w 1205"/>
                <a:gd name="T1" fmla="*/ 250 h 408"/>
                <a:gd name="T2" fmla="*/ 570 w 1205"/>
                <a:gd name="T3" fmla="*/ 408 h 408"/>
                <a:gd name="T4" fmla="*/ 0 w 1205"/>
                <a:gd name="T5" fmla="*/ 79 h 408"/>
                <a:gd name="T6" fmla="*/ 668 w 1205"/>
                <a:gd name="T7" fmla="*/ 0 h 408"/>
                <a:gd name="T8" fmla="*/ 1205 w 1205"/>
                <a:gd name="T9" fmla="*/ 250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5"/>
                <a:gd name="T16" fmla="*/ 0 h 408"/>
                <a:gd name="T17" fmla="*/ 1205 w 1205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5" h="408">
                  <a:moveTo>
                    <a:pt x="1205" y="250"/>
                  </a:moveTo>
                  <a:lnTo>
                    <a:pt x="570" y="408"/>
                  </a:lnTo>
                  <a:lnTo>
                    <a:pt x="0" y="79"/>
                  </a:lnTo>
                  <a:lnTo>
                    <a:pt x="668" y="0"/>
                  </a:lnTo>
                  <a:lnTo>
                    <a:pt x="1205" y="250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2" name="Freeform 1448">
              <a:extLst>
                <a:ext uri="{FF2B5EF4-FFF2-40B4-BE49-F238E27FC236}">
                  <a16:creationId xmlns:a16="http://schemas.microsoft.com/office/drawing/2014/main" id="{5853A62A-7D53-9D49-AA99-105FC532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2234"/>
              <a:ext cx="298" cy="259"/>
            </a:xfrm>
            <a:custGeom>
              <a:avLst/>
              <a:gdLst>
                <a:gd name="T0" fmla="*/ 572 w 594"/>
                <a:gd name="T1" fmla="*/ 519 h 519"/>
                <a:gd name="T2" fmla="*/ 36 w 594"/>
                <a:gd name="T3" fmla="*/ 162 h 519"/>
                <a:gd name="T4" fmla="*/ 18 w 594"/>
                <a:gd name="T5" fmla="*/ 133 h 519"/>
                <a:gd name="T6" fmla="*/ 7 w 594"/>
                <a:gd name="T7" fmla="*/ 106 h 519"/>
                <a:gd name="T8" fmla="*/ 1 w 594"/>
                <a:gd name="T9" fmla="*/ 82 h 519"/>
                <a:gd name="T10" fmla="*/ 0 w 594"/>
                <a:gd name="T11" fmla="*/ 59 h 519"/>
                <a:gd name="T12" fmla="*/ 2 w 594"/>
                <a:gd name="T13" fmla="*/ 39 h 519"/>
                <a:gd name="T14" fmla="*/ 7 w 594"/>
                <a:gd name="T15" fmla="*/ 23 h 519"/>
                <a:gd name="T16" fmla="*/ 11 w 594"/>
                <a:gd name="T17" fmla="*/ 9 h 519"/>
                <a:gd name="T18" fmla="*/ 17 w 594"/>
                <a:gd name="T19" fmla="*/ 0 h 519"/>
                <a:gd name="T20" fmla="*/ 594 w 594"/>
                <a:gd name="T21" fmla="*/ 335 h 519"/>
                <a:gd name="T22" fmla="*/ 578 w 594"/>
                <a:gd name="T23" fmla="*/ 353 h 519"/>
                <a:gd name="T24" fmla="*/ 567 w 594"/>
                <a:gd name="T25" fmla="*/ 375 h 519"/>
                <a:gd name="T26" fmla="*/ 560 w 594"/>
                <a:gd name="T27" fmla="*/ 398 h 519"/>
                <a:gd name="T28" fmla="*/ 556 w 594"/>
                <a:gd name="T29" fmla="*/ 422 h 519"/>
                <a:gd name="T30" fmla="*/ 558 w 594"/>
                <a:gd name="T31" fmla="*/ 448 h 519"/>
                <a:gd name="T32" fmla="*/ 560 w 594"/>
                <a:gd name="T33" fmla="*/ 473 h 519"/>
                <a:gd name="T34" fmla="*/ 566 w 594"/>
                <a:gd name="T35" fmla="*/ 497 h 519"/>
                <a:gd name="T36" fmla="*/ 572 w 594"/>
                <a:gd name="T37" fmla="*/ 519 h 5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4"/>
                <a:gd name="T58" fmla="*/ 0 h 519"/>
                <a:gd name="T59" fmla="*/ 594 w 594"/>
                <a:gd name="T60" fmla="*/ 519 h 5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4" h="519">
                  <a:moveTo>
                    <a:pt x="572" y="519"/>
                  </a:moveTo>
                  <a:lnTo>
                    <a:pt x="36" y="162"/>
                  </a:lnTo>
                  <a:lnTo>
                    <a:pt x="18" y="133"/>
                  </a:lnTo>
                  <a:lnTo>
                    <a:pt x="7" y="106"/>
                  </a:lnTo>
                  <a:lnTo>
                    <a:pt x="1" y="82"/>
                  </a:lnTo>
                  <a:lnTo>
                    <a:pt x="0" y="59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594" y="335"/>
                  </a:lnTo>
                  <a:lnTo>
                    <a:pt x="578" y="353"/>
                  </a:lnTo>
                  <a:lnTo>
                    <a:pt x="567" y="375"/>
                  </a:lnTo>
                  <a:lnTo>
                    <a:pt x="560" y="398"/>
                  </a:lnTo>
                  <a:lnTo>
                    <a:pt x="556" y="422"/>
                  </a:lnTo>
                  <a:lnTo>
                    <a:pt x="558" y="448"/>
                  </a:lnTo>
                  <a:lnTo>
                    <a:pt x="560" y="473"/>
                  </a:lnTo>
                  <a:lnTo>
                    <a:pt x="566" y="497"/>
                  </a:lnTo>
                  <a:lnTo>
                    <a:pt x="572" y="51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3" name="Freeform 1449">
              <a:extLst>
                <a:ext uri="{FF2B5EF4-FFF2-40B4-BE49-F238E27FC236}">
                  <a16:creationId xmlns:a16="http://schemas.microsoft.com/office/drawing/2014/main" id="{86690992-A567-6E45-BB20-D331C2696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25"/>
              <a:ext cx="370" cy="194"/>
            </a:xfrm>
            <a:custGeom>
              <a:avLst/>
              <a:gdLst>
                <a:gd name="T0" fmla="*/ 658 w 738"/>
                <a:gd name="T1" fmla="*/ 132 h 387"/>
                <a:gd name="T2" fmla="*/ 0 w 738"/>
                <a:gd name="T3" fmla="*/ 304 h 387"/>
                <a:gd name="T4" fmla="*/ 5 w 738"/>
                <a:gd name="T5" fmla="*/ 324 h 387"/>
                <a:gd name="T6" fmla="*/ 664 w 738"/>
                <a:gd name="T7" fmla="*/ 152 h 387"/>
                <a:gd name="T8" fmla="*/ 699 w 738"/>
                <a:gd name="T9" fmla="*/ 189 h 387"/>
                <a:gd name="T10" fmla="*/ 29 w 738"/>
                <a:gd name="T11" fmla="*/ 366 h 387"/>
                <a:gd name="T12" fmla="*/ 34 w 738"/>
                <a:gd name="T13" fmla="*/ 387 h 387"/>
                <a:gd name="T14" fmla="*/ 738 w 738"/>
                <a:gd name="T15" fmla="*/ 199 h 387"/>
                <a:gd name="T16" fmla="*/ 676 w 738"/>
                <a:gd name="T17" fmla="*/ 137 h 387"/>
                <a:gd name="T18" fmla="*/ 687 w 738"/>
                <a:gd name="T19" fmla="*/ 1 h 387"/>
                <a:gd name="T20" fmla="*/ 668 w 738"/>
                <a:gd name="T21" fmla="*/ 0 h 387"/>
                <a:gd name="T22" fmla="*/ 665 w 738"/>
                <a:gd name="T23" fmla="*/ 36 h 387"/>
                <a:gd name="T24" fmla="*/ 658 w 738"/>
                <a:gd name="T25" fmla="*/ 132 h 3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8"/>
                <a:gd name="T40" fmla="*/ 0 h 387"/>
                <a:gd name="T41" fmla="*/ 738 w 738"/>
                <a:gd name="T42" fmla="*/ 387 h 3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8" h="387">
                  <a:moveTo>
                    <a:pt x="658" y="132"/>
                  </a:moveTo>
                  <a:lnTo>
                    <a:pt x="0" y="304"/>
                  </a:lnTo>
                  <a:lnTo>
                    <a:pt x="5" y="324"/>
                  </a:lnTo>
                  <a:lnTo>
                    <a:pt x="664" y="152"/>
                  </a:lnTo>
                  <a:lnTo>
                    <a:pt x="699" y="189"/>
                  </a:lnTo>
                  <a:lnTo>
                    <a:pt x="29" y="366"/>
                  </a:lnTo>
                  <a:lnTo>
                    <a:pt x="34" y="387"/>
                  </a:lnTo>
                  <a:lnTo>
                    <a:pt x="738" y="199"/>
                  </a:lnTo>
                  <a:lnTo>
                    <a:pt x="676" y="137"/>
                  </a:lnTo>
                  <a:lnTo>
                    <a:pt x="687" y="1"/>
                  </a:lnTo>
                  <a:lnTo>
                    <a:pt x="668" y="0"/>
                  </a:lnTo>
                  <a:lnTo>
                    <a:pt x="665" y="36"/>
                  </a:lnTo>
                  <a:lnTo>
                    <a:pt x="65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4" name="Freeform 1450">
              <a:extLst>
                <a:ext uri="{FF2B5EF4-FFF2-40B4-BE49-F238E27FC236}">
                  <a16:creationId xmlns:a16="http://schemas.microsoft.com/office/drawing/2014/main" id="{16FC1853-0424-F142-8A85-530D9C43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" y="2125"/>
              <a:ext cx="321" cy="200"/>
            </a:xfrm>
            <a:custGeom>
              <a:avLst/>
              <a:gdLst>
                <a:gd name="T0" fmla="*/ 30 w 643"/>
                <a:gd name="T1" fmla="*/ 227 h 401"/>
                <a:gd name="T2" fmla="*/ 0 w 643"/>
                <a:gd name="T3" fmla="*/ 274 h 401"/>
                <a:gd name="T4" fmla="*/ 1 w 643"/>
                <a:gd name="T5" fmla="*/ 335 h 401"/>
                <a:gd name="T6" fmla="*/ 11 w 643"/>
                <a:gd name="T7" fmla="*/ 377 h 401"/>
                <a:gd name="T8" fmla="*/ 15 w 643"/>
                <a:gd name="T9" fmla="*/ 401 h 401"/>
                <a:gd name="T10" fmla="*/ 643 w 643"/>
                <a:gd name="T11" fmla="*/ 149 h 401"/>
                <a:gd name="T12" fmla="*/ 635 w 643"/>
                <a:gd name="T13" fmla="*/ 0 h 401"/>
                <a:gd name="T14" fmla="*/ 30 w 643"/>
                <a:gd name="T15" fmla="*/ 227 h 4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401"/>
                <a:gd name="T26" fmla="*/ 643 w 643"/>
                <a:gd name="T27" fmla="*/ 401 h 4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401">
                  <a:moveTo>
                    <a:pt x="30" y="227"/>
                  </a:moveTo>
                  <a:lnTo>
                    <a:pt x="0" y="274"/>
                  </a:lnTo>
                  <a:lnTo>
                    <a:pt x="1" y="335"/>
                  </a:lnTo>
                  <a:lnTo>
                    <a:pt x="11" y="377"/>
                  </a:lnTo>
                  <a:lnTo>
                    <a:pt x="15" y="401"/>
                  </a:lnTo>
                  <a:lnTo>
                    <a:pt x="643" y="149"/>
                  </a:lnTo>
                  <a:lnTo>
                    <a:pt x="635" y="0"/>
                  </a:lnTo>
                  <a:lnTo>
                    <a:pt x="30" y="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5" name="Freeform 1451">
              <a:extLst>
                <a:ext uri="{FF2B5EF4-FFF2-40B4-BE49-F238E27FC236}">
                  <a16:creationId xmlns:a16="http://schemas.microsoft.com/office/drawing/2014/main" id="{3380E42F-9A02-0344-AB2B-FB9FE4CD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201"/>
              <a:ext cx="342" cy="157"/>
            </a:xfrm>
            <a:custGeom>
              <a:avLst/>
              <a:gdLst>
                <a:gd name="T0" fmla="*/ 0 w 683"/>
                <a:gd name="T1" fmla="*/ 258 h 316"/>
                <a:gd name="T2" fmla="*/ 34 w 683"/>
                <a:gd name="T3" fmla="*/ 316 h 316"/>
                <a:gd name="T4" fmla="*/ 683 w 683"/>
                <a:gd name="T5" fmla="*/ 52 h 316"/>
                <a:gd name="T6" fmla="*/ 623 w 683"/>
                <a:gd name="T7" fmla="*/ 0 h 316"/>
                <a:gd name="T8" fmla="*/ 0 w 683"/>
                <a:gd name="T9" fmla="*/ 258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3"/>
                <a:gd name="T16" fmla="*/ 0 h 316"/>
                <a:gd name="T17" fmla="*/ 683 w 683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3" h="316">
                  <a:moveTo>
                    <a:pt x="0" y="258"/>
                  </a:moveTo>
                  <a:lnTo>
                    <a:pt x="34" y="316"/>
                  </a:lnTo>
                  <a:lnTo>
                    <a:pt x="683" y="52"/>
                  </a:lnTo>
                  <a:lnTo>
                    <a:pt x="623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6" name="Freeform 1452">
              <a:extLst>
                <a:ext uri="{FF2B5EF4-FFF2-40B4-BE49-F238E27FC236}">
                  <a16:creationId xmlns:a16="http://schemas.microsoft.com/office/drawing/2014/main" id="{4F8EFE99-3936-5B4B-A1BE-9913851A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1988"/>
              <a:ext cx="660" cy="377"/>
            </a:xfrm>
            <a:custGeom>
              <a:avLst/>
              <a:gdLst>
                <a:gd name="T0" fmla="*/ 650 w 1321"/>
                <a:gd name="T1" fmla="*/ 509 h 753"/>
                <a:gd name="T2" fmla="*/ 1321 w 1321"/>
                <a:gd name="T3" fmla="*/ 255 h 753"/>
                <a:gd name="T4" fmla="*/ 704 w 1321"/>
                <a:gd name="T5" fmla="*/ 0 h 753"/>
                <a:gd name="T6" fmla="*/ 17 w 1321"/>
                <a:gd name="T7" fmla="*/ 154 h 753"/>
                <a:gd name="T8" fmla="*/ 15 w 1321"/>
                <a:gd name="T9" fmla="*/ 159 h 753"/>
                <a:gd name="T10" fmla="*/ 9 w 1321"/>
                <a:gd name="T11" fmla="*/ 173 h 753"/>
                <a:gd name="T12" fmla="*/ 4 w 1321"/>
                <a:gd name="T13" fmla="*/ 195 h 753"/>
                <a:gd name="T14" fmla="*/ 0 w 1321"/>
                <a:gd name="T15" fmla="*/ 224 h 753"/>
                <a:gd name="T16" fmla="*/ 1 w 1321"/>
                <a:gd name="T17" fmla="*/ 258 h 753"/>
                <a:gd name="T18" fmla="*/ 9 w 1321"/>
                <a:gd name="T19" fmla="*/ 298 h 753"/>
                <a:gd name="T20" fmla="*/ 27 w 1321"/>
                <a:gd name="T21" fmla="*/ 339 h 753"/>
                <a:gd name="T22" fmla="*/ 55 w 1321"/>
                <a:gd name="T23" fmla="*/ 382 h 753"/>
                <a:gd name="T24" fmla="*/ 55 w 1321"/>
                <a:gd name="T25" fmla="*/ 382 h 753"/>
                <a:gd name="T26" fmla="*/ 57 w 1321"/>
                <a:gd name="T27" fmla="*/ 382 h 753"/>
                <a:gd name="T28" fmla="*/ 57 w 1321"/>
                <a:gd name="T29" fmla="*/ 383 h 753"/>
                <a:gd name="T30" fmla="*/ 57 w 1321"/>
                <a:gd name="T31" fmla="*/ 383 h 753"/>
                <a:gd name="T32" fmla="*/ 57 w 1321"/>
                <a:gd name="T33" fmla="*/ 383 h 753"/>
                <a:gd name="T34" fmla="*/ 58 w 1321"/>
                <a:gd name="T35" fmla="*/ 384 h 753"/>
                <a:gd name="T36" fmla="*/ 666 w 1321"/>
                <a:gd name="T37" fmla="*/ 753 h 753"/>
                <a:gd name="T38" fmla="*/ 666 w 1321"/>
                <a:gd name="T39" fmla="*/ 743 h 753"/>
                <a:gd name="T40" fmla="*/ 657 w 1321"/>
                <a:gd name="T41" fmla="*/ 721 h 753"/>
                <a:gd name="T42" fmla="*/ 657 w 1321"/>
                <a:gd name="T43" fmla="*/ 721 h 753"/>
                <a:gd name="T44" fmla="*/ 657 w 1321"/>
                <a:gd name="T45" fmla="*/ 721 h 753"/>
                <a:gd name="T46" fmla="*/ 654 w 1321"/>
                <a:gd name="T47" fmla="*/ 714 h 753"/>
                <a:gd name="T48" fmla="*/ 645 w 1321"/>
                <a:gd name="T49" fmla="*/ 696 h 753"/>
                <a:gd name="T50" fmla="*/ 635 w 1321"/>
                <a:gd name="T51" fmla="*/ 670 h 753"/>
                <a:gd name="T52" fmla="*/ 626 w 1321"/>
                <a:gd name="T53" fmla="*/ 638 h 753"/>
                <a:gd name="T54" fmla="*/ 620 w 1321"/>
                <a:gd name="T55" fmla="*/ 604 h 753"/>
                <a:gd name="T56" fmla="*/ 621 w 1321"/>
                <a:gd name="T57" fmla="*/ 569 h 753"/>
                <a:gd name="T58" fmla="*/ 629 w 1321"/>
                <a:gd name="T59" fmla="*/ 537 h 753"/>
                <a:gd name="T60" fmla="*/ 650 w 1321"/>
                <a:gd name="T61" fmla="*/ 509 h 7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1"/>
                <a:gd name="T94" fmla="*/ 0 h 753"/>
                <a:gd name="T95" fmla="*/ 1321 w 1321"/>
                <a:gd name="T96" fmla="*/ 753 h 7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1" h="753">
                  <a:moveTo>
                    <a:pt x="650" y="509"/>
                  </a:moveTo>
                  <a:lnTo>
                    <a:pt x="1321" y="255"/>
                  </a:lnTo>
                  <a:lnTo>
                    <a:pt x="704" y="0"/>
                  </a:lnTo>
                  <a:lnTo>
                    <a:pt x="17" y="154"/>
                  </a:lnTo>
                  <a:lnTo>
                    <a:pt x="15" y="159"/>
                  </a:lnTo>
                  <a:lnTo>
                    <a:pt x="9" y="173"/>
                  </a:lnTo>
                  <a:lnTo>
                    <a:pt x="4" y="195"/>
                  </a:lnTo>
                  <a:lnTo>
                    <a:pt x="0" y="224"/>
                  </a:lnTo>
                  <a:lnTo>
                    <a:pt x="1" y="258"/>
                  </a:lnTo>
                  <a:lnTo>
                    <a:pt x="9" y="298"/>
                  </a:lnTo>
                  <a:lnTo>
                    <a:pt x="27" y="339"/>
                  </a:lnTo>
                  <a:lnTo>
                    <a:pt x="55" y="382"/>
                  </a:lnTo>
                  <a:lnTo>
                    <a:pt x="57" y="382"/>
                  </a:lnTo>
                  <a:lnTo>
                    <a:pt x="57" y="383"/>
                  </a:lnTo>
                  <a:lnTo>
                    <a:pt x="58" y="384"/>
                  </a:lnTo>
                  <a:lnTo>
                    <a:pt x="666" y="753"/>
                  </a:lnTo>
                  <a:lnTo>
                    <a:pt x="666" y="743"/>
                  </a:lnTo>
                  <a:lnTo>
                    <a:pt x="657" y="721"/>
                  </a:lnTo>
                  <a:lnTo>
                    <a:pt x="654" y="714"/>
                  </a:lnTo>
                  <a:lnTo>
                    <a:pt x="645" y="696"/>
                  </a:lnTo>
                  <a:lnTo>
                    <a:pt x="635" y="670"/>
                  </a:lnTo>
                  <a:lnTo>
                    <a:pt x="626" y="638"/>
                  </a:lnTo>
                  <a:lnTo>
                    <a:pt x="620" y="604"/>
                  </a:lnTo>
                  <a:lnTo>
                    <a:pt x="621" y="569"/>
                  </a:lnTo>
                  <a:lnTo>
                    <a:pt x="629" y="537"/>
                  </a:lnTo>
                  <a:lnTo>
                    <a:pt x="650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7" name="Freeform 1453">
              <a:extLst>
                <a:ext uri="{FF2B5EF4-FFF2-40B4-BE49-F238E27FC236}">
                  <a16:creationId xmlns:a16="http://schemas.microsoft.com/office/drawing/2014/main" id="{A048A390-E521-134E-A628-48EA9C34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002"/>
              <a:ext cx="593" cy="227"/>
            </a:xfrm>
            <a:custGeom>
              <a:avLst/>
              <a:gdLst>
                <a:gd name="T0" fmla="*/ 1186 w 1186"/>
                <a:gd name="T1" fmla="*/ 226 h 456"/>
                <a:gd name="T2" fmla="*/ 586 w 1186"/>
                <a:gd name="T3" fmla="*/ 456 h 456"/>
                <a:gd name="T4" fmla="*/ 0 w 1186"/>
                <a:gd name="T5" fmla="*/ 144 h 456"/>
                <a:gd name="T6" fmla="*/ 639 w 1186"/>
                <a:gd name="T7" fmla="*/ 0 h 456"/>
                <a:gd name="T8" fmla="*/ 1186 w 1186"/>
                <a:gd name="T9" fmla="*/ 22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456"/>
                <a:gd name="T17" fmla="*/ 1186 w 1186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456">
                  <a:moveTo>
                    <a:pt x="1186" y="226"/>
                  </a:moveTo>
                  <a:lnTo>
                    <a:pt x="586" y="456"/>
                  </a:lnTo>
                  <a:lnTo>
                    <a:pt x="0" y="144"/>
                  </a:lnTo>
                  <a:lnTo>
                    <a:pt x="639" y="0"/>
                  </a:lnTo>
                  <a:lnTo>
                    <a:pt x="1186" y="2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8" name="Freeform 1454">
              <a:extLst>
                <a:ext uri="{FF2B5EF4-FFF2-40B4-BE49-F238E27FC236}">
                  <a16:creationId xmlns:a16="http://schemas.microsoft.com/office/drawing/2014/main" id="{382F7D72-EE3C-3048-AB29-52DE8FB4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079"/>
              <a:ext cx="302" cy="260"/>
            </a:xfrm>
            <a:custGeom>
              <a:avLst/>
              <a:gdLst>
                <a:gd name="T0" fmla="*/ 602 w 605"/>
                <a:gd name="T1" fmla="*/ 522 h 522"/>
                <a:gd name="T2" fmla="*/ 47 w 605"/>
                <a:gd name="T3" fmla="*/ 180 h 522"/>
                <a:gd name="T4" fmla="*/ 26 w 605"/>
                <a:gd name="T5" fmla="*/ 149 h 522"/>
                <a:gd name="T6" fmla="*/ 12 w 605"/>
                <a:gd name="T7" fmla="*/ 120 h 522"/>
                <a:gd name="T8" fmla="*/ 3 w 605"/>
                <a:gd name="T9" fmla="*/ 94 h 522"/>
                <a:gd name="T10" fmla="*/ 0 w 605"/>
                <a:gd name="T11" fmla="*/ 68 h 522"/>
                <a:gd name="T12" fmla="*/ 0 w 605"/>
                <a:gd name="T13" fmla="*/ 46 h 522"/>
                <a:gd name="T14" fmla="*/ 2 w 605"/>
                <a:gd name="T15" fmla="*/ 27 h 522"/>
                <a:gd name="T16" fmla="*/ 6 w 605"/>
                <a:gd name="T17" fmla="*/ 12 h 522"/>
                <a:gd name="T18" fmla="*/ 9 w 605"/>
                <a:gd name="T19" fmla="*/ 0 h 522"/>
                <a:gd name="T20" fmla="*/ 605 w 605"/>
                <a:gd name="T21" fmla="*/ 318 h 522"/>
                <a:gd name="T22" fmla="*/ 591 w 605"/>
                <a:gd name="T23" fmla="*/ 340 h 522"/>
                <a:gd name="T24" fmla="*/ 582 w 605"/>
                <a:gd name="T25" fmla="*/ 364 h 522"/>
                <a:gd name="T26" fmla="*/ 577 w 605"/>
                <a:gd name="T27" fmla="*/ 390 h 522"/>
                <a:gd name="T28" fmla="*/ 577 w 605"/>
                <a:gd name="T29" fmla="*/ 418 h 522"/>
                <a:gd name="T30" fmla="*/ 580 w 605"/>
                <a:gd name="T31" fmla="*/ 446 h 522"/>
                <a:gd name="T32" fmla="*/ 586 w 605"/>
                <a:gd name="T33" fmla="*/ 472 h 522"/>
                <a:gd name="T34" fmla="*/ 592 w 605"/>
                <a:gd name="T35" fmla="*/ 497 h 522"/>
                <a:gd name="T36" fmla="*/ 602 w 605"/>
                <a:gd name="T37" fmla="*/ 522 h 5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5"/>
                <a:gd name="T58" fmla="*/ 0 h 522"/>
                <a:gd name="T59" fmla="*/ 605 w 605"/>
                <a:gd name="T60" fmla="*/ 522 h 5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5" h="522">
                  <a:moveTo>
                    <a:pt x="602" y="522"/>
                  </a:moveTo>
                  <a:lnTo>
                    <a:pt x="47" y="180"/>
                  </a:lnTo>
                  <a:lnTo>
                    <a:pt x="26" y="149"/>
                  </a:lnTo>
                  <a:lnTo>
                    <a:pt x="12" y="120"/>
                  </a:lnTo>
                  <a:lnTo>
                    <a:pt x="3" y="94"/>
                  </a:lnTo>
                  <a:lnTo>
                    <a:pt x="0" y="68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6" y="12"/>
                  </a:lnTo>
                  <a:lnTo>
                    <a:pt x="9" y="0"/>
                  </a:lnTo>
                  <a:lnTo>
                    <a:pt x="605" y="318"/>
                  </a:lnTo>
                  <a:lnTo>
                    <a:pt x="591" y="340"/>
                  </a:lnTo>
                  <a:lnTo>
                    <a:pt x="582" y="364"/>
                  </a:lnTo>
                  <a:lnTo>
                    <a:pt x="577" y="390"/>
                  </a:lnTo>
                  <a:lnTo>
                    <a:pt x="577" y="418"/>
                  </a:lnTo>
                  <a:lnTo>
                    <a:pt x="580" y="446"/>
                  </a:lnTo>
                  <a:lnTo>
                    <a:pt x="586" y="472"/>
                  </a:lnTo>
                  <a:lnTo>
                    <a:pt x="592" y="497"/>
                  </a:lnTo>
                  <a:lnTo>
                    <a:pt x="602" y="5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9" name="Freeform 1455">
              <a:extLst>
                <a:ext uri="{FF2B5EF4-FFF2-40B4-BE49-F238E27FC236}">
                  <a16:creationId xmlns:a16="http://schemas.microsoft.com/office/drawing/2014/main" id="{15FEB3DB-B088-2043-BB8B-2D49B4DF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125"/>
              <a:ext cx="351" cy="240"/>
            </a:xfrm>
            <a:custGeom>
              <a:avLst/>
              <a:gdLst>
                <a:gd name="T0" fmla="*/ 617 w 701"/>
                <a:gd name="T1" fmla="*/ 144 h 480"/>
                <a:gd name="T2" fmla="*/ 0 w 701"/>
                <a:gd name="T3" fmla="*/ 394 h 480"/>
                <a:gd name="T4" fmla="*/ 6 w 701"/>
                <a:gd name="T5" fmla="*/ 416 h 480"/>
                <a:gd name="T6" fmla="*/ 626 w 701"/>
                <a:gd name="T7" fmla="*/ 165 h 480"/>
                <a:gd name="T8" fmla="*/ 663 w 701"/>
                <a:gd name="T9" fmla="*/ 201 h 480"/>
                <a:gd name="T10" fmla="*/ 33 w 701"/>
                <a:gd name="T11" fmla="*/ 459 h 480"/>
                <a:gd name="T12" fmla="*/ 41 w 701"/>
                <a:gd name="T13" fmla="*/ 480 h 480"/>
                <a:gd name="T14" fmla="*/ 701 w 701"/>
                <a:gd name="T15" fmla="*/ 209 h 480"/>
                <a:gd name="T16" fmla="*/ 636 w 701"/>
                <a:gd name="T17" fmla="*/ 148 h 480"/>
                <a:gd name="T18" fmla="*/ 634 w 701"/>
                <a:gd name="T19" fmla="*/ 0 h 480"/>
                <a:gd name="T20" fmla="*/ 615 w 701"/>
                <a:gd name="T21" fmla="*/ 0 h 480"/>
                <a:gd name="T22" fmla="*/ 616 w 701"/>
                <a:gd name="T23" fmla="*/ 46 h 480"/>
                <a:gd name="T24" fmla="*/ 617 w 701"/>
                <a:gd name="T25" fmla="*/ 144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1"/>
                <a:gd name="T40" fmla="*/ 0 h 480"/>
                <a:gd name="T41" fmla="*/ 701 w 701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1" h="480">
                  <a:moveTo>
                    <a:pt x="617" y="144"/>
                  </a:moveTo>
                  <a:lnTo>
                    <a:pt x="0" y="394"/>
                  </a:lnTo>
                  <a:lnTo>
                    <a:pt x="6" y="416"/>
                  </a:lnTo>
                  <a:lnTo>
                    <a:pt x="626" y="165"/>
                  </a:lnTo>
                  <a:lnTo>
                    <a:pt x="663" y="201"/>
                  </a:lnTo>
                  <a:lnTo>
                    <a:pt x="33" y="459"/>
                  </a:lnTo>
                  <a:lnTo>
                    <a:pt x="41" y="480"/>
                  </a:lnTo>
                  <a:lnTo>
                    <a:pt x="701" y="209"/>
                  </a:lnTo>
                  <a:lnTo>
                    <a:pt x="636" y="148"/>
                  </a:lnTo>
                  <a:lnTo>
                    <a:pt x="634" y="0"/>
                  </a:lnTo>
                  <a:lnTo>
                    <a:pt x="615" y="0"/>
                  </a:lnTo>
                  <a:lnTo>
                    <a:pt x="616" y="46"/>
                  </a:lnTo>
                  <a:lnTo>
                    <a:pt x="617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0" name="Freeform 1456">
              <a:extLst>
                <a:ext uri="{FF2B5EF4-FFF2-40B4-BE49-F238E27FC236}">
                  <a16:creationId xmlns:a16="http://schemas.microsoft.com/office/drawing/2014/main" id="{F951C91E-F389-314C-9A80-2D25E92A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1" name="Freeform 1457">
              <a:extLst>
                <a:ext uri="{FF2B5EF4-FFF2-40B4-BE49-F238E27FC236}">
                  <a16:creationId xmlns:a16="http://schemas.microsoft.com/office/drawing/2014/main" id="{72FC8962-82B8-F040-9A58-21969BC3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2" name="Freeform 1458">
              <a:extLst>
                <a:ext uri="{FF2B5EF4-FFF2-40B4-BE49-F238E27FC236}">
                  <a16:creationId xmlns:a16="http://schemas.microsoft.com/office/drawing/2014/main" id="{5F24AA29-B44B-6348-8EE3-F39623CA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3" name="Freeform 1459">
              <a:extLst>
                <a:ext uri="{FF2B5EF4-FFF2-40B4-BE49-F238E27FC236}">
                  <a16:creationId xmlns:a16="http://schemas.microsoft.com/office/drawing/2014/main" id="{05E7C3FA-00BC-0549-81E4-75951594C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2042"/>
              <a:ext cx="349" cy="113"/>
            </a:xfrm>
            <a:custGeom>
              <a:avLst/>
              <a:gdLst>
                <a:gd name="T0" fmla="*/ 0 w 698"/>
                <a:gd name="T1" fmla="*/ 171 h 225"/>
                <a:gd name="T2" fmla="*/ 29 w 698"/>
                <a:gd name="T3" fmla="*/ 225 h 225"/>
                <a:gd name="T4" fmla="*/ 698 w 698"/>
                <a:gd name="T5" fmla="*/ 50 h 225"/>
                <a:gd name="T6" fmla="*/ 644 w 698"/>
                <a:gd name="T7" fmla="*/ 0 h 225"/>
                <a:gd name="T8" fmla="*/ 0 w 698"/>
                <a:gd name="T9" fmla="*/ 17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8"/>
                <a:gd name="T16" fmla="*/ 0 h 225"/>
                <a:gd name="T17" fmla="*/ 698 w 69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8" h="225">
                  <a:moveTo>
                    <a:pt x="0" y="171"/>
                  </a:moveTo>
                  <a:lnTo>
                    <a:pt x="29" y="225"/>
                  </a:lnTo>
                  <a:lnTo>
                    <a:pt x="698" y="50"/>
                  </a:lnTo>
                  <a:lnTo>
                    <a:pt x="644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4" name="Freeform 1460">
              <a:extLst>
                <a:ext uri="{FF2B5EF4-FFF2-40B4-BE49-F238E27FC236}">
                  <a16:creationId xmlns:a16="http://schemas.microsoft.com/office/drawing/2014/main" id="{52E8C3DA-F6E5-2048-9400-D8D7AB6F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5" name="Freeform 1461">
              <a:extLst>
                <a:ext uri="{FF2B5EF4-FFF2-40B4-BE49-F238E27FC236}">
                  <a16:creationId xmlns:a16="http://schemas.microsoft.com/office/drawing/2014/main" id="{459351C1-9022-D245-B562-9DED1494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" y="1843"/>
              <a:ext cx="584" cy="199"/>
            </a:xfrm>
            <a:custGeom>
              <a:avLst/>
              <a:gdLst>
                <a:gd name="T0" fmla="*/ 1167 w 1167"/>
                <a:gd name="T1" fmla="*/ 243 h 397"/>
                <a:gd name="T2" fmla="*/ 551 w 1167"/>
                <a:gd name="T3" fmla="*/ 397 h 397"/>
                <a:gd name="T4" fmla="*/ 0 w 1167"/>
                <a:gd name="T5" fmla="*/ 78 h 397"/>
                <a:gd name="T6" fmla="*/ 646 w 1167"/>
                <a:gd name="T7" fmla="*/ 0 h 397"/>
                <a:gd name="T8" fmla="*/ 1167 w 1167"/>
                <a:gd name="T9" fmla="*/ 243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7"/>
                <a:gd name="T16" fmla="*/ 0 h 397"/>
                <a:gd name="T17" fmla="*/ 1167 w 1167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7" h="397">
                  <a:moveTo>
                    <a:pt x="1167" y="243"/>
                  </a:moveTo>
                  <a:lnTo>
                    <a:pt x="551" y="397"/>
                  </a:lnTo>
                  <a:lnTo>
                    <a:pt x="0" y="78"/>
                  </a:lnTo>
                  <a:lnTo>
                    <a:pt x="646" y="0"/>
                  </a:lnTo>
                  <a:lnTo>
                    <a:pt x="1167" y="2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6" name="Freeform 1462">
              <a:extLst>
                <a:ext uri="{FF2B5EF4-FFF2-40B4-BE49-F238E27FC236}">
                  <a16:creationId xmlns:a16="http://schemas.microsoft.com/office/drawing/2014/main" id="{A1AA0A33-EBB8-7647-98C0-FB479F4C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85"/>
              <a:ext cx="288" cy="252"/>
            </a:xfrm>
            <a:custGeom>
              <a:avLst/>
              <a:gdLst>
                <a:gd name="T0" fmla="*/ 555 w 576"/>
                <a:gd name="T1" fmla="*/ 503 h 503"/>
                <a:gd name="T2" fmla="*/ 36 w 576"/>
                <a:gd name="T3" fmla="*/ 156 h 503"/>
                <a:gd name="T4" fmla="*/ 17 w 576"/>
                <a:gd name="T5" fmla="*/ 129 h 503"/>
                <a:gd name="T6" fmla="*/ 6 w 576"/>
                <a:gd name="T7" fmla="*/ 102 h 503"/>
                <a:gd name="T8" fmla="*/ 1 w 576"/>
                <a:gd name="T9" fmla="*/ 78 h 503"/>
                <a:gd name="T10" fmla="*/ 0 w 576"/>
                <a:gd name="T11" fmla="*/ 57 h 503"/>
                <a:gd name="T12" fmla="*/ 2 w 576"/>
                <a:gd name="T13" fmla="*/ 38 h 503"/>
                <a:gd name="T14" fmla="*/ 6 w 576"/>
                <a:gd name="T15" fmla="*/ 22 h 503"/>
                <a:gd name="T16" fmla="*/ 12 w 576"/>
                <a:gd name="T17" fmla="*/ 9 h 503"/>
                <a:gd name="T18" fmla="*/ 16 w 576"/>
                <a:gd name="T19" fmla="*/ 0 h 503"/>
                <a:gd name="T20" fmla="*/ 576 w 576"/>
                <a:gd name="T21" fmla="*/ 324 h 503"/>
                <a:gd name="T22" fmla="*/ 560 w 576"/>
                <a:gd name="T23" fmla="*/ 343 h 503"/>
                <a:gd name="T24" fmla="*/ 549 w 576"/>
                <a:gd name="T25" fmla="*/ 362 h 503"/>
                <a:gd name="T26" fmla="*/ 542 w 576"/>
                <a:gd name="T27" fmla="*/ 385 h 503"/>
                <a:gd name="T28" fmla="*/ 540 w 576"/>
                <a:gd name="T29" fmla="*/ 409 h 503"/>
                <a:gd name="T30" fmla="*/ 540 w 576"/>
                <a:gd name="T31" fmla="*/ 434 h 503"/>
                <a:gd name="T32" fmla="*/ 543 w 576"/>
                <a:gd name="T33" fmla="*/ 458 h 503"/>
                <a:gd name="T34" fmla="*/ 548 w 576"/>
                <a:gd name="T35" fmla="*/ 481 h 503"/>
                <a:gd name="T36" fmla="*/ 555 w 576"/>
                <a:gd name="T37" fmla="*/ 503 h 5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6"/>
                <a:gd name="T58" fmla="*/ 0 h 503"/>
                <a:gd name="T59" fmla="*/ 576 w 576"/>
                <a:gd name="T60" fmla="*/ 503 h 5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6" h="503">
                  <a:moveTo>
                    <a:pt x="555" y="503"/>
                  </a:moveTo>
                  <a:lnTo>
                    <a:pt x="36" y="156"/>
                  </a:lnTo>
                  <a:lnTo>
                    <a:pt x="17" y="129"/>
                  </a:lnTo>
                  <a:lnTo>
                    <a:pt x="6" y="102"/>
                  </a:lnTo>
                  <a:lnTo>
                    <a:pt x="1" y="78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2"/>
                  </a:lnTo>
                  <a:lnTo>
                    <a:pt x="12" y="9"/>
                  </a:lnTo>
                  <a:lnTo>
                    <a:pt x="16" y="0"/>
                  </a:lnTo>
                  <a:lnTo>
                    <a:pt x="576" y="324"/>
                  </a:lnTo>
                  <a:lnTo>
                    <a:pt x="560" y="343"/>
                  </a:lnTo>
                  <a:lnTo>
                    <a:pt x="549" y="362"/>
                  </a:lnTo>
                  <a:lnTo>
                    <a:pt x="542" y="385"/>
                  </a:lnTo>
                  <a:lnTo>
                    <a:pt x="540" y="409"/>
                  </a:lnTo>
                  <a:lnTo>
                    <a:pt x="540" y="434"/>
                  </a:lnTo>
                  <a:lnTo>
                    <a:pt x="543" y="458"/>
                  </a:lnTo>
                  <a:lnTo>
                    <a:pt x="548" y="481"/>
                  </a:lnTo>
                  <a:lnTo>
                    <a:pt x="555" y="5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7" name="Freeform 1463">
              <a:extLst>
                <a:ext uri="{FF2B5EF4-FFF2-40B4-BE49-F238E27FC236}">
                  <a16:creationId xmlns:a16="http://schemas.microsoft.com/office/drawing/2014/main" id="{AEFB55F7-DDE2-2249-919D-0C99E32D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1973"/>
              <a:ext cx="357" cy="188"/>
            </a:xfrm>
            <a:custGeom>
              <a:avLst/>
              <a:gdLst>
                <a:gd name="T0" fmla="*/ 637 w 716"/>
                <a:gd name="T1" fmla="*/ 129 h 375"/>
                <a:gd name="T2" fmla="*/ 0 w 716"/>
                <a:gd name="T3" fmla="*/ 295 h 375"/>
                <a:gd name="T4" fmla="*/ 5 w 716"/>
                <a:gd name="T5" fmla="*/ 315 h 375"/>
                <a:gd name="T6" fmla="*/ 643 w 716"/>
                <a:gd name="T7" fmla="*/ 148 h 375"/>
                <a:gd name="T8" fmla="*/ 678 w 716"/>
                <a:gd name="T9" fmla="*/ 184 h 375"/>
                <a:gd name="T10" fmla="*/ 28 w 716"/>
                <a:gd name="T11" fmla="*/ 355 h 375"/>
                <a:gd name="T12" fmla="*/ 32 w 716"/>
                <a:gd name="T13" fmla="*/ 375 h 375"/>
                <a:gd name="T14" fmla="*/ 716 w 716"/>
                <a:gd name="T15" fmla="*/ 194 h 375"/>
                <a:gd name="T16" fmla="*/ 656 w 716"/>
                <a:gd name="T17" fmla="*/ 133 h 375"/>
                <a:gd name="T18" fmla="*/ 665 w 716"/>
                <a:gd name="T19" fmla="*/ 2 h 375"/>
                <a:gd name="T20" fmla="*/ 647 w 716"/>
                <a:gd name="T21" fmla="*/ 0 h 375"/>
                <a:gd name="T22" fmla="*/ 644 w 716"/>
                <a:gd name="T23" fmla="*/ 41 h 375"/>
                <a:gd name="T24" fmla="*/ 637 w 716"/>
                <a:gd name="T25" fmla="*/ 129 h 3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6"/>
                <a:gd name="T40" fmla="*/ 0 h 375"/>
                <a:gd name="T41" fmla="*/ 716 w 716"/>
                <a:gd name="T42" fmla="*/ 375 h 3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6" h="375">
                  <a:moveTo>
                    <a:pt x="637" y="129"/>
                  </a:moveTo>
                  <a:lnTo>
                    <a:pt x="0" y="295"/>
                  </a:lnTo>
                  <a:lnTo>
                    <a:pt x="5" y="315"/>
                  </a:lnTo>
                  <a:lnTo>
                    <a:pt x="643" y="148"/>
                  </a:lnTo>
                  <a:lnTo>
                    <a:pt x="678" y="184"/>
                  </a:lnTo>
                  <a:lnTo>
                    <a:pt x="28" y="355"/>
                  </a:lnTo>
                  <a:lnTo>
                    <a:pt x="32" y="375"/>
                  </a:lnTo>
                  <a:lnTo>
                    <a:pt x="716" y="194"/>
                  </a:lnTo>
                  <a:lnTo>
                    <a:pt x="656" y="133"/>
                  </a:lnTo>
                  <a:lnTo>
                    <a:pt x="665" y="2"/>
                  </a:lnTo>
                  <a:lnTo>
                    <a:pt x="647" y="0"/>
                  </a:lnTo>
                  <a:lnTo>
                    <a:pt x="644" y="41"/>
                  </a:lnTo>
                  <a:lnTo>
                    <a:pt x="637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8" name="Freeform 1464">
              <a:extLst>
                <a:ext uri="{FF2B5EF4-FFF2-40B4-BE49-F238E27FC236}">
                  <a16:creationId xmlns:a16="http://schemas.microsoft.com/office/drawing/2014/main" id="{FE9A0653-F797-144D-A1E7-953A5FD3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1756"/>
              <a:ext cx="311" cy="194"/>
            </a:xfrm>
            <a:custGeom>
              <a:avLst/>
              <a:gdLst>
                <a:gd name="T0" fmla="*/ 29 w 623"/>
                <a:gd name="T1" fmla="*/ 221 h 389"/>
                <a:gd name="T2" fmla="*/ 0 w 623"/>
                <a:gd name="T3" fmla="*/ 266 h 389"/>
                <a:gd name="T4" fmla="*/ 2 w 623"/>
                <a:gd name="T5" fmla="*/ 326 h 389"/>
                <a:gd name="T6" fmla="*/ 11 w 623"/>
                <a:gd name="T7" fmla="*/ 365 h 389"/>
                <a:gd name="T8" fmla="*/ 15 w 623"/>
                <a:gd name="T9" fmla="*/ 389 h 389"/>
                <a:gd name="T10" fmla="*/ 623 w 623"/>
                <a:gd name="T11" fmla="*/ 145 h 389"/>
                <a:gd name="T12" fmla="*/ 615 w 623"/>
                <a:gd name="T13" fmla="*/ 0 h 389"/>
                <a:gd name="T14" fmla="*/ 29 w 623"/>
                <a:gd name="T15" fmla="*/ 221 h 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3"/>
                <a:gd name="T25" fmla="*/ 0 h 389"/>
                <a:gd name="T26" fmla="*/ 623 w 623"/>
                <a:gd name="T27" fmla="*/ 389 h 3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3" h="389">
                  <a:moveTo>
                    <a:pt x="29" y="221"/>
                  </a:moveTo>
                  <a:lnTo>
                    <a:pt x="0" y="266"/>
                  </a:lnTo>
                  <a:lnTo>
                    <a:pt x="2" y="326"/>
                  </a:lnTo>
                  <a:lnTo>
                    <a:pt x="11" y="365"/>
                  </a:lnTo>
                  <a:lnTo>
                    <a:pt x="15" y="389"/>
                  </a:lnTo>
                  <a:lnTo>
                    <a:pt x="623" y="145"/>
                  </a:lnTo>
                  <a:lnTo>
                    <a:pt x="615" y="0"/>
                  </a:lnTo>
                  <a:lnTo>
                    <a:pt x="29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9" name="Freeform 1465">
              <a:extLst>
                <a:ext uri="{FF2B5EF4-FFF2-40B4-BE49-F238E27FC236}">
                  <a16:creationId xmlns:a16="http://schemas.microsoft.com/office/drawing/2014/main" id="{71ADAA61-BB02-A34A-A3EC-587428DB6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1830"/>
              <a:ext cx="330" cy="153"/>
            </a:xfrm>
            <a:custGeom>
              <a:avLst/>
              <a:gdLst>
                <a:gd name="T0" fmla="*/ 0 w 662"/>
                <a:gd name="T1" fmla="*/ 250 h 305"/>
                <a:gd name="T2" fmla="*/ 33 w 662"/>
                <a:gd name="T3" fmla="*/ 305 h 305"/>
                <a:gd name="T4" fmla="*/ 662 w 662"/>
                <a:gd name="T5" fmla="*/ 51 h 305"/>
                <a:gd name="T6" fmla="*/ 604 w 662"/>
                <a:gd name="T7" fmla="*/ 0 h 305"/>
                <a:gd name="T8" fmla="*/ 0 w 662"/>
                <a:gd name="T9" fmla="*/ 25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2"/>
                <a:gd name="T16" fmla="*/ 0 h 305"/>
                <a:gd name="T17" fmla="*/ 662 w 662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2" h="305">
                  <a:moveTo>
                    <a:pt x="0" y="250"/>
                  </a:moveTo>
                  <a:lnTo>
                    <a:pt x="33" y="305"/>
                  </a:lnTo>
                  <a:lnTo>
                    <a:pt x="662" y="51"/>
                  </a:lnTo>
                  <a:lnTo>
                    <a:pt x="604" y="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0" name="Freeform 1466">
              <a:extLst>
                <a:ext uri="{FF2B5EF4-FFF2-40B4-BE49-F238E27FC236}">
                  <a16:creationId xmlns:a16="http://schemas.microsoft.com/office/drawing/2014/main" id="{9BCB2FE0-060A-DA4C-A1A2-379D1308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624"/>
              <a:ext cx="639" cy="365"/>
            </a:xfrm>
            <a:custGeom>
              <a:avLst/>
              <a:gdLst>
                <a:gd name="T0" fmla="*/ 629 w 1279"/>
                <a:gd name="T1" fmla="*/ 495 h 731"/>
                <a:gd name="T2" fmla="*/ 1279 w 1279"/>
                <a:gd name="T3" fmla="*/ 248 h 731"/>
                <a:gd name="T4" fmla="*/ 681 w 1279"/>
                <a:gd name="T5" fmla="*/ 0 h 731"/>
                <a:gd name="T6" fmla="*/ 16 w 1279"/>
                <a:gd name="T7" fmla="*/ 150 h 731"/>
                <a:gd name="T8" fmla="*/ 14 w 1279"/>
                <a:gd name="T9" fmla="*/ 156 h 731"/>
                <a:gd name="T10" fmla="*/ 8 w 1279"/>
                <a:gd name="T11" fmla="*/ 169 h 731"/>
                <a:gd name="T12" fmla="*/ 4 w 1279"/>
                <a:gd name="T13" fmla="*/ 190 h 731"/>
                <a:gd name="T14" fmla="*/ 0 w 1279"/>
                <a:gd name="T15" fmla="*/ 219 h 731"/>
                <a:gd name="T16" fmla="*/ 0 w 1279"/>
                <a:gd name="T17" fmla="*/ 251 h 731"/>
                <a:gd name="T18" fmla="*/ 8 w 1279"/>
                <a:gd name="T19" fmla="*/ 289 h 731"/>
                <a:gd name="T20" fmla="*/ 26 w 1279"/>
                <a:gd name="T21" fmla="*/ 329 h 731"/>
                <a:gd name="T22" fmla="*/ 53 w 1279"/>
                <a:gd name="T23" fmla="*/ 371 h 731"/>
                <a:gd name="T24" fmla="*/ 53 w 1279"/>
                <a:gd name="T25" fmla="*/ 371 h 731"/>
                <a:gd name="T26" fmla="*/ 54 w 1279"/>
                <a:gd name="T27" fmla="*/ 371 h 731"/>
                <a:gd name="T28" fmla="*/ 54 w 1279"/>
                <a:gd name="T29" fmla="*/ 372 h 731"/>
                <a:gd name="T30" fmla="*/ 54 w 1279"/>
                <a:gd name="T31" fmla="*/ 372 h 731"/>
                <a:gd name="T32" fmla="*/ 54 w 1279"/>
                <a:gd name="T33" fmla="*/ 372 h 731"/>
                <a:gd name="T34" fmla="*/ 54 w 1279"/>
                <a:gd name="T35" fmla="*/ 372 h 731"/>
                <a:gd name="T36" fmla="*/ 644 w 1279"/>
                <a:gd name="T37" fmla="*/ 731 h 731"/>
                <a:gd name="T38" fmla="*/ 646 w 1279"/>
                <a:gd name="T39" fmla="*/ 721 h 731"/>
                <a:gd name="T40" fmla="*/ 636 w 1279"/>
                <a:gd name="T41" fmla="*/ 700 h 731"/>
                <a:gd name="T42" fmla="*/ 636 w 1279"/>
                <a:gd name="T43" fmla="*/ 700 h 731"/>
                <a:gd name="T44" fmla="*/ 636 w 1279"/>
                <a:gd name="T45" fmla="*/ 699 h 731"/>
                <a:gd name="T46" fmla="*/ 633 w 1279"/>
                <a:gd name="T47" fmla="*/ 692 h 731"/>
                <a:gd name="T48" fmla="*/ 625 w 1279"/>
                <a:gd name="T49" fmla="*/ 676 h 731"/>
                <a:gd name="T50" fmla="*/ 616 w 1279"/>
                <a:gd name="T51" fmla="*/ 650 h 731"/>
                <a:gd name="T52" fmla="*/ 606 w 1279"/>
                <a:gd name="T53" fmla="*/ 619 h 731"/>
                <a:gd name="T54" fmla="*/ 601 w 1279"/>
                <a:gd name="T55" fmla="*/ 586 h 731"/>
                <a:gd name="T56" fmla="*/ 601 w 1279"/>
                <a:gd name="T57" fmla="*/ 553 h 731"/>
                <a:gd name="T58" fmla="*/ 610 w 1279"/>
                <a:gd name="T59" fmla="*/ 521 h 731"/>
                <a:gd name="T60" fmla="*/ 629 w 1279"/>
                <a:gd name="T61" fmla="*/ 495 h 7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79"/>
                <a:gd name="T94" fmla="*/ 0 h 731"/>
                <a:gd name="T95" fmla="*/ 1279 w 1279"/>
                <a:gd name="T96" fmla="*/ 731 h 7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79" h="731">
                  <a:moveTo>
                    <a:pt x="629" y="495"/>
                  </a:moveTo>
                  <a:lnTo>
                    <a:pt x="1279" y="248"/>
                  </a:lnTo>
                  <a:lnTo>
                    <a:pt x="681" y="0"/>
                  </a:lnTo>
                  <a:lnTo>
                    <a:pt x="16" y="150"/>
                  </a:lnTo>
                  <a:lnTo>
                    <a:pt x="14" y="156"/>
                  </a:lnTo>
                  <a:lnTo>
                    <a:pt x="8" y="169"/>
                  </a:lnTo>
                  <a:lnTo>
                    <a:pt x="4" y="190"/>
                  </a:lnTo>
                  <a:lnTo>
                    <a:pt x="0" y="219"/>
                  </a:lnTo>
                  <a:lnTo>
                    <a:pt x="0" y="251"/>
                  </a:lnTo>
                  <a:lnTo>
                    <a:pt x="8" y="289"/>
                  </a:lnTo>
                  <a:lnTo>
                    <a:pt x="26" y="329"/>
                  </a:lnTo>
                  <a:lnTo>
                    <a:pt x="53" y="371"/>
                  </a:lnTo>
                  <a:lnTo>
                    <a:pt x="54" y="371"/>
                  </a:lnTo>
                  <a:lnTo>
                    <a:pt x="54" y="372"/>
                  </a:lnTo>
                  <a:lnTo>
                    <a:pt x="644" y="731"/>
                  </a:lnTo>
                  <a:lnTo>
                    <a:pt x="646" y="721"/>
                  </a:lnTo>
                  <a:lnTo>
                    <a:pt x="636" y="700"/>
                  </a:lnTo>
                  <a:lnTo>
                    <a:pt x="636" y="699"/>
                  </a:lnTo>
                  <a:lnTo>
                    <a:pt x="633" y="692"/>
                  </a:lnTo>
                  <a:lnTo>
                    <a:pt x="625" y="676"/>
                  </a:lnTo>
                  <a:lnTo>
                    <a:pt x="616" y="650"/>
                  </a:lnTo>
                  <a:lnTo>
                    <a:pt x="606" y="619"/>
                  </a:lnTo>
                  <a:lnTo>
                    <a:pt x="601" y="586"/>
                  </a:lnTo>
                  <a:lnTo>
                    <a:pt x="601" y="553"/>
                  </a:lnTo>
                  <a:lnTo>
                    <a:pt x="610" y="521"/>
                  </a:lnTo>
                  <a:lnTo>
                    <a:pt x="629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1" name="Freeform 1467">
              <a:extLst>
                <a:ext uri="{FF2B5EF4-FFF2-40B4-BE49-F238E27FC236}">
                  <a16:creationId xmlns:a16="http://schemas.microsoft.com/office/drawing/2014/main" id="{71A5ECB1-C74E-DD48-AD01-3EF95ADB3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637"/>
              <a:ext cx="574" cy="221"/>
            </a:xfrm>
            <a:custGeom>
              <a:avLst/>
              <a:gdLst>
                <a:gd name="T0" fmla="*/ 1148 w 1148"/>
                <a:gd name="T1" fmla="*/ 220 h 443"/>
                <a:gd name="T2" fmla="*/ 567 w 1148"/>
                <a:gd name="T3" fmla="*/ 443 h 443"/>
                <a:gd name="T4" fmla="*/ 0 w 1148"/>
                <a:gd name="T5" fmla="*/ 140 h 443"/>
                <a:gd name="T6" fmla="*/ 619 w 1148"/>
                <a:gd name="T7" fmla="*/ 0 h 443"/>
                <a:gd name="T8" fmla="*/ 1148 w 1148"/>
                <a:gd name="T9" fmla="*/ 22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8"/>
                <a:gd name="T16" fmla="*/ 0 h 443"/>
                <a:gd name="T17" fmla="*/ 1148 w 1148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8" h="443">
                  <a:moveTo>
                    <a:pt x="1148" y="220"/>
                  </a:moveTo>
                  <a:lnTo>
                    <a:pt x="567" y="443"/>
                  </a:lnTo>
                  <a:lnTo>
                    <a:pt x="0" y="140"/>
                  </a:lnTo>
                  <a:lnTo>
                    <a:pt x="619" y="0"/>
                  </a:lnTo>
                  <a:lnTo>
                    <a:pt x="1148" y="2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2" name="Freeform 1468">
              <a:extLst>
                <a:ext uri="{FF2B5EF4-FFF2-40B4-BE49-F238E27FC236}">
                  <a16:creationId xmlns:a16="http://schemas.microsoft.com/office/drawing/2014/main" id="{6A55053B-DB6E-5641-BEF6-6B4A3B91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712"/>
              <a:ext cx="293" cy="252"/>
            </a:xfrm>
            <a:custGeom>
              <a:avLst/>
              <a:gdLst>
                <a:gd name="T0" fmla="*/ 583 w 585"/>
                <a:gd name="T1" fmla="*/ 504 h 504"/>
                <a:gd name="T2" fmla="*/ 45 w 585"/>
                <a:gd name="T3" fmla="*/ 174 h 504"/>
                <a:gd name="T4" fmla="*/ 24 w 585"/>
                <a:gd name="T5" fmla="*/ 144 h 504"/>
                <a:gd name="T6" fmla="*/ 10 w 585"/>
                <a:gd name="T7" fmla="*/ 117 h 504"/>
                <a:gd name="T8" fmla="*/ 2 w 585"/>
                <a:gd name="T9" fmla="*/ 90 h 504"/>
                <a:gd name="T10" fmla="*/ 0 w 585"/>
                <a:gd name="T11" fmla="*/ 66 h 504"/>
                <a:gd name="T12" fmla="*/ 0 w 585"/>
                <a:gd name="T13" fmla="*/ 44 h 504"/>
                <a:gd name="T14" fmla="*/ 2 w 585"/>
                <a:gd name="T15" fmla="*/ 26 h 504"/>
                <a:gd name="T16" fmla="*/ 6 w 585"/>
                <a:gd name="T17" fmla="*/ 11 h 504"/>
                <a:gd name="T18" fmla="*/ 9 w 585"/>
                <a:gd name="T19" fmla="*/ 0 h 504"/>
                <a:gd name="T20" fmla="*/ 585 w 585"/>
                <a:gd name="T21" fmla="*/ 308 h 504"/>
                <a:gd name="T22" fmla="*/ 572 w 585"/>
                <a:gd name="T23" fmla="*/ 330 h 504"/>
                <a:gd name="T24" fmla="*/ 562 w 585"/>
                <a:gd name="T25" fmla="*/ 353 h 504"/>
                <a:gd name="T26" fmla="*/ 559 w 585"/>
                <a:gd name="T27" fmla="*/ 378 h 504"/>
                <a:gd name="T28" fmla="*/ 559 w 585"/>
                <a:gd name="T29" fmla="*/ 404 h 504"/>
                <a:gd name="T30" fmla="*/ 561 w 585"/>
                <a:gd name="T31" fmla="*/ 431 h 504"/>
                <a:gd name="T32" fmla="*/ 567 w 585"/>
                <a:gd name="T33" fmla="*/ 457 h 504"/>
                <a:gd name="T34" fmla="*/ 574 w 585"/>
                <a:gd name="T35" fmla="*/ 481 h 504"/>
                <a:gd name="T36" fmla="*/ 583 w 585"/>
                <a:gd name="T37" fmla="*/ 504 h 5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5"/>
                <a:gd name="T58" fmla="*/ 0 h 504"/>
                <a:gd name="T59" fmla="*/ 585 w 585"/>
                <a:gd name="T60" fmla="*/ 504 h 5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5" h="504">
                  <a:moveTo>
                    <a:pt x="583" y="504"/>
                  </a:moveTo>
                  <a:lnTo>
                    <a:pt x="45" y="174"/>
                  </a:lnTo>
                  <a:lnTo>
                    <a:pt x="24" y="144"/>
                  </a:lnTo>
                  <a:lnTo>
                    <a:pt x="10" y="117"/>
                  </a:lnTo>
                  <a:lnTo>
                    <a:pt x="2" y="90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2" y="26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85" y="308"/>
                  </a:lnTo>
                  <a:lnTo>
                    <a:pt x="572" y="330"/>
                  </a:lnTo>
                  <a:lnTo>
                    <a:pt x="562" y="353"/>
                  </a:lnTo>
                  <a:lnTo>
                    <a:pt x="559" y="378"/>
                  </a:lnTo>
                  <a:lnTo>
                    <a:pt x="559" y="404"/>
                  </a:lnTo>
                  <a:lnTo>
                    <a:pt x="561" y="431"/>
                  </a:lnTo>
                  <a:lnTo>
                    <a:pt x="567" y="457"/>
                  </a:lnTo>
                  <a:lnTo>
                    <a:pt x="574" y="481"/>
                  </a:lnTo>
                  <a:lnTo>
                    <a:pt x="583" y="5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3" name="Freeform 1469">
              <a:extLst>
                <a:ext uri="{FF2B5EF4-FFF2-40B4-BE49-F238E27FC236}">
                  <a16:creationId xmlns:a16="http://schemas.microsoft.com/office/drawing/2014/main" id="{1A49FDC0-C381-8349-AFD2-CCFD28D3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" y="1757"/>
              <a:ext cx="339" cy="232"/>
            </a:xfrm>
            <a:custGeom>
              <a:avLst/>
              <a:gdLst>
                <a:gd name="T0" fmla="*/ 599 w 680"/>
                <a:gd name="T1" fmla="*/ 139 h 465"/>
                <a:gd name="T2" fmla="*/ 0 w 680"/>
                <a:gd name="T3" fmla="*/ 381 h 465"/>
                <a:gd name="T4" fmla="*/ 7 w 680"/>
                <a:gd name="T5" fmla="*/ 402 h 465"/>
                <a:gd name="T6" fmla="*/ 606 w 680"/>
                <a:gd name="T7" fmla="*/ 159 h 465"/>
                <a:gd name="T8" fmla="*/ 643 w 680"/>
                <a:gd name="T9" fmla="*/ 193 h 465"/>
                <a:gd name="T10" fmla="*/ 33 w 680"/>
                <a:gd name="T11" fmla="*/ 444 h 465"/>
                <a:gd name="T12" fmla="*/ 40 w 680"/>
                <a:gd name="T13" fmla="*/ 465 h 465"/>
                <a:gd name="T14" fmla="*/ 680 w 680"/>
                <a:gd name="T15" fmla="*/ 201 h 465"/>
                <a:gd name="T16" fmla="*/ 617 w 680"/>
                <a:gd name="T17" fmla="*/ 142 h 465"/>
                <a:gd name="T18" fmla="*/ 614 w 680"/>
                <a:gd name="T19" fmla="*/ 0 h 465"/>
                <a:gd name="T20" fmla="*/ 597 w 680"/>
                <a:gd name="T21" fmla="*/ 0 h 465"/>
                <a:gd name="T22" fmla="*/ 597 w 680"/>
                <a:gd name="T23" fmla="*/ 44 h 465"/>
                <a:gd name="T24" fmla="*/ 599 w 680"/>
                <a:gd name="T25" fmla="*/ 139 h 4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0"/>
                <a:gd name="T40" fmla="*/ 0 h 465"/>
                <a:gd name="T41" fmla="*/ 680 w 680"/>
                <a:gd name="T42" fmla="*/ 465 h 4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0" h="465">
                  <a:moveTo>
                    <a:pt x="599" y="139"/>
                  </a:moveTo>
                  <a:lnTo>
                    <a:pt x="0" y="381"/>
                  </a:lnTo>
                  <a:lnTo>
                    <a:pt x="7" y="402"/>
                  </a:lnTo>
                  <a:lnTo>
                    <a:pt x="606" y="159"/>
                  </a:lnTo>
                  <a:lnTo>
                    <a:pt x="643" y="193"/>
                  </a:lnTo>
                  <a:lnTo>
                    <a:pt x="33" y="444"/>
                  </a:lnTo>
                  <a:lnTo>
                    <a:pt x="40" y="465"/>
                  </a:lnTo>
                  <a:lnTo>
                    <a:pt x="680" y="201"/>
                  </a:lnTo>
                  <a:lnTo>
                    <a:pt x="617" y="142"/>
                  </a:lnTo>
                  <a:lnTo>
                    <a:pt x="614" y="0"/>
                  </a:lnTo>
                  <a:lnTo>
                    <a:pt x="597" y="0"/>
                  </a:lnTo>
                  <a:lnTo>
                    <a:pt x="597" y="44"/>
                  </a:lnTo>
                  <a:lnTo>
                    <a:pt x="599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4" name="Freeform 1470">
              <a:extLst>
                <a:ext uri="{FF2B5EF4-FFF2-40B4-BE49-F238E27FC236}">
                  <a16:creationId xmlns:a16="http://schemas.microsoft.com/office/drawing/2014/main" id="{E10122DC-6C0F-B741-A14F-AA342EAF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1589"/>
              <a:ext cx="323" cy="148"/>
            </a:xfrm>
            <a:custGeom>
              <a:avLst/>
              <a:gdLst>
                <a:gd name="T0" fmla="*/ 38 w 647"/>
                <a:gd name="T1" fmla="*/ 149 h 296"/>
                <a:gd name="T2" fmla="*/ 5 w 647"/>
                <a:gd name="T3" fmla="*/ 185 h 296"/>
                <a:gd name="T4" fmla="*/ 0 w 647"/>
                <a:gd name="T5" fmla="*/ 238 h 296"/>
                <a:gd name="T6" fmla="*/ 7 w 647"/>
                <a:gd name="T7" fmla="*/ 274 h 296"/>
                <a:gd name="T8" fmla="*/ 9 w 647"/>
                <a:gd name="T9" fmla="*/ 296 h 296"/>
                <a:gd name="T10" fmla="*/ 642 w 647"/>
                <a:gd name="T11" fmla="*/ 131 h 296"/>
                <a:gd name="T12" fmla="*/ 647 w 647"/>
                <a:gd name="T13" fmla="*/ 0 h 296"/>
                <a:gd name="T14" fmla="*/ 38 w 647"/>
                <a:gd name="T15" fmla="*/ 149 h 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7"/>
                <a:gd name="T25" fmla="*/ 0 h 296"/>
                <a:gd name="T26" fmla="*/ 647 w 647"/>
                <a:gd name="T27" fmla="*/ 296 h 2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7" h="296">
                  <a:moveTo>
                    <a:pt x="38" y="149"/>
                  </a:moveTo>
                  <a:lnTo>
                    <a:pt x="5" y="185"/>
                  </a:lnTo>
                  <a:lnTo>
                    <a:pt x="0" y="238"/>
                  </a:lnTo>
                  <a:lnTo>
                    <a:pt x="7" y="274"/>
                  </a:lnTo>
                  <a:lnTo>
                    <a:pt x="9" y="296"/>
                  </a:lnTo>
                  <a:lnTo>
                    <a:pt x="642" y="131"/>
                  </a:lnTo>
                  <a:lnTo>
                    <a:pt x="647" y="0"/>
                  </a:lnTo>
                  <a:lnTo>
                    <a:pt x="38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5" name="Freeform 1471">
              <a:extLst>
                <a:ext uri="{FF2B5EF4-FFF2-40B4-BE49-F238E27FC236}">
                  <a16:creationId xmlns:a16="http://schemas.microsoft.com/office/drawing/2014/main" id="{8827FAB3-7CC1-1C47-ABD8-4AB69677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656"/>
              <a:ext cx="342" cy="111"/>
            </a:xfrm>
            <a:custGeom>
              <a:avLst/>
              <a:gdLst>
                <a:gd name="T0" fmla="*/ 0 w 685"/>
                <a:gd name="T1" fmla="*/ 169 h 221"/>
                <a:gd name="T2" fmla="*/ 29 w 685"/>
                <a:gd name="T3" fmla="*/ 221 h 221"/>
                <a:gd name="T4" fmla="*/ 685 w 685"/>
                <a:gd name="T5" fmla="*/ 50 h 221"/>
                <a:gd name="T6" fmla="*/ 631 w 685"/>
                <a:gd name="T7" fmla="*/ 0 h 221"/>
                <a:gd name="T8" fmla="*/ 0 w 685"/>
                <a:gd name="T9" fmla="*/ 169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5"/>
                <a:gd name="T16" fmla="*/ 0 h 221"/>
                <a:gd name="T17" fmla="*/ 685 w 685"/>
                <a:gd name="T18" fmla="*/ 221 h 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5" h="221">
                  <a:moveTo>
                    <a:pt x="0" y="169"/>
                  </a:moveTo>
                  <a:lnTo>
                    <a:pt x="29" y="221"/>
                  </a:lnTo>
                  <a:lnTo>
                    <a:pt x="685" y="50"/>
                  </a:lnTo>
                  <a:lnTo>
                    <a:pt x="631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6" name="Freeform 1472">
              <a:extLst>
                <a:ext uri="{FF2B5EF4-FFF2-40B4-BE49-F238E27FC236}">
                  <a16:creationId xmlns:a16="http://schemas.microsoft.com/office/drawing/2014/main" id="{EECFFDFB-90EE-F549-94EF-7A631455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450"/>
              <a:ext cx="640" cy="323"/>
            </a:xfrm>
            <a:custGeom>
              <a:avLst/>
              <a:gdLst>
                <a:gd name="T0" fmla="*/ 608 w 1281"/>
                <a:gd name="T1" fmla="*/ 434 h 644"/>
                <a:gd name="T2" fmla="*/ 1281 w 1281"/>
                <a:gd name="T3" fmla="*/ 267 h 644"/>
                <a:gd name="T4" fmla="*/ 705 w 1281"/>
                <a:gd name="T5" fmla="*/ 0 h 644"/>
                <a:gd name="T6" fmla="*/ 26 w 1281"/>
                <a:gd name="T7" fmla="*/ 81 h 644"/>
                <a:gd name="T8" fmla="*/ 22 w 1281"/>
                <a:gd name="T9" fmla="*/ 84 h 644"/>
                <a:gd name="T10" fmla="*/ 16 w 1281"/>
                <a:gd name="T11" fmla="*/ 95 h 644"/>
                <a:gd name="T12" fmla="*/ 8 w 1281"/>
                <a:gd name="T13" fmla="*/ 114 h 644"/>
                <a:gd name="T14" fmla="*/ 3 w 1281"/>
                <a:gd name="T15" fmla="*/ 138 h 644"/>
                <a:gd name="T16" fmla="*/ 0 w 1281"/>
                <a:gd name="T17" fmla="*/ 167 h 644"/>
                <a:gd name="T18" fmla="*/ 4 w 1281"/>
                <a:gd name="T19" fmla="*/ 200 h 644"/>
                <a:gd name="T20" fmla="*/ 16 w 1281"/>
                <a:gd name="T21" fmla="*/ 236 h 644"/>
                <a:gd name="T22" fmla="*/ 39 w 1281"/>
                <a:gd name="T23" fmla="*/ 275 h 644"/>
                <a:gd name="T24" fmla="*/ 39 w 1281"/>
                <a:gd name="T25" fmla="*/ 275 h 644"/>
                <a:gd name="T26" fmla="*/ 41 w 1281"/>
                <a:gd name="T27" fmla="*/ 275 h 644"/>
                <a:gd name="T28" fmla="*/ 41 w 1281"/>
                <a:gd name="T29" fmla="*/ 276 h 644"/>
                <a:gd name="T30" fmla="*/ 41 w 1281"/>
                <a:gd name="T31" fmla="*/ 276 h 644"/>
                <a:gd name="T32" fmla="*/ 41 w 1281"/>
                <a:gd name="T33" fmla="*/ 276 h 644"/>
                <a:gd name="T34" fmla="*/ 42 w 1281"/>
                <a:gd name="T35" fmla="*/ 276 h 644"/>
                <a:gd name="T36" fmla="*/ 600 w 1281"/>
                <a:gd name="T37" fmla="*/ 644 h 644"/>
                <a:gd name="T38" fmla="*/ 602 w 1281"/>
                <a:gd name="T39" fmla="*/ 636 h 644"/>
                <a:gd name="T40" fmla="*/ 595 w 1281"/>
                <a:gd name="T41" fmla="*/ 617 h 644"/>
                <a:gd name="T42" fmla="*/ 594 w 1281"/>
                <a:gd name="T43" fmla="*/ 616 h 644"/>
                <a:gd name="T44" fmla="*/ 594 w 1281"/>
                <a:gd name="T45" fmla="*/ 616 h 644"/>
                <a:gd name="T46" fmla="*/ 592 w 1281"/>
                <a:gd name="T47" fmla="*/ 610 h 644"/>
                <a:gd name="T48" fmla="*/ 585 w 1281"/>
                <a:gd name="T49" fmla="*/ 594 h 644"/>
                <a:gd name="T50" fmla="*/ 578 w 1281"/>
                <a:gd name="T51" fmla="*/ 571 h 644"/>
                <a:gd name="T52" fmla="*/ 572 w 1281"/>
                <a:gd name="T53" fmla="*/ 543 h 644"/>
                <a:gd name="T54" fmla="*/ 570 w 1281"/>
                <a:gd name="T55" fmla="*/ 513 h 644"/>
                <a:gd name="T56" fmla="*/ 573 w 1281"/>
                <a:gd name="T57" fmla="*/ 483 h 644"/>
                <a:gd name="T58" fmla="*/ 585 w 1281"/>
                <a:gd name="T59" fmla="*/ 456 h 644"/>
                <a:gd name="T60" fmla="*/ 608 w 1281"/>
                <a:gd name="T61" fmla="*/ 434 h 6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81"/>
                <a:gd name="T94" fmla="*/ 0 h 644"/>
                <a:gd name="T95" fmla="*/ 1281 w 1281"/>
                <a:gd name="T96" fmla="*/ 644 h 6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81" h="644">
                  <a:moveTo>
                    <a:pt x="608" y="434"/>
                  </a:moveTo>
                  <a:lnTo>
                    <a:pt x="1281" y="267"/>
                  </a:lnTo>
                  <a:lnTo>
                    <a:pt x="705" y="0"/>
                  </a:lnTo>
                  <a:lnTo>
                    <a:pt x="26" y="81"/>
                  </a:lnTo>
                  <a:lnTo>
                    <a:pt x="22" y="84"/>
                  </a:lnTo>
                  <a:lnTo>
                    <a:pt x="16" y="95"/>
                  </a:lnTo>
                  <a:lnTo>
                    <a:pt x="8" y="114"/>
                  </a:lnTo>
                  <a:lnTo>
                    <a:pt x="3" y="138"/>
                  </a:lnTo>
                  <a:lnTo>
                    <a:pt x="0" y="167"/>
                  </a:lnTo>
                  <a:lnTo>
                    <a:pt x="4" y="200"/>
                  </a:lnTo>
                  <a:lnTo>
                    <a:pt x="16" y="236"/>
                  </a:lnTo>
                  <a:lnTo>
                    <a:pt x="39" y="275"/>
                  </a:lnTo>
                  <a:lnTo>
                    <a:pt x="41" y="275"/>
                  </a:lnTo>
                  <a:lnTo>
                    <a:pt x="41" y="276"/>
                  </a:lnTo>
                  <a:lnTo>
                    <a:pt x="42" y="276"/>
                  </a:lnTo>
                  <a:lnTo>
                    <a:pt x="600" y="644"/>
                  </a:lnTo>
                  <a:lnTo>
                    <a:pt x="602" y="636"/>
                  </a:lnTo>
                  <a:lnTo>
                    <a:pt x="595" y="617"/>
                  </a:lnTo>
                  <a:lnTo>
                    <a:pt x="594" y="616"/>
                  </a:lnTo>
                  <a:lnTo>
                    <a:pt x="592" y="610"/>
                  </a:lnTo>
                  <a:lnTo>
                    <a:pt x="585" y="594"/>
                  </a:lnTo>
                  <a:lnTo>
                    <a:pt x="578" y="571"/>
                  </a:lnTo>
                  <a:lnTo>
                    <a:pt x="572" y="543"/>
                  </a:lnTo>
                  <a:lnTo>
                    <a:pt x="570" y="513"/>
                  </a:lnTo>
                  <a:lnTo>
                    <a:pt x="573" y="483"/>
                  </a:lnTo>
                  <a:lnTo>
                    <a:pt x="585" y="456"/>
                  </a:lnTo>
                  <a:lnTo>
                    <a:pt x="608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7" name="Freeform 1473">
              <a:extLst>
                <a:ext uri="{FF2B5EF4-FFF2-40B4-BE49-F238E27FC236}">
                  <a16:creationId xmlns:a16="http://schemas.microsoft.com/office/drawing/2014/main" id="{8C612412-BCCA-7941-BD79-C8C10DDD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1462"/>
              <a:ext cx="571" cy="194"/>
            </a:xfrm>
            <a:custGeom>
              <a:avLst/>
              <a:gdLst>
                <a:gd name="T0" fmla="*/ 1143 w 1143"/>
                <a:gd name="T1" fmla="*/ 237 h 389"/>
                <a:gd name="T2" fmla="*/ 540 w 1143"/>
                <a:gd name="T3" fmla="*/ 389 h 389"/>
                <a:gd name="T4" fmla="*/ 0 w 1143"/>
                <a:gd name="T5" fmla="*/ 76 h 389"/>
                <a:gd name="T6" fmla="*/ 633 w 1143"/>
                <a:gd name="T7" fmla="*/ 0 h 389"/>
                <a:gd name="T8" fmla="*/ 1143 w 1143"/>
                <a:gd name="T9" fmla="*/ 2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"/>
                <a:gd name="T16" fmla="*/ 0 h 389"/>
                <a:gd name="T17" fmla="*/ 1143 w 1143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" h="389">
                  <a:moveTo>
                    <a:pt x="1143" y="237"/>
                  </a:moveTo>
                  <a:lnTo>
                    <a:pt x="540" y="389"/>
                  </a:lnTo>
                  <a:lnTo>
                    <a:pt x="0" y="76"/>
                  </a:lnTo>
                  <a:lnTo>
                    <a:pt x="633" y="0"/>
                  </a:lnTo>
                  <a:lnTo>
                    <a:pt x="1143" y="23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8" name="Freeform 1474">
              <a:extLst>
                <a:ext uri="{FF2B5EF4-FFF2-40B4-BE49-F238E27FC236}">
                  <a16:creationId xmlns:a16="http://schemas.microsoft.com/office/drawing/2014/main" id="{C68B3D7D-358A-7D4F-81F3-1EA5CEDE6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1503"/>
              <a:ext cx="282" cy="246"/>
            </a:xfrm>
            <a:custGeom>
              <a:avLst/>
              <a:gdLst>
                <a:gd name="T0" fmla="*/ 544 w 565"/>
                <a:gd name="T1" fmla="*/ 492 h 492"/>
                <a:gd name="T2" fmla="*/ 34 w 565"/>
                <a:gd name="T3" fmla="*/ 154 h 492"/>
                <a:gd name="T4" fmla="*/ 17 w 565"/>
                <a:gd name="T5" fmla="*/ 126 h 492"/>
                <a:gd name="T6" fmla="*/ 7 w 565"/>
                <a:gd name="T7" fmla="*/ 101 h 492"/>
                <a:gd name="T8" fmla="*/ 1 w 565"/>
                <a:gd name="T9" fmla="*/ 78 h 492"/>
                <a:gd name="T10" fmla="*/ 0 w 565"/>
                <a:gd name="T11" fmla="*/ 56 h 492"/>
                <a:gd name="T12" fmla="*/ 2 w 565"/>
                <a:gd name="T13" fmla="*/ 38 h 492"/>
                <a:gd name="T14" fmla="*/ 7 w 565"/>
                <a:gd name="T15" fmla="*/ 22 h 492"/>
                <a:gd name="T16" fmla="*/ 11 w 565"/>
                <a:gd name="T17" fmla="*/ 9 h 492"/>
                <a:gd name="T18" fmla="*/ 16 w 565"/>
                <a:gd name="T19" fmla="*/ 0 h 492"/>
                <a:gd name="T20" fmla="*/ 565 w 565"/>
                <a:gd name="T21" fmla="*/ 318 h 492"/>
                <a:gd name="T22" fmla="*/ 549 w 565"/>
                <a:gd name="T23" fmla="*/ 336 h 492"/>
                <a:gd name="T24" fmla="*/ 538 w 565"/>
                <a:gd name="T25" fmla="*/ 356 h 492"/>
                <a:gd name="T26" fmla="*/ 531 w 565"/>
                <a:gd name="T27" fmla="*/ 378 h 492"/>
                <a:gd name="T28" fmla="*/ 529 w 565"/>
                <a:gd name="T29" fmla="*/ 401 h 492"/>
                <a:gd name="T30" fmla="*/ 529 w 565"/>
                <a:gd name="T31" fmla="*/ 424 h 492"/>
                <a:gd name="T32" fmla="*/ 532 w 565"/>
                <a:gd name="T33" fmla="*/ 448 h 492"/>
                <a:gd name="T34" fmla="*/ 537 w 565"/>
                <a:gd name="T35" fmla="*/ 471 h 492"/>
                <a:gd name="T36" fmla="*/ 544 w 565"/>
                <a:gd name="T37" fmla="*/ 492 h 4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5"/>
                <a:gd name="T58" fmla="*/ 0 h 492"/>
                <a:gd name="T59" fmla="*/ 565 w 565"/>
                <a:gd name="T60" fmla="*/ 492 h 4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5" h="492">
                  <a:moveTo>
                    <a:pt x="544" y="492"/>
                  </a:moveTo>
                  <a:lnTo>
                    <a:pt x="34" y="154"/>
                  </a:lnTo>
                  <a:lnTo>
                    <a:pt x="17" y="126"/>
                  </a:lnTo>
                  <a:lnTo>
                    <a:pt x="7" y="101"/>
                  </a:lnTo>
                  <a:lnTo>
                    <a:pt x="1" y="7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7" y="22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565" y="318"/>
                  </a:lnTo>
                  <a:lnTo>
                    <a:pt x="549" y="336"/>
                  </a:lnTo>
                  <a:lnTo>
                    <a:pt x="538" y="356"/>
                  </a:lnTo>
                  <a:lnTo>
                    <a:pt x="531" y="378"/>
                  </a:lnTo>
                  <a:lnTo>
                    <a:pt x="529" y="401"/>
                  </a:lnTo>
                  <a:lnTo>
                    <a:pt x="529" y="424"/>
                  </a:lnTo>
                  <a:lnTo>
                    <a:pt x="532" y="448"/>
                  </a:lnTo>
                  <a:lnTo>
                    <a:pt x="537" y="471"/>
                  </a:lnTo>
                  <a:lnTo>
                    <a:pt x="544" y="49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9" name="Freeform 1475">
              <a:extLst>
                <a:ext uri="{FF2B5EF4-FFF2-40B4-BE49-F238E27FC236}">
                  <a16:creationId xmlns:a16="http://schemas.microsoft.com/office/drawing/2014/main" id="{2CE52744-DC19-8847-A6DB-EE73C855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589"/>
              <a:ext cx="350" cy="184"/>
            </a:xfrm>
            <a:custGeom>
              <a:avLst/>
              <a:gdLst>
                <a:gd name="T0" fmla="*/ 626 w 701"/>
                <a:gd name="T1" fmla="*/ 104 h 367"/>
                <a:gd name="T2" fmla="*/ 625 w 701"/>
                <a:gd name="T3" fmla="*/ 127 h 367"/>
                <a:gd name="T4" fmla="*/ 0 w 701"/>
                <a:gd name="T5" fmla="*/ 289 h 367"/>
                <a:gd name="T6" fmla="*/ 5 w 701"/>
                <a:gd name="T7" fmla="*/ 309 h 367"/>
                <a:gd name="T8" fmla="*/ 631 w 701"/>
                <a:gd name="T9" fmla="*/ 146 h 367"/>
                <a:gd name="T10" fmla="*/ 664 w 701"/>
                <a:gd name="T11" fmla="*/ 180 h 367"/>
                <a:gd name="T12" fmla="*/ 28 w 701"/>
                <a:gd name="T13" fmla="*/ 349 h 367"/>
                <a:gd name="T14" fmla="*/ 33 w 701"/>
                <a:gd name="T15" fmla="*/ 367 h 367"/>
                <a:gd name="T16" fmla="*/ 701 w 701"/>
                <a:gd name="T17" fmla="*/ 190 h 367"/>
                <a:gd name="T18" fmla="*/ 642 w 701"/>
                <a:gd name="T19" fmla="*/ 131 h 367"/>
                <a:gd name="T20" fmla="*/ 651 w 701"/>
                <a:gd name="T21" fmla="*/ 3 h 367"/>
                <a:gd name="T22" fmla="*/ 634 w 701"/>
                <a:gd name="T23" fmla="*/ 0 h 367"/>
                <a:gd name="T24" fmla="*/ 631 w 701"/>
                <a:gd name="T25" fmla="*/ 41 h 367"/>
                <a:gd name="T26" fmla="*/ 626 w 701"/>
                <a:gd name="T27" fmla="*/ 104 h 3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1"/>
                <a:gd name="T43" fmla="*/ 0 h 367"/>
                <a:gd name="T44" fmla="*/ 701 w 701"/>
                <a:gd name="T45" fmla="*/ 367 h 3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1" h="367">
                  <a:moveTo>
                    <a:pt x="626" y="104"/>
                  </a:moveTo>
                  <a:lnTo>
                    <a:pt x="625" y="127"/>
                  </a:lnTo>
                  <a:lnTo>
                    <a:pt x="0" y="289"/>
                  </a:lnTo>
                  <a:lnTo>
                    <a:pt x="5" y="309"/>
                  </a:lnTo>
                  <a:lnTo>
                    <a:pt x="631" y="146"/>
                  </a:lnTo>
                  <a:lnTo>
                    <a:pt x="664" y="180"/>
                  </a:lnTo>
                  <a:lnTo>
                    <a:pt x="28" y="349"/>
                  </a:lnTo>
                  <a:lnTo>
                    <a:pt x="33" y="367"/>
                  </a:lnTo>
                  <a:lnTo>
                    <a:pt x="701" y="190"/>
                  </a:lnTo>
                  <a:lnTo>
                    <a:pt x="642" y="131"/>
                  </a:lnTo>
                  <a:lnTo>
                    <a:pt x="651" y="3"/>
                  </a:lnTo>
                  <a:lnTo>
                    <a:pt x="634" y="0"/>
                  </a:lnTo>
                  <a:lnTo>
                    <a:pt x="631" y="41"/>
                  </a:lnTo>
                  <a:lnTo>
                    <a:pt x="626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0" name="Freeform 1476">
              <a:extLst>
                <a:ext uri="{FF2B5EF4-FFF2-40B4-BE49-F238E27FC236}">
                  <a16:creationId xmlns:a16="http://schemas.microsoft.com/office/drawing/2014/main" id="{5AB45AC5-7CE7-BF46-9B96-1FCB762F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376"/>
              <a:ext cx="301" cy="188"/>
            </a:xfrm>
            <a:custGeom>
              <a:avLst/>
              <a:gdLst>
                <a:gd name="T0" fmla="*/ 28 w 603"/>
                <a:gd name="T1" fmla="*/ 212 h 376"/>
                <a:gd name="T2" fmla="*/ 0 w 603"/>
                <a:gd name="T3" fmla="*/ 256 h 376"/>
                <a:gd name="T4" fmla="*/ 1 w 603"/>
                <a:gd name="T5" fmla="*/ 314 h 376"/>
                <a:gd name="T6" fmla="*/ 11 w 603"/>
                <a:gd name="T7" fmla="*/ 353 h 376"/>
                <a:gd name="T8" fmla="*/ 14 w 603"/>
                <a:gd name="T9" fmla="*/ 376 h 376"/>
                <a:gd name="T10" fmla="*/ 603 w 603"/>
                <a:gd name="T11" fmla="*/ 139 h 376"/>
                <a:gd name="T12" fmla="*/ 595 w 603"/>
                <a:gd name="T13" fmla="*/ 0 h 376"/>
                <a:gd name="T14" fmla="*/ 28 w 603"/>
                <a:gd name="T15" fmla="*/ 212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3"/>
                <a:gd name="T25" fmla="*/ 0 h 376"/>
                <a:gd name="T26" fmla="*/ 603 w 603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3" h="376">
                  <a:moveTo>
                    <a:pt x="28" y="212"/>
                  </a:moveTo>
                  <a:lnTo>
                    <a:pt x="0" y="256"/>
                  </a:lnTo>
                  <a:lnTo>
                    <a:pt x="1" y="314"/>
                  </a:lnTo>
                  <a:lnTo>
                    <a:pt x="11" y="353"/>
                  </a:lnTo>
                  <a:lnTo>
                    <a:pt x="14" y="376"/>
                  </a:lnTo>
                  <a:lnTo>
                    <a:pt x="603" y="139"/>
                  </a:lnTo>
                  <a:lnTo>
                    <a:pt x="595" y="0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1" name="Freeform 1477">
              <a:extLst>
                <a:ext uri="{FF2B5EF4-FFF2-40B4-BE49-F238E27FC236}">
                  <a16:creationId xmlns:a16="http://schemas.microsoft.com/office/drawing/2014/main" id="{E7A730FE-CDCD-8247-96C7-4A0C04EE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1448"/>
              <a:ext cx="320" cy="147"/>
            </a:xfrm>
            <a:custGeom>
              <a:avLst/>
              <a:gdLst>
                <a:gd name="T0" fmla="*/ 0 w 641"/>
                <a:gd name="T1" fmla="*/ 242 h 296"/>
                <a:gd name="T2" fmla="*/ 32 w 641"/>
                <a:gd name="T3" fmla="*/ 296 h 296"/>
                <a:gd name="T4" fmla="*/ 641 w 641"/>
                <a:gd name="T5" fmla="*/ 49 h 296"/>
                <a:gd name="T6" fmla="*/ 586 w 641"/>
                <a:gd name="T7" fmla="*/ 0 h 296"/>
                <a:gd name="T8" fmla="*/ 0 w 641"/>
                <a:gd name="T9" fmla="*/ 242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1"/>
                <a:gd name="T16" fmla="*/ 0 h 296"/>
                <a:gd name="T17" fmla="*/ 641 w 6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1" h="296">
                  <a:moveTo>
                    <a:pt x="0" y="242"/>
                  </a:moveTo>
                  <a:lnTo>
                    <a:pt x="32" y="296"/>
                  </a:lnTo>
                  <a:lnTo>
                    <a:pt x="641" y="49"/>
                  </a:lnTo>
                  <a:lnTo>
                    <a:pt x="586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2" name="Freeform 1478">
              <a:extLst>
                <a:ext uri="{FF2B5EF4-FFF2-40B4-BE49-F238E27FC236}">
                  <a16:creationId xmlns:a16="http://schemas.microsoft.com/office/drawing/2014/main" id="{05D3AD2D-B704-5947-B356-862F7831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248"/>
              <a:ext cx="619" cy="353"/>
            </a:xfrm>
            <a:custGeom>
              <a:avLst/>
              <a:gdLst>
                <a:gd name="T0" fmla="*/ 610 w 1238"/>
                <a:gd name="T1" fmla="*/ 479 h 706"/>
                <a:gd name="T2" fmla="*/ 1238 w 1238"/>
                <a:gd name="T3" fmla="*/ 239 h 706"/>
                <a:gd name="T4" fmla="*/ 661 w 1238"/>
                <a:gd name="T5" fmla="*/ 0 h 706"/>
                <a:gd name="T6" fmla="*/ 16 w 1238"/>
                <a:gd name="T7" fmla="*/ 144 h 706"/>
                <a:gd name="T8" fmla="*/ 14 w 1238"/>
                <a:gd name="T9" fmla="*/ 148 h 706"/>
                <a:gd name="T10" fmla="*/ 10 w 1238"/>
                <a:gd name="T11" fmla="*/ 162 h 706"/>
                <a:gd name="T12" fmla="*/ 4 w 1238"/>
                <a:gd name="T13" fmla="*/ 184 h 706"/>
                <a:gd name="T14" fmla="*/ 0 w 1238"/>
                <a:gd name="T15" fmla="*/ 211 h 706"/>
                <a:gd name="T16" fmla="*/ 2 w 1238"/>
                <a:gd name="T17" fmla="*/ 243 h 706"/>
                <a:gd name="T18" fmla="*/ 10 w 1238"/>
                <a:gd name="T19" fmla="*/ 278 h 706"/>
                <a:gd name="T20" fmla="*/ 26 w 1238"/>
                <a:gd name="T21" fmla="*/ 318 h 706"/>
                <a:gd name="T22" fmla="*/ 52 w 1238"/>
                <a:gd name="T23" fmla="*/ 358 h 706"/>
                <a:gd name="T24" fmla="*/ 53 w 1238"/>
                <a:gd name="T25" fmla="*/ 359 h 706"/>
                <a:gd name="T26" fmla="*/ 53 w 1238"/>
                <a:gd name="T27" fmla="*/ 360 h 706"/>
                <a:gd name="T28" fmla="*/ 54 w 1238"/>
                <a:gd name="T29" fmla="*/ 360 h 706"/>
                <a:gd name="T30" fmla="*/ 624 w 1238"/>
                <a:gd name="T31" fmla="*/ 706 h 706"/>
                <a:gd name="T32" fmla="*/ 625 w 1238"/>
                <a:gd name="T33" fmla="*/ 697 h 706"/>
                <a:gd name="T34" fmla="*/ 616 w 1238"/>
                <a:gd name="T35" fmla="*/ 677 h 706"/>
                <a:gd name="T36" fmla="*/ 616 w 1238"/>
                <a:gd name="T37" fmla="*/ 677 h 706"/>
                <a:gd name="T38" fmla="*/ 616 w 1238"/>
                <a:gd name="T39" fmla="*/ 677 h 706"/>
                <a:gd name="T40" fmla="*/ 612 w 1238"/>
                <a:gd name="T41" fmla="*/ 670 h 706"/>
                <a:gd name="T42" fmla="*/ 605 w 1238"/>
                <a:gd name="T43" fmla="*/ 653 h 706"/>
                <a:gd name="T44" fmla="*/ 596 w 1238"/>
                <a:gd name="T45" fmla="*/ 629 h 706"/>
                <a:gd name="T46" fmla="*/ 587 w 1238"/>
                <a:gd name="T47" fmla="*/ 599 h 706"/>
                <a:gd name="T48" fmla="*/ 582 w 1238"/>
                <a:gd name="T49" fmla="*/ 567 h 706"/>
                <a:gd name="T50" fmla="*/ 582 w 1238"/>
                <a:gd name="T51" fmla="*/ 535 h 706"/>
                <a:gd name="T52" fmla="*/ 590 w 1238"/>
                <a:gd name="T53" fmla="*/ 504 h 706"/>
                <a:gd name="T54" fmla="*/ 610 w 1238"/>
                <a:gd name="T55" fmla="*/ 479 h 7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38"/>
                <a:gd name="T85" fmla="*/ 0 h 706"/>
                <a:gd name="T86" fmla="*/ 1238 w 1238"/>
                <a:gd name="T87" fmla="*/ 706 h 7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38" h="706">
                  <a:moveTo>
                    <a:pt x="610" y="479"/>
                  </a:moveTo>
                  <a:lnTo>
                    <a:pt x="1238" y="239"/>
                  </a:lnTo>
                  <a:lnTo>
                    <a:pt x="661" y="0"/>
                  </a:lnTo>
                  <a:lnTo>
                    <a:pt x="16" y="144"/>
                  </a:lnTo>
                  <a:lnTo>
                    <a:pt x="14" y="148"/>
                  </a:lnTo>
                  <a:lnTo>
                    <a:pt x="10" y="162"/>
                  </a:lnTo>
                  <a:lnTo>
                    <a:pt x="4" y="184"/>
                  </a:lnTo>
                  <a:lnTo>
                    <a:pt x="0" y="211"/>
                  </a:lnTo>
                  <a:lnTo>
                    <a:pt x="2" y="243"/>
                  </a:lnTo>
                  <a:lnTo>
                    <a:pt x="10" y="278"/>
                  </a:lnTo>
                  <a:lnTo>
                    <a:pt x="26" y="318"/>
                  </a:lnTo>
                  <a:lnTo>
                    <a:pt x="52" y="358"/>
                  </a:lnTo>
                  <a:lnTo>
                    <a:pt x="53" y="359"/>
                  </a:lnTo>
                  <a:lnTo>
                    <a:pt x="53" y="360"/>
                  </a:lnTo>
                  <a:lnTo>
                    <a:pt x="54" y="360"/>
                  </a:lnTo>
                  <a:lnTo>
                    <a:pt x="624" y="706"/>
                  </a:lnTo>
                  <a:lnTo>
                    <a:pt x="625" y="697"/>
                  </a:lnTo>
                  <a:lnTo>
                    <a:pt x="616" y="677"/>
                  </a:lnTo>
                  <a:lnTo>
                    <a:pt x="612" y="670"/>
                  </a:lnTo>
                  <a:lnTo>
                    <a:pt x="605" y="653"/>
                  </a:lnTo>
                  <a:lnTo>
                    <a:pt x="596" y="629"/>
                  </a:lnTo>
                  <a:lnTo>
                    <a:pt x="587" y="599"/>
                  </a:lnTo>
                  <a:lnTo>
                    <a:pt x="582" y="567"/>
                  </a:lnTo>
                  <a:lnTo>
                    <a:pt x="582" y="535"/>
                  </a:lnTo>
                  <a:lnTo>
                    <a:pt x="590" y="504"/>
                  </a:lnTo>
                  <a:lnTo>
                    <a:pt x="610" y="4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3" name="Freeform 1479">
              <a:extLst>
                <a:ext uri="{FF2B5EF4-FFF2-40B4-BE49-F238E27FC236}">
                  <a16:creationId xmlns:a16="http://schemas.microsoft.com/office/drawing/2014/main" id="{8E46821E-EED7-9B4B-B060-4B042A31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261"/>
              <a:ext cx="555" cy="214"/>
            </a:xfrm>
            <a:custGeom>
              <a:avLst/>
              <a:gdLst>
                <a:gd name="T0" fmla="*/ 1112 w 1112"/>
                <a:gd name="T1" fmla="*/ 213 h 428"/>
                <a:gd name="T2" fmla="*/ 549 w 1112"/>
                <a:gd name="T3" fmla="*/ 428 h 428"/>
                <a:gd name="T4" fmla="*/ 0 w 1112"/>
                <a:gd name="T5" fmla="*/ 136 h 428"/>
                <a:gd name="T6" fmla="*/ 598 w 1112"/>
                <a:gd name="T7" fmla="*/ 0 h 428"/>
                <a:gd name="T8" fmla="*/ 1112 w 1112"/>
                <a:gd name="T9" fmla="*/ 213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2"/>
                <a:gd name="T16" fmla="*/ 0 h 428"/>
                <a:gd name="T17" fmla="*/ 1112 w 1112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2" h="428">
                  <a:moveTo>
                    <a:pt x="1112" y="213"/>
                  </a:moveTo>
                  <a:lnTo>
                    <a:pt x="549" y="428"/>
                  </a:lnTo>
                  <a:lnTo>
                    <a:pt x="0" y="136"/>
                  </a:lnTo>
                  <a:lnTo>
                    <a:pt x="598" y="0"/>
                  </a:lnTo>
                  <a:lnTo>
                    <a:pt x="1112" y="213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4" name="Freeform 1480">
              <a:extLst>
                <a:ext uri="{FF2B5EF4-FFF2-40B4-BE49-F238E27FC236}">
                  <a16:creationId xmlns:a16="http://schemas.microsoft.com/office/drawing/2014/main" id="{264F923B-E6A0-7E41-8D9E-6906250E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334"/>
              <a:ext cx="284" cy="244"/>
            </a:xfrm>
            <a:custGeom>
              <a:avLst/>
              <a:gdLst>
                <a:gd name="T0" fmla="*/ 565 w 568"/>
                <a:gd name="T1" fmla="*/ 488 h 488"/>
                <a:gd name="T2" fmla="*/ 45 w 568"/>
                <a:gd name="T3" fmla="*/ 168 h 488"/>
                <a:gd name="T4" fmla="*/ 25 w 568"/>
                <a:gd name="T5" fmla="*/ 140 h 488"/>
                <a:gd name="T6" fmla="*/ 11 w 568"/>
                <a:gd name="T7" fmla="*/ 112 h 488"/>
                <a:gd name="T8" fmla="*/ 5 w 568"/>
                <a:gd name="T9" fmla="*/ 87 h 488"/>
                <a:gd name="T10" fmla="*/ 1 w 568"/>
                <a:gd name="T11" fmla="*/ 64 h 488"/>
                <a:gd name="T12" fmla="*/ 0 w 568"/>
                <a:gd name="T13" fmla="*/ 43 h 488"/>
                <a:gd name="T14" fmla="*/ 2 w 568"/>
                <a:gd name="T15" fmla="*/ 25 h 488"/>
                <a:gd name="T16" fmla="*/ 6 w 568"/>
                <a:gd name="T17" fmla="*/ 11 h 488"/>
                <a:gd name="T18" fmla="*/ 9 w 568"/>
                <a:gd name="T19" fmla="*/ 0 h 488"/>
                <a:gd name="T20" fmla="*/ 568 w 568"/>
                <a:gd name="T21" fmla="*/ 297 h 488"/>
                <a:gd name="T22" fmla="*/ 554 w 568"/>
                <a:gd name="T23" fmla="*/ 318 h 488"/>
                <a:gd name="T24" fmla="*/ 546 w 568"/>
                <a:gd name="T25" fmla="*/ 341 h 488"/>
                <a:gd name="T26" fmla="*/ 542 w 568"/>
                <a:gd name="T27" fmla="*/ 365 h 488"/>
                <a:gd name="T28" fmla="*/ 542 w 568"/>
                <a:gd name="T29" fmla="*/ 390 h 488"/>
                <a:gd name="T30" fmla="*/ 544 w 568"/>
                <a:gd name="T31" fmla="*/ 417 h 488"/>
                <a:gd name="T32" fmla="*/ 550 w 568"/>
                <a:gd name="T33" fmla="*/ 442 h 488"/>
                <a:gd name="T34" fmla="*/ 557 w 568"/>
                <a:gd name="T35" fmla="*/ 466 h 488"/>
                <a:gd name="T36" fmla="*/ 565 w 568"/>
                <a:gd name="T37" fmla="*/ 488 h 4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8"/>
                <a:gd name="T58" fmla="*/ 0 h 488"/>
                <a:gd name="T59" fmla="*/ 568 w 568"/>
                <a:gd name="T60" fmla="*/ 488 h 4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8" h="488">
                  <a:moveTo>
                    <a:pt x="565" y="488"/>
                  </a:moveTo>
                  <a:lnTo>
                    <a:pt x="45" y="168"/>
                  </a:lnTo>
                  <a:lnTo>
                    <a:pt x="25" y="140"/>
                  </a:lnTo>
                  <a:lnTo>
                    <a:pt x="11" y="112"/>
                  </a:lnTo>
                  <a:lnTo>
                    <a:pt x="5" y="87"/>
                  </a:lnTo>
                  <a:lnTo>
                    <a:pt x="1" y="64"/>
                  </a:lnTo>
                  <a:lnTo>
                    <a:pt x="0" y="43"/>
                  </a:lnTo>
                  <a:lnTo>
                    <a:pt x="2" y="25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68" y="297"/>
                  </a:lnTo>
                  <a:lnTo>
                    <a:pt x="554" y="318"/>
                  </a:lnTo>
                  <a:lnTo>
                    <a:pt x="546" y="341"/>
                  </a:lnTo>
                  <a:lnTo>
                    <a:pt x="542" y="365"/>
                  </a:lnTo>
                  <a:lnTo>
                    <a:pt x="542" y="390"/>
                  </a:lnTo>
                  <a:lnTo>
                    <a:pt x="544" y="417"/>
                  </a:lnTo>
                  <a:lnTo>
                    <a:pt x="550" y="442"/>
                  </a:lnTo>
                  <a:lnTo>
                    <a:pt x="557" y="466"/>
                  </a:lnTo>
                  <a:lnTo>
                    <a:pt x="565" y="488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5" name="Freeform 1481">
              <a:extLst>
                <a:ext uri="{FF2B5EF4-FFF2-40B4-BE49-F238E27FC236}">
                  <a16:creationId xmlns:a16="http://schemas.microsoft.com/office/drawing/2014/main" id="{F4826322-F7F1-7A41-87B1-623F4A08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1377"/>
              <a:ext cx="329" cy="224"/>
            </a:xfrm>
            <a:custGeom>
              <a:avLst/>
              <a:gdLst>
                <a:gd name="T0" fmla="*/ 578 w 658"/>
                <a:gd name="T1" fmla="*/ 109 h 448"/>
                <a:gd name="T2" fmla="*/ 580 w 658"/>
                <a:gd name="T3" fmla="*/ 134 h 448"/>
                <a:gd name="T4" fmla="*/ 0 w 658"/>
                <a:gd name="T5" fmla="*/ 368 h 448"/>
                <a:gd name="T6" fmla="*/ 6 w 658"/>
                <a:gd name="T7" fmla="*/ 387 h 448"/>
                <a:gd name="T8" fmla="*/ 587 w 658"/>
                <a:gd name="T9" fmla="*/ 153 h 448"/>
                <a:gd name="T10" fmla="*/ 622 w 658"/>
                <a:gd name="T11" fmla="*/ 186 h 448"/>
                <a:gd name="T12" fmla="*/ 31 w 658"/>
                <a:gd name="T13" fmla="*/ 429 h 448"/>
                <a:gd name="T14" fmla="*/ 38 w 658"/>
                <a:gd name="T15" fmla="*/ 448 h 448"/>
                <a:gd name="T16" fmla="*/ 658 w 658"/>
                <a:gd name="T17" fmla="*/ 194 h 448"/>
                <a:gd name="T18" fmla="*/ 597 w 658"/>
                <a:gd name="T19" fmla="*/ 137 h 448"/>
                <a:gd name="T20" fmla="*/ 595 w 658"/>
                <a:gd name="T21" fmla="*/ 0 h 448"/>
                <a:gd name="T22" fmla="*/ 577 w 658"/>
                <a:gd name="T23" fmla="*/ 0 h 448"/>
                <a:gd name="T24" fmla="*/ 577 w 658"/>
                <a:gd name="T25" fmla="*/ 41 h 448"/>
                <a:gd name="T26" fmla="*/ 578 w 658"/>
                <a:gd name="T27" fmla="*/ 109 h 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8"/>
                <a:gd name="T43" fmla="*/ 0 h 448"/>
                <a:gd name="T44" fmla="*/ 658 w 658"/>
                <a:gd name="T45" fmla="*/ 448 h 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8" h="448">
                  <a:moveTo>
                    <a:pt x="578" y="109"/>
                  </a:moveTo>
                  <a:lnTo>
                    <a:pt x="580" y="134"/>
                  </a:lnTo>
                  <a:lnTo>
                    <a:pt x="0" y="368"/>
                  </a:lnTo>
                  <a:lnTo>
                    <a:pt x="6" y="387"/>
                  </a:lnTo>
                  <a:lnTo>
                    <a:pt x="587" y="153"/>
                  </a:lnTo>
                  <a:lnTo>
                    <a:pt x="622" y="186"/>
                  </a:lnTo>
                  <a:lnTo>
                    <a:pt x="31" y="429"/>
                  </a:lnTo>
                  <a:lnTo>
                    <a:pt x="38" y="448"/>
                  </a:lnTo>
                  <a:lnTo>
                    <a:pt x="658" y="194"/>
                  </a:lnTo>
                  <a:lnTo>
                    <a:pt x="597" y="137"/>
                  </a:lnTo>
                  <a:lnTo>
                    <a:pt x="595" y="0"/>
                  </a:lnTo>
                  <a:lnTo>
                    <a:pt x="577" y="0"/>
                  </a:lnTo>
                  <a:lnTo>
                    <a:pt x="577" y="41"/>
                  </a:lnTo>
                  <a:lnTo>
                    <a:pt x="5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</p:spTree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9845289" y="-831253"/>
            <a:ext cx="567329" cy="2462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749869" y="0"/>
            <a:ext cx="1044389" cy="1104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489967" y="476016"/>
            <a:ext cx="718478" cy="7600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610691" y="490358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14579" y="137971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93988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G_2261.png" descr="IMG_2261.png">
            <a:extLst>
              <a:ext uri="{FF2B5EF4-FFF2-40B4-BE49-F238E27FC236}">
                <a16:creationId xmlns:a16="http://schemas.microsoft.com/office/drawing/2014/main" id="{F217A747-A1F3-FEA1-ABBA-4954B11E49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83" t="30263" r="31314" b="60316"/>
          <a:stretch/>
        </p:blipFill>
        <p:spPr>
          <a:xfrm>
            <a:off x="4669727" y="374261"/>
            <a:ext cx="5949791" cy="80274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المثلث">
            <a:extLst>
              <a:ext uri="{FF2B5EF4-FFF2-40B4-BE49-F238E27FC236}">
                <a16:creationId xmlns:a16="http://schemas.microsoft.com/office/drawing/2014/main" id="{E4BF2E3E-D9CF-D784-87A9-68A2439423ED}"/>
              </a:ext>
            </a:extLst>
          </p:cNvPr>
          <p:cNvSpPr/>
          <p:nvPr/>
        </p:nvSpPr>
        <p:spPr>
          <a:xfrm>
            <a:off x="2838660" y="2451443"/>
            <a:ext cx="1971603" cy="1851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ln w="101600">
            <a:solidFill>
              <a:srgbClr val="01C7FC"/>
            </a:solidFill>
            <a:miter lim="400000"/>
          </a:ln>
        </p:spPr>
        <p:txBody>
          <a:bodyPr lIns="50800" tIns="50800" rIns="50800" bIns="50800" anchor="ctr"/>
          <a:lstStyle/>
          <a:p>
            <a:pPr marL="0" algn="ctr" defTabSz="457200" rtl="1" eaLnBrk="1" latinLnBrk="0" hangingPunct="1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5" name="المثلث">
            <a:extLst>
              <a:ext uri="{FF2B5EF4-FFF2-40B4-BE49-F238E27FC236}">
                <a16:creationId xmlns:a16="http://schemas.microsoft.com/office/drawing/2014/main" id="{1F6E475A-C7FA-476C-56E6-E07C62175026}"/>
              </a:ext>
            </a:extLst>
          </p:cNvPr>
          <p:cNvSpPr/>
          <p:nvPr/>
        </p:nvSpPr>
        <p:spPr>
          <a:xfrm>
            <a:off x="552894" y="1644388"/>
            <a:ext cx="2690628" cy="2970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ln w="76200">
            <a:solidFill>
              <a:srgbClr val="FFB5A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indent="0" algn="ctr" defTabSz="457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8" name="IMG_2261.png" descr="IMG_2261.png">
            <a:extLst>
              <a:ext uri="{FF2B5EF4-FFF2-40B4-BE49-F238E27FC236}">
                <a16:creationId xmlns:a16="http://schemas.microsoft.com/office/drawing/2014/main" id="{347E2878-A1B0-AD8C-47F0-EB38B188C1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29" t="70788" r="31314" b="1243"/>
          <a:stretch/>
        </p:blipFill>
        <p:spPr>
          <a:xfrm>
            <a:off x="3604548" y="4000352"/>
            <a:ext cx="8310461" cy="2383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G_2261.png" descr="IMG_2261.png">
            <a:extLst>
              <a:ext uri="{FF2B5EF4-FFF2-40B4-BE49-F238E27FC236}">
                <a16:creationId xmlns:a16="http://schemas.microsoft.com/office/drawing/2014/main" id="{C4CF4536-C4C5-F7A2-EFF5-BFE06ABE4F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82" t="39217" r="31314" b="32813"/>
          <a:stretch/>
        </p:blipFill>
        <p:spPr>
          <a:xfrm>
            <a:off x="5458828" y="1419265"/>
            <a:ext cx="4371591" cy="2383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592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72151" y="41736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9141040" y="334945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المثلث">
            <a:extLst>
              <a:ext uri="{FF2B5EF4-FFF2-40B4-BE49-F238E27FC236}">
                <a16:creationId xmlns:a16="http://schemas.microsoft.com/office/drawing/2014/main" id="{141F4E5E-875F-3A02-A2E8-2DDCF9E7CFB7}"/>
              </a:ext>
            </a:extLst>
          </p:cNvPr>
          <p:cNvSpPr/>
          <p:nvPr/>
        </p:nvSpPr>
        <p:spPr>
          <a:xfrm>
            <a:off x="3735311" y="2787578"/>
            <a:ext cx="1267197" cy="802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ln w="101600">
            <a:solidFill>
              <a:srgbClr val="01C7FC"/>
            </a:solidFill>
            <a:miter lim="400000"/>
          </a:ln>
        </p:spPr>
        <p:txBody>
          <a:bodyPr lIns="50800" tIns="50800" rIns="50800" bIns="50800" anchor="ctr"/>
          <a:lstStyle/>
          <a:p>
            <a:pPr marL="0" algn="ctr" defTabSz="457200" rtl="1" eaLnBrk="1" latinLnBrk="0" hangingPunct="1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" name="المثلث">
            <a:extLst>
              <a:ext uri="{FF2B5EF4-FFF2-40B4-BE49-F238E27FC236}">
                <a16:creationId xmlns:a16="http://schemas.microsoft.com/office/drawing/2014/main" id="{F82B559E-4232-93B4-780E-56521EF580B9}"/>
              </a:ext>
            </a:extLst>
          </p:cNvPr>
          <p:cNvSpPr/>
          <p:nvPr/>
        </p:nvSpPr>
        <p:spPr>
          <a:xfrm>
            <a:off x="2408851" y="1914827"/>
            <a:ext cx="1806051" cy="1806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ln w="76200">
            <a:solidFill>
              <a:srgbClr val="FFB5A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4572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5" name="Google Shape;714;p59" descr="Google Shape;714;p59">
            <a:extLst>
              <a:ext uri="{FF2B5EF4-FFF2-40B4-BE49-F238E27FC236}">
                <a16:creationId xmlns:a16="http://schemas.microsoft.com/office/drawing/2014/main" id="{993FA72A-E59D-B787-7DCA-7FBD0E5C441E}"/>
              </a:ext>
            </a:extLst>
          </p:cNvPr>
          <p:cNvPicPr>
            <a:picLocks/>
          </p:cNvPicPr>
          <p:nvPr/>
        </p:nvPicPr>
        <p:blipFill>
          <a:blip r:embed="rId7">
            <a:alphaModFix amt="31506"/>
          </a:blip>
          <a:stretch>
            <a:fillRect/>
          </a:stretch>
        </p:blipFill>
        <p:spPr>
          <a:xfrm rot="10800000">
            <a:off x="5781163" y="1205750"/>
            <a:ext cx="3384358" cy="35365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8" name="اولا: نقارن بين الزوايا">
            <a:extLst>
              <a:ext uri="{FF2B5EF4-FFF2-40B4-BE49-F238E27FC236}">
                <a16:creationId xmlns:a16="http://schemas.microsoft.com/office/drawing/2014/main" id="{68703015-49E9-38F5-8E13-FD1994400328}"/>
              </a:ext>
            </a:extLst>
          </p:cNvPr>
          <p:cNvSpPr txBox="1"/>
          <p:nvPr/>
        </p:nvSpPr>
        <p:spPr>
          <a:xfrm>
            <a:off x="5324507" y="1123546"/>
            <a:ext cx="35146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rPr sz="2800" dirty="0" err="1"/>
              <a:t>اولا</a:t>
            </a:r>
            <a:r>
              <a:rPr sz="2800" dirty="0"/>
              <a:t>: </a:t>
            </a:r>
            <a:r>
              <a:rPr sz="2800" dirty="0" err="1"/>
              <a:t>نقارن</a:t>
            </a:r>
            <a:r>
              <a:rPr sz="2800" dirty="0"/>
              <a:t> </a:t>
            </a:r>
            <a:r>
              <a:rPr sz="2800" dirty="0" err="1"/>
              <a:t>بين</a:t>
            </a:r>
            <a:r>
              <a:rPr sz="2800" dirty="0"/>
              <a:t> </a:t>
            </a:r>
            <a:r>
              <a:rPr sz="2800" dirty="0" err="1"/>
              <a:t>الزوايا</a:t>
            </a:r>
            <a:endParaRPr sz="2800" dirty="0"/>
          </a:p>
        </p:txBody>
      </p:sp>
      <p:sp>
        <p:nvSpPr>
          <p:cNvPr id="11" name="مستطيل">
            <a:extLst>
              <a:ext uri="{FF2B5EF4-FFF2-40B4-BE49-F238E27FC236}">
                <a16:creationId xmlns:a16="http://schemas.microsoft.com/office/drawing/2014/main" id="{1173CD42-ADE3-AFF3-22A4-B9ABF586C8FB}"/>
              </a:ext>
            </a:extLst>
          </p:cNvPr>
          <p:cNvSpPr/>
          <p:nvPr/>
        </p:nvSpPr>
        <p:spPr>
          <a:xfrm>
            <a:off x="2452594" y="1940504"/>
            <a:ext cx="129702" cy="123352"/>
          </a:xfrm>
          <a:prstGeom prst="rect">
            <a:avLst/>
          </a:prstGeom>
          <a:blipFill>
            <a:blip r:embed="rId8">
              <a:alphaModFix amt="53424"/>
            </a:blip>
          </a:blipFill>
          <a:ln w="25400">
            <a:solidFill>
              <a:srgbClr val="E22400">
                <a:alpha val="53424"/>
              </a:srgbClr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مستطيل">
            <a:extLst>
              <a:ext uri="{FF2B5EF4-FFF2-40B4-BE49-F238E27FC236}">
                <a16:creationId xmlns:a16="http://schemas.microsoft.com/office/drawing/2014/main" id="{388B6FB4-EFB2-2F34-EB86-6F82A829AF56}"/>
              </a:ext>
            </a:extLst>
          </p:cNvPr>
          <p:cNvSpPr/>
          <p:nvPr/>
        </p:nvSpPr>
        <p:spPr>
          <a:xfrm>
            <a:off x="3796931" y="2842416"/>
            <a:ext cx="129702" cy="123351"/>
          </a:xfrm>
          <a:prstGeom prst="rect">
            <a:avLst/>
          </a:prstGeom>
          <a:blipFill>
            <a:blip r:embed="rId8">
              <a:alphaModFix amt="65525"/>
            </a:blip>
          </a:blipFill>
          <a:ln w="25400">
            <a:solidFill>
              <a:srgbClr val="E22400">
                <a:alpha val="65525"/>
              </a:srgbClr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أ">
            <a:extLst>
              <a:ext uri="{FF2B5EF4-FFF2-40B4-BE49-F238E27FC236}">
                <a16:creationId xmlns:a16="http://schemas.microsoft.com/office/drawing/2014/main" id="{F1F473B5-ECBC-0F23-396A-17A0F704E5A9}"/>
              </a:ext>
            </a:extLst>
          </p:cNvPr>
          <p:cNvSpPr txBox="1"/>
          <p:nvPr/>
        </p:nvSpPr>
        <p:spPr>
          <a:xfrm>
            <a:off x="2177456" y="1725745"/>
            <a:ext cx="12150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16" name="د">
            <a:extLst>
              <a:ext uri="{FF2B5EF4-FFF2-40B4-BE49-F238E27FC236}">
                <a16:creationId xmlns:a16="http://schemas.microsoft.com/office/drawing/2014/main" id="{CF4F5FD1-4360-EF3B-F06B-7E6DFF00A907}"/>
              </a:ext>
            </a:extLst>
          </p:cNvPr>
          <p:cNvSpPr txBox="1"/>
          <p:nvPr/>
        </p:nvSpPr>
        <p:spPr>
          <a:xfrm>
            <a:off x="3642788" y="2452093"/>
            <a:ext cx="12150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7" name="الرسم">
            <a:extLst>
              <a:ext uri="{FF2B5EF4-FFF2-40B4-BE49-F238E27FC236}">
                <a16:creationId xmlns:a16="http://schemas.microsoft.com/office/drawing/2014/main" id="{D74B5FD0-5E93-3FB8-C8C1-1F606A375C7D}"/>
              </a:ext>
            </a:extLst>
          </p:cNvPr>
          <p:cNvGrpSpPr/>
          <p:nvPr/>
        </p:nvGrpSpPr>
        <p:grpSpPr>
          <a:xfrm>
            <a:off x="2371988" y="1944817"/>
            <a:ext cx="2367530" cy="1634930"/>
            <a:chOff x="-19049" y="-19049"/>
            <a:chExt cx="2367529" cy="1634929"/>
          </a:xfrm>
        </p:grpSpPr>
        <p:pic>
          <p:nvPicPr>
            <p:cNvPr id="18" name="خط شكل" descr="خط شكل">
              <a:extLst>
                <a:ext uri="{FF2B5EF4-FFF2-40B4-BE49-F238E27FC236}">
                  <a16:creationId xmlns:a16="http://schemas.microsoft.com/office/drawing/2014/main" id="{0B914808-A34F-7918-0C35-B64FB3F08009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9051" y="1452450"/>
              <a:ext cx="237435" cy="163430"/>
            </a:xfrm>
            <a:prstGeom prst="rect">
              <a:avLst/>
            </a:prstGeom>
            <a:effectLst/>
          </p:spPr>
        </p:pic>
        <p:pic>
          <p:nvPicPr>
            <p:cNvPr id="19" name="خط شكل" descr="خط شكل">
              <a:extLst>
                <a:ext uri="{FF2B5EF4-FFF2-40B4-BE49-F238E27FC236}">
                  <a16:creationId xmlns:a16="http://schemas.microsoft.com/office/drawing/2014/main" id="{85EE4777-3D67-08E8-09AF-DABB4B360847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5671" y="1395164"/>
              <a:ext cx="135644" cy="109497"/>
            </a:xfrm>
            <a:prstGeom prst="rect">
              <a:avLst/>
            </a:prstGeom>
            <a:effectLst/>
          </p:spPr>
        </p:pic>
        <p:pic>
          <p:nvPicPr>
            <p:cNvPr id="20" name="خط شكل" descr="خط شكل">
              <a:extLst>
                <a:ext uri="{FF2B5EF4-FFF2-40B4-BE49-F238E27FC236}">
                  <a16:creationId xmlns:a16="http://schemas.microsoft.com/office/drawing/2014/main" id="{499A9F3D-F236-9C0F-42CF-53AFEBF5756B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97692" y="-19050"/>
              <a:ext cx="144687" cy="156170"/>
            </a:xfrm>
            <a:prstGeom prst="rect">
              <a:avLst/>
            </a:prstGeom>
            <a:effectLst/>
          </p:spPr>
        </p:pic>
        <p:pic>
          <p:nvPicPr>
            <p:cNvPr id="21" name="خط شكل" descr="خط شكل">
              <a:extLst>
                <a:ext uri="{FF2B5EF4-FFF2-40B4-BE49-F238E27FC236}">
                  <a16:creationId xmlns:a16="http://schemas.microsoft.com/office/drawing/2014/main" id="{D42F0ED1-BFA6-0106-70C2-A6074F5C5970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18526" y="-15623"/>
              <a:ext cx="158728" cy="200344"/>
            </a:xfrm>
            <a:prstGeom prst="rect">
              <a:avLst/>
            </a:prstGeom>
            <a:effectLst/>
          </p:spPr>
        </p:pic>
        <p:pic>
          <p:nvPicPr>
            <p:cNvPr id="22" name="خط شكل" descr="خط شكل">
              <a:extLst>
                <a:ext uri="{FF2B5EF4-FFF2-40B4-BE49-F238E27FC236}">
                  <a16:creationId xmlns:a16="http://schemas.microsoft.com/office/drawing/2014/main" id="{14D5634A-3B8C-78E1-3F03-DC4CCE8AC067}"/>
                </a:ext>
              </a:extLst>
            </p:cNvPr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16498" y="844723"/>
              <a:ext cx="131982" cy="137045"/>
            </a:xfrm>
            <a:prstGeom prst="rect">
              <a:avLst/>
            </a:prstGeom>
            <a:effectLst/>
          </p:spPr>
        </p:pic>
        <p:pic>
          <p:nvPicPr>
            <p:cNvPr id="23" name="خط شكل" descr="خط شكل">
              <a:extLst>
                <a:ext uri="{FF2B5EF4-FFF2-40B4-BE49-F238E27FC236}">
                  <a16:creationId xmlns:a16="http://schemas.microsoft.com/office/drawing/2014/main" id="{1227FC80-4C33-4CAE-235E-26E777FB58E0}"/>
                </a:ext>
              </a:extLst>
            </p:cNvPr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38574" y="855936"/>
              <a:ext cx="144780" cy="167423"/>
            </a:xfrm>
            <a:prstGeom prst="rect">
              <a:avLst/>
            </a:prstGeom>
            <a:effectLst/>
          </p:spPr>
        </p:pic>
      </p:grpSp>
      <p:sp>
        <p:nvSpPr>
          <p:cNvPr id="24" name="ب">
            <a:extLst>
              <a:ext uri="{FF2B5EF4-FFF2-40B4-BE49-F238E27FC236}">
                <a16:creationId xmlns:a16="http://schemas.microsoft.com/office/drawing/2014/main" id="{6A2A8AA4-E4FE-DFAE-EAE2-A621E7D15BF3}"/>
              </a:ext>
            </a:extLst>
          </p:cNvPr>
          <p:cNvSpPr txBox="1"/>
          <p:nvPr/>
        </p:nvSpPr>
        <p:spPr>
          <a:xfrm>
            <a:off x="2181334" y="3699091"/>
            <a:ext cx="31185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25" name="هـ">
            <a:extLst>
              <a:ext uri="{FF2B5EF4-FFF2-40B4-BE49-F238E27FC236}">
                <a16:creationId xmlns:a16="http://schemas.microsoft.com/office/drawing/2014/main" id="{573099C5-6E13-AB87-136D-7864CFB84BD5}"/>
              </a:ext>
            </a:extLst>
          </p:cNvPr>
          <p:cNvSpPr txBox="1"/>
          <p:nvPr/>
        </p:nvSpPr>
        <p:spPr>
          <a:xfrm>
            <a:off x="3547610" y="3631636"/>
            <a:ext cx="31185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371A94"/>
                </a:solidFill>
              </a:defRPr>
            </a:lvl1pPr>
          </a:lstStyle>
          <a:p>
            <a:pPr rtl="0">
              <a:defRPr/>
            </a:pPr>
            <a:r>
              <a:t>هـ</a:t>
            </a:r>
          </a:p>
        </p:txBody>
      </p:sp>
      <p:sp>
        <p:nvSpPr>
          <p:cNvPr id="26" name="ج">
            <a:extLst>
              <a:ext uri="{FF2B5EF4-FFF2-40B4-BE49-F238E27FC236}">
                <a16:creationId xmlns:a16="http://schemas.microsoft.com/office/drawing/2014/main" id="{81108C98-221A-158F-8CB2-DC6E3DB7AD86}"/>
              </a:ext>
            </a:extLst>
          </p:cNvPr>
          <p:cNvSpPr txBox="1"/>
          <p:nvPr/>
        </p:nvSpPr>
        <p:spPr>
          <a:xfrm>
            <a:off x="4335455" y="1636852"/>
            <a:ext cx="31185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27" name="و">
            <a:extLst>
              <a:ext uri="{FF2B5EF4-FFF2-40B4-BE49-F238E27FC236}">
                <a16:creationId xmlns:a16="http://schemas.microsoft.com/office/drawing/2014/main" id="{A0B26B74-504D-9076-545D-AB851A7C8CC6}"/>
              </a:ext>
            </a:extLst>
          </p:cNvPr>
          <p:cNvSpPr txBox="1"/>
          <p:nvPr/>
        </p:nvSpPr>
        <p:spPr>
          <a:xfrm>
            <a:off x="5147986" y="2452093"/>
            <a:ext cx="31185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و</a:t>
            </a:r>
          </a:p>
        </p:txBody>
      </p:sp>
      <p:pic>
        <p:nvPicPr>
          <p:cNvPr id="34" name="Google Shape;714;p59" descr="Google Shape;714;p59">
            <a:extLst>
              <a:ext uri="{FF2B5EF4-FFF2-40B4-BE49-F238E27FC236}">
                <a16:creationId xmlns:a16="http://schemas.microsoft.com/office/drawing/2014/main" id="{D491A1F2-DD5C-F09D-521C-4A5A78401B52}"/>
              </a:ext>
            </a:extLst>
          </p:cNvPr>
          <p:cNvPicPr>
            <a:picLocks/>
          </p:cNvPicPr>
          <p:nvPr/>
        </p:nvPicPr>
        <p:blipFill>
          <a:blip r:embed="rId7">
            <a:alphaModFix amt="31506"/>
          </a:blip>
          <a:stretch>
            <a:fillRect/>
          </a:stretch>
        </p:blipFill>
        <p:spPr>
          <a:xfrm rot="10800000">
            <a:off x="6217229" y="3680591"/>
            <a:ext cx="3166468" cy="35365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5" name="ثانيا : نقارن بين الاضلاع">
            <a:extLst>
              <a:ext uri="{FF2B5EF4-FFF2-40B4-BE49-F238E27FC236}">
                <a16:creationId xmlns:a16="http://schemas.microsoft.com/office/drawing/2014/main" id="{8C14C269-B98B-A7AB-FACD-7CD1883DF865}"/>
              </a:ext>
            </a:extLst>
          </p:cNvPr>
          <p:cNvSpPr txBox="1"/>
          <p:nvPr/>
        </p:nvSpPr>
        <p:spPr>
          <a:xfrm>
            <a:off x="5911096" y="3677395"/>
            <a:ext cx="32287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rPr sz="2400" dirty="0" err="1"/>
              <a:t>ثانيا</a:t>
            </a:r>
            <a:r>
              <a:rPr sz="2400" dirty="0"/>
              <a:t> : </a:t>
            </a:r>
            <a:r>
              <a:rPr sz="2400" dirty="0" err="1"/>
              <a:t>نقارن</a:t>
            </a:r>
            <a:r>
              <a:rPr sz="2400" dirty="0"/>
              <a:t> </a:t>
            </a:r>
            <a:r>
              <a:rPr sz="2400" dirty="0" err="1"/>
              <a:t>بين</a:t>
            </a:r>
            <a:r>
              <a:rPr sz="2400" dirty="0"/>
              <a:t> </a:t>
            </a:r>
            <a:r>
              <a:rPr sz="2400" dirty="0" err="1"/>
              <a:t>الاضلاع</a:t>
            </a:r>
            <a:r>
              <a:rPr sz="2400" dirty="0"/>
              <a:t> </a:t>
            </a:r>
          </a:p>
        </p:txBody>
      </p:sp>
      <p:sp>
        <p:nvSpPr>
          <p:cNvPr id="36" name="الزوايا المتناظرة متساوية">
            <a:extLst>
              <a:ext uri="{FF2B5EF4-FFF2-40B4-BE49-F238E27FC236}">
                <a16:creationId xmlns:a16="http://schemas.microsoft.com/office/drawing/2014/main" id="{F6AC8E84-3410-F4DB-F888-1AAF85920F70}"/>
              </a:ext>
            </a:extLst>
          </p:cNvPr>
          <p:cNvSpPr txBox="1"/>
          <p:nvPr/>
        </p:nvSpPr>
        <p:spPr>
          <a:xfrm>
            <a:off x="5668832" y="3134155"/>
            <a:ext cx="343301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rPr sz="2400" b="0" dirty="0" err="1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الزوايا</a:t>
            </a:r>
            <a:r>
              <a:rPr sz="2400" b="0" dirty="0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 </a:t>
            </a:r>
            <a:r>
              <a:rPr sz="2400" b="0" dirty="0" err="1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المتناظرة</a:t>
            </a:r>
            <a:r>
              <a:rPr sz="2400" b="0" dirty="0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 </a:t>
            </a:r>
            <a:r>
              <a:rPr sz="2400" b="0" dirty="0" err="1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متساوية</a:t>
            </a:r>
            <a:r>
              <a:rPr sz="2400" b="0" dirty="0">
                <a:solidFill>
                  <a:schemeClr val="tx1"/>
                </a:solidFill>
                <a:latin typeface="Beirut" pitchFamily="2" charset="-78"/>
                <a:cs typeface="Beirut" pitchFamily="2" charset="-78"/>
              </a:rPr>
              <a:t> </a:t>
            </a:r>
          </a:p>
        </p:txBody>
      </p:sp>
      <p:sp>
        <p:nvSpPr>
          <p:cNvPr id="37" name="خط">
            <a:extLst>
              <a:ext uri="{FF2B5EF4-FFF2-40B4-BE49-F238E27FC236}">
                <a16:creationId xmlns:a16="http://schemas.microsoft.com/office/drawing/2014/main" id="{6BEED169-E9A6-90F5-4913-A60A00E20C16}"/>
              </a:ext>
            </a:extLst>
          </p:cNvPr>
          <p:cNvSpPr/>
          <p:nvPr/>
        </p:nvSpPr>
        <p:spPr>
          <a:xfrm flipV="1">
            <a:off x="2369426" y="1871591"/>
            <a:ext cx="1" cy="1946405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خط">
            <a:extLst>
              <a:ext uri="{FF2B5EF4-FFF2-40B4-BE49-F238E27FC236}">
                <a16:creationId xmlns:a16="http://schemas.microsoft.com/office/drawing/2014/main" id="{524653D2-C9E0-5903-8922-F3D29C33B70D}"/>
              </a:ext>
            </a:extLst>
          </p:cNvPr>
          <p:cNvSpPr/>
          <p:nvPr/>
        </p:nvSpPr>
        <p:spPr>
          <a:xfrm flipV="1">
            <a:off x="3666916" y="2730279"/>
            <a:ext cx="1" cy="97238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39" name="٦">
            <a:extLst>
              <a:ext uri="{FF2B5EF4-FFF2-40B4-BE49-F238E27FC236}">
                <a16:creationId xmlns:a16="http://schemas.microsoft.com/office/drawing/2014/main" id="{878FE331-BFA3-F910-7CD6-0DD0C4B8A131}"/>
              </a:ext>
            </a:extLst>
          </p:cNvPr>
          <p:cNvSpPr txBox="1"/>
          <p:nvPr/>
        </p:nvSpPr>
        <p:spPr>
          <a:xfrm>
            <a:off x="2165358" y="2524296"/>
            <a:ext cx="11579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rPr dirty="0"/>
              <a:t>٦</a:t>
            </a:r>
          </a:p>
        </p:txBody>
      </p:sp>
      <p:sp>
        <p:nvSpPr>
          <p:cNvPr id="40" name="٣">
            <a:extLst>
              <a:ext uri="{FF2B5EF4-FFF2-40B4-BE49-F238E27FC236}">
                <a16:creationId xmlns:a16="http://schemas.microsoft.com/office/drawing/2014/main" id="{80DD06B2-C553-0DBB-23FD-D7E6AE4FFB2C}"/>
              </a:ext>
            </a:extLst>
          </p:cNvPr>
          <p:cNvSpPr txBox="1"/>
          <p:nvPr/>
        </p:nvSpPr>
        <p:spPr>
          <a:xfrm>
            <a:off x="3492489" y="2880370"/>
            <a:ext cx="13816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rPr dirty="0"/>
              <a:t>٣</a:t>
            </a:r>
          </a:p>
        </p:txBody>
      </p:sp>
      <p:sp>
        <p:nvSpPr>
          <p:cNvPr id="41" name="خط">
            <a:extLst>
              <a:ext uri="{FF2B5EF4-FFF2-40B4-BE49-F238E27FC236}">
                <a16:creationId xmlns:a16="http://schemas.microsoft.com/office/drawing/2014/main" id="{69F25B1D-14B5-CA37-32E9-AF3B7BE0CA0B}"/>
              </a:ext>
            </a:extLst>
          </p:cNvPr>
          <p:cNvSpPr/>
          <p:nvPr/>
        </p:nvSpPr>
        <p:spPr>
          <a:xfrm flipV="1">
            <a:off x="2367204" y="1898033"/>
            <a:ext cx="1922122" cy="192212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42" name="خط">
            <a:extLst>
              <a:ext uri="{FF2B5EF4-FFF2-40B4-BE49-F238E27FC236}">
                <a16:creationId xmlns:a16="http://schemas.microsoft.com/office/drawing/2014/main" id="{6A996979-D63E-D77C-655D-EAF0158B5DE3}"/>
              </a:ext>
            </a:extLst>
          </p:cNvPr>
          <p:cNvSpPr/>
          <p:nvPr/>
        </p:nvSpPr>
        <p:spPr>
          <a:xfrm flipV="1">
            <a:off x="3664412" y="2742196"/>
            <a:ext cx="1507548" cy="96949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/>
          </a:p>
        </p:txBody>
      </p:sp>
      <p:sp>
        <p:nvSpPr>
          <p:cNvPr id="43" name="١٠">
            <a:extLst>
              <a:ext uri="{FF2B5EF4-FFF2-40B4-BE49-F238E27FC236}">
                <a16:creationId xmlns:a16="http://schemas.microsoft.com/office/drawing/2014/main" id="{6696A689-3556-BE35-9B23-A573B1CA34E2}"/>
              </a:ext>
            </a:extLst>
          </p:cNvPr>
          <p:cNvSpPr txBox="1"/>
          <p:nvPr/>
        </p:nvSpPr>
        <p:spPr>
          <a:xfrm>
            <a:off x="2924542" y="3079458"/>
            <a:ext cx="47895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rPr dirty="0"/>
              <a:t>١٠</a:t>
            </a:r>
          </a:p>
        </p:txBody>
      </p:sp>
      <p:sp>
        <p:nvSpPr>
          <p:cNvPr id="44" name="٥">
            <a:extLst>
              <a:ext uri="{FF2B5EF4-FFF2-40B4-BE49-F238E27FC236}">
                <a16:creationId xmlns:a16="http://schemas.microsoft.com/office/drawing/2014/main" id="{5B43AF5B-077D-968E-C9F9-803B3A2D533A}"/>
              </a:ext>
            </a:extLst>
          </p:cNvPr>
          <p:cNvSpPr txBox="1"/>
          <p:nvPr/>
        </p:nvSpPr>
        <p:spPr>
          <a:xfrm>
            <a:off x="4105992" y="3296404"/>
            <a:ext cx="47895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rPr dirty="0"/>
              <a:t>٥</a:t>
            </a:r>
          </a:p>
        </p:txBody>
      </p:sp>
      <p:sp>
        <p:nvSpPr>
          <p:cNvPr id="45" name="خط">
            <a:extLst>
              <a:ext uri="{FF2B5EF4-FFF2-40B4-BE49-F238E27FC236}">
                <a16:creationId xmlns:a16="http://schemas.microsoft.com/office/drawing/2014/main" id="{6F63F9EE-E946-BFD0-BFEA-81F1B126E0AE}"/>
              </a:ext>
            </a:extLst>
          </p:cNvPr>
          <p:cNvSpPr/>
          <p:nvPr/>
        </p:nvSpPr>
        <p:spPr>
          <a:xfrm>
            <a:off x="3674523" y="2744214"/>
            <a:ext cx="1485318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خط">
            <a:extLst>
              <a:ext uri="{FF2B5EF4-FFF2-40B4-BE49-F238E27FC236}">
                <a16:creationId xmlns:a16="http://schemas.microsoft.com/office/drawing/2014/main" id="{52E24201-8B90-4C0B-4AC9-197B60E20997}"/>
              </a:ext>
            </a:extLst>
          </p:cNvPr>
          <p:cNvSpPr/>
          <p:nvPr/>
        </p:nvSpPr>
        <p:spPr>
          <a:xfrm>
            <a:off x="2345397" y="1868055"/>
            <a:ext cx="198684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endParaRPr/>
          </a:p>
        </p:txBody>
      </p:sp>
      <p:sp>
        <p:nvSpPr>
          <p:cNvPr id="47" name="٤">
            <a:extLst>
              <a:ext uri="{FF2B5EF4-FFF2-40B4-BE49-F238E27FC236}">
                <a16:creationId xmlns:a16="http://schemas.microsoft.com/office/drawing/2014/main" id="{BE4498FC-A736-AD12-7853-C51374C76853}"/>
              </a:ext>
            </a:extLst>
          </p:cNvPr>
          <p:cNvSpPr txBox="1"/>
          <p:nvPr/>
        </p:nvSpPr>
        <p:spPr>
          <a:xfrm>
            <a:off x="3828063" y="1561172"/>
            <a:ext cx="29392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48" name="٢">
            <a:extLst>
              <a:ext uri="{FF2B5EF4-FFF2-40B4-BE49-F238E27FC236}">
                <a16:creationId xmlns:a16="http://schemas.microsoft.com/office/drawing/2014/main" id="{CC4A3D73-0E6A-FAFF-AF1F-035A07E65DFB}"/>
              </a:ext>
            </a:extLst>
          </p:cNvPr>
          <p:cNvSpPr txBox="1"/>
          <p:nvPr/>
        </p:nvSpPr>
        <p:spPr>
          <a:xfrm>
            <a:off x="4808783" y="2348398"/>
            <a:ext cx="26230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49" name="IMG_2261.png" descr="IMG_2261.png">
            <a:extLst>
              <a:ext uri="{FF2B5EF4-FFF2-40B4-BE49-F238E27FC236}">
                <a16:creationId xmlns:a16="http://schemas.microsoft.com/office/drawing/2014/main" id="{EA2C78C9-0EFC-66F8-70DA-F8A8CD825EE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30571" t="79532" r="54336" b="13806"/>
          <a:stretch>
            <a:fillRect/>
          </a:stretch>
        </p:blipFill>
        <p:spPr>
          <a:xfrm>
            <a:off x="7207309" y="4253409"/>
            <a:ext cx="1489968" cy="493187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أب…">
            <a:extLst>
              <a:ext uri="{FF2B5EF4-FFF2-40B4-BE49-F238E27FC236}">
                <a16:creationId xmlns:a16="http://schemas.microsoft.com/office/drawing/2014/main" id="{38E94333-C05E-17A8-5517-4012EA0EA833}"/>
              </a:ext>
            </a:extLst>
          </p:cNvPr>
          <p:cNvSpPr txBox="1"/>
          <p:nvPr/>
        </p:nvSpPr>
        <p:spPr>
          <a:xfrm>
            <a:off x="8750980" y="4865648"/>
            <a:ext cx="574246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600" b="1" u="sng">
                <a:solidFill>
                  <a:srgbClr val="E63B7A"/>
                </a:solidFill>
              </a:defRPr>
            </a:pPr>
            <a:r>
              <a:t>أب</a:t>
            </a:r>
            <a:endParaRPr u="none"/>
          </a:p>
          <a:p>
            <a:pPr rtl="0">
              <a:defRPr sz="2600" b="1" u="sng">
                <a:solidFill>
                  <a:srgbClr val="E63B7A"/>
                </a:solidFill>
              </a:defRPr>
            </a:pPr>
            <a:r>
              <a:rPr u="none"/>
              <a:t>دهـ</a:t>
            </a:r>
          </a:p>
        </p:txBody>
      </p:sp>
      <p:sp>
        <p:nvSpPr>
          <p:cNvPr id="51" name="=">
            <a:extLst>
              <a:ext uri="{FF2B5EF4-FFF2-40B4-BE49-F238E27FC236}">
                <a16:creationId xmlns:a16="http://schemas.microsoft.com/office/drawing/2014/main" id="{6C9C3A60-90CB-39AB-D6BD-8A46C8355759}"/>
              </a:ext>
            </a:extLst>
          </p:cNvPr>
          <p:cNvSpPr txBox="1"/>
          <p:nvPr/>
        </p:nvSpPr>
        <p:spPr>
          <a:xfrm>
            <a:off x="8463030" y="5060680"/>
            <a:ext cx="253936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900" b="1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52" name="٦…">
            <a:extLst>
              <a:ext uri="{FF2B5EF4-FFF2-40B4-BE49-F238E27FC236}">
                <a16:creationId xmlns:a16="http://schemas.microsoft.com/office/drawing/2014/main" id="{4BC60BB7-0DD0-C203-1FE2-AE661AF56BF0}"/>
              </a:ext>
            </a:extLst>
          </p:cNvPr>
          <p:cNvSpPr txBox="1"/>
          <p:nvPr/>
        </p:nvSpPr>
        <p:spPr>
          <a:xfrm>
            <a:off x="8246288" y="4847419"/>
            <a:ext cx="212100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600" b="1" u="sng">
                <a:solidFill>
                  <a:srgbClr val="3A87FE"/>
                </a:solidFill>
              </a:defRPr>
            </a:pPr>
            <a:r>
              <a:t>٦</a:t>
            </a:r>
            <a:endParaRPr u="none"/>
          </a:p>
          <a:p>
            <a:pPr rtl="0">
              <a:defRPr sz="2600" b="1" u="sng">
                <a:solidFill>
                  <a:srgbClr val="3A87FE"/>
                </a:solidFill>
              </a:defRPr>
            </a:pPr>
            <a:r>
              <a:rPr u="none"/>
              <a:t>٣</a:t>
            </a:r>
          </a:p>
        </p:txBody>
      </p:sp>
      <p:sp>
        <p:nvSpPr>
          <p:cNvPr id="53" name="=">
            <a:extLst>
              <a:ext uri="{FF2B5EF4-FFF2-40B4-BE49-F238E27FC236}">
                <a16:creationId xmlns:a16="http://schemas.microsoft.com/office/drawing/2014/main" id="{3E221B98-5A56-CF5D-FC66-8B4D0E0783CE}"/>
              </a:ext>
            </a:extLst>
          </p:cNvPr>
          <p:cNvSpPr txBox="1"/>
          <p:nvPr/>
        </p:nvSpPr>
        <p:spPr>
          <a:xfrm>
            <a:off x="8082370" y="5057307"/>
            <a:ext cx="127924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900" b="1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54" name="٢">
            <a:extLst>
              <a:ext uri="{FF2B5EF4-FFF2-40B4-BE49-F238E27FC236}">
                <a16:creationId xmlns:a16="http://schemas.microsoft.com/office/drawing/2014/main" id="{2F8B2B1E-10D6-9785-FF83-A9B26BA65AE5}"/>
              </a:ext>
            </a:extLst>
          </p:cNvPr>
          <p:cNvSpPr txBox="1"/>
          <p:nvPr/>
        </p:nvSpPr>
        <p:spPr>
          <a:xfrm>
            <a:off x="7784828" y="5005192"/>
            <a:ext cx="22546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700" b="1"/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55" name="ب ج…">
            <a:extLst>
              <a:ext uri="{FF2B5EF4-FFF2-40B4-BE49-F238E27FC236}">
                <a16:creationId xmlns:a16="http://schemas.microsoft.com/office/drawing/2014/main" id="{67DDE226-7A6E-B091-4876-A3505F7A7A7E}"/>
              </a:ext>
            </a:extLst>
          </p:cNvPr>
          <p:cNvSpPr txBox="1"/>
          <p:nvPr/>
        </p:nvSpPr>
        <p:spPr>
          <a:xfrm>
            <a:off x="6858860" y="4900783"/>
            <a:ext cx="574246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600" b="1" u="sng">
                <a:solidFill>
                  <a:srgbClr val="E63B7A"/>
                </a:solidFill>
              </a:defRPr>
            </a:pPr>
            <a:r>
              <a:t>ب ج</a:t>
            </a:r>
            <a:endParaRPr u="none"/>
          </a:p>
          <a:p>
            <a:pPr rtl="0">
              <a:defRPr sz="2600" b="1" u="sng">
                <a:solidFill>
                  <a:srgbClr val="E63B7A"/>
                </a:solidFill>
              </a:defRPr>
            </a:pPr>
            <a:r>
              <a:rPr u="none"/>
              <a:t>هـ  و</a:t>
            </a:r>
          </a:p>
        </p:txBody>
      </p:sp>
      <p:sp>
        <p:nvSpPr>
          <p:cNvPr id="56" name="١٠…">
            <a:extLst>
              <a:ext uri="{FF2B5EF4-FFF2-40B4-BE49-F238E27FC236}">
                <a16:creationId xmlns:a16="http://schemas.microsoft.com/office/drawing/2014/main" id="{78891CE2-7EA0-D4D3-D48C-F5B5B887234E}"/>
              </a:ext>
            </a:extLst>
          </p:cNvPr>
          <p:cNvSpPr txBox="1"/>
          <p:nvPr/>
        </p:nvSpPr>
        <p:spPr>
          <a:xfrm>
            <a:off x="6163151" y="4847419"/>
            <a:ext cx="442370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600" b="1" u="sng">
                <a:solidFill>
                  <a:srgbClr val="3A87FE"/>
                </a:solidFill>
              </a:defRPr>
            </a:pPr>
            <a:r>
              <a:t>١٠</a:t>
            </a:r>
            <a:endParaRPr u="none"/>
          </a:p>
          <a:p>
            <a:pPr algn="ctr" rtl="0">
              <a:defRPr sz="2600" b="1" u="sng">
                <a:solidFill>
                  <a:srgbClr val="3A87FE"/>
                </a:solidFill>
              </a:defRPr>
            </a:pPr>
            <a:r>
              <a:rPr u="none"/>
              <a:t>٥</a:t>
            </a:r>
          </a:p>
        </p:txBody>
      </p:sp>
      <p:sp>
        <p:nvSpPr>
          <p:cNvPr id="57" name="=">
            <a:extLst>
              <a:ext uri="{FF2B5EF4-FFF2-40B4-BE49-F238E27FC236}">
                <a16:creationId xmlns:a16="http://schemas.microsoft.com/office/drawing/2014/main" id="{CA420298-3E86-10A9-4FB7-C3B91BAAF316}"/>
              </a:ext>
            </a:extLst>
          </p:cNvPr>
          <p:cNvSpPr txBox="1"/>
          <p:nvPr/>
        </p:nvSpPr>
        <p:spPr>
          <a:xfrm>
            <a:off x="6591623" y="5060680"/>
            <a:ext cx="222648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900" b="1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58" name="=">
            <a:extLst>
              <a:ext uri="{FF2B5EF4-FFF2-40B4-BE49-F238E27FC236}">
                <a16:creationId xmlns:a16="http://schemas.microsoft.com/office/drawing/2014/main" id="{CDD74185-EEDA-7684-8D4B-D342F7859C96}"/>
              </a:ext>
            </a:extLst>
          </p:cNvPr>
          <p:cNvSpPr txBox="1"/>
          <p:nvPr/>
        </p:nvSpPr>
        <p:spPr>
          <a:xfrm>
            <a:off x="5858738" y="5040425"/>
            <a:ext cx="199062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900" b="1"/>
            </a:lvl1pPr>
          </a:lstStyle>
          <a:p>
            <a:pPr rtl="0">
              <a:defRPr/>
            </a:pPr>
            <a:r>
              <a:rPr dirty="0"/>
              <a:t>=</a:t>
            </a:r>
          </a:p>
        </p:txBody>
      </p:sp>
      <p:sp>
        <p:nvSpPr>
          <p:cNvPr id="59" name="٢">
            <a:extLst>
              <a:ext uri="{FF2B5EF4-FFF2-40B4-BE49-F238E27FC236}">
                <a16:creationId xmlns:a16="http://schemas.microsoft.com/office/drawing/2014/main" id="{8C5AA50B-A27F-C213-65A5-2A707225F70E}"/>
              </a:ext>
            </a:extLst>
          </p:cNvPr>
          <p:cNvSpPr txBox="1"/>
          <p:nvPr/>
        </p:nvSpPr>
        <p:spPr>
          <a:xfrm>
            <a:off x="5582263" y="5021982"/>
            <a:ext cx="184378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700" b="1"/>
            </a:lvl1pPr>
          </a:lstStyle>
          <a:p>
            <a:pPr rtl="0">
              <a:defRPr/>
            </a:pPr>
            <a:r>
              <a:rPr dirty="0"/>
              <a:t>٢</a:t>
            </a:r>
          </a:p>
        </p:txBody>
      </p:sp>
      <p:sp>
        <p:nvSpPr>
          <p:cNvPr id="60" name="ج أ…">
            <a:extLst>
              <a:ext uri="{FF2B5EF4-FFF2-40B4-BE49-F238E27FC236}">
                <a16:creationId xmlns:a16="http://schemas.microsoft.com/office/drawing/2014/main" id="{D912C8AE-77CD-AD94-21BA-36EBBADBE088}"/>
              </a:ext>
            </a:extLst>
          </p:cNvPr>
          <p:cNvSpPr txBox="1"/>
          <p:nvPr/>
        </p:nvSpPr>
        <p:spPr>
          <a:xfrm>
            <a:off x="4585595" y="4756613"/>
            <a:ext cx="574246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600" b="1" u="sng">
                <a:solidFill>
                  <a:srgbClr val="E63B7A"/>
                </a:solidFill>
              </a:defRPr>
            </a:pPr>
            <a:r>
              <a:rPr dirty="0" err="1"/>
              <a:t>ج</a:t>
            </a:r>
            <a:r>
              <a:rPr dirty="0"/>
              <a:t> </a:t>
            </a:r>
            <a:r>
              <a:rPr dirty="0" err="1"/>
              <a:t>أ</a:t>
            </a:r>
            <a:endParaRPr u="none" dirty="0"/>
          </a:p>
          <a:p>
            <a:pPr rtl="0">
              <a:defRPr sz="2600" b="1" u="sng">
                <a:solidFill>
                  <a:srgbClr val="E63B7A"/>
                </a:solidFill>
              </a:defRPr>
            </a:pPr>
            <a:r>
              <a:rPr u="none" dirty="0"/>
              <a:t> </a:t>
            </a:r>
            <a:r>
              <a:rPr u="none" dirty="0" err="1"/>
              <a:t>و</a:t>
            </a:r>
            <a:r>
              <a:rPr u="none" dirty="0"/>
              <a:t> </a:t>
            </a:r>
            <a:r>
              <a:rPr u="none" dirty="0" err="1"/>
              <a:t>د</a:t>
            </a:r>
            <a:endParaRPr u="none" dirty="0"/>
          </a:p>
        </p:txBody>
      </p:sp>
      <p:sp>
        <p:nvSpPr>
          <p:cNvPr id="61" name="=">
            <a:extLst>
              <a:ext uri="{FF2B5EF4-FFF2-40B4-BE49-F238E27FC236}">
                <a16:creationId xmlns:a16="http://schemas.microsoft.com/office/drawing/2014/main" id="{9656C614-F7A6-2A5A-1BA7-030BEA7470AC}"/>
              </a:ext>
            </a:extLst>
          </p:cNvPr>
          <p:cNvSpPr txBox="1"/>
          <p:nvPr/>
        </p:nvSpPr>
        <p:spPr>
          <a:xfrm>
            <a:off x="4431533" y="4925768"/>
            <a:ext cx="218661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900" b="1"/>
            </a:lvl1pPr>
          </a:lstStyle>
          <a:p>
            <a:pPr rtl="0">
              <a:defRPr/>
            </a:pPr>
            <a:r>
              <a:rPr dirty="0"/>
              <a:t>=</a:t>
            </a:r>
          </a:p>
        </p:txBody>
      </p:sp>
      <p:sp>
        <p:nvSpPr>
          <p:cNvPr id="62" name="٤…">
            <a:extLst>
              <a:ext uri="{FF2B5EF4-FFF2-40B4-BE49-F238E27FC236}">
                <a16:creationId xmlns:a16="http://schemas.microsoft.com/office/drawing/2014/main" id="{2CBAC695-DA94-D3AC-2CD1-2CC12487A758}"/>
              </a:ext>
            </a:extLst>
          </p:cNvPr>
          <p:cNvSpPr txBox="1"/>
          <p:nvPr/>
        </p:nvSpPr>
        <p:spPr>
          <a:xfrm>
            <a:off x="4183363" y="4756613"/>
            <a:ext cx="260342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600" b="1" u="sng">
                <a:solidFill>
                  <a:srgbClr val="3A87FE"/>
                </a:solidFill>
              </a:defRPr>
            </a:pPr>
            <a:r>
              <a:rPr dirty="0"/>
              <a:t>٤</a:t>
            </a:r>
            <a:endParaRPr u="none" dirty="0"/>
          </a:p>
          <a:p>
            <a:pPr algn="ctr" rtl="0">
              <a:defRPr sz="2600" b="1" u="sng">
                <a:solidFill>
                  <a:srgbClr val="3A87FE"/>
                </a:solidFill>
              </a:defRPr>
            </a:pPr>
            <a:r>
              <a:rPr u="none" dirty="0"/>
              <a:t>٢</a:t>
            </a:r>
          </a:p>
        </p:txBody>
      </p:sp>
      <p:sp>
        <p:nvSpPr>
          <p:cNvPr id="63" name="=">
            <a:extLst>
              <a:ext uri="{FF2B5EF4-FFF2-40B4-BE49-F238E27FC236}">
                <a16:creationId xmlns:a16="http://schemas.microsoft.com/office/drawing/2014/main" id="{D19F0370-66BC-EF09-CAC9-CF9BE854C268}"/>
              </a:ext>
            </a:extLst>
          </p:cNvPr>
          <p:cNvSpPr txBox="1"/>
          <p:nvPr/>
        </p:nvSpPr>
        <p:spPr>
          <a:xfrm>
            <a:off x="3893757" y="4913549"/>
            <a:ext cx="218661" cy="29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900" b="1"/>
            </a:lvl1pPr>
          </a:lstStyle>
          <a:p>
            <a:pPr rtl="0">
              <a:defRPr/>
            </a:pPr>
            <a:r>
              <a:rPr dirty="0"/>
              <a:t>=</a:t>
            </a:r>
          </a:p>
        </p:txBody>
      </p:sp>
      <p:sp>
        <p:nvSpPr>
          <p:cNvPr id="64" name="٢">
            <a:extLst>
              <a:ext uri="{FF2B5EF4-FFF2-40B4-BE49-F238E27FC236}">
                <a16:creationId xmlns:a16="http://schemas.microsoft.com/office/drawing/2014/main" id="{0CB1DED9-A006-E224-EC08-365A3008D231}"/>
              </a:ext>
            </a:extLst>
          </p:cNvPr>
          <p:cNvSpPr txBox="1"/>
          <p:nvPr/>
        </p:nvSpPr>
        <p:spPr>
          <a:xfrm>
            <a:off x="3639498" y="4864213"/>
            <a:ext cx="266196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700" b="1"/>
            </a:lvl1pPr>
          </a:lstStyle>
          <a:p>
            <a:pPr rtl="0">
              <a:defRPr/>
            </a:pPr>
            <a:r>
              <a:rPr dirty="0"/>
              <a:t>٢</a:t>
            </a:r>
          </a:p>
        </p:txBody>
      </p:sp>
      <p:sp>
        <p:nvSpPr>
          <p:cNvPr id="66" name="المثلث">
            <a:extLst>
              <a:ext uri="{FF2B5EF4-FFF2-40B4-BE49-F238E27FC236}">
                <a16:creationId xmlns:a16="http://schemas.microsoft.com/office/drawing/2014/main" id="{38CD4B06-5490-329A-FB00-18E89BF2BD43}"/>
              </a:ext>
            </a:extLst>
          </p:cNvPr>
          <p:cNvSpPr/>
          <p:nvPr/>
        </p:nvSpPr>
        <p:spPr>
          <a:xfrm>
            <a:off x="7487935" y="5842761"/>
            <a:ext cx="281084" cy="23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المثلث">
            <a:extLst>
              <a:ext uri="{FF2B5EF4-FFF2-40B4-BE49-F238E27FC236}">
                <a16:creationId xmlns:a16="http://schemas.microsoft.com/office/drawing/2014/main" id="{81ED20E4-1B10-2F34-A2C1-CAF49C977732}"/>
              </a:ext>
            </a:extLst>
          </p:cNvPr>
          <p:cNvSpPr/>
          <p:nvPr/>
        </p:nvSpPr>
        <p:spPr>
          <a:xfrm>
            <a:off x="5626248" y="5842761"/>
            <a:ext cx="281085" cy="232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أ ب ج">
            <a:extLst>
              <a:ext uri="{FF2B5EF4-FFF2-40B4-BE49-F238E27FC236}">
                <a16:creationId xmlns:a16="http://schemas.microsoft.com/office/drawing/2014/main" id="{CEBC32A3-F9EC-FA3A-C094-D6F7F4D7C887}"/>
              </a:ext>
            </a:extLst>
          </p:cNvPr>
          <p:cNvSpPr txBox="1"/>
          <p:nvPr/>
        </p:nvSpPr>
        <p:spPr>
          <a:xfrm>
            <a:off x="6500376" y="5746766"/>
            <a:ext cx="83084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rPr dirty="0" err="1"/>
              <a:t>أ</a:t>
            </a:r>
            <a:r>
              <a:rPr dirty="0"/>
              <a:t> </a:t>
            </a:r>
            <a:r>
              <a:rPr dirty="0" err="1"/>
              <a:t>ب</a:t>
            </a:r>
            <a:r>
              <a:rPr dirty="0"/>
              <a:t> </a:t>
            </a:r>
            <a:r>
              <a:rPr dirty="0" err="1"/>
              <a:t>ج</a:t>
            </a:r>
            <a:endParaRPr dirty="0"/>
          </a:p>
        </p:txBody>
      </p:sp>
      <p:sp>
        <p:nvSpPr>
          <p:cNvPr id="69" name="د هـ و">
            <a:extLst>
              <a:ext uri="{FF2B5EF4-FFF2-40B4-BE49-F238E27FC236}">
                <a16:creationId xmlns:a16="http://schemas.microsoft.com/office/drawing/2014/main" id="{309DC1A5-FFCD-31A2-EF48-C696094ED246}"/>
              </a:ext>
            </a:extLst>
          </p:cNvPr>
          <p:cNvSpPr txBox="1"/>
          <p:nvPr/>
        </p:nvSpPr>
        <p:spPr>
          <a:xfrm>
            <a:off x="4739518" y="5796409"/>
            <a:ext cx="74717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rPr dirty="0" err="1"/>
              <a:t>ده</a:t>
            </a:r>
            <a:r>
              <a:rPr dirty="0"/>
              <a:t>ـ </a:t>
            </a:r>
            <a:r>
              <a:rPr dirty="0" err="1"/>
              <a:t>و</a:t>
            </a:r>
            <a:r>
              <a:rPr lang="ar-SA" dirty="0"/>
              <a:t> </a:t>
            </a:r>
            <a:endParaRPr dirty="0"/>
          </a:p>
        </p:txBody>
      </p:sp>
      <p:pic>
        <p:nvPicPr>
          <p:cNvPr id="70" name="IMG_2267.jpeg" descr="IMG_2267.jpeg">
            <a:extLst>
              <a:ext uri="{FF2B5EF4-FFF2-40B4-BE49-F238E27FC236}">
                <a16:creationId xmlns:a16="http://schemas.microsoft.com/office/drawing/2014/main" id="{5D35F5BF-D7FD-FD87-A212-304A991909F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92834" r="3167" b="87479"/>
          <a:stretch>
            <a:fillRect/>
          </a:stretch>
        </p:blipFill>
        <p:spPr>
          <a:xfrm>
            <a:off x="6312630" y="5796059"/>
            <a:ext cx="325843" cy="325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G_2268.jpeg" descr="IMG_2268.jpeg">
            <a:extLst>
              <a:ext uri="{FF2B5EF4-FFF2-40B4-BE49-F238E27FC236}">
                <a16:creationId xmlns:a16="http://schemas.microsoft.com/office/drawing/2014/main" id="{3AB8F639-E7A3-493C-5DC8-74E2DA5A34C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13178" r="23888" b="65116"/>
          <a:stretch>
            <a:fillRect/>
          </a:stretch>
        </p:blipFill>
        <p:spPr>
          <a:xfrm>
            <a:off x="7702877" y="1824142"/>
            <a:ext cx="447337" cy="274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G_2268.jpeg" descr="IMG_2268.jpeg">
            <a:extLst>
              <a:ext uri="{FF2B5EF4-FFF2-40B4-BE49-F238E27FC236}">
                <a16:creationId xmlns:a16="http://schemas.microsoft.com/office/drawing/2014/main" id="{6E9067DA-3A5E-F1A6-EE5C-93871C7D917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13178" r="23888" b="65116"/>
          <a:stretch>
            <a:fillRect/>
          </a:stretch>
        </p:blipFill>
        <p:spPr>
          <a:xfrm>
            <a:off x="7609592" y="2771363"/>
            <a:ext cx="447337" cy="274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IMG_2268.jpeg" descr="IMG_2268.jpeg">
            <a:extLst>
              <a:ext uri="{FF2B5EF4-FFF2-40B4-BE49-F238E27FC236}">
                <a16:creationId xmlns:a16="http://schemas.microsoft.com/office/drawing/2014/main" id="{EBD9B78D-3914-FD3D-5A7E-D8A04270D4E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13178" r="23888" b="65116"/>
          <a:stretch>
            <a:fillRect/>
          </a:stretch>
        </p:blipFill>
        <p:spPr>
          <a:xfrm>
            <a:off x="7609592" y="2294978"/>
            <a:ext cx="497560" cy="305073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661E3D48-0952-6506-E0FC-2397192666C5}"/>
              </a:ext>
            </a:extLst>
          </p:cNvPr>
          <p:cNvSpPr txBox="1"/>
          <p:nvPr/>
        </p:nvSpPr>
        <p:spPr>
          <a:xfrm>
            <a:off x="8299791" y="1703982"/>
            <a:ext cx="10219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ar-SA" sz="2400" dirty="0"/>
              <a:t>&lt; </a:t>
            </a:r>
            <a:r>
              <a:rPr lang="ar-SA" sz="2400" dirty="0" err="1">
                <a:solidFill>
                  <a:srgbClr val="FF0000"/>
                </a:solidFill>
              </a:rPr>
              <a:t>أ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4C12D3B3-6F64-7585-D2EF-7C58D9531E7E}"/>
              </a:ext>
            </a:extLst>
          </p:cNvPr>
          <p:cNvSpPr txBox="1"/>
          <p:nvPr/>
        </p:nvSpPr>
        <p:spPr>
          <a:xfrm>
            <a:off x="7147838" y="1725745"/>
            <a:ext cx="9211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ar-SA" sz="2400" dirty="0"/>
              <a:t>&lt; </a:t>
            </a:r>
            <a:r>
              <a:rPr lang="ar-SA" sz="2400" dirty="0">
                <a:solidFill>
                  <a:srgbClr val="FF0000"/>
                </a:solidFill>
              </a:rPr>
              <a:t>د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95D8D9D8-C610-B965-75B1-66C0BA396470}"/>
              </a:ext>
            </a:extLst>
          </p:cNvPr>
          <p:cNvSpPr txBox="1"/>
          <p:nvPr/>
        </p:nvSpPr>
        <p:spPr>
          <a:xfrm>
            <a:off x="8194533" y="2225847"/>
            <a:ext cx="10219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ar-SA" sz="2400" dirty="0"/>
              <a:t>&lt; </a:t>
            </a:r>
            <a:r>
              <a:rPr lang="ar-SA" sz="2400" dirty="0" err="1">
                <a:solidFill>
                  <a:srgbClr val="FF0000"/>
                </a:solidFill>
              </a:rPr>
              <a:t>ج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5C17EF6F-959D-09FF-0D52-D53A9A12572B}"/>
              </a:ext>
            </a:extLst>
          </p:cNvPr>
          <p:cNvSpPr txBox="1"/>
          <p:nvPr/>
        </p:nvSpPr>
        <p:spPr>
          <a:xfrm>
            <a:off x="7011223" y="2190717"/>
            <a:ext cx="10219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ar-SA" sz="2400" dirty="0"/>
              <a:t>&lt; </a:t>
            </a:r>
            <a:r>
              <a:rPr lang="ar-SA" sz="2400" dirty="0">
                <a:solidFill>
                  <a:srgbClr val="FF0000"/>
                </a:solidFill>
              </a:rPr>
              <a:t>و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D8F44378-D47E-B40B-A364-5EF265E265C8}"/>
              </a:ext>
            </a:extLst>
          </p:cNvPr>
          <p:cNvSpPr txBox="1"/>
          <p:nvPr/>
        </p:nvSpPr>
        <p:spPr>
          <a:xfrm>
            <a:off x="8194533" y="2693574"/>
            <a:ext cx="10219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ar-SA" sz="2400" dirty="0"/>
              <a:t>&lt; </a:t>
            </a:r>
            <a:r>
              <a:rPr lang="ar-SA" sz="2400" dirty="0">
                <a:solidFill>
                  <a:srgbClr val="FF0000"/>
                </a:solidFill>
              </a:rPr>
              <a:t>ب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8FFAEBA5-81E3-4754-D8F6-496FEA59C191}"/>
              </a:ext>
            </a:extLst>
          </p:cNvPr>
          <p:cNvSpPr txBox="1"/>
          <p:nvPr/>
        </p:nvSpPr>
        <p:spPr>
          <a:xfrm>
            <a:off x="6985735" y="2693574"/>
            <a:ext cx="10219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l" defTabSz="914400" rtl="0" eaLnBrk="1" latinLnBrk="0" hangingPunct="1"/>
            <a:r>
              <a:rPr lang="ar-SA" sz="2400" dirty="0"/>
              <a:t>&lt; </a:t>
            </a:r>
            <a:r>
              <a:rPr lang="ar-SA" sz="2400" dirty="0">
                <a:solidFill>
                  <a:srgbClr val="FF0000"/>
                </a:solidFill>
              </a:rPr>
              <a:t>هـ</a:t>
            </a:r>
          </a:p>
        </p:txBody>
      </p:sp>
    </p:spTree>
    <p:extLst>
      <p:ext uri="{BB962C8B-B14F-4D97-AF65-F5344CB8AC3E}">
        <p14:creationId xmlns:p14="http://schemas.microsoft.com/office/powerpoint/2010/main" val="2256763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fill="hold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fill="hold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fill="hold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 fill="hold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fill="hold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fill="hold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 fill="hold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 fill="hold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fill="hold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 fill="hold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5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6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1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00" fill="hold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1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00" fill="hold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500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6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6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2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7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8" grpId="0" animBg="1" advAuto="0"/>
      <p:bldP spid="11" grpId="0" animBg="1" advAuto="0"/>
      <p:bldP spid="13" grpId="0" animBg="1" advAuto="0"/>
      <p:bldP spid="14" grpId="0" animBg="1" advAuto="0"/>
      <p:bldP spid="14" grpId="1" animBg="1" advAuto="0"/>
      <p:bldP spid="16" grpId="0" animBg="1" advAuto="0"/>
      <p:bldP spid="16" grpId="1" animBg="1" advAuto="0"/>
      <p:bldP spid="17" grpId="0" animBg="1" advAuto="0"/>
      <p:bldP spid="24" grpId="0" animBg="1" advAuto="0"/>
      <p:bldP spid="24" grpId="1" animBg="1" advAuto="0"/>
      <p:bldP spid="25" grpId="0" animBg="1" advAuto="0"/>
      <p:bldP spid="25" grpId="1" animBg="1" advAuto="0"/>
      <p:bldP spid="26" grpId="0" animBg="1" advAuto="0"/>
      <p:bldP spid="26" grpId="1" animBg="1" advAuto="0"/>
      <p:bldP spid="27" grpId="0" animBg="1" advAuto="0"/>
      <p:bldP spid="27" grpId="1" animBg="1" advAuto="0"/>
      <p:bldP spid="34" grpId="0" animBg="1" advAuto="0"/>
      <p:bldP spid="35" grpId="0" animBg="1" advAuto="0"/>
      <p:bldP spid="36" grpId="0" animBg="1"/>
      <p:bldP spid="37" grpId="0" animBg="1" advAuto="0"/>
      <p:bldP spid="37" grpId="1" animBg="1" advAuto="0"/>
      <p:bldP spid="38" grpId="0" animBg="1" advAuto="0"/>
      <p:bldP spid="38" grpId="1" animBg="1" advAuto="0"/>
      <p:bldP spid="39" grpId="0" animBg="1" advAuto="0"/>
      <p:bldP spid="40" grpId="0" animBg="1" advAuto="0"/>
      <p:bldP spid="41" grpId="0" animBg="1" advAuto="0"/>
      <p:bldP spid="41" grpId="1" animBg="1" advAuto="0"/>
      <p:bldP spid="42" grpId="0" animBg="1" advAuto="0"/>
      <p:bldP spid="42" grpId="1" animBg="1" advAuto="0"/>
      <p:bldP spid="43" grpId="0" animBg="1" advAuto="0"/>
      <p:bldP spid="44" grpId="0" animBg="1" advAuto="0"/>
      <p:bldP spid="45" grpId="0" animBg="1" advAuto="0"/>
      <p:bldP spid="45" grpId="1" animBg="1" advAuto="0"/>
      <p:bldP spid="46" grpId="0" animBg="1" advAuto="0"/>
      <p:bldP spid="46" grpId="1" animBg="1" advAuto="0"/>
      <p:bldP spid="47" grpId="0" animBg="1" advAuto="0"/>
      <p:bldP spid="48" grpId="0" animBg="1" advAuto="0"/>
      <p:bldP spid="49" grpId="0" animBg="1" advAuto="0"/>
      <p:bldP spid="50" grpId="0" animBg="1" advAuto="0"/>
      <p:bldP spid="51" grpId="0" animBg="1" advAuto="0"/>
      <p:bldP spid="52" grpId="0" animBg="1" advAuto="0"/>
      <p:bldP spid="53" grpId="0" animBg="1" advAuto="0"/>
      <p:bldP spid="54" grpId="0" animBg="1" advAuto="0"/>
      <p:bldP spid="55" grpId="0" animBg="1" advAuto="0"/>
      <p:bldP spid="56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2" grpId="0" animBg="1" advAuto="0"/>
      <p:bldP spid="63" grpId="0" animBg="1" advAuto="0"/>
      <p:bldP spid="64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 advAuto="0"/>
      <p:bldP spid="74" grpId="0"/>
      <p:bldP spid="75" grpId="0"/>
      <p:bldP spid="75" grpId="1"/>
      <p:bldP spid="76" grpId="0"/>
      <p:bldP spid="77" grpId="0"/>
      <p:bldP spid="78" grpId="0"/>
      <p:bldP spid="7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476674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752270" y="1817401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3" name="Google Shape;6416;p74">
            <a:extLst>
              <a:ext uri="{FF2B5EF4-FFF2-40B4-BE49-F238E27FC236}">
                <a16:creationId xmlns:a16="http://schemas.microsoft.com/office/drawing/2014/main" id="{E6E7ECDE-C1DB-7C7B-A9C1-2C88CEA9E489}"/>
              </a:ext>
            </a:extLst>
          </p:cNvPr>
          <p:cNvSpPr/>
          <p:nvPr/>
        </p:nvSpPr>
        <p:spPr>
          <a:xfrm>
            <a:off x="1499926" y="2429677"/>
            <a:ext cx="59835" cy="59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29" y="0"/>
                </a:moveTo>
                <a:cubicBezTo>
                  <a:pt x="4840" y="0"/>
                  <a:pt x="0" y="4764"/>
                  <a:pt x="0" y="10771"/>
                </a:cubicBezTo>
                <a:cubicBezTo>
                  <a:pt x="0" y="16760"/>
                  <a:pt x="4840" y="21600"/>
                  <a:pt x="10829" y="21600"/>
                </a:cubicBezTo>
                <a:cubicBezTo>
                  <a:pt x="16760" y="21600"/>
                  <a:pt x="21600" y="16760"/>
                  <a:pt x="21600" y="10771"/>
                </a:cubicBezTo>
                <a:cubicBezTo>
                  <a:pt x="21600" y="4764"/>
                  <a:pt x="16760" y="0"/>
                  <a:pt x="10829" y="0"/>
                </a:cubicBezTo>
                <a:close/>
              </a:path>
            </a:pathLst>
          </a:custGeom>
          <a:solidFill>
            <a:schemeClr val="accent3">
              <a:lumOff val="-1007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435D74"/>
                </a:solidFill>
              </a:defRPr>
            </a:pPr>
            <a:endParaRPr/>
          </a:p>
        </p:txBody>
      </p:sp>
      <p:pic>
        <p:nvPicPr>
          <p:cNvPr id="14" name="IMG_1788.png" descr="IMG_1788.png">
            <a:extLst>
              <a:ext uri="{FF2B5EF4-FFF2-40B4-BE49-F238E27FC236}">
                <a16:creationId xmlns:a16="http://schemas.microsoft.com/office/drawing/2014/main" id="{69A37E6E-1CD9-A671-8E18-16A9717919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38" t="58663" r="29784" b="24362"/>
          <a:stretch>
            <a:fillRect/>
          </a:stretch>
        </p:blipFill>
        <p:spPr>
          <a:xfrm>
            <a:off x="1972340" y="2321231"/>
            <a:ext cx="7881052" cy="30170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oogle Shape;6210;p74">
            <a:extLst>
              <a:ext uri="{FF2B5EF4-FFF2-40B4-BE49-F238E27FC236}">
                <a16:creationId xmlns:a16="http://schemas.microsoft.com/office/drawing/2014/main" id="{8994D1FB-6009-062E-F319-0EC6D59E3EDA}"/>
              </a:ext>
            </a:extLst>
          </p:cNvPr>
          <p:cNvGrpSpPr/>
          <p:nvPr/>
        </p:nvGrpSpPr>
        <p:grpSpPr>
          <a:xfrm>
            <a:off x="5531257" y="1110141"/>
            <a:ext cx="1116800" cy="1117034"/>
            <a:chOff x="0" y="57"/>
            <a:chExt cx="1116798" cy="1117032"/>
          </a:xfrm>
        </p:grpSpPr>
        <p:sp>
          <p:nvSpPr>
            <p:cNvPr id="17" name="Google Shape;6211;p74">
              <a:extLst>
                <a:ext uri="{FF2B5EF4-FFF2-40B4-BE49-F238E27FC236}">
                  <a16:creationId xmlns:a16="http://schemas.microsoft.com/office/drawing/2014/main" id="{647A587C-1A13-FA3C-A310-3F093BF08427}"/>
                </a:ext>
              </a:extLst>
            </p:cNvPr>
            <p:cNvSpPr/>
            <p:nvPr/>
          </p:nvSpPr>
          <p:spPr>
            <a:xfrm>
              <a:off x="329319" y="850887"/>
              <a:ext cx="458161" cy="2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8" name="Google Shape;6212;p74">
              <a:extLst>
                <a:ext uri="{FF2B5EF4-FFF2-40B4-BE49-F238E27FC236}">
                  <a16:creationId xmlns:a16="http://schemas.microsoft.com/office/drawing/2014/main" id="{439FB6F1-5FE9-6986-6E45-E74F29CFB401}"/>
                </a:ext>
              </a:extLst>
            </p:cNvPr>
            <p:cNvSpPr/>
            <p:nvPr/>
          </p:nvSpPr>
          <p:spPr>
            <a:xfrm>
              <a:off x="165745" y="57"/>
              <a:ext cx="787554" cy="785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9" name="Google Shape;6213;p74">
              <a:extLst>
                <a:ext uri="{FF2B5EF4-FFF2-40B4-BE49-F238E27FC236}">
                  <a16:creationId xmlns:a16="http://schemas.microsoft.com/office/drawing/2014/main" id="{25F33C1D-254C-2F97-840E-5D1C7FD06707}"/>
                </a:ext>
              </a:extLst>
            </p:cNvPr>
            <p:cNvSpPr/>
            <p:nvPr/>
          </p:nvSpPr>
          <p:spPr>
            <a:xfrm>
              <a:off x="0" y="392784"/>
              <a:ext cx="130754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0" name="Google Shape;6214;p74">
              <a:extLst>
                <a:ext uri="{FF2B5EF4-FFF2-40B4-BE49-F238E27FC236}">
                  <a16:creationId xmlns:a16="http://schemas.microsoft.com/office/drawing/2014/main" id="{93DA8793-74C8-1467-117C-AC0431484489}"/>
                </a:ext>
              </a:extLst>
            </p:cNvPr>
            <p:cNvSpPr/>
            <p:nvPr/>
          </p:nvSpPr>
          <p:spPr>
            <a:xfrm>
              <a:off x="9887" y="173643"/>
              <a:ext cx="111362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1" name="Google Shape;6215;p74">
              <a:extLst>
                <a:ext uri="{FF2B5EF4-FFF2-40B4-BE49-F238E27FC236}">
                  <a16:creationId xmlns:a16="http://schemas.microsoft.com/office/drawing/2014/main" id="{ABA8242F-AFF3-5D9E-C38B-F28C7284AD6C}"/>
                </a:ext>
              </a:extLst>
            </p:cNvPr>
            <p:cNvSpPr/>
            <p:nvPr/>
          </p:nvSpPr>
          <p:spPr>
            <a:xfrm>
              <a:off x="9887" y="566311"/>
              <a:ext cx="110973" cy="11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2" name="Google Shape;6216;p74">
              <a:extLst>
                <a:ext uri="{FF2B5EF4-FFF2-40B4-BE49-F238E27FC236}">
                  <a16:creationId xmlns:a16="http://schemas.microsoft.com/office/drawing/2014/main" id="{BE70F494-A8F0-8A6E-C458-7F9B9F31C2B2}"/>
                </a:ext>
              </a:extLst>
            </p:cNvPr>
            <p:cNvSpPr/>
            <p:nvPr/>
          </p:nvSpPr>
          <p:spPr>
            <a:xfrm>
              <a:off x="986102" y="392784"/>
              <a:ext cx="130698" cy="6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3" name="Google Shape;6217;p74">
              <a:extLst>
                <a:ext uri="{FF2B5EF4-FFF2-40B4-BE49-F238E27FC236}">
                  <a16:creationId xmlns:a16="http://schemas.microsoft.com/office/drawing/2014/main" id="{7520B7FB-ADCC-54B1-D65B-64B58BAB04B2}"/>
                </a:ext>
              </a:extLst>
            </p:cNvPr>
            <p:cNvSpPr/>
            <p:nvPr/>
          </p:nvSpPr>
          <p:spPr>
            <a:xfrm>
              <a:off x="995939" y="173643"/>
              <a:ext cx="111024" cy="11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4" name="Google Shape;6218;p74">
              <a:extLst>
                <a:ext uri="{FF2B5EF4-FFF2-40B4-BE49-F238E27FC236}">
                  <a16:creationId xmlns:a16="http://schemas.microsoft.com/office/drawing/2014/main" id="{9D3A2971-8919-3AE1-3DA4-814762996AAB}"/>
                </a:ext>
              </a:extLst>
            </p:cNvPr>
            <p:cNvSpPr/>
            <p:nvPr/>
          </p:nvSpPr>
          <p:spPr>
            <a:xfrm>
              <a:off x="995550" y="565964"/>
              <a:ext cx="111413" cy="11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2669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9760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D26BD64-E782-9B50-D1C4-EF45325EBB09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pic>
        <p:nvPicPr>
          <p:cNvPr id="5" name="IMG_1788.png" descr="IMG_1788.png">
            <a:extLst>
              <a:ext uri="{FF2B5EF4-FFF2-40B4-BE49-F238E27FC236}">
                <a16:creationId xmlns:a16="http://schemas.microsoft.com/office/drawing/2014/main" id="{8122BEF4-81FB-6E3C-BC14-2083C6FC30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58" t="75386" r="29784" b="6311"/>
          <a:stretch>
            <a:fillRect/>
          </a:stretch>
        </p:blipFill>
        <p:spPr>
          <a:xfrm>
            <a:off x="2175081" y="2041358"/>
            <a:ext cx="6699174" cy="28939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oogle Shape;6210;p74">
            <a:extLst>
              <a:ext uri="{FF2B5EF4-FFF2-40B4-BE49-F238E27FC236}">
                <a16:creationId xmlns:a16="http://schemas.microsoft.com/office/drawing/2014/main" id="{7059BEB2-DBB6-E889-EC0A-2D3DB9176F31}"/>
              </a:ext>
            </a:extLst>
          </p:cNvPr>
          <p:cNvGrpSpPr/>
          <p:nvPr/>
        </p:nvGrpSpPr>
        <p:grpSpPr>
          <a:xfrm>
            <a:off x="3909157" y="1041869"/>
            <a:ext cx="880646" cy="880830"/>
            <a:chOff x="0" y="45"/>
            <a:chExt cx="880645" cy="880829"/>
          </a:xfrm>
        </p:grpSpPr>
        <p:sp>
          <p:nvSpPr>
            <p:cNvPr id="11" name="Google Shape;6211;p74">
              <a:extLst>
                <a:ext uri="{FF2B5EF4-FFF2-40B4-BE49-F238E27FC236}">
                  <a16:creationId xmlns:a16="http://schemas.microsoft.com/office/drawing/2014/main" id="{CB680126-DA49-5C26-18E9-134489E88A1A}"/>
                </a:ext>
              </a:extLst>
            </p:cNvPr>
            <p:cNvSpPr/>
            <p:nvPr/>
          </p:nvSpPr>
          <p:spPr>
            <a:xfrm>
              <a:off x="259682" y="670962"/>
              <a:ext cx="361281" cy="20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662"/>
                  </a:lnTo>
                  <a:cubicBezTo>
                    <a:pt x="8" y="6104"/>
                    <a:pt x="1309" y="9166"/>
                    <a:pt x="3219" y="10210"/>
                  </a:cubicBezTo>
                  <a:cubicBezTo>
                    <a:pt x="3845" y="16469"/>
                    <a:pt x="6995" y="21600"/>
                    <a:pt x="10804" y="21600"/>
                  </a:cubicBezTo>
                  <a:cubicBezTo>
                    <a:pt x="14605" y="21600"/>
                    <a:pt x="17758" y="16469"/>
                    <a:pt x="18384" y="10210"/>
                  </a:cubicBezTo>
                  <a:cubicBezTo>
                    <a:pt x="20291" y="9166"/>
                    <a:pt x="21592" y="6104"/>
                    <a:pt x="21600" y="26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3" name="Google Shape;6212;p74">
              <a:extLst>
                <a:ext uri="{FF2B5EF4-FFF2-40B4-BE49-F238E27FC236}">
                  <a16:creationId xmlns:a16="http://schemas.microsoft.com/office/drawing/2014/main" id="{292597B1-D5E3-6515-3D95-59FFC95AD1A7}"/>
                </a:ext>
              </a:extLst>
            </p:cNvPr>
            <p:cNvSpPr/>
            <p:nvPr/>
          </p:nvSpPr>
          <p:spPr>
            <a:xfrm>
              <a:off x="130697" y="45"/>
              <a:ext cx="621021" cy="619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extrusionOk="0">
                  <a:moveTo>
                    <a:pt x="10537" y="3601"/>
                  </a:moveTo>
                  <a:cubicBezTo>
                    <a:pt x="14415" y="3606"/>
                    <a:pt x="17556" y="6827"/>
                    <a:pt x="17560" y="10801"/>
                  </a:cubicBezTo>
                  <a:cubicBezTo>
                    <a:pt x="17560" y="11300"/>
                    <a:pt x="17167" y="11698"/>
                    <a:pt x="16680" y="11698"/>
                  </a:cubicBezTo>
                  <a:cubicBezTo>
                    <a:pt x="16194" y="11698"/>
                    <a:pt x="15805" y="11300"/>
                    <a:pt x="15805" y="10801"/>
                  </a:cubicBezTo>
                  <a:cubicBezTo>
                    <a:pt x="15800" y="7820"/>
                    <a:pt x="13444" y="5405"/>
                    <a:pt x="10537" y="5400"/>
                  </a:cubicBezTo>
                  <a:cubicBezTo>
                    <a:pt x="10050" y="5400"/>
                    <a:pt x="9656" y="4997"/>
                    <a:pt x="9656" y="4503"/>
                  </a:cubicBezTo>
                  <a:cubicBezTo>
                    <a:pt x="9656" y="4004"/>
                    <a:pt x="10050" y="3601"/>
                    <a:pt x="10537" y="3601"/>
                  </a:cubicBezTo>
                  <a:close/>
                  <a:moveTo>
                    <a:pt x="10521" y="0"/>
                  </a:moveTo>
                  <a:cubicBezTo>
                    <a:pt x="9782" y="0"/>
                    <a:pt x="9030" y="78"/>
                    <a:pt x="8271" y="241"/>
                  </a:cubicBezTo>
                  <a:cubicBezTo>
                    <a:pt x="4309" y="1090"/>
                    <a:pt x="1084" y="4388"/>
                    <a:pt x="241" y="8448"/>
                  </a:cubicBezTo>
                  <a:cubicBezTo>
                    <a:pt x="-471" y="11904"/>
                    <a:pt x="409" y="15371"/>
                    <a:pt x="2661" y="17963"/>
                  </a:cubicBezTo>
                  <a:cubicBezTo>
                    <a:pt x="3545" y="18979"/>
                    <a:pt x="4118" y="20247"/>
                    <a:pt x="4304" y="21600"/>
                  </a:cubicBezTo>
                  <a:lnTo>
                    <a:pt x="16769" y="21600"/>
                  </a:lnTo>
                  <a:cubicBezTo>
                    <a:pt x="16976" y="20228"/>
                    <a:pt x="17560" y="18946"/>
                    <a:pt x="18459" y="17904"/>
                  </a:cubicBezTo>
                  <a:cubicBezTo>
                    <a:pt x="20145" y="15941"/>
                    <a:pt x="21129" y="13417"/>
                    <a:pt x="21129" y="10801"/>
                  </a:cubicBezTo>
                  <a:cubicBezTo>
                    <a:pt x="21129" y="4731"/>
                    <a:pt x="16268" y="0"/>
                    <a:pt x="105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4" name="Google Shape;6213;p74">
              <a:extLst>
                <a:ext uri="{FF2B5EF4-FFF2-40B4-BE49-F238E27FC236}">
                  <a16:creationId xmlns:a16="http://schemas.microsoft.com/office/drawing/2014/main" id="{90B13732-BE2B-3DF9-3849-3EA43BD5E1EB}"/>
                </a:ext>
              </a:extLst>
            </p:cNvPr>
            <p:cNvSpPr/>
            <p:nvPr/>
          </p:nvSpPr>
          <p:spPr>
            <a:xfrm>
              <a:off x="0" y="309727"/>
              <a:ext cx="103106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0" y="0"/>
                  </a:moveTo>
                  <a:cubicBezTo>
                    <a:pt x="2394" y="0"/>
                    <a:pt x="0" y="4840"/>
                    <a:pt x="0" y="10829"/>
                  </a:cubicBezTo>
                  <a:cubicBezTo>
                    <a:pt x="0" y="16760"/>
                    <a:pt x="2394" y="21600"/>
                    <a:pt x="5390" y="21600"/>
                  </a:cubicBezTo>
                  <a:lnTo>
                    <a:pt x="16210" y="21600"/>
                  </a:lnTo>
                  <a:cubicBezTo>
                    <a:pt x="19206" y="21600"/>
                    <a:pt x="21600" y="16760"/>
                    <a:pt x="21600" y="10829"/>
                  </a:cubicBezTo>
                  <a:cubicBezTo>
                    <a:pt x="21600" y="4840"/>
                    <a:pt x="19206" y="0"/>
                    <a:pt x="1621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6" name="Google Shape;6214;p74">
              <a:extLst>
                <a:ext uri="{FF2B5EF4-FFF2-40B4-BE49-F238E27FC236}">
                  <a16:creationId xmlns:a16="http://schemas.microsoft.com/office/drawing/2014/main" id="{0F1BF5D1-4C4A-A3CE-69FB-CECAE10D75DD}"/>
                </a:ext>
              </a:extLst>
            </p:cNvPr>
            <p:cNvSpPr/>
            <p:nvPr/>
          </p:nvSpPr>
          <p:spPr>
            <a:xfrm>
              <a:off x="7796" y="136925"/>
              <a:ext cx="87815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6021" y="0"/>
                  </a:moveTo>
                  <a:cubicBezTo>
                    <a:pt x="4479" y="0"/>
                    <a:pt x="2938" y="629"/>
                    <a:pt x="1779" y="1877"/>
                  </a:cubicBezTo>
                  <a:cubicBezTo>
                    <a:pt x="-559" y="4316"/>
                    <a:pt x="-591" y="8271"/>
                    <a:pt x="1673" y="10778"/>
                  </a:cubicBezTo>
                  <a:lnTo>
                    <a:pt x="10188" y="19746"/>
                  </a:lnTo>
                  <a:cubicBezTo>
                    <a:pt x="11357" y="20982"/>
                    <a:pt x="12888" y="21600"/>
                    <a:pt x="14418" y="21600"/>
                  </a:cubicBezTo>
                  <a:cubicBezTo>
                    <a:pt x="15960" y="21600"/>
                    <a:pt x="17490" y="20982"/>
                    <a:pt x="18670" y="19746"/>
                  </a:cubicBezTo>
                  <a:cubicBezTo>
                    <a:pt x="21009" y="17240"/>
                    <a:pt x="21009" y="13250"/>
                    <a:pt x="18670" y="10778"/>
                  </a:cubicBezTo>
                  <a:lnTo>
                    <a:pt x="10188" y="1776"/>
                  </a:lnTo>
                  <a:cubicBezTo>
                    <a:pt x="9029" y="596"/>
                    <a:pt x="7520" y="0"/>
                    <a:pt x="6021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7" name="Google Shape;6215;p74">
              <a:extLst>
                <a:ext uri="{FF2B5EF4-FFF2-40B4-BE49-F238E27FC236}">
                  <a16:creationId xmlns:a16="http://schemas.microsoft.com/office/drawing/2014/main" id="{1DEEA092-E28E-A1F0-7B77-83853D50C4E1}"/>
                </a:ext>
              </a:extLst>
            </p:cNvPr>
            <p:cNvSpPr/>
            <p:nvPr/>
          </p:nvSpPr>
          <p:spPr>
            <a:xfrm>
              <a:off x="7796" y="446561"/>
              <a:ext cx="87507" cy="87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extrusionOk="0">
                  <a:moveTo>
                    <a:pt x="14376" y="0"/>
                  </a:moveTo>
                  <a:cubicBezTo>
                    <a:pt x="12872" y="0"/>
                    <a:pt x="11380" y="597"/>
                    <a:pt x="10218" y="1792"/>
                  </a:cubicBezTo>
                  <a:lnTo>
                    <a:pt x="1678" y="10823"/>
                  </a:lnTo>
                  <a:cubicBezTo>
                    <a:pt x="-593" y="13291"/>
                    <a:pt x="-561" y="17271"/>
                    <a:pt x="1784" y="19717"/>
                  </a:cubicBezTo>
                  <a:cubicBezTo>
                    <a:pt x="2947" y="20969"/>
                    <a:pt x="4492" y="21600"/>
                    <a:pt x="6038" y="21600"/>
                  </a:cubicBezTo>
                  <a:cubicBezTo>
                    <a:pt x="7542" y="21600"/>
                    <a:pt x="9056" y="21003"/>
                    <a:pt x="10218" y="19819"/>
                  </a:cubicBezTo>
                  <a:lnTo>
                    <a:pt x="18725" y="10823"/>
                  </a:lnTo>
                  <a:cubicBezTo>
                    <a:pt x="21007" y="8309"/>
                    <a:pt x="20975" y="4329"/>
                    <a:pt x="18630" y="1894"/>
                  </a:cubicBezTo>
                  <a:cubicBezTo>
                    <a:pt x="17467" y="631"/>
                    <a:pt x="15922" y="0"/>
                    <a:pt x="1437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8" name="Google Shape;6216;p74">
              <a:extLst>
                <a:ext uri="{FF2B5EF4-FFF2-40B4-BE49-F238E27FC236}">
                  <a16:creationId xmlns:a16="http://schemas.microsoft.com/office/drawing/2014/main" id="{35D40A03-4AE3-4458-F776-170CBC3BD27C}"/>
                </a:ext>
              </a:extLst>
            </p:cNvPr>
            <p:cNvSpPr/>
            <p:nvPr/>
          </p:nvSpPr>
          <p:spPr>
            <a:xfrm>
              <a:off x="777585" y="309727"/>
              <a:ext cx="103061" cy="5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3" y="0"/>
                  </a:moveTo>
                  <a:cubicBezTo>
                    <a:pt x="2395" y="0"/>
                    <a:pt x="0" y="4840"/>
                    <a:pt x="0" y="10829"/>
                  </a:cubicBezTo>
                  <a:cubicBezTo>
                    <a:pt x="0" y="16760"/>
                    <a:pt x="2395" y="21600"/>
                    <a:pt x="5393" y="21600"/>
                  </a:cubicBezTo>
                  <a:lnTo>
                    <a:pt x="16207" y="21600"/>
                  </a:lnTo>
                  <a:cubicBezTo>
                    <a:pt x="19205" y="21600"/>
                    <a:pt x="21600" y="16760"/>
                    <a:pt x="21600" y="10829"/>
                  </a:cubicBezTo>
                  <a:cubicBezTo>
                    <a:pt x="21600" y="4840"/>
                    <a:pt x="19205" y="0"/>
                    <a:pt x="16207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19" name="Google Shape;6217;p74">
              <a:extLst>
                <a:ext uri="{FF2B5EF4-FFF2-40B4-BE49-F238E27FC236}">
                  <a16:creationId xmlns:a16="http://schemas.microsoft.com/office/drawing/2014/main" id="{D942FD2B-B13B-86FF-A79B-899E9C249917}"/>
                </a:ext>
              </a:extLst>
            </p:cNvPr>
            <p:cNvSpPr/>
            <p:nvPr/>
          </p:nvSpPr>
          <p:spPr>
            <a:xfrm>
              <a:off x="785342" y="136925"/>
              <a:ext cx="87547" cy="8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extrusionOk="0">
                  <a:moveTo>
                    <a:pt x="14378" y="0"/>
                  </a:moveTo>
                  <a:cubicBezTo>
                    <a:pt x="12875" y="0"/>
                    <a:pt x="11373" y="598"/>
                    <a:pt x="10222" y="1782"/>
                  </a:cubicBezTo>
                  <a:lnTo>
                    <a:pt x="1686" y="10817"/>
                  </a:lnTo>
                  <a:cubicBezTo>
                    <a:pt x="-594" y="13298"/>
                    <a:pt x="-562" y="17269"/>
                    <a:pt x="1782" y="19716"/>
                  </a:cubicBezTo>
                  <a:cubicBezTo>
                    <a:pt x="2954" y="20980"/>
                    <a:pt x="4500" y="21600"/>
                    <a:pt x="6045" y="21600"/>
                  </a:cubicBezTo>
                  <a:cubicBezTo>
                    <a:pt x="7547" y="21600"/>
                    <a:pt x="9050" y="21013"/>
                    <a:pt x="10222" y="19818"/>
                  </a:cubicBezTo>
                  <a:lnTo>
                    <a:pt x="18726" y="10817"/>
                  </a:lnTo>
                  <a:cubicBezTo>
                    <a:pt x="21006" y="8302"/>
                    <a:pt x="20974" y="4331"/>
                    <a:pt x="18630" y="1884"/>
                  </a:cubicBezTo>
                  <a:cubicBezTo>
                    <a:pt x="17458" y="632"/>
                    <a:pt x="15912" y="0"/>
                    <a:pt x="143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  <p:sp>
          <p:nvSpPr>
            <p:cNvPr id="20" name="Google Shape;6218;p74">
              <a:extLst>
                <a:ext uri="{FF2B5EF4-FFF2-40B4-BE49-F238E27FC236}">
                  <a16:creationId xmlns:a16="http://schemas.microsoft.com/office/drawing/2014/main" id="{7C327E40-7D01-1A50-21EE-B1753DC824E7}"/>
                </a:ext>
              </a:extLst>
            </p:cNvPr>
            <p:cNvSpPr/>
            <p:nvPr/>
          </p:nvSpPr>
          <p:spPr>
            <a:xfrm>
              <a:off x="785035" y="446287"/>
              <a:ext cx="87854" cy="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4" h="21600" extrusionOk="0">
                  <a:moveTo>
                    <a:pt x="6014" y="0"/>
                  </a:moveTo>
                  <a:cubicBezTo>
                    <a:pt x="4473" y="0"/>
                    <a:pt x="2933" y="618"/>
                    <a:pt x="1753" y="1854"/>
                  </a:cubicBezTo>
                  <a:cubicBezTo>
                    <a:pt x="-584" y="4349"/>
                    <a:pt x="-584" y="8350"/>
                    <a:pt x="1753" y="10856"/>
                  </a:cubicBezTo>
                  <a:lnTo>
                    <a:pt x="10264" y="19824"/>
                  </a:lnTo>
                  <a:cubicBezTo>
                    <a:pt x="11411" y="21004"/>
                    <a:pt x="12909" y="21600"/>
                    <a:pt x="14407" y="21600"/>
                  </a:cubicBezTo>
                  <a:cubicBezTo>
                    <a:pt x="15937" y="21600"/>
                    <a:pt x="17478" y="20971"/>
                    <a:pt x="18647" y="19723"/>
                  </a:cubicBezTo>
                  <a:cubicBezTo>
                    <a:pt x="20984" y="17284"/>
                    <a:pt x="21016" y="13317"/>
                    <a:pt x="18742" y="10856"/>
                  </a:cubicBezTo>
                  <a:lnTo>
                    <a:pt x="10264" y="1854"/>
                  </a:lnTo>
                  <a:cubicBezTo>
                    <a:pt x="9084" y="618"/>
                    <a:pt x="7544" y="0"/>
                    <a:pt x="601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0822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1258</Words>
  <Application>Microsoft Macintosh PowerPoint</Application>
  <PresentationFormat>شاشة عريضة</PresentationFormat>
  <Paragraphs>676</Paragraphs>
  <Slides>28</Slides>
  <Notes>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40" baseType="lpstr">
      <vt:lpstr>18 Khebrat Musamim</vt:lpstr>
      <vt:lpstr>Aldhabi</vt:lpstr>
      <vt:lpstr>Arial</vt:lpstr>
      <vt:lpstr>Arial Black</vt:lpstr>
      <vt:lpstr>Beirut</vt:lpstr>
      <vt:lpstr>Calibri</vt:lpstr>
      <vt:lpstr>Calibri Light</vt:lpstr>
      <vt:lpstr>Comic Sans MS</vt:lpstr>
      <vt:lpstr>Geeza Pro Bold</vt:lpstr>
      <vt:lpstr>Geeza Pro Regular</vt:lpstr>
      <vt:lpstr>Muna Bold</vt:lpstr>
      <vt:lpstr>نسق Office</vt:lpstr>
      <vt:lpstr>عرض تقديمي في PowerPoint</vt:lpstr>
      <vt:lpstr>عرض تقديمي في PowerPoint</vt:lpstr>
      <vt:lpstr>عرض تقديمي في PowerPoint</vt:lpstr>
      <vt:lpstr>جدول الضرب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46</cp:revision>
  <dcterms:created xsi:type="dcterms:W3CDTF">2021-08-28T07:17:54Z</dcterms:created>
  <dcterms:modified xsi:type="dcterms:W3CDTF">2022-12-17T21:53:43Z</dcterms:modified>
</cp:coreProperties>
</file>