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98" r:id="rId3"/>
    <p:sldId id="257" r:id="rId4"/>
    <p:sldId id="284" r:id="rId5"/>
    <p:sldId id="285" r:id="rId6"/>
    <p:sldId id="259" r:id="rId7"/>
    <p:sldId id="263" r:id="rId8"/>
    <p:sldId id="288" r:id="rId9"/>
    <p:sldId id="287" r:id="rId10"/>
    <p:sldId id="260" r:id="rId11"/>
    <p:sldId id="271" r:id="rId12"/>
    <p:sldId id="289" r:id="rId13"/>
    <p:sldId id="296" r:id="rId14"/>
    <p:sldId id="297" r:id="rId15"/>
    <p:sldId id="264" r:id="rId16"/>
    <p:sldId id="272" r:id="rId17"/>
    <p:sldId id="273" r:id="rId18"/>
    <p:sldId id="291" r:id="rId19"/>
    <p:sldId id="292" r:id="rId20"/>
    <p:sldId id="290" r:id="rId21"/>
    <p:sldId id="265" r:id="rId22"/>
    <p:sldId id="276" r:id="rId23"/>
    <p:sldId id="278" r:id="rId24"/>
    <p:sldId id="279" r:id="rId25"/>
    <p:sldId id="266" r:id="rId26"/>
    <p:sldId id="275" r:id="rId27"/>
    <p:sldId id="274" r:id="rId28"/>
    <p:sldId id="269" r:id="rId29"/>
    <p:sldId id="293" r:id="rId30"/>
    <p:sldId id="277" r:id="rId31"/>
    <p:sldId id="270" r:id="rId32"/>
    <p:sldId id="286" r:id="rId33"/>
    <p:sldId id="282" r:id="rId34"/>
    <p:sldId id="281" r:id="rId35"/>
    <p:sldId id="267" r:id="rId36"/>
    <p:sldId id="268" r:id="rId37"/>
    <p:sldId id="294" r:id="rId38"/>
    <p:sldId id="283" r:id="rId39"/>
    <p:sldId id="295" r:id="rId40"/>
    <p:sldId id="261" r:id="rId41"/>
    <p:sldId id="262" r:id="rId4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D07B"/>
    <a:srgbClr val="F4EEA0"/>
    <a:srgbClr val="425862"/>
    <a:srgbClr val="FF00FF"/>
    <a:srgbClr val="A4D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8:50:49.8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24575,'18'17'0,"-10"-11"0,1 0 0,0 0 0,0-1 0,0 0 0,1-1 0,-1 0 0,1 0 0,0-1 0,18 3 0,9 0 0,52 1 0,-75-7 0,561 7 0,-385-9 0,380-13 0,-28 0 0,-423 15-1365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8:57:30.8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2T18:53:56.2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3121 640 24575,'0'-2'0,"0"0"0,-1 1 0,1-1 0,0 0 0,-1 0 0,1 0 0,-1 0 0,1 1 0,-1-1 0,0 0 0,0 0 0,0 1 0,-1-3 0,-6-7 0,0 1 0,-1-1 0,0 1 0,-1 1 0,0 0 0,0 0 0,-15-9 0,-84-46 0,2 14 0,-121-39 0,132 54 0,14 5 0,-389-135 0,381 140 0,-1 3 0,0 5 0,-125-8 0,143 22 0,0 3 0,-90 13 0,109-5 0,1 2 0,0 3 0,-87 33 0,79-21 0,-104 61 0,128-63 0,1 2 0,1 1 0,-54 55 0,-137 149 0,227-231 0,0-1 0,-1 0 0,1 1 0,-1-1 0,0 0 0,0 0 0,0 1 0,0-1 0,0 0 0,0 0 0,0-1 0,0-7 0,7-47 0,-4 36 0,0-1 0,-2 1 0,-1-38 0,-1 61 0,1 0 0,-1 0 0,0 0 0,0 0 0,0 0 0,0-1 0,-1 1 0,1 0 0,-2 1 0,-3 5 0,-52 83 0,-50 83 0,106-170 0,0 0 0,0 0 0,0 0 0,0 0 0,1 0 0,-1 0 0,1 1 0,0-1 0,-1 8 0,2-10 0,1 0 0,-1 0 0,0 0 0,1-1 0,-1 1 0,1 0 0,0 0 0,-1 0 0,1-1 0,0 1 0,0-1 0,0 1 0,0 0 0,0-1 0,0 0 0,1 1 0,-1-1 0,0 0 0,1 1 0,-1-1 0,1 0 0,0 0 0,-1 0 0,1-1 0,2 2 0,18 8 0,0-2 0,1 0 0,30 5 0,72 8 0,-112-19 0,174 16-1365,-147-16-5461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2T18:53:59.7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2276 690 24575,'0'0'0,"0"0"0,-3-11 0,-6-12 0,-1 1 0,-1 0 0,-16-25 0,-47-59 0,62 90 0,-26-35 0,-2 1 0,-3 2 0,-61-54 0,78 80 0,-1 2 0,0 0 0,-2 2 0,0 2 0,0 0 0,-2 2 0,0 1 0,-36-9 0,27 12 0,-2 2 0,1 2 0,-1 2 0,0 2 0,0 1 0,0 2 0,0 2 0,-44 10 0,24-1 0,0 3 0,1 3 0,1 3 0,-96 47 0,108-42 0,0 3 0,2 1 0,1 2 0,-66 64 0,-141 173 0,209-219 0,-65 71 0,110-150 0,-3 20 0,2-34 0,9-155 0,-8 184 0,-1 7 0,0 0 0,0 0 0,-1-1 0,0 1 0,-2-15 0,3 25 0,-1 1 0,0-1 0,0 0 0,-1 0 0,1 0 0,-1 1 0,0-1 0,1 0 0,-3 3 0,0 6 0,-35 129 0,-12 55 0,50-192 0,-2 3 0,0 0 0,1 0 0,0 0 0,1 0 0,0 0 0,0 0 0,0 0 0,3 14 0,-1-19 0,-1 0 0,1-1 0,-1 1 0,1 0 0,0-1 0,0 1 0,0-1 0,0 1 0,0-1 0,0 0 0,0 0 0,0 0 0,0 0 0,1 0 0,-1-1 0,0 1 0,3 0 0,-1 0 0,30 8 69,1-1-1,1-2 0,-1-1 0,44 0 1,140-13-1776,-131 0-5119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2T18:54:07.8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0 513 24575,'11'-9'0,"1"1"0,0 0 0,18-9 0,0 0 0,75-42 0,2 4 0,3 5 0,1 5 0,167-45 0,255-25 0,-403 97 0,0 5 0,154 5 0,-225 9 0,-1 4 0,0 2 0,-1 2 0,0 4 0,0 1 0,-1 3 0,-1 2 0,-1 3 0,-1 2 0,-1 3 0,72 48 0,-75-39 0,-2 3 0,-1 1 0,-2 3 0,48 60 0,58 82 0,-141-173 127,-5-7-314,0 1 1,0-1-1,1 0 1,0 0-1,0-1 1,0 1-1,9 5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2T18:54:10.1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1 307 24575,'0'0'0,"0"0"0,0 0 0,0 0 0,1-1 0,0 0 0,0 0 0,0 1 0,1-1 0,-1 0 0,0 1 0,0-1 0,1 1 0,-1-1 0,1 1 0,-1 0 0,0-1 0,3 1 0,28-4 0,-1 1 0,1 2 0,59 5 0,94 22 0,161 61 0,-240-56 0,-96-28 0,-5-2 0,-1 1 0,0-1 0,1 0 0,0 0 0,-1-1 0,1 1 0,4-1 0,-20-22 0,-72-121 0,39 72 0,-52-117 0,87 164-1365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2T18:54:12.4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0 847 24575,'3'-2'0,"0"-1"0,1 1 0,-1-1 0,-1 0 0,1 0 0,0 0 0,-1 0 0,4-6 0,4-4 0,49-58 0,4 3 0,3 3 0,2 3 0,3 3 0,3 3 0,2 4 0,2 2 0,2 4 0,2 4 0,97-35 0,-82 41 0,1 5 0,1 4 0,177-24 0,-227 45 0,0 3 0,1 2 0,-1 3 0,1 1 0,-1 2 0,0 3 0,-1 2 0,0 2 0,87 34 0,-86-23 0,-1 2 0,-1 3 0,-2 1 0,74 63 0,142 166 0,-19 20 0,-155-178 0,-83-94 0,-1-3 0,0 0 0,0 0 0,-1 0 0,0 0 0,1 0 0,-1 1 0,-1-1 0,4 7 0,-22-12 0,-74-13 0,0-4 0,-115-41 0,93 26 0,-171-56 0,266 86 0,17 4 0,3 0 0,7 0 0,65 3 0,0 4 0,0 3 0,-1 3 0,0 3 0,-2 3 0,95 39 0,-119-34 0,-37-18 0,0 0 0,1-1 0,0 0 0,19 6 0,-13-33 0,1-11 0,0 0 0,-2-2 0,-2 0 0,11-41 0,21-50 0,-35 103 135,-2 2-635,-1 0 0,7-23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9:11:49.7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32 24575,'7'1'0,"-1"0"0,1-1 0,-1 0 0,13-1 0,8 0 0,17 6 0,0 1 0,-1 2 0,44 15 0,15 2 0,250 46 0,437 32 0,-467-97 0,-130-5 0,-193-5 0,0 0 0,-1 0 0,0 0 0,0 0 0,-4-6 0,-2 1 0,-1 0 0,0 1 0,0 0 0,-1 0 0,-20-12 0,-60-26 0,66 35 0,-52-24 0,-2 3 0,-86-23 0,157 53 0,3 0 0,0 1 0,-1 0 0,1 0 0,0 1 0,-1-1 0,1 1 0,-7 0 0,15 5 0,6 1 0,77 32 0,92 45 0,-153-69 0,-2 2 0,1 0 0,-2 1 0,37 35 0,-54-46 0,-1 0 0,1 0 0,-1 1 0,-1 0 0,1 0 0,-1 0 0,0 1 0,-1-1 0,1 1 0,-2 0 0,1 0 0,-1 0 0,0 0 0,1 13 0,-3-10 0,0 0 0,-1 0 0,0 1 0,-1-1 0,0 0 0,0 0 0,-2 0 0,1-1 0,-1 1 0,-7 12 0,-7 10-227,-2 0-1,-1-1 1,-2-1-1,0-1 1,-41 39-1,42-47-6598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9:11:52.3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0 642 24575,'0'0'0,"12"0"0,43-8 0,95-27 0,-122 27 0,719-239 0,-255 74 0,-191 71 0,-295 100 0,-4 0 0,1 1 0,-1 0 0,1 0 0,-1 1 0,1-1 0,0 0 0,-1 1 0,1-1 0,0 1 0,3 0 0,-40-14 0,23 8 0,0 2 0,-23-7 0,-11 2 0,0 3 0,-1 1 0,-49 2 0,-141 13 0,132-3 0,41-4 0,786 25 0,-683-29 0,-20 0 0,34 2 0,-54-1 0,1 1 0,-1-1 0,0 0 0,1 0 0,-1 0 0,0 0 0,1 0 0,-1 0 0,0 1 0,1-1 0,-1 0 0,0 0 0,0 1 0,1-1 0,-1 0 0,0 0 0,0 1 0,1-1 0,-1 0 0,0 0 0,0 1 0,0-1 0,0 0 0,1 1 0,-1-1 0,0 0 0,0 1 0,0-1 0,0 0 0,0 1 0,0-1 0,0 1 0,0-1 0,0 0 0,0 1 0,0-1 0,-4 17 0,3-13 0,-23 74-16,-41 88 0,34-92-1317,5-10-5493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9:11:54.0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1 458 24575,'26'0'0,"90"-6"0,172-30 0,-175 18 0,217-26 0,492-87 0,-613 84 0,434-95 0,-590 134 0,-240-12 0,-333 15 0,287 6 0,263 15 0,22 3 0,103 23 0,59-6 0,-62-23 0,-152-13 0,0 1 0,0-1 0,1 0 0,-1 0 0,0 0 0,1 0 0,-1 0 0,0 1 0,0-1 0,0 0 0,1 0 0,-1 0 0,0 1 0,0-1 0,0 0 0,1 0 0,-1 1 0,0-1 0,0 0 0,0 0 0,0 1 0,0-1 0,0 0 0,0 1 0,0-1 0,1 0 0,-1 1 0,0-1 0,0 0 0,0 0 0,0 1 0,-1-1 0,1 0 0,0 1 0,0-1 0,0 0 0,0 0 0,0 1 0,0-1 0,0 0 0,0 1 0,-1-1 0,1 0 0,0 0 0,0 1 0,0-1 0,-1 0 0,1 0 0,0 0 0,0 1 0,-1-1 0,-10 15 0,10-14 0,-230 221 0,90-93 0,3 10-1365,88-87-5461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9:11:58.1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24575,'1'4'0,"0"0"0,1 0 0,-1 0 0,1 0 0,0 0 0,0-1 0,0 1 0,0-1 0,1 0 0,0 1 0,3 2 0,4 7 0,225 260 0,-187-222 0,455 478 0,33 12 0,48-53 0,-39-113 0,-95-69 0,-372-252 0,-14-12 0,-3 3 0,59 57 0,-235-202 0,6 7 0,36 25 0,-127-116 0,194 178 0,4 4 0,-1-1 0,0 0 0,1 1 0,-1 0 0,0 0 0,0 0 0,0 0 0,0 0 0,-1 0 0,1 1 0,-4-2 0,21 16 0,33 17 0,332 224 0,-375-251 0,65 53 0,-62-50 0,0 1 0,0 0 0,-1 0 0,0 1 0,0 0 0,8 17 0,-13-24 0,0 1 0,-1 0 0,1-1 0,-1 1 0,0 0 0,1 0 0,-1-1 0,0 1 0,0 0 0,0 0 0,0 0 0,-1-1 0,1 1 0,0 0 0,-1-1 0,1 1 0,-1 0 0,0-1 0,1 1 0,-1 0 0,0-1 0,0 1 0,0-1 0,0 1 0,0-1 0,0 0 0,-1 1 0,1-1 0,0 0 0,-1 0 0,1 0 0,-1 0 0,1 0 0,-1 0 0,-2 1 0,-6 2 0,0 1 0,0-2 0,-1 1 0,-16 2 0,-2-1 0,-2-1 0,1-2 0,0-1 0,0-1 0,-1-1 0,-32-7 0,-182-46 0,154 31 0,-44-8-1365,88 20-5461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8:50:53.4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1 197 24575,'0'-25'0,"0"-91"0,20 116 0,284 29 0,-67-4 0,-9-15 0,0-9 0,-1-10 0,241-42 0,-405 42 54,371-40-1473,-387 47-5407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9:12:02.9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0 433 24575,'0'-2'0,"1"1"0,-1-1 0,1 0 0,-1 1 0,1-1 0,0 0 0,-1 1 0,1-1 0,0 1 0,0-1 0,0 1 0,0-1 0,1 1 0,-1 0 0,0 0 0,0-1 0,1 1 0,-1 0 0,1 0 0,-1 0 0,3 0 0,35-16 0,-1 9 0,0 1 0,0 2 0,55-1 0,-59 5 0,390-11 0,-109 4 0,997-76 0,-1224 74 0,527-39 0,-337 51 0,-304-17 0,7 3 0,-257-106 0,241 106 0,-1 2 0,-1 1 0,1 2 0,-1 1 0,-1 2 0,-37 1 0,61 5 0,14-2 0,0 0 0,0 0 0,0 0 0,-1 0 0,1 0 0,0 0 0,0 0 0,0 0 0,0 0 0,0 0 0,0 0 0,0 0 0,0 1 0,0-1 0,0 0 0,0 0 0,0 0 0,0 0 0,0 0 0,0 0 0,0 0 0,0 0 0,0 1 0,0-1 0,0 0 0,0 0 0,0 0 0,0 0 0,0 0 0,0 0 0,0 0 0,0 0 0,0 1 0,0-1 0,0 0 0,0 0 0,0 0 0,0 0 0,0 0 0,0 0 0,0 0 0,0 0 0,0 0 0,0 1 0,0-1 0,0 0 0,1 0 0,-1 0 0,0 0 0,0 0 0,0 0 0,0 0 0,23 12 0,-19-11 0,207 71 0,-101-38 0,-90-28 0,-15-5 0,1 0 0,-1 1 0,0 0 0,0 0 0,0 0 0,0 0 0,0 1 0,0 0 0,4 3 0,-8-5 0,-1 0 0,1 0 0,0 0 0,-1 1 0,1-1 0,-1 0 0,0 0 0,1 0 0,-1 1 0,0-1 0,0 0 0,1 1 0,-1-1 0,0 0 0,0 0 0,-1 1 0,1-1 0,0 0 0,0 1 0,-1-1 0,1 0 0,-1 2 0,-13 30 0,10-27 0,-14 30 85,-3-2-1,-1 0 1,-30 35 0,-85 85-1371,121-137 868,-31 33-6408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9:12:04.8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3784 24575,'0'0'0,"0"0"0,0 0 0,0-9 0,2 0 0,1 0 0,0 1 0,1-1 0,0 1 0,0 0 0,1 0 0,0 0 0,10-12 0,-1-1 0,237-314 0,18 9 0,-181 221 0,621-713 0,-76 90 0,-321 368 0,234-288 0,-542 643 0,80-109 0,-69 92 0,-1 0 0,-2-2 0,13-30 0,-25 55 0,0-1 0,0 0 0,-1 0 0,1 0 0,0 0 0,0 0 0,0 0 0,0 1 0,-1-1 0,1 0 0,0 0 0,0 0 0,0 0 0,0 0 0,-1 0 0,1 0 0,0 0 0,0 0 0,0 0 0,-1 0 0,1 0 0,0 0 0,0 0 0,0 0 0,-1 0 0,1 0 0,0 0 0,0 0 0,0 0 0,-1 0 0,1-1 0,0 1 0,0 0 0,0 0 0,0 0 0,-1 0 0,1 0 0,0 0 0,0-1 0,0 1 0,0 0 0,0 0 0,0 0 0,-1 0 0,1-1 0,0 1 0,0 0 0,0 0 0,0 0 0,0-1 0,0 1 0,0 0 0,0 0 0,0 0 0,0 0 0,0-1 0,0 1 0,0 0 0,0 0 0,0 0 0,0-1 0,0 1 0,0 0 0,0 0 0,0 0 0,0-1 0,1 1 0,-1 0 0,0 0 0,-19 9 0,15-7 0,-60 36 0,-91 68 0,-50 61 0,91-72 0,11-12 0,-138 117 0,252-212 0,0 0 0,13-19 0,5-6 0,54-52 0,3 3 0,4 4 0,4 3 0,3 5 0,3 5 0,178-94 0,-254 150 0,-8 4 0,0 0 0,1 1 0,1 1 0,-1 0 0,28-5 0,-44 11 0,0 1 0,0 0 0,0 0 0,-1 0 0,1 0 0,0 0 0,0 0 0,0 0 0,0 0 0,0 0 0,0 0 0,-1 1 0,1-1 0,0 0 0,0 1 0,0-1 0,-1 0 0,1 1 0,0-1 0,0 1 0,-1-1 0,1 1 0,0 0 0,-1-1 0,1 1 0,0 1 0,0 0 0,0 0 0,0 0 0,-1 0 0,1 0 0,-1 0 0,1 0 0,-1 0 0,0 0 0,0 0 0,0 0 0,0 2 0,-1 8 0,0-1 0,-1 0 0,-5 13 0,-121 315 0,99-270 0,-175 412-1365,180-421-5461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9:25:56.2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24575,'18'17'0,"-10"-11"0,1 0 0,0 0 0,0-1 0,0 0 0,1-1 0,-1 0 0,1 0 0,0-1 0,18 3 0,9 0 0,52 1 0,-75-7 0,561 7 0,-385-9 0,380-13 0,-28 0 0,-423 15-1365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9:25:56.2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1 197 24575,'0'-25'0,"0"-91"0,20 116 0,284 29 0,-67-4 0,-9-15 0,0-9 0,-1-10 0,241-42 0,-405 42 54,371-40-1473,-387 47-5407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9:25:56.2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0 127 24575,'0'0'0,"0"0"0,9 0 0,-1-2 0,1 1 0,-1-2 0,8-2 0,15-4 0,277-33 0,-226 34 0,346-40 0,-345 41-1365,-56 5-5461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9:41:45.2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2322 54 24575,'-79'0'0,"-291"5"0,270 1 0,-166 26 0,185-17 0,1 3 0,2 3 0,0 3 0,2 2 0,1 4 0,2 2 0,-91 52 0,81-31 0,2 2 0,3 3 0,-84 82 0,106-84 0,2 2 0,3 2 0,4 1 0,-48 83 0,78-114 0,2 1 0,1 1 0,2 0 0,2 0 0,1 1 0,2 0 0,2 0 0,-1 49 0,7-56 0,1-1 0,2 1 0,0-1 0,2 0 0,2 0 0,0 0 0,2-1 0,1 0 0,2-1 0,0 0 0,30 37 0,-13-26 4,2-1 0,2-1 0,2-1 0,1-2 0,65 41 0,-25-25-44,3-3 0,96 38 1,-87-45-13,3-2 0,1-4 0,1-4 0,2-3 1,110 13-1,-127-27 28,-1-2 0,1-3 0,0-3 0,0-3 0,0-3 0,151-28 1,-132 11 23,-2-4 0,-1-3 0,-1-3 0,173-88 0,-163 65 0,-3-5 0,-3-3 0,151-128 0,-183 133 0,-3-2 0,-4-3 0,-2-2 0,-4-1 0,61-107 0,-87 123 0,-2 0 0,-4-2 0,21-77 0,-33 88 0,-2-1 0,-2 0 0,-2 0 0,-7-83 0,0 97 0,-2 0 0,-1 0 0,-1 1 0,-2 0 0,-1 0 0,-2 1 0,-30-46 0,28 52 0,0 1 0,-2 1 0,-1 1 0,-1 0 0,0 0 0,-2 2 0,0 0 0,-1 1 0,-1 1 0,-25-12 0,15 11-28,-1 2-1,0 0 1,-1 2 0,0 1 0,-65-10 0,49 13-64,-1 2-1,-1 2 1,-83 3-1,46 8-15,-1 3 1,2 3-1,0 3 0,-123 39 1,-249 114-983,298-96-4361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9:42:02.1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1511 35 24575,'-51'0'0,"-190"3"0,176 1 0,-108 17 0,120-11 0,1 2 0,1 1 0,1 3 0,0 1 0,1 2 0,2 2 0,-60 34 0,53-21 0,1 2 0,3 2 0,-56 53 0,69-54 0,2 0 0,2 2 0,2 1 0,-30 54 0,50-74 0,1 0 0,1 0 0,1 1 0,2 0 0,0 0 0,1 1 0,2-1 0,-1 33 0,5-37 0,0-1 0,1 1 0,1-1 0,1 1 0,1-1 0,1 0 0,0 0 0,1-1 0,1 0 0,1 0 0,19 24 0,-8-17 4,1 0 0,1-1 0,1-1 0,1-1 0,42 26 0,-15-15-44,1-3 0,62 25 1,-55-29-13,0-2 0,2-2 0,0-3 0,1-1 1,73 7-1,-84-16 28,0-2 0,0-2 0,1-2 0,-1-2 0,0-2 0,99-18 1,-86 7 23,-1-3 0,-2-1 0,0-3 0,113-56 0,-106 41 0,-2-3 0,-3-1 0,99-85 0,-119 88 0,-2-2 0,-2-1 0,-2-2 0,-3-1 0,41-69 0,-58 80 0,-1-1 0,-2 0 0,13-50 0,-20 56 0,-3 0 0,0 0 0,-3 0 0,-4-54 0,1 63 0,-2 0 0,0 0 0,-2 1 0,0 0 0,-2 0 0,0 0 0,-20-30 0,19 35 0,-2 0 0,1 1 0,-2 0 0,0 0 0,-1 1 0,0 0 0,-1 1 0,-1 0 0,0 1 0,-16-8 0,10 7-28,-1 1-1,0 1 1,-1 1 0,0 0 0,-42-6 0,31 9-64,0 0-1,0 2 1,-54 3-1,29 4-15,0 2 1,1 2-1,0 2 0,-80 25 1,-162 76-983,194-65-4361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9:42:10.7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2855 54 24575,'-97'0'0,"-357"5"0,331 1 0,-205 26 0,229-17 0,1 3 0,1 3 0,2 3 0,1 2 0,2 4 0,2 2 0,-112 52 0,100-31 0,3 2 0,3 3 0,-103 82 0,129-84 0,4 2 0,4 2 0,3 1 0,-57 83 0,95-114 0,3 1 0,1 1 0,2 0 0,2 0 0,3 1 0,1 0 0,2 0 0,1 49 0,7-56 0,1-1 0,2 1 0,2-1 0,1 0 0,2 0 0,2 0 0,1-1 0,2 0 0,1-1 0,2 0 0,35 37 0,-15-26 4,3-1 0,2-1 0,1-1 0,3-2 0,79 41 0,-29-25-44,2-3 0,118 38 1,-106-45-13,2-2 0,3-4 0,1-4 0,1-3 1,137 13-1,-158-27 28,1-2 0,0-3 0,0-3 0,0-3 0,0-3 0,187-28 1,-164 11 23,-2-4 0,-1-3 0,-2-3 0,213-88 0,-200 65 0,-3-5 0,-5-3 0,186-128 0,-225 133 0,-3-2 0,-5-3 0,-4-2 0,-4-1 0,76-107 0,-108 123 0,-2 0 0,-5-2 0,25-77 0,-39 88 0,-3-1 0,-3 0 0,-3 0 0,-9-83 0,2 97 0,-3 0 0,-2 0 0,-1 1 0,-2 0 0,-2 0 0,-2 1 0,-36-46 0,34 52 0,-2 1 0,0 1 0,-2 1 0,-1 0 0,-1 0 0,-1 2 0,-2 0 0,0 1 0,-1 1 0,-31-12 0,18 11-28,0 2-1,-1 0 1,-1 2 0,-1 1 0,-78-10 0,59 13-64,-2 2-1,1 2 1,-103 3-1,56 8-15,0 3 1,0 3-1,2 3 0,-152 39 1,-306 114-983,367-96-4361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9:42:19.3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2049 48 24575,'-69'0'0,"-257"4"0,237 1 0,-146 24 0,164-16 0,1 3 0,0 2 0,2 3 0,0 3 0,2 2 0,2 2 0,-81 47 0,71-29 0,3 3 0,3 2 0,-75 73 0,92-75 0,4 2 0,2 2 0,3 1 0,-41 73 0,68-100 0,2 0 0,1 1 0,1 0 0,2 1 0,1-1 0,2 2 0,1-1 0,0 44 0,6-51 0,1 1 0,1-1 0,1 1 0,1-1 0,2 0 0,0-1 0,2 1 0,1-1 0,1-1 0,1 1 0,25 31 0,-10-22 4,2 0 0,0-2 0,3-1 0,1-1 0,57 35 0,-22-21-44,3-2 0,84 32 1,-76-39-13,1-2 0,2-4 0,2-2 0,0-4 1,98 12-1,-113-24 28,1-1 0,0-4 0,-1-2 0,1-3 0,-1-2 0,135-25 1,-118 10 23,-1-4 0,-1-2 0,-2-4 0,154-76 0,-144 56 0,-3-4 0,-2-2 0,133-114 0,-162 118 0,-3-2 0,-2-2 0,-3-2 0,-3-2 0,53-93 0,-76 108 0,-2 0 0,-3-2 0,18-67 0,-29 76 0,-2 1 0,-1-1 0,-3 0 0,-6-74 0,1 86 0,-2 1 0,-1-1 0,-2 1 0,0 1 0,-2-1 0,-2 1 0,-25-40 0,24 46 0,-1 0 0,-1 1 0,-1 1 0,0 0 0,-2 1 0,0 0 0,0 1 0,-2 1 0,0 0 0,-23-9 0,14 8-28,0 2-1,-2 1 1,1 1 0,-2 2 0,-55-10 0,41 12-64,0 1-1,0 2 1,-74 4-1,40 6-15,0 2 1,1 4-1,1 2 0,-110 34 1,-219 102-983,264-87-4361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9:42:27.8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2706 41 24575,'-92'0'0,"-339"3"0,315 1 0,-195 21 0,217-14 0,1 3 0,2 1 0,0 3 0,2 2 0,2 2 0,2 2 0,-106 40 0,94-25 0,3 2 0,3 3 0,-98 61 0,123-63 0,3 1 0,4 2 0,4 1 0,-55 62 0,90-85 0,3 0 0,1 1 0,2 0 0,1 0 0,3 0 0,2 1 0,2 0 0,0 37 0,6-43 0,3 0 0,1 0 0,1 0 0,2 0 0,2 0 0,1-1 0,1 0 0,2 0 0,2 0 0,1-1 0,33 28 0,-14-20 4,3 0 0,1-1 0,3-1 0,1-1 0,76 30 0,-29-18-44,4-2 0,110 28 1,-99-34-13,1-1 0,3-4 0,1-2 0,1-2 1,130 9-1,-150-20 28,1-1 0,0-3 0,0-2 0,0-2 0,-1-3 0,178-20 1,-155 7 23,-2-2 0,-1-2 0,-2-3 0,202-66 0,-190 49 0,-3-3 0,-4-3 0,176-97 0,-213 101 0,-3-2 0,-5-2 0,-3-1 0,-4-2 0,71-79 0,-101 92 0,-4-1 0,-3 0 0,24-58 0,-38 65 0,-3 0 0,-2 0 0,-3-1 0,-8-62 0,0 73 0,-1 1 0,-2-1 0,-2 1 0,-2 0 0,-1 0 0,-2 1 0,-34-35 0,31 40 0,0 0 0,-2 0 0,0 1 0,-2 1 0,-1 0 0,-1 1 0,-1 0 0,0 1 0,-2 0 0,-29-8 0,18 7-28,-2 2-1,0 1 1,0 0 0,-2 2 0,-73-8 0,54 9-64,0 3-1,0 0 1,-97 4-1,53 5-15,-1 2 1,2 2-1,0 3 0,-143 29 1,-291 86-983,349-73-4361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8:50:55.6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0 250 24575,'0'0'0,"0"0"0,18-1 0,-2-1 0,1-2 0,-1 0 0,16-7 0,29-7 0,545-65 0,-446 67 0,683-78 0,-679 81-1365,-110 9-5461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20:00:25.25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 24575,'0'0'0,"3"0"0,0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20:00:27.25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52.66547"/>
      <inkml:brushProperty name="anchorY" value="-846.66669"/>
      <inkml:brushProperty name="scaleFactor" value="0.5"/>
    </inkml:brush>
  </inkml:definitions>
  <inkml:trace contextRef="#ctx0" brushRef="#br0">114 1 24575,'0'0'0,"-3"80"0,-6 80 0,-5 48 0,-6 40 0,-1 34-2075,1 17 2668,3 12-2655,7 8 2566,14 8-756,11 2 252,17 7 0,22 2 0,26 11 0,25 3 0,29 4 0,27-4 0,30 2 0,24-13 0,25-15 0,16-31 0,7-35 0,3-44 0,-3-49 0,-189-128 0,112 41 0,-124-58 0,2-3 0,67 10 0,-73-19-52,1-4 1,77 0-1,-77-8 67,-1-2 0,79-17-1,-72 6-25,124-45 0,-113 29 11,99-57 0,73-65 0,-6-23 0,-10-10 0,-17 6 0,-20 23 0,-21 29 0,-25 38 0,-122 77 0,0 1 0,49-15 0,-61 25 0,-1-1 0,0 1 0,0 1 0,1 0 0,-1 1 0,20 2 0,-20 2 116,-2-1-1,0 0 1,0 1 0,0 1-1,0 0 1,-1 0 0,17 12-1,-11-4-159,0 1 0,-2-1 0,1 2 0,-2 0 0,14 19 0,-1 4 88,-3-1 0,28 58 0,46 136-44,-8 52 47,-6 42-61,-1 36 21,0 22-7,5 6 0,15 5 0,16-17 0,24-14-1652,28-25 2124,28-32-708,-127-216 236,94 95 0,-86-109 0,113 85 0,-99-95 0,125 67 0,-119-83 0,148 53 0,-134-65 0,149 28 0,-134-44 0,154 6 0,-142-24 0,148-14 0,158-49 0,14-52 0,7-55 0,3-52 0,4-54-3823,-1-52 4851,-7-55-1556,-2-56 519,-7-58 9,-1-58 0,0-52 0,-1-44-3823,5-36 4205,9-28-725,3-5-2569,4 11 3715,-3 37-1204,0 49 401,-10 70-1374,-8 73 1767,-11 80-738,-11 84 388,-316 242 479,189-83 0,-212 114-624,0 5 1,132-28-1,-148 47 676,1 3 1,0 4-1,91 2 0,-96 11-727,-1 2-1,-1 3 1,116 31 0,-109-14 230,-2 2-1,-1 3 1,99 58-1,-84-31-76,-1 3 0,134 120 0,134 159 1437,-83-36-1848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8:51:16.7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0 250 24575,'0'0'0,"0"0"0,18-1 0,-2-1 0,1-2 0,-1 0 0,16-7 0,29-7 0,545-65 0,-446 67 0,683-78 0,-679 81-1365,-110 9-5461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8:57:28.6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2829 43 24575,'0'0'0,"-6"-1"0,0 1 0,-1-1 0,1 0 0,0 0 0,2-1 0,-2 1 0,0 0 0,2-1 0,-10-3 0,-27-7 0,11 8 0,1 0 0,1 2 0,-2-1 0,-1 2 0,1 0 0,1 0 0,-1 1 0,0 1 0,-56 6 0,15 0 0,0 2 0,-131 27 0,106-15 0,1 3 0,4 1 0,-132 49 0,85-21 0,-168 85 0,200-86 0,7 3 0,6 2 0,3 2 0,5 2 0,6 1 0,6 2 0,6 2 0,6 1 0,5 1 0,7 1 0,-36 84 0,34-27 0,-18 141 0,59-183 0,6 0 0,32 144 0,-17-195 0,-1 1 0,6-1 0,0 0 0,6-1 0,1 0 0,3 0 0,2-1 0,5-1 0,1-1 0,3 0 0,1-1 0,5-1 0,2-1 0,1-1 0,3-1 0,2-1 0,58 21 0,-50-24 0,0-1 0,2-1 0,-1-2 0,5-1 0,0-2 0,0-1 0,2-1 0,2-2 0,0-1 0,0-2 0,0-1 0,2-2 0,0-1 0,-2-2 0,2-1 0,0-2 0,-2-1 0,-1-2 0,1-1 0,0-2 0,81-16 0,-58 5 0,-3-1 0,-2-2 0,-2-2 0,-2-1 0,-4-3 0,142-64 0,-137 51 0,-5-2 0,-2-1 0,-6-2 0,-4-2 0,77-73 0,-84 62 0,-5-2 0,-4-1 0,-9-2 0,-3 1 0,-7-2 0,-5 0 0,-7-1 0,-4 0 0,-8-1 0,-16-128 0,-6 134 0,-6 1 0,-5 0 0,-5 1 0,-51-64 0,49 82 0,-7 0 0,-2 1 0,-3 1 0,-3 2 0,-6 0 0,-76-44 0,94 63 0,-1 1 0,-1 0 0,-3 2 0,-1 0 0,-1 2 0,-82-23 0,85 28 0,1 1 0,-3 1 0,3 1 0,-3 0 0,1 1 0,-3 2 0,2 0 0,-76-1 0,32 6-341,2 2 0,-1 2-1,-104 13 1,22 5-6485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8:57:30.8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8:57:28.6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2747 35 24575,'0'0'0,"-6"-1"0,0 1 0,0-1 0,0 0 0,1 1 0,1-2 0,-2 1 0,0 0 0,2 0 0,-10-3 0,-25-6 0,9 7 0,3-1 0,-1 3 0,-2-2 0,1 3 0,-1-1 0,3 0 0,-3 1 0,1 1 0,-54 4 0,14 1 0,0 1 0,-128 23 0,105-13 0,-1 2 0,5 1 0,-129 40 0,83-17 0,-163 69 0,194-70 0,7 3 0,5 1 0,5 2 0,3 1 0,6 1 0,6 2 0,6 1 0,6 2 0,4 0 0,8 1 0,-36 68 0,34-22 0,-18 114 0,57-148 0,6 0 0,32 117 0,-19-159 0,1 2 0,6-1 0,0-1 0,5 0 0,1 0 0,4 0 0,1-1 0,5-1 0,1 0 0,3-1 0,1 0 0,4-1 0,3-1 0,1-1 0,2 0 0,3-2 0,56 18 0,-49-20 0,0 0 0,2-2 0,0-1 0,4-1 0,0-1 0,0-2 0,2 0 0,2-1 0,0-2 0,0-1 0,0-1 0,2-2 0,0 0 0,-2-2 0,2-1 0,0-1 0,-2-1 0,0-2 0,0-1 0,0-1 0,78-13 0,-56 3 0,-2 0 0,-3-1 0,-1-3 0,-2 0 0,-5-2 0,139-52 0,-134 41 0,-4-2 0,-3 0 0,-5-3 0,-4 0 0,75-60 0,-81 50 0,-6-1 0,-3-1 0,-9-2 0,-4 2 0,-5-3 0,-6 1 0,-7-2 0,-3 1 0,-8-1 0,-16-104 0,-6 109 0,-5 1 0,-5-1 0,-6 2 0,-48-53 0,46 67 0,-5 0 0,-3 1 0,-3 1 0,-2 1 0,-7 0 0,-74-35 0,93 50 0,-2 2 0,-1-1 0,-3 2 0,-1 0 0,-1 2 0,-79-19 0,82 23 0,1 0 0,-2 2 0,1 0 0,-1 0 0,-1 1 0,-1 1 0,2 1 0,-76-1 0,33 4-341,1 3 0,0 0-1,-102 12 1,22 3-6485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8:57:30.8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1T18:57:28.6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1395 43 24575,'0'0'0,"-3"-1"0,0 1 0,0-1 0,0 0 0,0 0 0,1-1 0,-1 1 0,0 0 0,1-1 0,-5-3 0,-13-7 0,5 8 0,1 0 0,0 2 0,-1-1 0,0 2 0,0 0 0,1 0 0,-1 1 0,0 1 0,-27 6 0,7 0 0,0 2 0,-65 27 0,53-15 0,0 3 0,2 1 0,-65 49 0,42-21 0,-83 85 0,99-86 0,3 3 0,3 2 0,2 2 0,2 2 0,3 1 0,3 2 0,3 2 0,3 1 0,2 1 0,4 1 0,-18 84 0,17-27 0,-9 141 0,29-183 0,3 0 0,16 144 0,-9-195 0,0 1 0,3-1 0,0 0 0,3-1 0,0 0 0,2 0 0,1-1 0,2-1 0,1-1 0,1 0 0,1-1 0,2-1 0,1-1 0,1-1 0,1-1 0,1-1 0,29 21 0,-25-24 0,0-1 0,1-1 0,0-2 0,2-1 0,0-2 0,0-1 0,1-1 0,1-2 0,0-1 0,0-2 0,0-1 0,1-2 0,0-1 0,-1-2 0,1-1 0,0-2 0,-1-1 0,0-2 0,0-1 0,0-2 0,40-16 0,-29 5 0,-1-1 0,-1-2 0,-1-2 0,-1-1 0,-2-3 0,70-64 0,-68 51 0,-2-2 0,-1-1 0,-3-2 0,-2-2 0,38-73 0,-41 62 0,-3-2 0,-2-1 0,-4-2 0,-2 1 0,-3-2 0,-3 0 0,-3-1 0,-2 0 0,-4-1 0,-8-128 0,-3 134 0,-3 1 0,-2 0 0,-3 1 0,-25-64 0,24 82 0,-3 0 0,-1 1 0,-2 1 0,-1 2 0,-3 0 0,-38-44 0,47 63 0,-1 1 0,0 0 0,-2 2 0,0 0 0,-1 2 0,-40-23 0,42 28 0,0 1 0,-1 1 0,1 1 0,-1 0 0,0 1 0,-1 2 0,1 0 0,-38-1 0,16 6-341,1 2 0,0 2-1,-52 13 1,11 5-6485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ACF164-AAEF-4B43-80A1-B208D15BC6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B28ACCE-6EF2-4387-BC9E-643C01114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DF0F6B0-5631-4B43-82FE-B75F27B1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DC1F-B2AD-47C2-BFA1-106941DBD256}" type="datetimeFigureOut">
              <a:rPr lang="ar-SA" smtClean="0"/>
              <a:t>25/02/43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CEBF9F-C14C-43E2-977F-420DCA1CB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84D365-74D6-4634-95A7-7BEE76E66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1A7B-E39C-4277-8E75-659A8C51FA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5541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4E8600-463C-4BB7-827C-0FDE7931C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AE19386-0975-4E53-9679-FADA0A4FB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03FA513-DCE2-49FD-A4B6-7F8F0DD24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DC1F-B2AD-47C2-BFA1-106941DBD256}" type="datetimeFigureOut">
              <a:rPr lang="ar-SA" smtClean="0"/>
              <a:t>25/02/43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DF2333-3D45-41D1-BF5F-771F418C6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EC24601-1156-4E0E-83CB-82B35F91B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1A7B-E39C-4277-8E75-659A8C51FA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488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BB67EFF-C372-4C01-AA49-C110BBE2F8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F2AB1FF-9409-400D-8692-358333593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1AF52EA-C11A-4F2E-BD48-98E3F2AB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DC1F-B2AD-47C2-BFA1-106941DBD256}" type="datetimeFigureOut">
              <a:rPr lang="ar-SA" smtClean="0"/>
              <a:t>25/02/43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71C095A-CB88-4375-B465-F4AAD56A3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E2AB03F-6616-4306-8594-CC9CD25DA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1A7B-E39C-4277-8E75-659A8C51FA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1607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1C1DEFB-7CE1-407F-9191-6B49FFB9F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705DF6F-67A4-41BE-AA55-AEBE95878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1A3C3AA-B272-4815-AD16-827A9DE1D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DC1F-B2AD-47C2-BFA1-106941DBD256}" type="datetimeFigureOut">
              <a:rPr lang="ar-SA" smtClean="0"/>
              <a:t>25/02/43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B326FDB-E9BB-4AF2-9DEB-4B3FE303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9663C6-2AC9-4D00-8953-11046843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1A7B-E39C-4277-8E75-659A8C51FA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7951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577757-2BCD-4A93-AEDB-703FC1BDC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BAE616D-0F7F-4598-A091-A36BFD79D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BFBAB8B-E26F-4620-9280-A51E8064E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DC1F-B2AD-47C2-BFA1-106941DBD256}" type="datetimeFigureOut">
              <a:rPr lang="ar-SA" smtClean="0"/>
              <a:t>25/02/43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185D34-F773-4A8C-ABCC-29262737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34C0BF5-F0D4-46E8-A76B-7E6824277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1A7B-E39C-4277-8E75-659A8C51FA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519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39D98A-CE5F-4EEA-839B-1E3203F87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E4A1A6A-1DA2-45F7-9B9F-A4A906D48A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2B5F29F-4CFF-4231-84A7-BA7D7D63C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EA9B7AB-8A02-4335-8C41-F95E5DF9D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DC1F-B2AD-47C2-BFA1-106941DBD256}" type="datetimeFigureOut">
              <a:rPr lang="ar-SA" smtClean="0"/>
              <a:t>25/02/43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6D6882D-35A6-4A1A-9EF9-84B0BC693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7F866E8-7130-4B10-A730-FFB4B14AF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1A7B-E39C-4277-8E75-659A8C51FA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672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EF19F9-2850-4C7B-A842-76878C98E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F4EE279-402F-4387-B85B-8ECF14C1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4BD8CAE-DF6A-460C-9406-232069F67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AA2AB2B-E579-48D5-985A-15DCEECBE5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31A6E1-4021-4DF8-88DF-1FC8004D7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44036D8-95AD-4FF3-BCEF-8A11CDB0D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DC1F-B2AD-47C2-BFA1-106941DBD256}" type="datetimeFigureOut">
              <a:rPr lang="ar-SA" smtClean="0"/>
              <a:t>25/02/43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EE6A0DC-9598-4DB0-ACE5-A0547B471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1A7BD3A-420F-4417-9F7E-0889A19EB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1A7B-E39C-4277-8E75-659A8C51FA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4460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16430F-B442-43C4-B64D-E069F575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1839416-F1F7-4C15-A53F-B913E2A5B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DC1F-B2AD-47C2-BFA1-106941DBD256}" type="datetimeFigureOut">
              <a:rPr lang="ar-SA" smtClean="0"/>
              <a:t>25/02/43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482E6F8-C22A-469A-854A-336F048F1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5323738-771B-426C-9821-849D059E3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1A7B-E39C-4277-8E75-659A8C51FA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8771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20996CE-4B68-4681-AC86-9C9B543AA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DC1F-B2AD-47C2-BFA1-106941DBD256}" type="datetimeFigureOut">
              <a:rPr lang="ar-SA" smtClean="0"/>
              <a:t>25/02/43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27CE598-0E0F-4417-863E-9E01D490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2F75355-F44E-493A-9D2E-11D4DF39E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1A7B-E39C-4277-8E75-659A8C51FA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3817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8479FA-9CF5-414B-9919-6622C60C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3E2FF83-A738-4F5F-8EA5-C01CCFAA1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275306F-7318-4B82-906F-463396F49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6B68DBC-7F58-4C21-848A-51DA1387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DC1F-B2AD-47C2-BFA1-106941DBD256}" type="datetimeFigureOut">
              <a:rPr lang="ar-SA" smtClean="0"/>
              <a:t>25/02/43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D1F5280-D1EF-4A5B-9587-EAD22DD71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C643747-E841-4CE8-BBB8-F9A5D8704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1A7B-E39C-4277-8E75-659A8C51FA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04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20CC7C-5F17-438C-9058-6E7343E4F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A884C85-58F1-427A-BE4A-C51ADEDEB0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B12CD26-6756-4AE7-8DD4-C9D5F0BB1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F6BC47C-1158-4FFC-89DB-7FE93CC30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DC1F-B2AD-47C2-BFA1-106941DBD256}" type="datetimeFigureOut">
              <a:rPr lang="ar-SA" smtClean="0"/>
              <a:t>25/02/43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719B31C-CA04-4C90-B618-4921336B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D34CB61-6EA3-4DFF-BF6E-DC937AFD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1A7B-E39C-4277-8E75-659A8C51FA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2134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D72FCDF-021F-4C10-8203-24241A896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D9B506F-DA99-419C-BF15-A474448AF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CABD393-2301-4EA7-BB4A-5CE256AA94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EDC1F-B2AD-47C2-BFA1-106941DBD256}" type="datetimeFigureOut">
              <a:rPr lang="ar-SA" smtClean="0"/>
              <a:t>25/02/43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70B1A33-E74A-4CD9-B66B-A5AB979CB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5FD886-0D44-4269-AD40-E5BB93EB34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E1A7B-E39C-4277-8E75-659A8C51FAC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697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35.gif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8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3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.jpeg"/><Relationship Id="rId7" Type="http://schemas.openxmlformats.org/officeDocument/2006/relationships/customXml" Target="../ink/ink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customXml" Target="../ink/ink5.xml"/><Relationship Id="rId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.jpeg"/><Relationship Id="rId7" Type="http://schemas.openxmlformats.org/officeDocument/2006/relationships/customXml" Target="../ink/ink8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customXml" Target="../ink/ink7.xml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.jpeg"/><Relationship Id="rId7" Type="http://schemas.openxmlformats.org/officeDocument/2006/relationships/customXml" Target="../ink/ink10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customXml" Target="../ink/ink9.xml"/><Relationship Id="rId4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customXml" Target="../ink/ink11.xml"/><Relationship Id="rId7" Type="http://schemas.openxmlformats.org/officeDocument/2006/relationships/customXml" Target="../ink/ink13.xml"/><Relationship Id="rId12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customXml" Target="../ink/ink15.xml"/><Relationship Id="rId5" Type="http://schemas.openxmlformats.org/officeDocument/2006/relationships/customXml" Target="../ink/ink12.xml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customXml" Target="../ink/ink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13" Type="http://schemas.openxmlformats.org/officeDocument/2006/relationships/customXml" Target="../ink/ink21.xml"/><Relationship Id="rId3" Type="http://schemas.openxmlformats.org/officeDocument/2006/relationships/customXml" Target="../ink/ink16.xml"/><Relationship Id="rId7" Type="http://schemas.openxmlformats.org/officeDocument/2006/relationships/customXml" Target="../ink/ink18.xml"/><Relationship Id="rId12" Type="http://schemas.openxmlformats.org/officeDocument/2006/relationships/image" Target="../media/image4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11" Type="http://schemas.openxmlformats.org/officeDocument/2006/relationships/customXml" Target="../ink/ink20.xml"/><Relationship Id="rId5" Type="http://schemas.openxmlformats.org/officeDocument/2006/relationships/customXml" Target="../ink/ink17.xml"/><Relationship Id="rId15" Type="http://schemas.openxmlformats.org/officeDocument/2006/relationships/image" Target="../media/image49.gif"/><Relationship Id="rId10" Type="http://schemas.openxmlformats.org/officeDocument/2006/relationships/image" Target="../media/image440.png"/><Relationship Id="rId4" Type="http://schemas.openxmlformats.org/officeDocument/2006/relationships/image" Target="../media/image410.png"/><Relationship Id="rId9" Type="http://schemas.openxmlformats.org/officeDocument/2006/relationships/customXml" Target="../ink/ink19.xml"/><Relationship Id="rId14" Type="http://schemas.openxmlformats.org/officeDocument/2006/relationships/image" Target="../media/image4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2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3" Type="http://schemas.openxmlformats.org/officeDocument/2006/relationships/image" Target="../media/image35.gif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.xml"/><Relationship Id="rId5" Type="http://schemas.openxmlformats.org/officeDocument/2006/relationships/image" Target="../media/image28.png"/><Relationship Id="rId4" Type="http://schemas.openxmlformats.org/officeDocument/2006/relationships/customXml" Target="../ink/ink22.xml"/><Relationship Id="rId9" Type="http://schemas.openxmlformats.org/officeDocument/2006/relationships/image" Target="../media/image3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customXml" Target="../ink/ink29.xml"/><Relationship Id="rId3" Type="http://schemas.openxmlformats.org/officeDocument/2006/relationships/image" Target="../media/image53.jpeg"/><Relationship Id="rId7" Type="http://schemas.openxmlformats.org/officeDocument/2006/relationships/customXml" Target="../ink/ink26.xml"/><Relationship Id="rId12" Type="http://schemas.openxmlformats.org/officeDocument/2006/relationships/image" Target="../media/image5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customXml" Target="../ink/ink28.xml"/><Relationship Id="rId5" Type="http://schemas.openxmlformats.org/officeDocument/2006/relationships/customXml" Target="../ink/ink25.xml"/><Relationship Id="rId10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customXml" Target="../ink/ink27.xml"/><Relationship Id="rId1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7" Type="http://schemas.openxmlformats.org/officeDocument/2006/relationships/image" Target="../media/image56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customXml" Target="../ink/ink31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gif"/><Relationship Id="rId7" Type="http://schemas.openxmlformats.org/officeDocument/2006/relationships/hyperlink" Target="https://www.youtube.com/watch?v=E1Av_nn-JJ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image" Target="../media/image11.gif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www.youtube.com/watch?v=ZziSG0zaSI8" TargetMode="External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CF2ACA-0378-43E7-B15E-8EB1EE7AC8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5626F66-9320-4D87-9125-78F44C580E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7E1C476-52C4-4E22-B1A9-B24EBA6EB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24652" r="23515" b="9931"/>
          <a:stretch/>
        </p:blipFill>
        <p:spPr>
          <a:xfrm>
            <a:off x="-57149" y="0"/>
            <a:ext cx="12249149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CC628AF-1EE0-4443-A134-C17142C9FA3E}"/>
              </a:ext>
            </a:extLst>
          </p:cNvPr>
          <p:cNvSpPr txBox="1"/>
          <p:nvPr/>
        </p:nvSpPr>
        <p:spPr>
          <a:xfrm rot="397046">
            <a:off x="9541363" y="388047"/>
            <a:ext cx="2905957" cy="18466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E92C1B"/>
                </a:solidFill>
                <a:latin typeface="Gill Sans Nova Light" panose="020B0302020104020203" pitchFamily="34" charset="0"/>
              </a:rPr>
              <a:t>MG3</a:t>
            </a:r>
            <a:endParaRPr lang="en-US" sz="1600" b="1" dirty="0">
              <a:solidFill>
                <a:srgbClr val="E92C1B"/>
              </a:solidFill>
              <a:latin typeface="Gill Sans Nova Light" panose="020B0302020104020203" pitchFamily="34" charset="0"/>
            </a:endParaRPr>
          </a:p>
          <a:p>
            <a:pPr algn="ctr"/>
            <a:r>
              <a:rPr lang="en-US" sz="1600" dirty="0">
                <a:solidFill>
                  <a:srgbClr val="E92C1B"/>
                </a:solidFill>
                <a:latin typeface="Gill Sans Nova Light" panose="020B0302020104020203" pitchFamily="34" charset="0"/>
              </a:rPr>
              <a:t>U3:Far and away</a:t>
            </a:r>
          </a:p>
          <a:p>
            <a:pPr algn="ctr"/>
            <a:endParaRPr lang="en-US" sz="1600" dirty="0">
              <a:solidFill>
                <a:srgbClr val="E92C1B"/>
              </a:solidFill>
              <a:latin typeface="Gill Sans Nova Light" panose="020B0302020104020203" pitchFamily="34" charset="0"/>
            </a:endParaRPr>
          </a:p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0000"/>
                </a:highlight>
                <a:latin typeface="Georgia Pro Cond" panose="02040506050405020303" pitchFamily="18" charset="0"/>
              </a:rPr>
              <a:t>Form, meaning and function</a:t>
            </a:r>
          </a:p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Nova Light" panose="020B0302020104020203" pitchFamily="34" charset="0"/>
              </a:rPr>
              <a:t> 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latin typeface="Gill Sans Nova Light" panose="020B0302020104020203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6A0E230-8999-4BB3-A100-E3664B0854D8}"/>
              </a:ext>
            </a:extLst>
          </p:cNvPr>
          <p:cNvSpPr txBox="1"/>
          <p:nvPr/>
        </p:nvSpPr>
        <p:spPr>
          <a:xfrm rot="445613">
            <a:off x="9897899" y="1679869"/>
            <a:ext cx="14573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E92C1B"/>
                </a:solidFill>
              </a:rPr>
              <a:t>Oct 2021</a:t>
            </a:r>
            <a:endParaRPr lang="ar-SA" dirty="0">
              <a:solidFill>
                <a:srgbClr val="E92C1B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E64841F-8AC0-4EC1-B511-CE42966F1BB8}"/>
              </a:ext>
            </a:extLst>
          </p:cNvPr>
          <p:cNvSpPr txBox="1"/>
          <p:nvPr/>
        </p:nvSpPr>
        <p:spPr>
          <a:xfrm rot="20450553">
            <a:off x="3029401" y="779002"/>
            <a:ext cx="292198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latin typeface="Forte" panose="03060902040502070203" pitchFamily="66" charset="0"/>
              </a:rPr>
              <a:t>U:3</a:t>
            </a:r>
          </a:p>
          <a:p>
            <a:pPr algn="ctr"/>
            <a:r>
              <a:rPr lang="en-US" sz="3600" dirty="0">
                <a:latin typeface="Forte" panose="03060902040502070203" pitchFamily="66" charset="0"/>
              </a:rPr>
              <a:t>Far and away</a:t>
            </a:r>
            <a:endParaRPr lang="ar-SA" sz="3600" dirty="0">
              <a:latin typeface="Forte" panose="03060902040502070203" pitchFamily="66" charset="0"/>
            </a:endParaRPr>
          </a:p>
        </p:txBody>
      </p:sp>
      <p:pic>
        <p:nvPicPr>
          <p:cNvPr id="8" name="Picture 8" descr="Red Postmark Stamp - Free vector graphic on Pixabay">
            <a:extLst>
              <a:ext uri="{FF2B5EF4-FFF2-40B4-BE49-F238E27FC236}">
                <a16:creationId xmlns:a16="http://schemas.microsoft.com/office/drawing/2014/main" id="{067484FC-B316-4D79-BE0A-52024D875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4823">
            <a:off x="2455445" y="728578"/>
            <a:ext cx="3575409" cy="227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25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327566-8720-4EF2-A70B-4DF854F40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F4C4362-B406-4021-8D64-7366C4F26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7827CDF-7654-4B4B-BB09-7D1A70321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2" t="22500" r="23907" b="11389"/>
          <a:stretch/>
        </p:blipFill>
        <p:spPr>
          <a:xfrm>
            <a:off x="0" y="-1"/>
            <a:ext cx="12192000" cy="679132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2B75F78-E118-4EB8-AD6E-E7C4C29E50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0" t="18981" r="20390" b="49214"/>
          <a:stretch/>
        </p:blipFill>
        <p:spPr>
          <a:xfrm>
            <a:off x="2019299" y="896936"/>
            <a:ext cx="9629775" cy="2798763"/>
          </a:xfrm>
          <a:prstGeom prst="rect">
            <a:avLst/>
          </a:prstGeom>
        </p:spPr>
      </p:pic>
      <p:pic>
        <p:nvPicPr>
          <p:cNvPr id="6146" name="Picture 2" descr="Some Language Learning Tips for Better Communication | Group study, Good  communication, Skills to learn">
            <a:extLst>
              <a:ext uri="{FF2B5EF4-FFF2-40B4-BE49-F238E27FC236}">
                <a16:creationId xmlns:a16="http://schemas.microsoft.com/office/drawing/2014/main" id="{57F3F55A-8919-4957-999D-55295E59D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74" y="4083844"/>
            <a:ext cx="24003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405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E912C2-01AA-4096-AC96-A0B7916FB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7945DB5-312A-4140-945F-45FA3859D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3445B96-85E2-446E-9947-2C7242639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8002352-9F1A-4F46-8333-42414535A2C0}"/>
              </a:ext>
            </a:extLst>
          </p:cNvPr>
          <p:cNvSpPr/>
          <p:nvPr/>
        </p:nvSpPr>
        <p:spPr>
          <a:xfrm>
            <a:off x="8086725" y="92638"/>
            <a:ext cx="3905250" cy="116681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Form </a:t>
            </a:r>
            <a:endParaRPr lang="ar-SA" sz="4800" dirty="0"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FF6A8DB-3CE7-4D27-939D-A7864514CBBB}"/>
              </a:ext>
            </a:extLst>
          </p:cNvPr>
          <p:cNvSpPr/>
          <p:nvPr/>
        </p:nvSpPr>
        <p:spPr>
          <a:xfrm>
            <a:off x="633412" y="331414"/>
            <a:ext cx="4010025" cy="86815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Affirmative sentences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2437E63-3C8F-42AB-88A9-6130B1D92F9B}"/>
              </a:ext>
            </a:extLst>
          </p:cNvPr>
          <p:cNvSpPr/>
          <p:nvPr/>
        </p:nvSpPr>
        <p:spPr>
          <a:xfrm>
            <a:off x="4338635" y="3549286"/>
            <a:ext cx="4010025" cy="86815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Negative sentences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B42B85C0-65AD-4718-A740-1EEC5C3075F2}"/>
              </a:ext>
            </a:extLst>
          </p:cNvPr>
          <p:cNvSpPr/>
          <p:nvPr/>
        </p:nvSpPr>
        <p:spPr>
          <a:xfrm>
            <a:off x="1028700" y="1418311"/>
            <a:ext cx="6619875" cy="868153"/>
          </a:xfrm>
          <a:prstGeom prst="roundRect">
            <a:avLst/>
          </a:prstGeom>
          <a:solidFill>
            <a:srgbClr val="92D05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 + going to + v inf </a:t>
            </a:r>
            <a:endParaRPr lang="ar-SA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F0081308-A43C-4880-8402-8DB2B3132EE1}"/>
              </a:ext>
            </a:extLst>
          </p:cNvPr>
          <p:cNvSpPr/>
          <p:nvPr/>
        </p:nvSpPr>
        <p:spPr>
          <a:xfrm>
            <a:off x="5372100" y="4417439"/>
            <a:ext cx="6619875" cy="868153"/>
          </a:xfrm>
          <a:prstGeom prst="roundRect">
            <a:avLst/>
          </a:prstGeom>
          <a:solidFill>
            <a:srgbClr val="92D05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 + not + going to + v inf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085DA5A6-EE20-4633-887A-2364BC8DB547}"/>
              </a:ext>
            </a:extLst>
          </p:cNvPr>
          <p:cNvSpPr/>
          <p:nvPr/>
        </p:nvSpPr>
        <p:spPr>
          <a:xfrm>
            <a:off x="1028698" y="2498143"/>
            <a:ext cx="6619875" cy="868153"/>
          </a:xfrm>
          <a:prstGeom prst="roundRect">
            <a:avLst/>
          </a:prstGeom>
          <a:solidFill>
            <a:srgbClr val="92D05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am going to travel to </a:t>
            </a:r>
            <a:r>
              <a:rPr 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Abha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ar-SA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AC2E9E76-CB48-4CF1-AE47-5EB1E478717F}"/>
              </a:ext>
            </a:extLst>
          </p:cNvPr>
          <p:cNvSpPr/>
          <p:nvPr/>
        </p:nvSpPr>
        <p:spPr>
          <a:xfrm>
            <a:off x="5400675" y="5497271"/>
            <a:ext cx="6619875" cy="868153"/>
          </a:xfrm>
          <a:prstGeom prst="roundRect">
            <a:avLst/>
          </a:prstGeom>
          <a:solidFill>
            <a:srgbClr val="92D05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amn’t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going to travel to </a:t>
            </a:r>
            <a:r>
              <a:rPr lang="en-US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Abha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63740ADA-8CB6-4F6B-BC8F-081D0ABACF94}"/>
              </a:ext>
            </a:extLst>
          </p:cNvPr>
          <p:cNvSpPr/>
          <p:nvPr/>
        </p:nvSpPr>
        <p:spPr>
          <a:xfrm>
            <a:off x="361948" y="2363206"/>
            <a:ext cx="876300" cy="93085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e.g.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4D67AC1E-37B5-4342-94FB-4F9BEF93CDFF}"/>
              </a:ext>
            </a:extLst>
          </p:cNvPr>
          <p:cNvSpPr/>
          <p:nvPr/>
        </p:nvSpPr>
        <p:spPr>
          <a:xfrm>
            <a:off x="4791075" y="5219726"/>
            <a:ext cx="876300" cy="93085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e.g.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99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E912C2-01AA-4096-AC96-A0B7916FB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7945DB5-312A-4140-945F-45FA3859D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3445B96-85E2-446E-9947-2C7242639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8002352-9F1A-4F46-8333-42414535A2C0}"/>
              </a:ext>
            </a:extLst>
          </p:cNvPr>
          <p:cNvSpPr/>
          <p:nvPr/>
        </p:nvSpPr>
        <p:spPr>
          <a:xfrm>
            <a:off x="8086725" y="92638"/>
            <a:ext cx="3905250" cy="116681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Form </a:t>
            </a:r>
            <a:endParaRPr lang="ar-SA" sz="4800" dirty="0"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FF6A8DB-3CE7-4D27-939D-A7864514CBBB}"/>
              </a:ext>
            </a:extLst>
          </p:cNvPr>
          <p:cNvSpPr/>
          <p:nvPr/>
        </p:nvSpPr>
        <p:spPr>
          <a:xfrm>
            <a:off x="633412" y="331414"/>
            <a:ext cx="4010025" cy="86815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Yes or No question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2437E63-3C8F-42AB-88A9-6130B1D92F9B}"/>
              </a:ext>
            </a:extLst>
          </p:cNvPr>
          <p:cNvSpPr/>
          <p:nvPr/>
        </p:nvSpPr>
        <p:spPr>
          <a:xfrm>
            <a:off x="3443285" y="3522157"/>
            <a:ext cx="4010025" cy="86815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 err="1">
                <a:latin typeface="Comic Sans MS" panose="030F0702030302020204" pitchFamily="66" charset="0"/>
              </a:rPr>
              <a:t>Wh</a:t>
            </a:r>
            <a:r>
              <a:rPr lang="en-US" sz="2800" dirty="0">
                <a:latin typeface="Comic Sans MS" panose="030F0702030302020204" pitchFamily="66" charset="0"/>
              </a:rPr>
              <a:t> question 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B42B85C0-65AD-4718-A740-1EEC5C3075F2}"/>
              </a:ext>
            </a:extLst>
          </p:cNvPr>
          <p:cNvSpPr/>
          <p:nvPr/>
        </p:nvSpPr>
        <p:spPr>
          <a:xfrm>
            <a:off x="1481137" y="2492975"/>
            <a:ext cx="6619875" cy="868153"/>
          </a:xfrm>
          <a:prstGeom prst="roundRect">
            <a:avLst/>
          </a:prstGeom>
          <a:solidFill>
            <a:srgbClr val="92D05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 + S + going to + v inf… ?</a:t>
            </a:r>
            <a:endParaRPr lang="ar-SA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F0081308-A43C-4880-8402-8DB2B3132EE1}"/>
              </a:ext>
            </a:extLst>
          </p:cNvPr>
          <p:cNvSpPr/>
          <p:nvPr/>
        </p:nvSpPr>
        <p:spPr>
          <a:xfrm>
            <a:off x="5172076" y="5496968"/>
            <a:ext cx="6619875" cy="868153"/>
          </a:xfrm>
          <a:prstGeom prst="roundRect">
            <a:avLst/>
          </a:prstGeom>
          <a:solidFill>
            <a:srgbClr val="92D05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Wh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+ Be + S + going to + V inf …?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085DA5A6-EE20-4633-887A-2364BC8DB547}"/>
              </a:ext>
            </a:extLst>
          </p:cNvPr>
          <p:cNvSpPr/>
          <p:nvPr/>
        </p:nvSpPr>
        <p:spPr>
          <a:xfrm>
            <a:off x="633412" y="1468290"/>
            <a:ext cx="6619875" cy="868153"/>
          </a:xfrm>
          <a:prstGeom prst="roundRect">
            <a:avLst/>
          </a:prstGeom>
          <a:solidFill>
            <a:srgbClr val="92D05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Are you going to travel to </a:t>
            </a:r>
            <a:r>
              <a:rPr 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Abha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ar-SA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AC2E9E76-CB48-4CF1-AE47-5EB1E478717F}"/>
              </a:ext>
            </a:extLst>
          </p:cNvPr>
          <p:cNvSpPr/>
          <p:nvPr/>
        </p:nvSpPr>
        <p:spPr>
          <a:xfrm>
            <a:off x="4486275" y="4429047"/>
            <a:ext cx="6619875" cy="868153"/>
          </a:xfrm>
          <a:prstGeom prst="roundRect">
            <a:avLst/>
          </a:prstGeom>
          <a:solidFill>
            <a:srgbClr val="92D05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are you going to do this weekend?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63740ADA-8CB6-4F6B-BC8F-081D0ABACF94}"/>
              </a:ext>
            </a:extLst>
          </p:cNvPr>
          <p:cNvSpPr/>
          <p:nvPr/>
        </p:nvSpPr>
        <p:spPr>
          <a:xfrm>
            <a:off x="400049" y="2471380"/>
            <a:ext cx="1343025" cy="93085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form.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4D67AC1E-37B5-4342-94FB-4F9BEF93CDFF}"/>
              </a:ext>
            </a:extLst>
          </p:cNvPr>
          <p:cNvSpPr/>
          <p:nvPr/>
        </p:nvSpPr>
        <p:spPr>
          <a:xfrm>
            <a:off x="4486275" y="5219726"/>
            <a:ext cx="1181100" cy="93085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Form 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5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D61786-798A-4040-A672-CBD7CC338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A821B1F-DA8A-4DF4-BBBC-78D8EDC66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92401EC-E23C-43E8-9306-E1B3E32BE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2" t="22500" r="23907" b="11389"/>
          <a:stretch/>
        </p:blipFill>
        <p:spPr>
          <a:xfrm>
            <a:off x="0" y="-1"/>
            <a:ext cx="12192000" cy="6791325"/>
          </a:xfrm>
          <a:prstGeom prst="rect">
            <a:avLst/>
          </a:prstGeom>
        </p:spPr>
      </p:pic>
      <p:pic>
        <p:nvPicPr>
          <p:cNvPr id="6148" name="Picture 4" descr="الكريسماس اليد الحرة ، تحميل مجاني قصاصة فنية ، قصاصة فنية مجانية - آخر">
            <a:extLst>
              <a:ext uri="{FF2B5EF4-FFF2-40B4-BE49-F238E27FC236}">
                <a16:creationId xmlns:a16="http://schemas.microsoft.com/office/drawing/2014/main" id="{4102CC93-968A-42EB-B9F2-E07CF1970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04873"/>
            <a:ext cx="365892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28F83DD-0725-47DF-9B7C-D9E9A1EE7B49}"/>
              </a:ext>
            </a:extLst>
          </p:cNvPr>
          <p:cNvSpPr txBox="1"/>
          <p:nvPr/>
        </p:nvSpPr>
        <p:spPr>
          <a:xfrm>
            <a:off x="2905125" y="2228671"/>
            <a:ext cx="402907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List five of question words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80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3B108E4-DF40-4E40-B62D-91881E0A8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EB9C71A-BA31-4357-BC83-BC4C18BEB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B999833-8967-49AE-A63B-082E22E36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2" t="22500" r="23907" b="11389"/>
          <a:stretch/>
        </p:blipFill>
        <p:spPr>
          <a:xfrm>
            <a:off x="0" y="-1"/>
            <a:ext cx="12192000" cy="6791325"/>
          </a:xfrm>
          <a:prstGeom prst="rect">
            <a:avLst/>
          </a:prstGeom>
        </p:spPr>
      </p:pic>
      <p:pic>
        <p:nvPicPr>
          <p:cNvPr id="7172" name="Picture 4" descr="Question Mark and Words on White Background Stock Illustration -  Illustration of idea, concept: 69762903">
            <a:extLst>
              <a:ext uri="{FF2B5EF4-FFF2-40B4-BE49-F238E27FC236}">
                <a16:creationId xmlns:a16="http://schemas.microsoft.com/office/drawing/2014/main" id="{27B1A703-9C6A-4D71-BBEA-A0BBC1936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7" r="10734" b="20000"/>
          <a:stretch/>
        </p:blipFill>
        <p:spPr bwMode="auto">
          <a:xfrm>
            <a:off x="8845550" y="3429000"/>
            <a:ext cx="3346450" cy="309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9959088A-D05F-4097-941D-8753AAF29305}"/>
              </a:ext>
            </a:extLst>
          </p:cNvPr>
          <p:cNvSpPr/>
          <p:nvPr/>
        </p:nvSpPr>
        <p:spPr>
          <a:xfrm>
            <a:off x="1444625" y="217574"/>
            <a:ext cx="4743450" cy="766810"/>
          </a:xfrm>
          <a:prstGeom prst="roundRect">
            <a:avLst/>
          </a:prstGeom>
          <a:solidFill>
            <a:srgbClr val="F4E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Ask about person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FBFEBDC-6F5D-42A3-B16D-80FAD717A70A}"/>
              </a:ext>
            </a:extLst>
          </p:cNvPr>
          <p:cNvSpPr/>
          <p:nvPr/>
        </p:nvSpPr>
        <p:spPr>
          <a:xfrm>
            <a:off x="1847288" y="1454834"/>
            <a:ext cx="4743450" cy="766810"/>
          </a:xfrm>
          <a:prstGeom prst="roundRect">
            <a:avLst/>
          </a:prstGeom>
          <a:solidFill>
            <a:srgbClr val="F4E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Ask about place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A764AE8A-C128-463B-A914-1E3402E1092C}"/>
              </a:ext>
            </a:extLst>
          </p:cNvPr>
          <p:cNvSpPr/>
          <p:nvPr/>
        </p:nvSpPr>
        <p:spPr>
          <a:xfrm>
            <a:off x="4797987" y="2310741"/>
            <a:ext cx="4743450" cy="766810"/>
          </a:xfrm>
          <a:prstGeom prst="roundRect">
            <a:avLst/>
          </a:prstGeom>
          <a:solidFill>
            <a:srgbClr val="F4E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Ask about time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62D0F978-14EC-46A9-AC91-2E000E2C2F8F}"/>
              </a:ext>
            </a:extLst>
          </p:cNvPr>
          <p:cNvSpPr/>
          <p:nvPr/>
        </p:nvSpPr>
        <p:spPr>
          <a:xfrm>
            <a:off x="2117725" y="3451923"/>
            <a:ext cx="4743450" cy="766810"/>
          </a:xfrm>
          <a:prstGeom prst="roundRect">
            <a:avLst/>
          </a:prstGeom>
          <a:solidFill>
            <a:srgbClr val="F4E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Ask  for  a reason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5AAC71C-274B-49B6-843A-C4BE0E545366}"/>
              </a:ext>
            </a:extLst>
          </p:cNvPr>
          <p:cNvSpPr/>
          <p:nvPr/>
        </p:nvSpPr>
        <p:spPr>
          <a:xfrm>
            <a:off x="3724275" y="4512263"/>
            <a:ext cx="4743450" cy="766810"/>
          </a:xfrm>
          <a:prstGeom prst="roundRect">
            <a:avLst/>
          </a:prstGeom>
          <a:solidFill>
            <a:srgbClr val="F4E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Ask for things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3A29DEF3-C735-44BA-8CBB-13A249C66A6A}"/>
              </a:ext>
            </a:extLst>
          </p:cNvPr>
          <p:cNvSpPr/>
          <p:nvPr/>
        </p:nvSpPr>
        <p:spPr>
          <a:xfrm>
            <a:off x="3041651" y="5438097"/>
            <a:ext cx="4743450" cy="766810"/>
          </a:xfrm>
          <a:prstGeom prst="roundRect">
            <a:avLst/>
          </a:prstGeom>
          <a:solidFill>
            <a:srgbClr val="F4E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Ask about choices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0F0A8273-8F89-427D-ABDE-9F6A4EB533A3}"/>
              </a:ext>
            </a:extLst>
          </p:cNvPr>
          <p:cNvSpPr/>
          <p:nvPr/>
        </p:nvSpPr>
        <p:spPr>
          <a:xfrm>
            <a:off x="8467725" y="435383"/>
            <a:ext cx="1175515" cy="1042172"/>
          </a:xfrm>
          <a:prstGeom prst="ellipse">
            <a:avLst/>
          </a:prstGeom>
          <a:solidFill>
            <a:srgbClr val="86D0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who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C11FD9C7-94C7-4650-ABCE-602CD32DA3E1}"/>
              </a:ext>
            </a:extLst>
          </p:cNvPr>
          <p:cNvSpPr/>
          <p:nvPr/>
        </p:nvSpPr>
        <p:spPr>
          <a:xfrm>
            <a:off x="5661230" y="577279"/>
            <a:ext cx="1175515" cy="1042172"/>
          </a:xfrm>
          <a:prstGeom prst="ellipse">
            <a:avLst/>
          </a:prstGeom>
          <a:solidFill>
            <a:srgbClr val="86D0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when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B5632946-7197-4F8A-B2FE-56364FD14F5D}"/>
              </a:ext>
            </a:extLst>
          </p:cNvPr>
          <p:cNvSpPr/>
          <p:nvPr/>
        </p:nvSpPr>
        <p:spPr>
          <a:xfrm>
            <a:off x="9901588" y="2310741"/>
            <a:ext cx="1175515" cy="1042172"/>
          </a:xfrm>
          <a:prstGeom prst="ellipse">
            <a:avLst/>
          </a:prstGeom>
          <a:solidFill>
            <a:srgbClr val="86D0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What 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29D23C4F-E073-493E-96BD-BC831F0C8B93}"/>
              </a:ext>
            </a:extLst>
          </p:cNvPr>
          <p:cNvSpPr/>
          <p:nvPr/>
        </p:nvSpPr>
        <p:spPr>
          <a:xfrm>
            <a:off x="453330" y="1756255"/>
            <a:ext cx="1323133" cy="1042172"/>
          </a:xfrm>
          <a:prstGeom prst="ellipse">
            <a:avLst/>
          </a:prstGeom>
          <a:solidFill>
            <a:srgbClr val="86D0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where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4435672F-F20F-461F-AD89-8D94B0965A9B}"/>
              </a:ext>
            </a:extLst>
          </p:cNvPr>
          <p:cNvSpPr/>
          <p:nvPr/>
        </p:nvSpPr>
        <p:spPr>
          <a:xfrm>
            <a:off x="7351354" y="3234961"/>
            <a:ext cx="1457594" cy="1118278"/>
          </a:xfrm>
          <a:prstGeom prst="ellipse">
            <a:avLst/>
          </a:prstGeom>
          <a:solidFill>
            <a:srgbClr val="86D0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Which 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9684751-832E-4CA0-AEA1-5A15076FD01F}"/>
              </a:ext>
            </a:extLst>
          </p:cNvPr>
          <p:cNvSpPr txBox="1"/>
          <p:nvPr/>
        </p:nvSpPr>
        <p:spPr>
          <a:xfrm rot="5400000">
            <a:off x="10284123" y="1582370"/>
            <a:ext cx="275700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Bodoni MT Black" panose="02070A03080606020203" pitchFamily="18" charset="0"/>
              </a:rPr>
              <a:t>Classify </a:t>
            </a:r>
            <a:endParaRPr lang="ar-SA" sz="4800" dirty="0">
              <a:solidFill>
                <a:srgbClr val="FF0000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5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57 0.16575 C -0.32357 0.1338 -0.29753 0.10764 -0.26563 0.10764 L -0.13151 0.10764 C -0.09961 0.10764 -0.07357 0.1338 -0.07357 0.16575 L -0.07357 0.29769 C -0.07357 0.32963 -0.09961 0.35672 -0.13151 0.35672 L -0.26563 0.35672 C -0.29753 0.35672 -0.32357 0.32963 -0.32357 0.29769 L -0.32357 0.16575 Z " pathEditMode="relative" rAng="0" ptsTypes="AAAAAAA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64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57 0.16574 C -0.32357 0.13379 -0.29753 0.10763 -0.26562 0.10763 L -0.13151 0.10763 C -0.09961 0.10763 -0.07357 0.13379 -0.07357 0.16574 L -0.07357 0.29768 C -0.07357 0.32962 -0.09961 0.35671 -0.13151 0.35671 L -0.26562 0.35671 C -0.29753 0.35671 -0.32357 0.32962 -0.32357 0.29768 L -0.32357 0.16574 Z " pathEditMode="relative" rAng="0" ptsTypes="AAAAAAAAA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64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57 0.16574 C -0.32357 0.1338 -0.29753 0.10764 -0.26563 0.10764 L -0.13151 0.10764 C -0.09961 0.10764 -0.07357 0.1338 -0.07357 0.16574 L -0.07357 0.29769 C -0.07357 0.32963 -0.09961 0.35671 -0.13151 0.35671 L -0.26563 0.35671 C -0.29753 0.35671 -0.32357 0.32963 -0.32357 0.29769 L -0.32357 0.16574 Z " pathEditMode="relative" rAng="0" ptsTypes="AAAAAAA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64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57 0.16574 C -0.32357 0.1338 -0.29753 0.10764 -0.26563 0.10764 L -0.13151 0.10764 C -0.09961 0.10764 -0.07357 0.1338 -0.07357 0.16574 L -0.07357 0.29769 C -0.07357 0.32963 -0.09961 0.35672 -0.13151 0.35672 L -0.26563 0.35672 C -0.29753 0.35672 -0.32357 0.32963 -0.32357 0.29769 L -0.32357 0.16574 Z " pathEditMode="relative" rAng="0" ptsTypes="AAAAAAAAA">
                                      <p:cBhvr>
                                        <p:cTn id="5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64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57 0.16574 C -0.32357 0.1338 -0.29753 0.10764 -0.26562 0.10764 L -0.13151 0.10764 C -0.09961 0.10764 -0.07357 0.1338 -0.07357 0.16574 L -0.07357 0.29769 C -0.07357 0.32963 -0.09961 0.35671 -0.13151 0.35671 L -0.26562 0.35671 C -0.29753 0.35671 -0.32357 0.32963 -0.32357 0.29769 L -0.32357 0.16574 Z " pathEditMode="relative" rAng="0" ptsTypes="AAAAAAAAA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7" grpId="0" animBg="1"/>
      <p:bldP spid="15" grpId="0" animBg="1"/>
      <p:bldP spid="16" grpId="0" animBg="1"/>
      <p:bldP spid="17" grpId="0" animBg="1"/>
      <p:bldP spid="18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327566-8720-4EF2-A70B-4DF854F40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F4C4362-B406-4021-8D64-7366C4F26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7827CDF-7654-4B4B-BB09-7D1A70321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2" t="22500" r="23907" b="11389"/>
          <a:stretch/>
        </p:blipFill>
        <p:spPr>
          <a:xfrm>
            <a:off x="0" y="-1"/>
            <a:ext cx="12192000" cy="67913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50DF416-4079-4B48-82FE-D750D7EDE7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0" t="53008" r="20390" b="7363"/>
          <a:stretch/>
        </p:blipFill>
        <p:spPr>
          <a:xfrm>
            <a:off x="2647950" y="1139824"/>
            <a:ext cx="9201150" cy="35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E912C2-01AA-4096-AC96-A0B7916FB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7945DB5-312A-4140-945F-45FA3859D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3445B96-85E2-446E-9947-2C7242639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7170" name="Picture 2" descr="Natalie_kmds | Baamboozle">
            <a:extLst>
              <a:ext uri="{FF2B5EF4-FFF2-40B4-BE49-F238E27FC236}">
                <a16:creationId xmlns:a16="http://schemas.microsoft.com/office/drawing/2014/main" id="{0EAF5930-56C5-4D8B-8916-73F202B451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754646"/>
            <a:ext cx="6286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41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E912C2-01AA-4096-AC96-A0B7916FB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7945DB5-312A-4140-945F-45FA3859D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3445B96-85E2-446E-9947-2C7242639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3DDDE52-307C-417D-8E24-4C36B9A1D9DA}"/>
              </a:ext>
            </a:extLst>
          </p:cNvPr>
          <p:cNvSpPr/>
          <p:nvPr/>
        </p:nvSpPr>
        <p:spPr>
          <a:xfrm>
            <a:off x="3600448" y="4843212"/>
            <a:ext cx="8277225" cy="9874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Are you going to ( study – studying – studied ) tomorrow 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Choose GIF by N Shiva Kumar on Dribbble">
            <a:extLst>
              <a:ext uri="{FF2B5EF4-FFF2-40B4-BE49-F238E27FC236}">
                <a16:creationId xmlns:a16="http://schemas.microsoft.com/office/drawing/2014/main" id="{60DFA503-4AB5-4715-8034-E69D87458E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548" y="976706"/>
            <a:ext cx="4202112" cy="337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B915E768-F750-4074-AD55-A95836F391C5}"/>
              </a:ext>
            </a:extLst>
          </p:cNvPr>
          <p:cNvSpPr/>
          <p:nvPr/>
        </p:nvSpPr>
        <p:spPr>
          <a:xfrm>
            <a:off x="3600450" y="770731"/>
            <a:ext cx="8277225" cy="9874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Ali is going to ( play – playing - plays ) football tonight.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7614E9B-DD76-470B-B85B-0913DE983E66}"/>
              </a:ext>
            </a:extLst>
          </p:cNvPr>
          <p:cNvSpPr/>
          <p:nvPr/>
        </p:nvSpPr>
        <p:spPr>
          <a:xfrm>
            <a:off x="3600449" y="3378491"/>
            <a:ext cx="8277225" cy="9874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They (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amn’t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– aren’t – isn’t ) going to study 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1F87F57A-0996-4530-9F89-535C627A18DE}"/>
              </a:ext>
            </a:extLst>
          </p:cNvPr>
          <p:cNvSpPr/>
          <p:nvPr/>
        </p:nvSpPr>
        <p:spPr>
          <a:xfrm>
            <a:off x="3600449" y="2096294"/>
            <a:ext cx="8277225" cy="9874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Sara is ( go – goes – going ) to visit her friend next week .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EA478514-B837-4766-A90D-2ECB11C4BFC8}"/>
                  </a:ext>
                </a:extLst>
              </p14:cNvPr>
              <p14:cNvContentPartPr/>
              <p14:nvPr/>
            </p14:nvContentPartPr>
            <p14:xfrm>
              <a:off x="6217275" y="1615080"/>
              <a:ext cx="815760" cy="30960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EA478514-B837-4766-A90D-2ECB11C4BFC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99275" y="1597080"/>
                <a:ext cx="85140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حبر 10">
                <a:extLst>
                  <a:ext uri="{FF2B5EF4-FFF2-40B4-BE49-F238E27FC236}">
                    <a16:creationId xmlns:a16="http://schemas.microsoft.com/office/drawing/2014/main" id="{4259D09D-688A-4870-92A2-0B96FF6F3B96}"/>
                  </a:ext>
                </a:extLst>
              </p14:cNvPr>
              <p14:cNvContentPartPr/>
              <p14:nvPr/>
            </p14:nvContentPartPr>
            <p14:xfrm>
              <a:off x="6591720" y="2810401"/>
              <a:ext cx="812520" cy="70920"/>
            </p14:xfrm>
          </p:contentPart>
        </mc:Choice>
        <mc:Fallback xmlns="">
          <p:pic>
            <p:nvPicPr>
              <p:cNvPr id="11" name="حبر 10">
                <a:extLst>
                  <a:ext uri="{FF2B5EF4-FFF2-40B4-BE49-F238E27FC236}">
                    <a16:creationId xmlns:a16="http://schemas.microsoft.com/office/drawing/2014/main" id="{4259D09D-688A-4870-92A2-0B96FF6F3B9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74080" y="2792761"/>
                <a:ext cx="84816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A5C926A9-92F2-487C-8196-72740F4A7277}"/>
                  </a:ext>
                </a:extLst>
              </p14:cNvPr>
              <p14:cNvContentPartPr/>
              <p14:nvPr/>
            </p14:nvContentPartPr>
            <p14:xfrm rot="350787">
              <a:off x="6740355" y="4060560"/>
              <a:ext cx="715320" cy="9000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A5C926A9-92F2-487C-8196-72740F4A727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350787">
                <a:off x="6722355" y="4042560"/>
                <a:ext cx="75096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حبر 14">
                <a:extLst>
                  <a:ext uri="{FF2B5EF4-FFF2-40B4-BE49-F238E27FC236}">
                    <a16:creationId xmlns:a16="http://schemas.microsoft.com/office/drawing/2014/main" id="{97951EC0-B8E9-47BB-8318-FFAD8204C2BF}"/>
                  </a:ext>
                </a:extLst>
              </p14:cNvPr>
              <p14:cNvContentPartPr/>
              <p14:nvPr/>
            </p14:nvContentPartPr>
            <p14:xfrm>
              <a:off x="6511755" y="5534796"/>
              <a:ext cx="715320" cy="90000"/>
            </p14:xfrm>
          </p:contentPart>
        </mc:Choice>
        <mc:Fallback xmlns="">
          <p:pic>
            <p:nvPicPr>
              <p:cNvPr id="15" name="حبر 14">
                <a:extLst>
                  <a:ext uri="{FF2B5EF4-FFF2-40B4-BE49-F238E27FC236}">
                    <a16:creationId xmlns:a16="http://schemas.microsoft.com/office/drawing/2014/main" id="{97951EC0-B8E9-47BB-8318-FFAD8204C2B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93755" y="5516796"/>
                <a:ext cx="750960" cy="12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522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E912C2-01AA-4096-AC96-A0B7916FB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7945DB5-312A-4140-945F-45FA3859D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3445B96-85E2-446E-9947-2C7242639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9218" name="Picture 2" descr="Raising Davis: The struggles of the fib phase - ParentsCanada">
            <a:extLst>
              <a:ext uri="{FF2B5EF4-FFF2-40B4-BE49-F238E27FC236}">
                <a16:creationId xmlns:a16="http://schemas.microsoft.com/office/drawing/2014/main" id="{CFD23395-2CB7-4917-A12E-D0D444E83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08518"/>
            <a:ext cx="7353300" cy="443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7614E9B-DD76-470B-B85B-0913DE983E66}"/>
              </a:ext>
            </a:extLst>
          </p:cNvPr>
          <p:cNvSpPr/>
          <p:nvPr/>
        </p:nvSpPr>
        <p:spPr>
          <a:xfrm>
            <a:off x="3495675" y="4205261"/>
            <a:ext cx="8286750" cy="1142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She is going to joins us </a:t>
            </a:r>
            <a:endParaRPr lang="ar-SA" sz="4000" dirty="0">
              <a:latin typeface="Comic Sans MS" panose="030F0702030302020204" pitchFamily="66" charset="0"/>
            </a:endParaRPr>
          </a:p>
        </p:txBody>
      </p:sp>
      <p:pic>
        <p:nvPicPr>
          <p:cNvPr id="9220" name="Picture 4" descr="Search GIFs | Tenor">
            <a:extLst>
              <a:ext uri="{FF2B5EF4-FFF2-40B4-BE49-F238E27FC236}">
                <a16:creationId xmlns:a16="http://schemas.microsoft.com/office/drawing/2014/main" id="{22D7C8B0-96D0-4524-B5BC-BC1D4628B9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08518"/>
            <a:ext cx="3686175" cy="355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0C80CE6-CCB4-4D03-B238-BCCD1900A6A7}"/>
              </a:ext>
            </a:extLst>
          </p:cNvPr>
          <p:cNvSpPr txBox="1"/>
          <p:nvPr/>
        </p:nvSpPr>
        <p:spPr>
          <a:xfrm>
            <a:off x="2562225" y="1718565"/>
            <a:ext cx="3048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latin typeface="Stencil" panose="040409050D0802020404" pitchFamily="82" charset="0"/>
              </a:rPr>
              <a:t>Find the </a:t>
            </a:r>
            <a:r>
              <a:rPr lang="en-US" sz="4000" dirty="0">
                <a:solidFill>
                  <a:srgbClr val="FF0000"/>
                </a:solidFill>
                <a:latin typeface="Stencil" panose="040409050D0802020404" pitchFamily="82" charset="0"/>
              </a:rPr>
              <a:t>fib</a:t>
            </a:r>
            <a:r>
              <a:rPr lang="en-US" sz="3200" dirty="0">
                <a:latin typeface="Stencil" panose="040409050D0802020404" pitchFamily="82" charset="0"/>
              </a:rPr>
              <a:t> </a:t>
            </a:r>
            <a:endParaRPr lang="ar-SA" sz="3200" dirty="0">
              <a:latin typeface="Stencil" panose="040409050D0802020404" pitchFamily="8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CCA60A21-3D42-437A-858E-8B57608BCDD5}"/>
                  </a:ext>
                </a:extLst>
              </p14:cNvPr>
              <p14:cNvContentPartPr/>
              <p14:nvPr/>
            </p14:nvContentPartPr>
            <p14:xfrm>
              <a:off x="8365125" y="4270487"/>
              <a:ext cx="1378950" cy="979200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CCA60A21-3D42-437A-858E-8B57608BCDD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47118" y="4252487"/>
                <a:ext cx="1414603" cy="10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حبر 10">
                <a:extLst>
                  <a:ext uri="{FF2B5EF4-FFF2-40B4-BE49-F238E27FC236}">
                    <a16:creationId xmlns:a16="http://schemas.microsoft.com/office/drawing/2014/main" id="{04BB97D6-C4E1-4F24-A9F7-AB1D77AC16A5}"/>
                  </a:ext>
                </a:extLst>
              </p14:cNvPr>
              <p14:cNvContentPartPr/>
              <p14:nvPr/>
            </p14:nvContentPartPr>
            <p14:xfrm>
              <a:off x="12448875" y="3066600"/>
              <a:ext cx="360" cy="360"/>
            </p14:xfrm>
          </p:contentPart>
        </mc:Choice>
        <mc:Fallback xmlns="">
          <p:pic>
            <p:nvPicPr>
              <p:cNvPr id="11" name="حبر 10">
                <a:extLst>
                  <a:ext uri="{FF2B5EF4-FFF2-40B4-BE49-F238E27FC236}">
                    <a16:creationId xmlns:a16="http://schemas.microsoft.com/office/drawing/2014/main" id="{04BB97D6-C4E1-4F24-A9F7-AB1D77AC16A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30875" y="3048600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879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E912C2-01AA-4096-AC96-A0B7916FB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7945DB5-312A-4140-945F-45FA3859D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3445B96-85E2-446E-9947-2C7242639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9218" name="Picture 2" descr="Raising Davis: The struggles of the fib phase - ParentsCanada">
            <a:extLst>
              <a:ext uri="{FF2B5EF4-FFF2-40B4-BE49-F238E27FC236}">
                <a16:creationId xmlns:a16="http://schemas.microsoft.com/office/drawing/2014/main" id="{CFD23395-2CB7-4917-A12E-D0D444E83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08518"/>
            <a:ext cx="7353300" cy="443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7614E9B-DD76-470B-B85B-0913DE983E66}"/>
              </a:ext>
            </a:extLst>
          </p:cNvPr>
          <p:cNvSpPr/>
          <p:nvPr/>
        </p:nvSpPr>
        <p:spPr>
          <a:xfrm>
            <a:off x="3495675" y="4205261"/>
            <a:ext cx="8286750" cy="1142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Is Omar goes to come?</a:t>
            </a:r>
            <a:endParaRPr lang="ar-SA" sz="4000" dirty="0">
              <a:latin typeface="Comic Sans MS" panose="030F0702030302020204" pitchFamily="66" charset="0"/>
            </a:endParaRPr>
          </a:p>
        </p:txBody>
      </p:sp>
      <p:pic>
        <p:nvPicPr>
          <p:cNvPr id="9220" name="Picture 4" descr="Search GIFs | Tenor">
            <a:extLst>
              <a:ext uri="{FF2B5EF4-FFF2-40B4-BE49-F238E27FC236}">
                <a16:creationId xmlns:a16="http://schemas.microsoft.com/office/drawing/2014/main" id="{22D7C8B0-96D0-4524-B5BC-BC1D4628B9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08518"/>
            <a:ext cx="3686175" cy="355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0C80CE6-CCB4-4D03-B238-BCCD1900A6A7}"/>
              </a:ext>
            </a:extLst>
          </p:cNvPr>
          <p:cNvSpPr txBox="1"/>
          <p:nvPr/>
        </p:nvSpPr>
        <p:spPr>
          <a:xfrm>
            <a:off x="2562225" y="1718565"/>
            <a:ext cx="3048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latin typeface="Stencil" panose="040409050D0802020404" pitchFamily="82" charset="0"/>
              </a:rPr>
              <a:t>Find the </a:t>
            </a:r>
            <a:r>
              <a:rPr lang="en-US" sz="4000" dirty="0">
                <a:solidFill>
                  <a:srgbClr val="FF0000"/>
                </a:solidFill>
                <a:latin typeface="Stencil" panose="040409050D0802020404" pitchFamily="82" charset="0"/>
              </a:rPr>
              <a:t>fib</a:t>
            </a:r>
            <a:r>
              <a:rPr lang="en-US" sz="3200" dirty="0">
                <a:latin typeface="Stencil" panose="040409050D0802020404" pitchFamily="82" charset="0"/>
              </a:rPr>
              <a:t> </a:t>
            </a:r>
            <a:endParaRPr lang="ar-SA" sz="3200" dirty="0">
              <a:latin typeface="Stencil" panose="040409050D0802020404" pitchFamily="8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CCA60A21-3D42-437A-858E-8B57608BCDD5}"/>
                  </a:ext>
                </a:extLst>
              </p14:cNvPr>
              <p14:cNvContentPartPr/>
              <p14:nvPr/>
            </p14:nvContentPartPr>
            <p14:xfrm>
              <a:off x="6852353" y="4379915"/>
              <a:ext cx="1339147" cy="793054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CCA60A21-3D42-437A-858E-8B57608BCDD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34349" y="4361916"/>
                <a:ext cx="1374795" cy="8286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حبر 10">
                <a:extLst>
                  <a:ext uri="{FF2B5EF4-FFF2-40B4-BE49-F238E27FC236}">
                    <a16:creationId xmlns:a16="http://schemas.microsoft.com/office/drawing/2014/main" id="{04BB97D6-C4E1-4F24-A9F7-AB1D77AC16A5}"/>
                  </a:ext>
                </a:extLst>
              </p14:cNvPr>
              <p14:cNvContentPartPr/>
              <p14:nvPr/>
            </p14:nvContentPartPr>
            <p14:xfrm>
              <a:off x="12448875" y="3066600"/>
              <a:ext cx="360" cy="360"/>
            </p14:xfrm>
          </p:contentPart>
        </mc:Choice>
        <mc:Fallback xmlns="">
          <p:pic>
            <p:nvPicPr>
              <p:cNvPr id="11" name="حبر 10">
                <a:extLst>
                  <a:ext uri="{FF2B5EF4-FFF2-40B4-BE49-F238E27FC236}">
                    <a16:creationId xmlns:a16="http://schemas.microsoft.com/office/drawing/2014/main" id="{04BB97D6-C4E1-4F24-A9F7-AB1D77AC16A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30875" y="3048600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573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7E73BA-7CC8-4845-98AD-51EE537BA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1823D81-EA08-4745-8AA8-F31EEFE43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E105950-E756-429B-96E3-2D80C1040F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917" r="24220" b="9931"/>
          <a:stretch/>
        </p:blipFill>
        <p:spPr>
          <a:xfrm>
            <a:off x="177055" y="0"/>
            <a:ext cx="12014945" cy="6742604"/>
          </a:xfrm>
          <a:prstGeom prst="rect">
            <a:avLst/>
          </a:prstGeom>
        </p:spPr>
      </p:pic>
      <p:pic>
        <p:nvPicPr>
          <p:cNvPr id="9218" name="Picture 2" descr="7 tips for effective virtual learning - Blog | Quizalize">
            <a:extLst>
              <a:ext uri="{FF2B5EF4-FFF2-40B4-BE49-F238E27FC236}">
                <a16:creationId xmlns:a16="http://schemas.microsoft.com/office/drawing/2014/main" id="{C43F56E7-F586-4FBD-893F-F4CE8C551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53" y="2216293"/>
            <a:ext cx="4740275" cy="370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Online Student Attendance – College of Alameda">
            <a:extLst>
              <a:ext uri="{FF2B5EF4-FFF2-40B4-BE49-F238E27FC236}">
                <a16:creationId xmlns:a16="http://schemas.microsoft.com/office/drawing/2014/main" id="{6341FC9C-2C70-4244-8B2F-F255D5006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643" y="877290"/>
            <a:ext cx="5000939" cy="211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ttendance &amp;amp; Punctuality – St Michael&amp;#39;s Catholic Primary School">
            <a:extLst>
              <a:ext uri="{FF2B5EF4-FFF2-40B4-BE49-F238E27FC236}">
                <a16:creationId xmlns:a16="http://schemas.microsoft.com/office/drawing/2014/main" id="{97BBAE7B-566E-4996-BCFB-2E4569475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985" y="2995756"/>
            <a:ext cx="2756215" cy="241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منصة مدرستي.. نظام تعليم تفاعلي للدراسة عن بُعد | مجلة رواد الأعمال">
            <a:extLst>
              <a:ext uri="{FF2B5EF4-FFF2-40B4-BE49-F238E27FC236}">
                <a16:creationId xmlns:a16="http://schemas.microsoft.com/office/drawing/2014/main" id="{C25C10E4-0CAA-4195-8645-4925CA7E7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245" y="563015"/>
            <a:ext cx="3073493" cy="153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21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E912C2-01AA-4096-AC96-A0B7916FB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7945DB5-312A-4140-945F-45FA3859D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3445B96-85E2-446E-9947-2C7242639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9218" name="Picture 2" descr="Raising Davis: The struggles of the fib phase - ParentsCanada">
            <a:extLst>
              <a:ext uri="{FF2B5EF4-FFF2-40B4-BE49-F238E27FC236}">
                <a16:creationId xmlns:a16="http://schemas.microsoft.com/office/drawing/2014/main" id="{CFD23395-2CB7-4917-A12E-D0D444E83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08518"/>
            <a:ext cx="7353300" cy="443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7614E9B-DD76-470B-B85B-0913DE983E66}"/>
              </a:ext>
            </a:extLst>
          </p:cNvPr>
          <p:cNvSpPr/>
          <p:nvPr/>
        </p:nvSpPr>
        <p:spPr>
          <a:xfrm>
            <a:off x="3495675" y="4205261"/>
            <a:ext cx="8286750" cy="1142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You are going to is angry .</a:t>
            </a:r>
            <a:endParaRPr lang="ar-SA" sz="4000" dirty="0">
              <a:latin typeface="Comic Sans MS" panose="030F0702030302020204" pitchFamily="66" charset="0"/>
            </a:endParaRPr>
          </a:p>
        </p:txBody>
      </p:sp>
      <p:pic>
        <p:nvPicPr>
          <p:cNvPr id="9220" name="Picture 4" descr="Search GIFs | Tenor">
            <a:extLst>
              <a:ext uri="{FF2B5EF4-FFF2-40B4-BE49-F238E27FC236}">
                <a16:creationId xmlns:a16="http://schemas.microsoft.com/office/drawing/2014/main" id="{22D7C8B0-96D0-4524-B5BC-BC1D4628B9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08518"/>
            <a:ext cx="3686175" cy="355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0C80CE6-CCB4-4D03-B238-BCCD1900A6A7}"/>
              </a:ext>
            </a:extLst>
          </p:cNvPr>
          <p:cNvSpPr txBox="1"/>
          <p:nvPr/>
        </p:nvSpPr>
        <p:spPr>
          <a:xfrm>
            <a:off x="2562225" y="1718565"/>
            <a:ext cx="3048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latin typeface="Stencil" panose="040409050D0802020404" pitchFamily="82" charset="0"/>
              </a:rPr>
              <a:t>Find the </a:t>
            </a:r>
            <a:r>
              <a:rPr lang="en-US" sz="4000" dirty="0">
                <a:solidFill>
                  <a:srgbClr val="FF0000"/>
                </a:solidFill>
                <a:latin typeface="Stencil" panose="040409050D0802020404" pitchFamily="82" charset="0"/>
              </a:rPr>
              <a:t>fib</a:t>
            </a:r>
            <a:r>
              <a:rPr lang="en-US" sz="3200" dirty="0">
                <a:latin typeface="Stencil" panose="040409050D0802020404" pitchFamily="82" charset="0"/>
              </a:rPr>
              <a:t> </a:t>
            </a:r>
            <a:endParaRPr lang="ar-SA" sz="3200" dirty="0">
              <a:latin typeface="Stencil" panose="040409050D0802020404" pitchFamily="8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CCA60A21-3D42-437A-858E-8B57608BCDD5}"/>
                  </a:ext>
                </a:extLst>
              </p14:cNvPr>
              <p14:cNvContentPartPr/>
              <p14:nvPr/>
            </p14:nvContentPartPr>
            <p14:xfrm>
              <a:off x="8422275" y="4349640"/>
              <a:ext cx="680040" cy="979200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CCA60A21-3D42-437A-858E-8B57608BCDD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04275" y="4331640"/>
                <a:ext cx="715680" cy="10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حبر 10">
                <a:extLst>
                  <a:ext uri="{FF2B5EF4-FFF2-40B4-BE49-F238E27FC236}">
                    <a16:creationId xmlns:a16="http://schemas.microsoft.com/office/drawing/2014/main" id="{04BB97D6-C4E1-4F24-A9F7-AB1D77AC16A5}"/>
                  </a:ext>
                </a:extLst>
              </p14:cNvPr>
              <p14:cNvContentPartPr/>
              <p14:nvPr/>
            </p14:nvContentPartPr>
            <p14:xfrm>
              <a:off x="12448875" y="3066600"/>
              <a:ext cx="360" cy="360"/>
            </p14:xfrm>
          </p:contentPart>
        </mc:Choice>
        <mc:Fallback xmlns="">
          <p:pic>
            <p:nvPicPr>
              <p:cNvPr id="11" name="حبر 10">
                <a:extLst>
                  <a:ext uri="{FF2B5EF4-FFF2-40B4-BE49-F238E27FC236}">
                    <a16:creationId xmlns:a16="http://schemas.microsoft.com/office/drawing/2014/main" id="{04BB97D6-C4E1-4F24-A9F7-AB1D77AC16A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31235" y="3048600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476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327566-8720-4EF2-A70B-4DF854F40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F4C4362-B406-4021-8D64-7366C4F26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7827CDF-7654-4B4B-BB09-7D1A70321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2" t="22500" r="23907" b="11389"/>
          <a:stretch/>
        </p:blipFill>
        <p:spPr>
          <a:xfrm>
            <a:off x="0" y="-1"/>
            <a:ext cx="12192000" cy="67913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5CA22AB-1BB1-4352-90D0-669636E50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48" t="52361" r="21015" b="33611"/>
          <a:stretch/>
        </p:blipFill>
        <p:spPr>
          <a:xfrm>
            <a:off x="1362074" y="1552574"/>
            <a:ext cx="9629776" cy="1876426"/>
          </a:xfrm>
          <a:prstGeom prst="rect">
            <a:avLst/>
          </a:prstGeom>
        </p:spPr>
      </p:pic>
      <p:pic>
        <p:nvPicPr>
          <p:cNvPr id="8194" name="Picture 2" descr="Writing Process - Northern Adirondack Central School District">
            <a:extLst>
              <a:ext uri="{FF2B5EF4-FFF2-40B4-BE49-F238E27FC236}">
                <a16:creationId xmlns:a16="http://schemas.microsoft.com/office/drawing/2014/main" id="{59FBE3D4-F33B-415E-B47B-FDAA083B19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337" y="4191000"/>
            <a:ext cx="2164537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982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F48039-D51D-4522-B397-BD35F675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90FB12B-8EFF-473D-8CB4-B83E4F183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26A754D-8E65-4291-91DE-5278D52B16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-76200" y="0"/>
            <a:ext cx="12192000" cy="6973677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DB32865-F5AC-438C-86BD-39F7C39A4582}"/>
              </a:ext>
            </a:extLst>
          </p:cNvPr>
          <p:cNvSpPr txBox="1"/>
          <p:nvPr/>
        </p:nvSpPr>
        <p:spPr>
          <a:xfrm>
            <a:off x="1371600" y="116746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Comic Sans MS" panose="030F0702030302020204" pitchFamily="66" charset="0"/>
              </a:rPr>
              <a:t>He is an </a:t>
            </a:r>
            <a:r>
              <a:rPr lang="en-US" sz="2800" b="1" i="0" dirty="0">
                <a:effectLst/>
                <a:latin typeface="Comic Sans MS" panose="030F0702030302020204" pitchFamily="66" charset="0"/>
              </a:rPr>
              <a:t>intelligent</a:t>
            </a:r>
            <a:r>
              <a:rPr lang="en-US" sz="2800" b="0" i="0" dirty="0">
                <a:effectLst/>
                <a:latin typeface="Comic Sans MS" panose="030F0702030302020204" pitchFamily="66" charset="0"/>
              </a:rPr>
              <a:t> boy.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E365281-4C1F-4ED2-8A20-D1077EB43E61}"/>
              </a:ext>
            </a:extLst>
          </p:cNvPr>
          <p:cNvSpPr txBox="1"/>
          <p:nvPr/>
        </p:nvSpPr>
        <p:spPr>
          <a:xfrm>
            <a:off x="1457325" y="249303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She is a 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nice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 girl.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B45EF24-89E1-4FB0-85C5-A2CFEFB0BECD}"/>
              </a:ext>
            </a:extLst>
          </p:cNvPr>
          <p:cNvSpPr txBox="1"/>
          <p:nvPr/>
        </p:nvSpPr>
        <p:spPr>
          <a:xfrm>
            <a:off x="5362575" y="412881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dirty="0" err="1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Noura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 has a very 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old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 house 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D6389F7-A6C8-4A96-B015-559A01AD09EB}"/>
              </a:ext>
            </a:extLst>
          </p:cNvPr>
          <p:cNvSpPr txBox="1"/>
          <p:nvPr/>
        </p:nvSpPr>
        <p:spPr>
          <a:xfrm>
            <a:off x="5715000" y="528963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I like 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big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cars 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35FDA5D-79F7-435F-98EE-B4DEE9FE7230}"/>
              </a:ext>
            </a:extLst>
          </p:cNvPr>
          <p:cNvSpPr/>
          <p:nvPr/>
        </p:nvSpPr>
        <p:spPr>
          <a:xfrm>
            <a:off x="838200" y="365125"/>
            <a:ext cx="5448300" cy="546046"/>
          </a:xfrm>
          <a:prstGeom prst="roundRect">
            <a:avLst/>
          </a:prstGeom>
          <a:solidFill>
            <a:srgbClr val="86D0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After verb to be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5C402B5-6106-48BE-8962-02B6F04FB615}"/>
              </a:ext>
            </a:extLst>
          </p:cNvPr>
          <p:cNvSpPr/>
          <p:nvPr/>
        </p:nvSpPr>
        <p:spPr>
          <a:xfrm>
            <a:off x="4933950" y="3205526"/>
            <a:ext cx="5448300" cy="546046"/>
          </a:xfrm>
          <a:prstGeom prst="roundRect">
            <a:avLst/>
          </a:prstGeom>
          <a:solidFill>
            <a:srgbClr val="86D0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Before nouns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3" name="حبر 12">
                <a:extLst>
                  <a:ext uri="{FF2B5EF4-FFF2-40B4-BE49-F238E27FC236}">
                    <a16:creationId xmlns:a16="http://schemas.microsoft.com/office/drawing/2014/main" id="{17A2D93C-51A0-4ED0-954E-B3DCDCCE65B2}"/>
                  </a:ext>
                </a:extLst>
              </p14:cNvPr>
              <p14:cNvContentPartPr/>
              <p14:nvPr/>
            </p14:nvContentPartPr>
            <p14:xfrm>
              <a:off x="2372115" y="1020720"/>
              <a:ext cx="1123560" cy="301680"/>
            </p14:xfrm>
          </p:contentPart>
        </mc:Choice>
        <mc:Fallback>
          <p:pic>
            <p:nvPicPr>
              <p:cNvPr id="13" name="حبر 12">
                <a:extLst>
                  <a:ext uri="{FF2B5EF4-FFF2-40B4-BE49-F238E27FC236}">
                    <a16:creationId xmlns:a16="http://schemas.microsoft.com/office/drawing/2014/main" id="{17A2D93C-51A0-4ED0-954E-B3DCDCCE65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54115" y="1003080"/>
                <a:ext cx="115920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حبر 13">
                <a:extLst>
                  <a:ext uri="{FF2B5EF4-FFF2-40B4-BE49-F238E27FC236}">
                    <a16:creationId xmlns:a16="http://schemas.microsoft.com/office/drawing/2014/main" id="{9041666E-11A7-438B-8BD6-5E91825F001A}"/>
                  </a:ext>
                </a:extLst>
              </p14:cNvPr>
              <p14:cNvContentPartPr/>
              <p14:nvPr/>
            </p14:nvContentPartPr>
            <p14:xfrm>
              <a:off x="2315595" y="2238240"/>
              <a:ext cx="819720" cy="351360"/>
            </p14:xfrm>
          </p:contentPart>
        </mc:Choice>
        <mc:Fallback>
          <p:pic>
            <p:nvPicPr>
              <p:cNvPr id="14" name="حبر 13">
                <a:extLst>
                  <a:ext uri="{FF2B5EF4-FFF2-40B4-BE49-F238E27FC236}">
                    <a16:creationId xmlns:a16="http://schemas.microsoft.com/office/drawing/2014/main" id="{9041666E-11A7-438B-8BD6-5E91825F001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97955" y="2220240"/>
                <a:ext cx="855360" cy="38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0652F13F-3964-49D5-9061-39D2FA68482E}"/>
              </a:ext>
            </a:extLst>
          </p:cNvPr>
          <p:cNvGrpSpPr/>
          <p:nvPr/>
        </p:nvGrpSpPr>
        <p:grpSpPr>
          <a:xfrm>
            <a:off x="8502915" y="3806400"/>
            <a:ext cx="1195560" cy="355320"/>
            <a:chOff x="8502915" y="3806400"/>
            <a:chExt cx="1195560" cy="355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5" name="حبر 14">
                  <a:extLst>
                    <a:ext uri="{FF2B5EF4-FFF2-40B4-BE49-F238E27FC236}">
                      <a16:creationId xmlns:a16="http://schemas.microsoft.com/office/drawing/2014/main" id="{561BCEEB-3E20-46AE-85FB-3BDF1B88EB98}"/>
                    </a:ext>
                  </a:extLst>
                </p14:cNvPr>
                <p14:cNvContentPartPr/>
                <p14:nvPr/>
              </p14:nvContentPartPr>
              <p14:xfrm>
                <a:off x="8502915" y="3806400"/>
                <a:ext cx="1118520" cy="265680"/>
              </p14:xfrm>
            </p:contentPart>
          </mc:Choice>
          <mc:Fallback>
            <p:pic>
              <p:nvPicPr>
                <p:cNvPr id="15" name="حبر 14">
                  <a:extLst>
                    <a:ext uri="{FF2B5EF4-FFF2-40B4-BE49-F238E27FC236}">
                      <a16:creationId xmlns:a16="http://schemas.microsoft.com/office/drawing/2014/main" id="{561BCEEB-3E20-46AE-85FB-3BDF1B88EB9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484915" y="3788760"/>
                  <a:ext cx="115416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6" name="حبر 15">
                  <a:extLst>
                    <a:ext uri="{FF2B5EF4-FFF2-40B4-BE49-F238E27FC236}">
                      <a16:creationId xmlns:a16="http://schemas.microsoft.com/office/drawing/2014/main" id="{D1FA9CD0-E813-46E4-A68E-EACCD02229BE}"/>
                    </a:ext>
                  </a:extLst>
                </p14:cNvPr>
                <p14:cNvContentPartPr/>
                <p14:nvPr/>
              </p14:nvContentPartPr>
              <p14:xfrm>
                <a:off x="9376275" y="4000080"/>
                <a:ext cx="322200" cy="161640"/>
              </p14:xfrm>
            </p:contentPart>
          </mc:Choice>
          <mc:Fallback>
            <p:pic>
              <p:nvPicPr>
                <p:cNvPr id="16" name="حبر 15">
                  <a:extLst>
                    <a:ext uri="{FF2B5EF4-FFF2-40B4-BE49-F238E27FC236}">
                      <a16:creationId xmlns:a16="http://schemas.microsoft.com/office/drawing/2014/main" id="{D1FA9CD0-E813-46E4-A68E-EACCD02229B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358635" y="3982440"/>
                  <a:ext cx="357840" cy="197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8" name="حبر 17">
                <a:extLst>
                  <a:ext uri="{FF2B5EF4-FFF2-40B4-BE49-F238E27FC236}">
                    <a16:creationId xmlns:a16="http://schemas.microsoft.com/office/drawing/2014/main" id="{D30AAA04-6879-4C76-A4FD-1A9A99D60156}"/>
                  </a:ext>
                </a:extLst>
              </p14:cNvPr>
              <p14:cNvContentPartPr/>
              <p14:nvPr/>
            </p14:nvContentPartPr>
            <p14:xfrm>
              <a:off x="6847635" y="4976400"/>
              <a:ext cx="1122840" cy="345960"/>
            </p14:xfrm>
          </p:contentPart>
        </mc:Choice>
        <mc:Fallback>
          <p:pic>
            <p:nvPicPr>
              <p:cNvPr id="18" name="حبر 17">
                <a:extLst>
                  <a:ext uri="{FF2B5EF4-FFF2-40B4-BE49-F238E27FC236}">
                    <a16:creationId xmlns:a16="http://schemas.microsoft.com/office/drawing/2014/main" id="{D30AAA04-6879-4C76-A4FD-1A9A99D6015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29635" y="4958400"/>
                <a:ext cx="1158480" cy="38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539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CCE12D-EBE6-4B0B-AECF-7F0FB712F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1E91A78-C08A-4844-BD06-C17D45B2E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221BAF9-DFE5-45A7-BBC2-5C82ACA10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8DCC6FA-CE4D-4556-A2CE-C4E895C012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5" t="54583" r="19766" b="5324"/>
          <a:stretch/>
        </p:blipFill>
        <p:spPr>
          <a:xfrm>
            <a:off x="838200" y="0"/>
            <a:ext cx="10892311" cy="488632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684550DB-61AA-4D9E-A6B6-E783C6138A23}"/>
              </a:ext>
            </a:extLst>
          </p:cNvPr>
          <p:cNvSpPr/>
          <p:nvPr/>
        </p:nvSpPr>
        <p:spPr>
          <a:xfrm>
            <a:off x="8258175" y="2686050"/>
            <a:ext cx="1257300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dense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22F047D-27B4-44E5-BC48-4938FD1246E4}"/>
              </a:ext>
            </a:extLst>
          </p:cNvPr>
          <p:cNvSpPr/>
          <p:nvPr/>
        </p:nvSpPr>
        <p:spPr>
          <a:xfrm>
            <a:off x="4743450" y="3467788"/>
            <a:ext cx="1257300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local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8D2202E-9314-4472-9640-4D4F5EF65153}"/>
              </a:ext>
            </a:extLst>
          </p:cNvPr>
          <p:cNvSpPr/>
          <p:nvPr/>
        </p:nvSpPr>
        <p:spPr>
          <a:xfrm>
            <a:off x="8372475" y="3533776"/>
            <a:ext cx="1257300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tropical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60B57C3-595C-4890-B6B4-2BAE0E5D76E6}"/>
              </a:ext>
            </a:extLst>
          </p:cNvPr>
          <p:cNvSpPr/>
          <p:nvPr/>
        </p:nvSpPr>
        <p:spPr>
          <a:xfrm>
            <a:off x="7000875" y="3891651"/>
            <a:ext cx="1257300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humid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673470D-43A3-46D5-BE09-14CB0035B99B}"/>
              </a:ext>
            </a:extLst>
          </p:cNvPr>
          <p:cNvSpPr/>
          <p:nvPr/>
        </p:nvSpPr>
        <p:spPr>
          <a:xfrm>
            <a:off x="8934450" y="3109913"/>
            <a:ext cx="1257300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fertile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6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CCE12D-EBE6-4B0B-AECF-7F0FB712F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1E91A78-C08A-4844-BD06-C17D45B2E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221BAF9-DFE5-45A7-BBC2-5C82ACA10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C4170F3-C544-4F87-B537-05C6D5DCD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87" t="60694" r="11718" b="9931"/>
          <a:stretch/>
        </p:blipFill>
        <p:spPr>
          <a:xfrm>
            <a:off x="447675" y="365125"/>
            <a:ext cx="11515725" cy="4351338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E4A7E9B5-F09B-4E40-B4FD-63FD2A2EF607}"/>
              </a:ext>
            </a:extLst>
          </p:cNvPr>
          <p:cNvSpPr/>
          <p:nvPr/>
        </p:nvSpPr>
        <p:spPr>
          <a:xfrm>
            <a:off x="952500" y="2020888"/>
            <a:ext cx="819150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how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09EA2A0-A31B-41BE-ABEA-E029D572BB36}"/>
              </a:ext>
            </a:extLst>
          </p:cNvPr>
          <p:cNvSpPr/>
          <p:nvPr/>
        </p:nvSpPr>
        <p:spPr>
          <a:xfrm>
            <a:off x="4200525" y="3930651"/>
            <a:ext cx="666750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A157649-A1B2-4C1D-BECB-1A362B7C076F}"/>
              </a:ext>
            </a:extLst>
          </p:cNvPr>
          <p:cNvSpPr/>
          <p:nvPr/>
        </p:nvSpPr>
        <p:spPr>
          <a:xfrm>
            <a:off x="1000125" y="2525713"/>
            <a:ext cx="819150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444380C-3661-40DF-838B-B56E66358CAC}"/>
              </a:ext>
            </a:extLst>
          </p:cNvPr>
          <p:cNvSpPr/>
          <p:nvPr/>
        </p:nvSpPr>
        <p:spPr>
          <a:xfrm>
            <a:off x="1000125" y="2973389"/>
            <a:ext cx="819150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who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F1D26D6-62DC-4007-B3AA-142C48ABF135}"/>
              </a:ext>
            </a:extLst>
          </p:cNvPr>
          <p:cNvSpPr/>
          <p:nvPr/>
        </p:nvSpPr>
        <p:spPr>
          <a:xfrm>
            <a:off x="1000125" y="3454295"/>
            <a:ext cx="819150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8D7F88D-8CE7-4276-9793-8070F61C30E9}"/>
              </a:ext>
            </a:extLst>
          </p:cNvPr>
          <p:cNvSpPr/>
          <p:nvPr/>
        </p:nvSpPr>
        <p:spPr>
          <a:xfrm>
            <a:off x="952500" y="3932238"/>
            <a:ext cx="819150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when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E764878-E84C-4862-890A-7CAAD0C968A5}"/>
              </a:ext>
            </a:extLst>
          </p:cNvPr>
          <p:cNvSpPr/>
          <p:nvPr/>
        </p:nvSpPr>
        <p:spPr>
          <a:xfrm>
            <a:off x="4114800" y="2949470"/>
            <a:ext cx="666750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4499BEB-4DAA-4CE6-9660-81B071DE274E}"/>
              </a:ext>
            </a:extLst>
          </p:cNvPr>
          <p:cNvSpPr/>
          <p:nvPr/>
        </p:nvSpPr>
        <p:spPr>
          <a:xfrm>
            <a:off x="4762500" y="2525713"/>
            <a:ext cx="666750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8081B54-FE1F-4A85-939A-BF28E3E779C1}"/>
              </a:ext>
            </a:extLst>
          </p:cNvPr>
          <p:cNvSpPr/>
          <p:nvPr/>
        </p:nvSpPr>
        <p:spPr>
          <a:xfrm>
            <a:off x="3876675" y="2020888"/>
            <a:ext cx="666750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7A902D2-A0A7-4150-9248-E88778BDC41B}"/>
              </a:ext>
            </a:extLst>
          </p:cNvPr>
          <p:cNvSpPr/>
          <p:nvPr/>
        </p:nvSpPr>
        <p:spPr>
          <a:xfrm>
            <a:off x="3629025" y="3478002"/>
            <a:ext cx="666750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2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327566-8720-4EF2-A70B-4DF854F40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F4C4362-B406-4021-8D64-7366C4F26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7827CDF-7654-4B4B-BB09-7D1A70321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2" t="22500" r="23907" b="11389"/>
          <a:stretch/>
        </p:blipFill>
        <p:spPr>
          <a:xfrm>
            <a:off x="0" y="-1"/>
            <a:ext cx="12192000" cy="67913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E7DCFE7-48A9-4048-A987-C2771DB0FD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7" t="24652" r="17344" b="49028"/>
          <a:stretch/>
        </p:blipFill>
        <p:spPr>
          <a:xfrm>
            <a:off x="2357436" y="681037"/>
            <a:ext cx="9145013" cy="2811462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EF20B213-FD0E-4321-A557-91B4E219611B}"/>
              </a:ext>
            </a:extLst>
          </p:cNvPr>
          <p:cNvSpPr/>
          <p:nvPr/>
        </p:nvSpPr>
        <p:spPr>
          <a:xfrm>
            <a:off x="4924929" y="2524603"/>
            <a:ext cx="527634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873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3.75E-6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" y="32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F48039-D51D-4522-B397-BD35F675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90FB12B-8EFF-473D-8CB4-B83E4F183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26A754D-8E65-4291-91DE-5278D52B16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10242" name="Picture 2" descr="الخرائط الذهنية الإلكترونية – تصميم وتطوير المقررات الرقمية">
            <a:extLst>
              <a:ext uri="{FF2B5EF4-FFF2-40B4-BE49-F238E27FC236}">
                <a16:creationId xmlns:a16="http://schemas.microsoft.com/office/drawing/2014/main" id="{2D18CC36-1981-44F1-B179-DC1C8E270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4" y="1421209"/>
            <a:ext cx="5629275" cy="422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81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F48039-D51D-4522-B397-BD35F675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90FB12B-8EFF-473D-8CB4-B83E4F183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26A754D-8E65-4291-91DE-5278D52B16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B1BAB1A7-699B-413A-B5C3-A2A280B7E69C}"/>
              </a:ext>
            </a:extLst>
          </p:cNvPr>
          <p:cNvSpPr/>
          <p:nvPr/>
        </p:nvSpPr>
        <p:spPr>
          <a:xfrm>
            <a:off x="3171824" y="365125"/>
            <a:ext cx="1209675" cy="1638300"/>
          </a:xfrm>
          <a:prstGeom prst="ellipse">
            <a:avLst/>
          </a:prstGeom>
          <a:solidFill>
            <a:srgbClr val="86D0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She</a:t>
            </a:r>
          </a:p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He</a:t>
            </a:r>
          </a:p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it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199F6110-BC92-42C3-9B42-BFB84AF97670}"/>
              </a:ext>
            </a:extLst>
          </p:cNvPr>
          <p:cNvSpPr/>
          <p:nvPr/>
        </p:nvSpPr>
        <p:spPr>
          <a:xfrm>
            <a:off x="3171825" y="2667688"/>
            <a:ext cx="1209675" cy="1638300"/>
          </a:xfrm>
          <a:prstGeom prst="ellipse">
            <a:avLst/>
          </a:prstGeom>
          <a:solidFill>
            <a:srgbClr val="86D0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I</a:t>
            </a:r>
          </a:p>
          <a:p>
            <a:pPr algn="ctr"/>
            <a:endParaRPr lang="ar-SA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47F9ABD3-1229-477D-96BC-0E9C527215E7}"/>
              </a:ext>
            </a:extLst>
          </p:cNvPr>
          <p:cNvSpPr/>
          <p:nvPr/>
        </p:nvSpPr>
        <p:spPr>
          <a:xfrm>
            <a:off x="3171825" y="4735513"/>
            <a:ext cx="1209675" cy="1638300"/>
          </a:xfrm>
          <a:prstGeom prst="ellipse">
            <a:avLst/>
          </a:prstGeom>
          <a:solidFill>
            <a:srgbClr val="86D0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You</a:t>
            </a:r>
          </a:p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We</a:t>
            </a:r>
          </a:p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they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34DB9B1B-054E-4E09-B097-874B4F7700D3}"/>
              </a:ext>
            </a:extLst>
          </p:cNvPr>
          <p:cNvSpPr/>
          <p:nvPr/>
        </p:nvSpPr>
        <p:spPr>
          <a:xfrm>
            <a:off x="5305425" y="1027906"/>
            <a:ext cx="895350" cy="90566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is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9FF351D1-26F7-4011-8AC9-DB42CF9E39B2}"/>
              </a:ext>
            </a:extLst>
          </p:cNvPr>
          <p:cNvSpPr/>
          <p:nvPr/>
        </p:nvSpPr>
        <p:spPr>
          <a:xfrm>
            <a:off x="5305425" y="2973982"/>
            <a:ext cx="895350" cy="90566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are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3E517A77-85F0-4021-96A0-E59ABF08133F}"/>
              </a:ext>
            </a:extLst>
          </p:cNvPr>
          <p:cNvSpPr/>
          <p:nvPr/>
        </p:nvSpPr>
        <p:spPr>
          <a:xfrm>
            <a:off x="5486400" y="5072459"/>
            <a:ext cx="895350" cy="905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am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D8AB168-7354-4DAB-A74D-2D8B819A86E2}"/>
              </a:ext>
            </a:extLst>
          </p:cNvPr>
          <p:cNvSpPr/>
          <p:nvPr/>
        </p:nvSpPr>
        <p:spPr>
          <a:xfrm>
            <a:off x="7658100" y="2768997"/>
            <a:ext cx="2438400" cy="980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V + </a:t>
            </a:r>
            <a:r>
              <a:rPr lang="en-US" sz="2000" b="1" dirty="0" err="1">
                <a:latin typeface="Comic Sans MS" panose="030F0702030302020204" pitchFamily="66" charset="0"/>
              </a:rPr>
              <a:t>ing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حبر 12">
                <a:extLst>
                  <a:ext uri="{FF2B5EF4-FFF2-40B4-BE49-F238E27FC236}">
                    <a16:creationId xmlns:a16="http://schemas.microsoft.com/office/drawing/2014/main" id="{23D674AF-E412-4C0A-8209-7CBEAAD09D58}"/>
                  </a:ext>
                </a:extLst>
              </p14:cNvPr>
              <p14:cNvContentPartPr/>
              <p14:nvPr/>
            </p14:nvContentPartPr>
            <p14:xfrm>
              <a:off x="4551915" y="1245000"/>
              <a:ext cx="737280" cy="271080"/>
            </p14:xfrm>
          </p:contentPart>
        </mc:Choice>
        <mc:Fallback xmlns="">
          <p:pic>
            <p:nvPicPr>
              <p:cNvPr id="13" name="حبر 12">
                <a:extLst>
                  <a:ext uri="{FF2B5EF4-FFF2-40B4-BE49-F238E27FC236}">
                    <a16:creationId xmlns:a16="http://schemas.microsoft.com/office/drawing/2014/main" id="{23D674AF-E412-4C0A-8209-7CBEAAD09D5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33915" y="1227360"/>
                <a:ext cx="77292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حبر 13">
                <a:extLst>
                  <a:ext uri="{FF2B5EF4-FFF2-40B4-BE49-F238E27FC236}">
                    <a16:creationId xmlns:a16="http://schemas.microsoft.com/office/drawing/2014/main" id="{84478B93-0F18-4D0F-8ABA-F5184C783FA1}"/>
                  </a:ext>
                </a:extLst>
              </p14:cNvPr>
              <p14:cNvContentPartPr/>
              <p14:nvPr/>
            </p14:nvContentPartPr>
            <p14:xfrm>
              <a:off x="4445355" y="3306720"/>
              <a:ext cx="699840" cy="231480"/>
            </p14:xfrm>
          </p:contentPart>
        </mc:Choice>
        <mc:Fallback xmlns="">
          <p:pic>
            <p:nvPicPr>
              <p:cNvPr id="14" name="حبر 13">
                <a:extLst>
                  <a:ext uri="{FF2B5EF4-FFF2-40B4-BE49-F238E27FC236}">
                    <a16:creationId xmlns:a16="http://schemas.microsoft.com/office/drawing/2014/main" id="{84478B93-0F18-4D0F-8ABA-F5184C783F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27355" y="3289080"/>
                <a:ext cx="73548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حبر 14">
                <a:extLst>
                  <a:ext uri="{FF2B5EF4-FFF2-40B4-BE49-F238E27FC236}">
                    <a16:creationId xmlns:a16="http://schemas.microsoft.com/office/drawing/2014/main" id="{63E44A27-D801-4053-B91C-A90D5CEA67BC}"/>
                  </a:ext>
                </a:extLst>
              </p14:cNvPr>
              <p14:cNvContentPartPr/>
              <p14:nvPr/>
            </p14:nvContentPartPr>
            <p14:xfrm>
              <a:off x="4485315" y="5470320"/>
              <a:ext cx="936360" cy="251640"/>
            </p14:xfrm>
          </p:contentPart>
        </mc:Choice>
        <mc:Fallback xmlns="">
          <p:pic>
            <p:nvPicPr>
              <p:cNvPr id="15" name="حبر 14">
                <a:extLst>
                  <a:ext uri="{FF2B5EF4-FFF2-40B4-BE49-F238E27FC236}">
                    <a16:creationId xmlns:a16="http://schemas.microsoft.com/office/drawing/2014/main" id="{63E44A27-D801-4053-B91C-A90D5CEA67B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67675" y="5452680"/>
                <a:ext cx="97200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حبر 15">
                <a:extLst>
                  <a:ext uri="{FF2B5EF4-FFF2-40B4-BE49-F238E27FC236}">
                    <a16:creationId xmlns:a16="http://schemas.microsoft.com/office/drawing/2014/main" id="{618A2139-34E3-4A0F-B359-1053539C0881}"/>
                  </a:ext>
                </a:extLst>
              </p14:cNvPr>
              <p14:cNvContentPartPr/>
              <p14:nvPr/>
            </p14:nvContentPartPr>
            <p14:xfrm>
              <a:off x="6415275" y="1639920"/>
              <a:ext cx="1184400" cy="1045080"/>
            </p14:xfrm>
          </p:contentPart>
        </mc:Choice>
        <mc:Fallback xmlns="">
          <p:pic>
            <p:nvPicPr>
              <p:cNvPr id="16" name="حبر 15">
                <a:extLst>
                  <a:ext uri="{FF2B5EF4-FFF2-40B4-BE49-F238E27FC236}">
                    <a16:creationId xmlns:a16="http://schemas.microsoft.com/office/drawing/2014/main" id="{618A2139-34E3-4A0F-B359-1053539C088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97635" y="1621920"/>
                <a:ext cx="1220040" cy="10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حبر 17">
                <a:extLst>
                  <a:ext uri="{FF2B5EF4-FFF2-40B4-BE49-F238E27FC236}">
                    <a16:creationId xmlns:a16="http://schemas.microsoft.com/office/drawing/2014/main" id="{2EFD668C-F49B-415F-AB7C-B6F1EFF04842}"/>
                  </a:ext>
                </a:extLst>
              </p14:cNvPr>
              <p14:cNvContentPartPr/>
              <p14:nvPr/>
            </p14:nvContentPartPr>
            <p14:xfrm>
              <a:off x="6288915" y="3302400"/>
              <a:ext cx="1201320" cy="223200"/>
            </p14:xfrm>
          </p:contentPart>
        </mc:Choice>
        <mc:Fallback xmlns="">
          <p:pic>
            <p:nvPicPr>
              <p:cNvPr id="18" name="حبر 17">
                <a:extLst>
                  <a:ext uri="{FF2B5EF4-FFF2-40B4-BE49-F238E27FC236}">
                    <a16:creationId xmlns:a16="http://schemas.microsoft.com/office/drawing/2014/main" id="{2EFD668C-F49B-415F-AB7C-B6F1EFF0484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70915" y="3284760"/>
                <a:ext cx="123696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307EFE03-62D2-413C-9A67-F24D7F1EACEC}"/>
                  </a:ext>
                </a:extLst>
              </p14:cNvPr>
              <p14:cNvContentPartPr/>
              <p14:nvPr/>
            </p14:nvContentPartPr>
            <p14:xfrm>
              <a:off x="6730275" y="4198080"/>
              <a:ext cx="1149840" cy="1362240"/>
            </p14:xfrm>
          </p:contentPart>
        </mc:Choice>
        <mc:Fallback xmlns=""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307EFE03-62D2-413C-9A67-F24D7F1EACE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12635" y="4180440"/>
                <a:ext cx="1185480" cy="1397880"/>
              </a:xfrm>
              <a:prstGeom prst="rect">
                <a:avLst/>
              </a:prstGeom>
            </p:spPr>
          </p:pic>
        </mc:Fallback>
      </mc:AlternateContent>
      <p:pic>
        <p:nvPicPr>
          <p:cNvPr id="11266" name="Picture 2">
            <a:extLst>
              <a:ext uri="{FF2B5EF4-FFF2-40B4-BE49-F238E27FC236}">
                <a16:creationId xmlns:a16="http://schemas.microsoft.com/office/drawing/2014/main" id="{C55E063B-024E-4F91-898A-82E4007C7A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375" y="4001294"/>
            <a:ext cx="27336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CF7F0CF1-46B4-425E-BE34-16C72E0EACBA}"/>
              </a:ext>
            </a:extLst>
          </p:cNvPr>
          <p:cNvSpPr/>
          <p:nvPr/>
        </p:nvSpPr>
        <p:spPr>
          <a:xfrm rot="16200000">
            <a:off x="-123975" y="2246457"/>
            <a:ext cx="3771900" cy="1045080"/>
          </a:xfrm>
          <a:prstGeom prst="rect">
            <a:avLst/>
          </a:prstGeom>
          <a:solidFill>
            <a:srgbClr val="425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Stencil" panose="040409050D0802020404" pitchFamily="82" charset="0"/>
              </a:rPr>
              <a:t>Present progressive </a:t>
            </a:r>
            <a:endParaRPr lang="ar-SA" sz="2800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508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327566-8720-4EF2-A70B-4DF854F40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7827CDF-7654-4B4B-BB09-7D1A70321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2" t="22500" r="23907" b="11389"/>
          <a:stretch/>
        </p:blipFill>
        <p:spPr>
          <a:xfrm>
            <a:off x="0" y="-1"/>
            <a:ext cx="12192000" cy="67913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E7DCFE7-48A9-4048-A987-C2771DB0FD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7" t="52777" r="17344" b="24862"/>
          <a:stretch/>
        </p:blipFill>
        <p:spPr>
          <a:xfrm>
            <a:off x="2105025" y="882225"/>
            <a:ext cx="9048750" cy="2730499"/>
          </a:xfrm>
          <a:prstGeom prst="rect">
            <a:avLst/>
          </a:prstGeom>
        </p:spPr>
      </p:pic>
      <p:pic>
        <p:nvPicPr>
          <p:cNvPr id="10" name="عنصر نائب للمحتوى 9">
            <a:extLst>
              <a:ext uri="{FF2B5EF4-FFF2-40B4-BE49-F238E27FC236}">
                <a16:creationId xmlns:a16="http://schemas.microsoft.com/office/drawing/2014/main" id="{CEA14418-D501-49A6-BF36-E46BD9C54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00" y="2099629"/>
            <a:ext cx="261984" cy="353109"/>
          </a:xfr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8E4B8CB-A893-4C8E-A7CE-079F057D3A24}"/>
              </a:ext>
            </a:extLst>
          </p:cNvPr>
          <p:cNvSpPr/>
          <p:nvPr/>
        </p:nvSpPr>
        <p:spPr>
          <a:xfrm flipV="1">
            <a:off x="2528887" y="2076770"/>
            <a:ext cx="252829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969F65B-5698-42C0-A7AE-C3CF4F007726}"/>
              </a:ext>
            </a:extLst>
          </p:cNvPr>
          <p:cNvSpPr/>
          <p:nvPr/>
        </p:nvSpPr>
        <p:spPr>
          <a:xfrm flipV="1">
            <a:off x="5350668" y="2102170"/>
            <a:ext cx="421481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290" name="Picture 2" descr="Download Svg Free Stock Big Image Png - Clipart Pointing Finger PNG Image  with No Background - PNGkey.com">
            <a:extLst>
              <a:ext uri="{FF2B5EF4-FFF2-40B4-BE49-F238E27FC236}">
                <a16:creationId xmlns:a16="http://schemas.microsoft.com/office/drawing/2014/main" id="{7202980A-8E7A-44B8-B99E-D1F4E06D3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63" b="89241" l="5643" r="95611">
                        <a14:foregroundMark x1="50784" y1="29747" x2="52978" y2="52532"/>
                        <a14:foregroundMark x1="5956" y1="13291" x2="70533" y2="37975"/>
                        <a14:foregroundMark x1="70533" y1="37975" x2="65204" y2="62025"/>
                        <a14:foregroundMark x1="61755" y1="32911" x2="54859" y2="22152"/>
                        <a14:foregroundMark x1="47962" y1="37975" x2="62069" y2="51899"/>
                        <a14:foregroundMark x1="50157" y1="5696" x2="70219" y2="50000"/>
                        <a14:foregroundMark x1="41379" y1="17089" x2="81505" y2="72152"/>
                        <a14:foregroundMark x1="53605" y1="42405" x2="62382" y2="49367"/>
                        <a14:foregroundMark x1="42320" y1="39241" x2="63009" y2="47468"/>
                        <a14:foregroundMark x1="68339" y1="19620" x2="95611" y2="4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73082" flipH="1">
            <a:off x="4802481" y="2166783"/>
            <a:ext cx="434391" cy="21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Meeting by Dirk Jan Haarsma | Animated presentations, Motion design  animation, Animation">
            <a:extLst>
              <a:ext uri="{FF2B5EF4-FFF2-40B4-BE49-F238E27FC236}">
                <a16:creationId xmlns:a16="http://schemas.microsoft.com/office/drawing/2014/main" id="{AFBAB25F-1939-44EF-AABB-4C1DDF7F0A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940" y="4013093"/>
            <a:ext cx="2773860" cy="208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41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201 -0.0162 L 1.25E-6 -0.0212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4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-0.01898 L 0.25 -4.44444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7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EA4255-F394-4551-ACC9-437A3D24A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914D8E7-E16F-4DCC-994B-C58B12607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AE3FF78-C69C-427D-A17F-F584F011F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pic>
        <p:nvPicPr>
          <p:cNvPr id="6" name="Picture 2" descr="Choose GIF by N Shiva Kumar on Dribbble">
            <a:extLst>
              <a:ext uri="{FF2B5EF4-FFF2-40B4-BE49-F238E27FC236}">
                <a16:creationId xmlns:a16="http://schemas.microsoft.com/office/drawing/2014/main" id="{35B31512-B948-41D9-B890-00FA263C57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548" y="976706"/>
            <a:ext cx="4202112" cy="337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565BFE9A-4073-4FCF-9C67-A9805892C3B5}"/>
              </a:ext>
            </a:extLst>
          </p:cNvPr>
          <p:cNvSpPr/>
          <p:nvPr/>
        </p:nvSpPr>
        <p:spPr>
          <a:xfrm>
            <a:off x="4042056" y="800224"/>
            <a:ext cx="5391150" cy="9874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It will( rains – raining – rain) tomorrow.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0F43443B-59F9-4CBA-B8BF-6B4745C00338}"/>
              </a:ext>
            </a:extLst>
          </p:cNvPr>
          <p:cNvSpPr/>
          <p:nvPr/>
        </p:nvSpPr>
        <p:spPr>
          <a:xfrm>
            <a:off x="3848104" y="3305112"/>
            <a:ext cx="5943596" cy="9874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The meeting 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will ( is – are –be)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 at 9.30 am.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3E7AC94-9498-4743-9FAC-622E9EAEFA2F}"/>
              </a:ext>
            </a:extLst>
          </p:cNvPr>
          <p:cNvSpPr/>
          <p:nvPr/>
        </p:nvSpPr>
        <p:spPr>
          <a:xfrm>
            <a:off x="3848104" y="2068131"/>
            <a:ext cx="5832757" cy="9874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Hammd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( isn’t – won’t – hasn’t ) buy this car .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A43E92D8-9E11-433F-A5F8-BFA4DA3D567C}"/>
                  </a:ext>
                </a:extLst>
              </p14:cNvPr>
              <p14:cNvContentPartPr/>
              <p14:nvPr/>
            </p14:nvContentPartPr>
            <p14:xfrm>
              <a:off x="6907706" y="1515373"/>
              <a:ext cx="815760" cy="30960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A43E92D8-9E11-433F-A5F8-BFA4DA3D56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89706" y="1497373"/>
                <a:ext cx="85140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حبر 10">
                <a:extLst>
                  <a:ext uri="{FF2B5EF4-FFF2-40B4-BE49-F238E27FC236}">
                    <a16:creationId xmlns:a16="http://schemas.microsoft.com/office/drawing/2014/main" id="{AE122BDA-C7B1-402E-9600-CA650D09E7D6}"/>
                  </a:ext>
                </a:extLst>
              </p14:cNvPr>
              <p14:cNvContentPartPr/>
              <p14:nvPr/>
            </p14:nvContentPartPr>
            <p14:xfrm>
              <a:off x="5925111" y="2759468"/>
              <a:ext cx="812520" cy="70920"/>
            </p14:xfrm>
          </p:contentPart>
        </mc:Choice>
        <mc:Fallback xmlns="">
          <p:pic>
            <p:nvPicPr>
              <p:cNvPr id="11" name="حبر 10">
                <a:extLst>
                  <a:ext uri="{FF2B5EF4-FFF2-40B4-BE49-F238E27FC236}">
                    <a16:creationId xmlns:a16="http://schemas.microsoft.com/office/drawing/2014/main" id="{AE122BDA-C7B1-402E-9600-CA650D09E7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07471" y="2741828"/>
                <a:ext cx="84816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AF1D6F7A-56AF-4373-9870-CD2862838450}"/>
                  </a:ext>
                </a:extLst>
              </p14:cNvPr>
              <p14:cNvContentPartPr/>
              <p14:nvPr/>
            </p14:nvContentPartPr>
            <p14:xfrm rot="350787">
              <a:off x="7541779" y="4005393"/>
              <a:ext cx="363375" cy="45719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AF1D6F7A-56AF-4373-9870-CD286283845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350787">
                <a:off x="7523790" y="3987534"/>
                <a:ext cx="398993" cy="8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879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6F81E7-0EB1-46A6-AE6F-31B04F0A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916D79D-93A3-4A43-AFC7-3AF469A3E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EECDFD6-9EE6-44D5-9D6E-3FB3246E1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917" r="24220" b="9931"/>
          <a:stretch/>
        </p:blipFill>
        <p:spPr>
          <a:xfrm>
            <a:off x="0" y="39687"/>
            <a:ext cx="12192000" cy="6858000"/>
          </a:xfrm>
          <a:prstGeom prst="rect">
            <a:avLst/>
          </a:prstGeom>
        </p:spPr>
      </p:pic>
      <p:pic>
        <p:nvPicPr>
          <p:cNvPr id="5" name="Picture 8" descr="Red Postmark Stamp - Free vector graphic on Pixabay">
            <a:extLst>
              <a:ext uri="{FF2B5EF4-FFF2-40B4-BE49-F238E27FC236}">
                <a16:creationId xmlns:a16="http://schemas.microsoft.com/office/drawing/2014/main" id="{B4765051-3BFF-4F41-8EC6-ED49069BC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7846">
            <a:off x="624554" y="530839"/>
            <a:ext cx="3475291" cy="156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7DB64E51-46C8-48ED-B25A-D20526534F5E}"/>
              </a:ext>
            </a:extLst>
          </p:cNvPr>
          <p:cNvSpPr txBox="1"/>
          <p:nvPr/>
        </p:nvSpPr>
        <p:spPr>
          <a:xfrm>
            <a:off x="1352550" y="873144"/>
            <a:ext cx="2590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>
                <a:latin typeface="Brush Script MT" panose="03060802040406070304" pitchFamily="66" charset="0"/>
              </a:rPr>
              <a:t>Objectives </a:t>
            </a:r>
            <a:endParaRPr lang="ar-SA" sz="4000" dirty="0">
              <a:latin typeface="Brush Script MT" panose="03060802040406070304" pitchFamily="66" charset="0"/>
            </a:endParaRPr>
          </a:p>
        </p:txBody>
      </p:sp>
      <p:pic>
        <p:nvPicPr>
          <p:cNvPr id="7" name="Picture 2" descr="Aeroplane Cliparts - Cliparts Zone">
            <a:extLst>
              <a:ext uri="{FF2B5EF4-FFF2-40B4-BE49-F238E27FC236}">
                <a16:creationId xmlns:a16="http://schemas.microsoft.com/office/drawing/2014/main" id="{C789589F-5C0D-4C5F-A17A-3B39FDA81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7890">
            <a:off x="947999" y="2046726"/>
            <a:ext cx="1870077" cy="97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E5CC81F-6245-4B86-B0B0-5B4E456FB4B5}"/>
              </a:ext>
            </a:extLst>
          </p:cNvPr>
          <p:cNvSpPr/>
          <p:nvPr/>
        </p:nvSpPr>
        <p:spPr>
          <a:xfrm>
            <a:off x="2838450" y="2570906"/>
            <a:ext cx="7181850" cy="933450"/>
          </a:xfrm>
          <a:prstGeom prst="roundRect">
            <a:avLst/>
          </a:prstGeom>
          <a:noFill/>
          <a:ln w="28575">
            <a:solidFill>
              <a:srgbClr val="E9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Use "be going to" to talk about future plans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4959B1E-B5BD-4285-A61D-88968DF108A3}"/>
              </a:ext>
            </a:extLst>
          </p:cNvPr>
          <p:cNvSpPr/>
          <p:nvPr/>
        </p:nvSpPr>
        <p:spPr>
          <a:xfrm>
            <a:off x="3790950" y="3783012"/>
            <a:ext cx="8077200" cy="933450"/>
          </a:xfrm>
          <a:prstGeom prst="roundRect">
            <a:avLst/>
          </a:prstGeom>
          <a:noFill/>
          <a:ln w="28575">
            <a:solidFill>
              <a:srgbClr val="E9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Choose the suitable question word for the information question</a:t>
            </a:r>
          </a:p>
          <a:p>
            <a:pPr algn="ctr"/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81AB6D03-9279-4818-8ABE-6207763A463B}"/>
              </a:ext>
            </a:extLst>
          </p:cNvPr>
          <p:cNvSpPr/>
          <p:nvPr/>
        </p:nvSpPr>
        <p:spPr>
          <a:xfrm>
            <a:off x="2209799" y="4836692"/>
            <a:ext cx="7181850" cy="933450"/>
          </a:xfrm>
          <a:prstGeom prst="roundRect">
            <a:avLst/>
          </a:prstGeom>
          <a:noFill/>
          <a:ln w="28575">
            <a:solidFill>
              <a:srgbClr val="E9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Use “will" to talk about future plans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1804DB4C-47B9-4F1C-9174-8EA1B80F4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5416"/>
            <a:ext cx="21672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900" b="0" i="0" u="none" strike="noStrike" cap="none" normalizeH="0" baseline="0" dirty="0">
                <a:ln>
                  <a:noFill/>
                </a:ln>
                <a:solidFill>
                  <a:srgbClr val="676A6C"/>
                </a:solidFill>
                <a:effectLst/>
                <a:latin typeface="HelveticaNeue"/>
              </a:rPr>
              <a:t> </a:t>
            </a: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35FD8D93-5E2C-4A92-B2D5-0CE77749A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3032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</a:t>
            </a:r>
            <a:r>
              <a:rPr kumimoji="0" lang="ar-SA" altLang="ar-S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024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81015 -0.136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08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01F555-594C-45F2-B4CB-27642AFFA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770B79D-416C-4B5E-BB13-9B42EED83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9277078-1AC8-4027-AAF5-66C689A7EB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9524" y="92180"/>
            <a:ext cx="12192000" cy="6973677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6DD3CAD8-3C8A-42A1-87FC-FBC342235C07}"/>
              </a:ext>
            </a:extLst>
          </p:cNvPr>
          <p:cNvSpPr/>
          <p:nvPr/>
        </p:nvSpPr>
        <p:spPr>
          <a:xfrm>
            <a:off x="3371851" y="451644"/>
            <a:ext cx="6915150" cy="800100"/>
          </a:xfrm>
          <a:prstGeom prst="roundRect">
            <a:avLst/>
          </a:prstGeom>
          <a:solidFill>
            <a:srgbClr val="A4D7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i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He will be here tomorrow</a:t>
            </a:r>
            <a:endParaRPr lang="ar-SA" sz="2000" b="1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004034B-48EC-4F54-8A48-E30E870F8261}"/>
              </a:ext>
            </a:extLst>
          </p:cNvPr>
          <p:cNvSpPr/>
          <p:nvPr/>
        </p:nvSpPr>
        <p:spPr>
          <a:xfrm>
            <a:off x="3371851" y="1600200"/>
            <a:ext cx="6915150" cy="800100"/>
          </a:xfrm>
          <a:prstGeom prst="roundRect">
            <a:avLst/>
          </a:prstGeom>
          <a:solidFill>
            <a:srgbClr val="A4D7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i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Look at the sky. I’m sure it’s going to rain soon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A4070F3-4136-41EE-A257-2BD698645725}"/>
              </a:ext>
            </a:extLst>
          </p:cNvPr>
          <p:cNvSpPr/>
          <p:nvPr/>
        </p:nvSpPr>
        <p:spPr>
          <a:xfrm>
            <a:off x="3371851" y="3804444"/>
            <a:ext cx="6915150" cy="800100"/>
          </a:xfrm>
          <a:prstGeom prst="roundRect">
            <a:avLst/>
          </a:prstGeom>
          <a:solidFill>
            <a:srgbClr val="A4D7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His father will work till 8:00 pm tonight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3BFE08B-847F-4EC8-A778-6F933941465E}"/>
              </a:ext>
            </a:extLst>
          </p:cNvPr>
          <p:cNvSpPr/>
          <p:nvPr/>
        </p:nvSpPr>
        <p:spPr>
          <a:xfrm>
            <a:off x="3457576" y="4857750"/>
            <a:ext cx="6915150" cy="800100"/>
          </a:xfrm>
          <a:prstGeom prst="roundRect">
            <a:avLst/>
          </a:prstGeom>
          <a:solidFill>
            <a:srgbClr val="A4D7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Noura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will be in London  on Monday .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A020092-6D23-49B5-9D98-10F3950CC861}"/>
              </a:ext>
            </a:extLst>
          </p:cNvPr>
          <p:cNvSpPr/>
          <p:nvPr/>
        </p:nvSpPr>
        <p:spPr>
          <a:xfrm>
            <a:off x="3371851" y="2778919"/>
            <a:ext cx="6915150" cy="800100"/>
          </a:xfrm>
          <a:prstGeom prst="roundRect">
            <a:avLst/>
          </a:prstGeom>
          <a:solidFill>
            <a:srgbClr val="A4D7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My friend is going to travel to Europe next month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2" name="Picture 2" descr="شاهد مجانا الكريسماس ، تحميل مجاني قصاصة فنية ، قصاصة فنية مجانية - آخر">
            <a:extLst>
              <a:ext uri="{FF2B5EF4-FFF2-40B4-BE49-F238E27FC236}">
                <a16:creationId xmlns:a16="http://schemas.microsoft.com/office/drawing/2014/main" id="{62D71FF7-1EB6-49F9-B110-DBB2F8C06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726" y="4857750"/>
            <a:ext cx="1809750" cy="179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نظرة مجانية الكريسماس ، تحميل مجاني قصاصة فنية ، قصاصة فنية مجانية - آخر">
            <a:extLst>
              <a:ext uri="{FF2B5EF4-FFF2-40B4-BE49-F238E27FC236}">
                <a16:creationId xmlns:a16="http://schemas.microsoft.com/office/drawing/2014/main" id="{222669AB-44ED-4F14-BB77-AE5075DFF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0882">
            <a:off x="402159" y="1314614"/>
            <a:ext cx="1540593" cy="154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9A0FB62-85FA-49DD-9160-A84DC6CDFA60}"/>
              </a:ext>
            </a:extLst>
          </p:cNvPr>
          <p:cNvSpPr/>
          <p:nvPr/>
        </p:nvSpPr>
        <p:spPr>
          <a:xfrm rot="16200000">
            <a:off x="-575468" y="2124708"/>
            <a:ext cx="6061869" cy="10858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Stencil" panose="040409050D0802020404" pitchFamily="82" charset="0"/>
              </a:rPr>
              <a:t>Find Out </a:t>
            </a:r>
            <a:endParaRPr lang="ar-SA" sz="8000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حبر 14">
                <a:extLst>
                  <a:ext uri="{FF2B5EF4-FFF2-40B4-BE49-F238E27FC236}">
                    <a16:creationId xmlns:a16="http://schemas.microsoft.com/office/drawing/2014/main" id="{A9255043-8782-4312-8594-35797ED7A2C6}"/>
                  </a:ext>
                </a:extLst>
              </p14:cNvPr>
              <p14:cNvContentPartPr/>
              <p14:nvPr/>
            </p14:nvContentPartPr>
            <p14:xfrm>
              <a:off x="7160070" y="421540"/>
              <a:ext cx="1387440" cy="825461"/>
            </p14:xfrm>
          </p:contentPart>
        </mc:Choice>
        <mc:Fallback xmlns="">
          <p:pic>
            <p:nvPicPr>
              <p:cNvPr id="15" name="حبر 14">
                <a:extLst>
                  <a:ext uri="{FF2B5EF4-FFF2-40B4-BE49-F238E27FC236}">
                    <a16:creationId xmlns:a16="http://schemas.microsoft.com/office/drawing/2014/main" id="{A9255043-8782-4312-8594-35797ED7A2C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42070" y="403900"/>
                <a:ext cx="1423080" cy="8611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حبر 17">
                <a:extLst>
                  <a:ext uri="{FF2B5EF4-FFF2-40B4-BE49-F238E27FC236}">
                    <a16:creationId xmlns:a16="http://schemas.microsoft.com/office/drawing/2014/main" id="{18C2949A-E57F-4098-ADD7-FA6A672D9814}"/>
                  </a:ext>
                </a:extLst>
              </p14:cNvPr>
              <p14:cNvContentPartPr/>
              <p14:nvPr/>
            </p14:nvContentPartPr>
            <p14:xfrm>
              <a:off x="9141270" y="1764507"/>
              <a:ext cx="903181" cy="537350"/>
            </p14:xfrm>
          </p:contentPart>
        </mc:Choice>
        <mc:Fallback xmlns="">
          <p:pic>
            <p:nvPicPr>
              <p:cNvPr id="18" name="حبر 17">
                <a:extLst>
                  <a:ext uri="{FF2B5EF4-FFF2-40B4-BE49-F238E27FC236}">
                    <a16:creationId xmlns:a16="http://schemas.microsoft.com/office/drawing/2014/main" id="{18C2949A-E57F-4098-ADD7-FA6A672D981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23271" y="1746511"/>
                <a:ext cx="938819" cy="5729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C9588A70-DBA1-4067-89BB-AB365D0C3FFE}"/>
                  </a:ext>
                </a:extLst>
              </p14:cNvPr>
              <p14:cNvContentPartPr/>
              <p14:nvPr/>
            </p14:nvContentPartPr>
            <p14:xfrm>
              <a:off x="8447550" y="2743285"/>
              <a:ext cx="1706100" cy="825461"/>
            </p14:xfrm>
          </p:contentPart>
        </mc:Choice>
        <mc:Fallback xmlns=""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C9588A70-DBA1-4067-89BB-AB365D0C3FF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29909" y="2725645"/>
                <a:ext cx="1741741" cy="8611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حبر 19">
                <a:extLst>
                  <a:ext uri="{FF2B5EF4-FFF2-40B4-BE49-F238E27FC236}">
                    <a16:creationId xmlns:a16="http://schemas.microsoft.com/office/drawing/2014/main" id="{E9AC3E54-E020-4E60-BC14-550E1B95561F}"/>
                  </a:ext>
                </a:extLst>
              </p14:cNvPr>
              <p14:cNvContentPartPr/>
              <p14:nvPr/>
            </p14:nvContentPartPr>
            <p14:xfrm>
              <a:off x="8397195" y="3832225"/>
              <a:ext cx="1224708" cy="728643"/>
            </p14:xfrm>
          </p:contentPart>
        </mc:Choice>
        <mc:Fallback xmlns="">
          <p:pic>
            <p:nvPicPr>
              <p:cNvPr id="20" name="حبر 19">
                <a:extLst>
                  <a:ext uri="{FF2B5EF4-FFF2-40B4-BE49-F238E27FC236}">
                    <a16:creationId xmlns:a16="http://schemas.microsoft.com/office/drawing/2014/main" id="{E9AC3E54-E020-4E60-BC14-550E1B95561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379195" y="3814234"/>
                <a:ext cx="1260348" cy="7642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حبر 20">
                <a:extLst>
                  <a:ext uri="{FF2B5EF4-FFF2-40B4-BE49-F238E27FC236}">
                    <a16:creationId xmlns:a16="http://schemas.microsoft.com/office/drawing/2014/main" id="{989F01CC-ECCC-4605-AC74-9B25AB928A51}"/>
                  </a:ext>
                </a:extLst>
              </p14:cNvPr>
              <p14:cNvContentPartPr/>
              <p14:nvPr/>
            </p14:nvContentPartPr>
            <p14:xfrm>
              <a:off x="7622109" y="5016350"/>
              <a:ext cx="1617142" cy="619158"/>
            </p14:xfrm>
          </p:contentPart>
        </mc:Choice>
        <mc:Fallback xmlns="">
          <p:pic>
            <p:nvPicPr>
              <p:cNvPr id="21" name="حبر 20">
                <a:extLst>
                  <a:ext uri="{FF2B5EF4-FFF2-40B4-BE49-F238E27FC236}">
                    <a16:creationId xmlns:a16="http://schemas.microsoft.com/office/drawing/2014/main" id="{989F01CC-ECCC-4605-AC74-9B25AB928A5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04469" y="4998362"/>
                <a:ext cx="1652782" cy="6547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42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327566-8720-4EF2-A70B-4DF854F40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F4C4362-B406-4021-8D64-7366C4F26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7827CDF-7654-4B4B-BB09-7D1A70321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2" t="22500" r="23907" b="11389"/>
          <a:stretch/>
        </p:blipFill>
        <p:spPr>
          <a:xfrm>
            <a:off x="0" y="-1"/>
            <a:ext cx="12192000" cy="67913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E7DCFE7-48A9-4048-A987-C2771DB0FD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7" t="78749" r="17344" b="5324"/>
          <a:stretch/>
        </p:blipFill>
        <p:spPr>
          <a:xfrm>
            <a:off x="2686050" y="2055814"/>
            <a:ext cx="7877176" cy="16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69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7E37718-05EC-4C70-9685-1BC96AF78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4F3E6A5-E43B-443B-B75C-6704809CB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0676D0-CA21-49E1-AF31-FCD232F06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4098" name="Picture 2" descr="Will vs. Going to: Differences Between Will and Going to • 7ESL | English  conversation learning, Teaching english grammar, English verbs">
            <a:extLst>
              <a:ext uri="{FF2B5EF4-FFF2-40B4-BE49-F238E27FC236}">
                <a16:creationId xmlns:a16="http://schemas.microsoft.com/office/drawing/2014/main" id="{061823F8-3377-4F64-889D-5C2826E36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644524"/>
            <a:ext cx="5514975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719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190DA8-A964-421E-AC2E-FCD071B5C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A0B46EB-8DB6-459B-8CCA-F695B46C5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B882A7B-64F2-4A19-972C-D9DC71BBF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F7C7EB2A-D519-4977-96F3-1EE343AB92B2}"/>
              </a:ext>
            </a:extLst>
          </p:cNvPr>
          <p:cNvSpPr/>
          <p:nvPr/>
        </p:nvSpPr>
        <p:spPr>
          <a:xfrm>
            <a:off x="5934075" y="928686"/>
            <a:ext cx="5734050" cy="5422795"/>
          </a:xfrm>
          <a:prstGeom prst="ellipse">
            <a:avLst/>
          </a:prstGeom>
          <a:solidFill>
            <a:schemeClr val="bg1"/>
          </a:solidFill>
          <a:ln w="57150">
            <a:solidFill>
              <a:srgbClr val="86D0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44B2E955-CCB4-4B0E-9552-18A7D2755B03}"/>
              </a:ext>
            </a:extLst>
          </p:cNvPr>
          <p:cNvSpPr/>
          <p:nvPr/>
        </p:nvSpPr>
        <p:spPr>
          <a:xfrm>
            <a:off x="2343150" y="928687"/>
            <a:ext cx="5457825" cy="5422795"/>
          </a:xfrm>
          <a:prstGeom prst="ellipse">
            <a:avLst/>
          </a:prstGeom>
          <a:noFill/>
          <a:ln w="57150">
            <a:solidFill>
              <a:srgbClr val="86D0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F0B507E-A760-4E4E-9929-82A3E0AAD01D}"/>
              </a:ext>
            </a:extLst>
          </p:cNvPr>
          <p:cNvSpPr/>
          <p:nvPr/>
        </p:nvSpPr>
        <p:spPr>
          <a:xfrm>
            <a:off x="5172075" y="107050"/>
            <a:ext cx="3790950" cy="754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Stencil" panose="040409050D0802020404" pitchFamily="82" charset="0"/>
              </a:rPr>
              <a:t>venn</a:t>
            </a:r>
            <a:r>
              <a:rPr lang="en-US" sz="3600" dirty="0">
                <a:solidFill>
                  <a:srgbClr val="FF0000"/>
                </a:solidFill>
                <a:latin typeface="Stencil" panose="040409050D0802020404" pitchFamily="82" charset="0"/>
              </a:rPr>
              <a:t> diagram</a:t>
            </a:r>
            <a:endParaRPr lang="ar-SA" sz="3600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84554E6-9853-4AF6-A788-581634AC5FBE}"/>
              </a:ext>
            </a:extLst>
          </p:cNvPr>
          <p:cNvSpPr txBox="1"/>
          <p:nvPr/>
        </p:nvSpPr>
        <p:spPr>
          <a:xfrm>
            <a:off x="3324225" y="1661425"/>
            <a:ext cx="29146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Be + Going to 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8444A8B-58C6-4132-813C-72869243384B}"/>
              </a:ext>
            </a:extLst>
          </p:cNvPr>
          <p:cNvSpPr txBox="1"/>
          <p:nvPr/>
        </p:nvSpPr>
        <p:spPr>
          <a:xfrm>
            <a:off x="7600950" y="1690688"/>
            <a:ext cx="29146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will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D5737B9-9916-462C-9999-205A59C22BDA}"/>
              </a:ext>
            </a:extLst>
          </p:cNvPr>
          <p:cNvSpPr txBox="1"/>
          <p:nvPr/>
        </p:nvSpPr>
        <p:spPr>
          <a:xfrm>
            <a:off x="5781677" y="2777470"/>
            <a:ext cx="184785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Future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actions </a:t>
            </a:r>
            <a:endParaRPr lang="ar-SA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F8CB510-59F4-4D67-93BA-E59271827F9E}"/>
              </a:ext>
            </a:extLst>
          </p:cNvPr>
          <p:cNvSpPr txBox="1"/>
          <p:nvPr/>
        </p:nvSpPr>
        <p:spPr>
          <a:xfrm>
            <a:off x="5772150" y="3834478"/>
            <a:ext cx="17145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V + inf </a:t>
            </a:r>
            <a:endParaRPr lang="ar-SA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19B3676-DFF0-4F6D-9361-FB5FE0CF5DBF}"/>
              </a:ext>
            </a:extLst>
          </p:cNvPr>
          <p:cNvSpPr/>
          <p:nvPr/>
        </p:nvSpPr>
        <p:spPr>
          <a:xfrm>
            <a:off x="3086100" y="3254523"/>
            <a:ext cx="2371725" cy="69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Future plans</a:t>
            </a:r>
            <a:endParaRPr lang="ar-SA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73C43C0-B02C-472A-A28E-0BC72FC1C12A}"/>
              </a:ext>
            </a:extLst>
          </p:cNvPr>
          <p:cNvSpPr/>
          <p:nvPr/>
        </p:nvSpPr>
        <p:spPr>
          <a:xfrm>
            <a:off x="8001002" y="3291026"/>
            <a:ext cx="3590923" cy="710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i="0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Predicting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Uncertain plans </a:t>
            </a:r>
            <a:endParaRPr lang="ar-SA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76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CF3A31-BAEB-4743-9301-4A94C3FA3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077BC44-B720-40CD-894C-9D7F7E958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3DB5110-69BB-40CB-AF24-A1090ACCA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52387" y="-115677"/>
            <a:ext cx="12192000" cy="6973677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02CEDAE-F1F9-4DED-A1F9-A743920DD36F}"/>
              </a:ext>
            </a:extLst>
          </p:cNvPr>
          <p:cNvSpPr/>
          <p:nvPr/>
        </p:nvSpPr>
        <p:spPr>
          <a:xfrm>
            <a:off x="3648075" y="1219200"/>
            <a:ext cx="3495675" cy="30765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2CC6992-B9B4-4734-93CF-34A31D09EDAC}"/>
              </a:ext>
            </a:extLst>
          </p:cNvPr>
          <p:cNvSpPr txBox="1"/>
          <p:nvPr/>
        </p:nvSpPr>
        <p:spPr>
          <a:xfrm>
            <a:off x="2423595" y="1211044"/>
            <a:ext cx="5248275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STXingkai" panose="02010800040101010101" pitchFamily="2" charset="-122"/>
                <a:ea typeface="STXingkai" panose="02010800040101010101" pitchFamily="2" charset="-122"/>
              </a:rPr>
              <a:t>W</a:t>
            </a:r>
            <a:r>
              <a:rPr lang="en-US" sz="9600" dirty="0">
                <a:solidFill>
                  <a:srgbClr val="7030A0"/>
                </a:solidFill>
                <a:latin typeface="STXingkai" panose="02010800040101010101" pitchFamily="2" charset="-122"/>
                <a:ea typeface="STXingkai" panose="02010800040101010101" pitchFamily="2" charset="-122"/>
              </a:rPr>
              <a:t>o</a:t>
            </a:r>
            <a:r>
              <a:rPr lang="en-US" sz="9600" dirty="0">
                <a:solidFill>
                  <a:schemeClr val="bg2">
                    <a:lumMod val="25000"/>
                  </a:schemeClr>
                </a:solidFill>
                <a:latin typeface="STXingkai" panose="02010800040101010101" pitchFamily="2" charset="-122"/>
                <a:ea typeface="STXingkai" panose="02010800040101010101" pitchFamily="2" charset="-122"/>
              </a:rPr>
              <a:t>r</a:t>
            </a:r>
            <a:r>
              <a:rPr lang="en-US" sz="9600" dirty="0">
                <a:solidFill>
                  <a:schemeClr val="accent5"/>
                </a:solidFill>
                <a:latin typeface="STXingkai" panose="02010800040101010101" pitchFamily="2" charset="-122"/>
                <a:ea typeface="STXingkai" panose="02010800040101010101" pitchFamily="2" charset="-122"/>
              </a:rPr>
              <a:t>k</a:t>
            </a:r>
          </a:p>
          <a:p>
            <a:r>
              <a:rPr lang="en-US" sz="9600" dirty="0">
                <a:solidFill>
                  <a:schemeClr val="accent6">
                    <a:lumMod val="40000"/>
                    <a:lumOff val="60000"/>
                  </a:schemeClr>
                </a:solidFill>
                <a:latin typeface="STXingkai" panose="02010800040101010101" pitchFamily="2" charset="-122"/>
                <a:ea typeface="STXingkai" panose="02010800040101010101" pitchFamily="2" charset="-122"/>
              </a:rPr>
              <a:t>b</a:t>
            </a:r>
            <a:r>
              <a:rPr lang="en-US" sz="9600" dirty="0">
                <a:solidFill>
                  <a:srgbClr val="FF0000"/>
                </a:solidFill>
                <a:latin typeface="STXingkai" panose="02010800040101010101" pitchFamily="2" charset="-122"/>
                <a:ea typeface="STXingkai" panose="02010800040101010101" pitchFamily="2" charset="-122"/>
              </a:rPr>
              <a:t>o</a:t>
            </a:r>
            <a:r>
              <a:rPr lang="en-US" sz="9600" dirty="0">
                <a:solidFill>
                  <a:srgbClr val="FF00FF"/>
                </a:solidFill>
                <a:latin typeface="STXingkai" panose="02010800040101010101" pitchFamily="2" charset="-122"/>
                <a:ea typeface="STXingkai" panose="02010800040101010101" pitchFamily="2" charset="-122"/>
              </a:rPr>
              <a:t>o</a:t>
            </a:r>
            <a:r>
              <a:rPr lang="en-US" sz="9600" dirty="0">
                <a:solidFill>
                  <a:srgbClr val="425862"/>
                </a:solidFill>
                <a:latin typeface="STXingkai" panose="02010800040101010101" pitchFamily="2" charset="-122"/>
                <a:ea typeface="STXingkai" panose="02010800040101010101" pitchFamily="2" charset="-122"/>
              </a:rPr>
              <a:t>k</a:t>
            </a:r>
            <a:endParaRPr lang="ar-SA" sz="9600" dirty="0">
              <a:solidFill>
                <a:srgbClr val="425862"/>
              </a:solidFill>
              <a:latin typeface="STXingkai" panose="02010800040101010101" pitchFamily="2" charset="-122"/>
              <a:ea typeface="STXingkai" panose="02010800040101010101" pitchFamily="2" charset="-122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id="{D3F059CA-B397-4777-9DC1-7F675E858F63}"/>
                  </a:ext>
                </a:extLst>
              </p14:cNvPr>
              <p14:cNvContentPartPr/>
              <p14:nvPr/>
            </p14:nvContentPartPr>
            <p14:xfrm>
              <a:off x="13266435" y="2227620"/>
              <a:ext cx="2520" cy="360"/>
            </p14:xfrm>
          </p:contentPart>
        </mc:Choice>
        <mc:Fallback xmlns=""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D3F059CA-B397-4777-9DC1-7F675E858F6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248435" y="2209980"/>
                <a:ext cx="381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6DD833A2-ECAA-433F-9A73-B017CB89E94D}"/>
                  </a:ext>
                </a:extLst>
              </p14:cNvPr>
              <p14:cNvContentPartPr/>
              <p14:nvPr/>
            </p14:nvContentPartPr>
            <p14:xfrm>
              <a:off x="2423595" y="2222940"/>
              <a:ext cx="8204400" cy="3801240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6DD833A2-ECAA-433F-9A73-B017CB89E9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05595" y="2205300"/>
                <a:ext cx="8240040" cy="3836880"/>
              </a:xfrm>
              <a:prstGeom prst="rect">
                <a:avLst/>
              </a:prstGeom>
            </p:spPr>
          </p:pic>
        </mc:Fallback>
      </mc:AlternateContent>
      <p:pic>
        <p:nvPicPr>
          <p:cNvPr id="16386" name="Picture 2" descr="Hand Write GIFs - Get the best GIF on GIPHY">
            <a:extLst>
              <a:ext uri="{FF2B5EF4-FFF2-40B4-BE49-F238E27FC236}">
                <a16:creationId xmlns:a16="http://schemas.microsoft.com/office/drawing/2014/main" id="{8884B5CD-FC52-4249-B57A-2228A5CCB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568" y="3470494"/>
            <a:ext cx="2482751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18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327566-8720-4EF2-A70B-4DF854F40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F4C4362-B406-4021-8D64-7366C4F26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7827CDF-7654-4B4B-BB09-7D1A70321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2" t="22500" r="23907" b="11389"/>
          <a:stretch/>
        </p:blipFill>
        <p:spPr>
          <a:xfrm>
            <a:off x="0" y="-1"/>
            <a:ext cx="12192000" cy="67913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729165D-DD09-4396-AE80-81CE74B272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33889" r="16093" b="18055"/>
          <a:stretch/>
        </p:blipFill>
        <p:spPr>
          <a:xfrm>
            <a:off x="838200" y="681037"/>
            <a:ext cx="10998764" cy="423783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1599AF2-817B-4DCC-861C-1698A0A32B5F}"/>
              </a:ext>
            </a:extLst>
          </p:cNvPr>
          <p:cNvSpPr/>
          <p:nvPr/>
        </p:nvSpPr>
        <p:spPr>
          <a:xfrm>
            <a:off x="3714750" y="1418431"/>
            <a:ext cx="1819275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Are going to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834710D-E637-4FBE-AE70-6AE77F76BFF3}"/>
              </a:ext>
            </a:extLst>
          </p:cNvPr>
          <p:cNvSpPr/>
          <p:nvPr/>
        </p:nvSpPr>
        <p:spPr>
          <a:xfrm>
            <a:off x="8272462" y="2465783"/>
            <a:ext cx="1819275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Are going to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C3988DF-819A-48D9-BD00-4CA1E2042AD5}"/>
              </a:ext>
            </a:extLst>
          </p:cNvPr>
          <p:cNvSpPr/>
          <p:nvPr/>
        </p:nvSpPr>
        <p:spPr>
          <a:xfrm>
            <a:off x="7666320" y="2856706"/>
            <a:ext cx="1819275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Are going to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B89D15B-E2A8-4D69-9069-0E0B1537908B}"/>
              </a:ext>
            </a:extLst>
          </p:cNvPr>
          <p:cNvSpPr/>
          <p:nvPr/>
        </p:nvSpPr>
        <p:spPr>
          <a:xfrm>
            <a:off x="6337582" y="3100784"/>
            <a:ext cx="1819275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Is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goiung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to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FD40B6B-37B1-46B9-906F-3635809B3393}"/>
              </a:ext>
            </a:extLst>
          </p:cNvPr>
          <p:cNvSpPr/>
          <p:nvPr/>
        </p:nvSpPr>
        <p:spPr>
          <a:xfrm>
            <a:off x="9392496" y="3440509"/>
            <a:ext cx="1819275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Are going to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2F405B5-F95A-4295-9EC8-66427F11657C}"/>
              </a:ext>
            </a:extLst>
          </p:cNvPr>
          <p:cNvSpPr/>
          <p:nvPr/>
        </p:nvSpPr>
        <p:spPr>
          <a:xfrm>
            <a:off x="9182100" y="3831431"/>
            <a:ext cx="1819275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Are going to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04B464F-8B73-44C7-A7E0-13CFBB3CBD90}"/>
              </a:ext>
            </a:extLst>
          </p:cNvPr>
          <p:cNvSpPr/>
          <p:nvPr/>
        </p:nvSpPr>
        <p:spPr>
          <a:xfrm>
            <a:off x="1928812" y="4443015"/>
            <a:ext cx="1819275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Am going to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580604D-831F-4CAC-AD27-556633ECA567}"/>
              </a:ext>
            </a:extLst>
          </p:cNvPr>
          <p:cNvSpPr/>
          <p:nvPr/>
        </p:nvSpPr>
        <p:spPr>
          <a:xfrm>
            <a:off x="2736056" y="2295920"/>
            <a:ext cx="1819275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Are going to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59BF3AB-17C8-42AC-B1CC-DCBA3D46F846}"/>
              </a:ext>
            </a:extLst>
          </p:cNvPr>
          <p:cNvSpPr/>
          <p:nvPr/>
        </p:nvSpPr>
        <p:spPr>
          <a:xfrm>
            <a:off x="9224961" y="2100459"/>
            <a:ext cx="1819275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Is going to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9031F00-F3D6-4C37-8F71-96237219807A}"/>
              </a:ext>
            </a:extLst>
          </p:cNvPr>
          <p:cNvSpPr/>
          <p:nvPr/>
        </p:nvSpPr>
        <p:spPr>
          <a:xfrm>
            <a:off x="3086100" y="1820067"/>
            <a:ext cx="1819275" cy="33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Are going to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Best 1 Minute Timer GIFs | Gfycat">
            <a:extLst>
              <a:ext uri="{FF2B5EF4-FFF2-40B4-BE49-F238E27FC236}">
                <a16:creationId xmlns:a16="http://schemas.microsoft.com/office/drawing/2014/main" id="{D8980C45-3A80-46A4-8805-AD57561E41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0" y="4961731"/>
            <a:ext cx="2400300" cy="135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53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327566-8720-4EF2-A70B-4DF854F40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F4C4362-B406-4021-8D64-7366C4F26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7827CDF-7654-4B4B-BB09-7D1A70321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2" t="22500" r="23907" b="11389"/>
          <a:stretch/>
        </p:blipFill>
        <p:spPr>
          <a:xfrm>
            <a:off x="0" y="-1"/>
            <a:ext cx="12192000" cy="67913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DB987F4-72AA-40BA-A718-3306A90E01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38" t="26620" r="15625" b="5325"/>
          <a:stretch/>
        </p:blipFill>
        <p:spPr>
          <a:xfrm>
            <a:off x="2009775" y="492124"/>
            <a:ext cx="9696450" cy="542290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D6AE2BB-F730-4D6B-A171-87077C752F49}"/>
              </a:ext>
            </a:extLst>
          </p:cNvPr>
          <p:cNvSpPr/>
          <p:nvPr/>
        </p:nvSpPr>
        <p:spPr>
          <a:xfrm>
            <a:off x="2733675" y="2151063"/>
            <a:ext cx="5191125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They’re going to go to London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133CCA9-11CF-42C9-BF43-6BBC10B94AE2}"/>
              </a:ext>
            </a:extLst>
          </p:cNvPr>
          <p:cNvSpPr/>
          <p:nvPr/>
        </p:nvSpPr>
        <p:spPr>
          <a:xfrm>
            <a:off x="2733675" y="3324225"/>
            <a:ext cx="5191125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They’re going to take the Underground train.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4FE44B7-F406-448A-AE98-AE82832491FB}"/>
              </a:ext>
            </a:extLst>
          </p:cNvPr>
          <p:cNvSpPr/>
          <p:nvPr/>
        </p:nvSpPr>
        <p:spPr>
          <a:xfrm>
            <a:off x="2733675" y="3833019"/>
            <a:ext cx="5191125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Adnan’s uncle is going to meet them.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60A1834-64DD-49A0-AD5E-36F7D5232E2D}"/>
              </a:ext>
            </a:extLst>
          </p:cNvPr>
          <p:cNvSpPr/>
          <p:nvPr/>
        </p:nvSpPr>
        <p:spPr>
          <a:xfrm>
            <a:off x="2733674" y="2737644"/>
            <a:ext cx="5191125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They’re going to stay there for two days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108EAE3-0E8C-4BD6-8EF7-37D8F24A1304}"/>
              </a:ext>
            </a:extLst>
          </p:cNvPr>
          <p:cNvSpPr/>
          <p:nvPr/>
        </p:nvSpPr>
        <p:spPr>
          <a:xfrm>
            <a:off x="2886074" y="1817687"/>
            <a:ext cx="1276351" cy="305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8DB5244-9A0B-4F60-A476-40E6EB399194}"/>
              </a:ext>
            </a:extLst>
          </p:cNvPr>
          <p:cNvSpPr/>
          <p:nvPr/>
        </p:nvSpPr>
        <p:spPr>
          <a:xfrm>
            <a:off x="2790823" y="2486225"/>
            <a:ext cx="1276351" cy="305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How long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1EEBF12-22B3-4302-9A0C-8F9951FBF265}"/>
              </a:ext>
            </a:extLst>
          </p:cNvPr>
          <p:cNvSpPr/>
          <p:nvPr/>
        </p:nvSpPr>
        <p:spPr>
          <a:xfrm>
            <a:off x="2790823" y="3103959"/>
            <a:ext cx="1276351" cy="305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How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E3A340B-29AD-436F-87FC-3C996D04C83A}"/>
              </a:ext>
            </a:extLst>
          </p:cNvPr>
          <p:cNvSpPr/>
          <p:nvPr/>
        </p:nvSpPr>
        <p:spPr>
          <a:xfrm>
            <a:off x="2790824" y="3687167"/>
            <a:ext cx="1276351" cy="305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who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Study or not by miguetricker on DeviantArt">
            <a:extLst>
              <a:ext uri="{FF2B5EF4-FFF2-40B4-BE49-F238E27FC236}">
                <a16:creationId xmlns:a16="http://schemas.microsoft.com/office/drawing/2014/main" id="{5FC8E443-36E5-41B0-AFCD-EF83E7D6C2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311" y="3902074"/>
            <a:ext cx="2590801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68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190DA8-A964-421E-AC2E-FCD071B5C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A0B46EB-8DB6-459B-8CCA-F695B46C5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B882A7B-64F2-4A19-972C-D9DC71BBF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A6DD24E-141F-4DD2-8DF5-BAEDC8DBC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62" t="47361" r="20859" b="7962"/>
          <a:stretch/>
        </p:blipFill>
        <p:spPr>
          <a:xfrm>
            <a:off x="2200275" y="889687"/>
            <a:ext cx="9029700" cy="470148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AB593B3-971A-4301-AFC5-649154B3A1F8}"/>
              </a:ext>
            </a:extLst>
          </p:cNvPr>
          <p:cNvSpPr/>
          <p:nvPr/>
        </p:nvSpPr>
        <p:spPr>
          <a:xfrm>
            <a:off x="2762250" y="1874732"/>
            <a:ext cx="6048375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. The city is famous for its historic buildings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6EDD273-8345-4D6C-965C-08BF23952052}"/>
              </a:ext>
            </a:extLst>
          </p:cNvPr>
          <p:cNvSpPr/>
          <p:nvPr/>
        </p:nvSpPr>
        <p:spPr>
          <a:xfrm>
            <a:off x="2914648" y="2639459"/>
            <a:ext cx="6048375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. The climate is hot and humid in the summer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A664D1F-3738-4705-A2D1-AA4D8BAEB759}"/>
              </a:ext>
            </a:extLst>
          </p:cNvPr>
          <p:cNvSpPr/>
          <p:nvPr/>
        </p:nvSpPr>
        <p:spPr>
          <a:xfrm>
            <a:off x="2914649" y="3404528"/>
            <a:ext cx="6048375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Winter temperatures are much cooler.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via GIPHY in 2021 | Animated images, Vector animation, Motion design  animation">
            <a:extLst>
              <a:ext uri="{FF2B5EF4-FFF2-40B4-BE49-F238E27FC236}">
                <a16:creationId xmlns:a16="http://schemas.microsoft.com/office/drawing/2014/main" id="{FA72CC91-A0D1-4437-94D4-F21A8421C5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4165495"/>
            <a:ext cx="240982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2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190DA8-A964-421E-AC2E-FCD071B5C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A0B46EB-8DB6-459B-8CCA-F695B46C5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B882A7B-64F2-4A19-972C-D9DC71BBF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B835746-531D-4D39-8EAB-66CE08521D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77" t="29977" r="21485" b="30694"/>
          <a:stretch/>
        </p:blipFill>
        <p:spPr>
          <a:xfrm>
            <a:off x="1123950" y="142875"/>
            <a:ext cx="10753725" cy="48768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05B2205-2B89-4DCE-AE89-E1BC6E284C6D}"/>
              </a:ext>
            </a:extLst>
          </p:cNvPr>
          <p:cNvSpPr/>
          <p:nvPr/>
        </p:nvSpPr>
        <p:spPr>
          <a:xfrm>
            <a:off x="1724025" y="1114425"/>
            <a:ext cx="5857875" cy="57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What are you doing this weekend?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933F027-7E7A-45BC-A3AD-7E1D089EEF03}"/>
              </a:ext>
            </a:extLst>
          </p:cNvPr>
          <p:cNvSpPr/>
          <p:nvPr/>
        </p:nvSpPr>
        <p:spPr>
          <a:xfrm>
            <a:off x="1724025" y="2719387"/>
            <a:ext cx="5857875" cy="57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Where will he go (on his) next vacation?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98B592C-A426-437E-A6BE-D27069E0E468}"/>
              </a:ext>
            </a:extLst>
          </p:cNvPr>
          <p:cNvSpPr/>
          <p:nvPr/>
        </p:nvSpPr>
        <p:spPr>
          <a:xfrm>
            <a:off x="1595437" y="1965325"/>
            <a:ext cx="5857875" cy="57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. Are you going to drive home tonight?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Top تعليم القراءة والكتابة أ علي الزهراني Stickers for Android &amp;amp; iOS |  Gfycat">
            <a:extLst>
              <a:ext uri="{FF2B5EF4-FFF2-40B4-BE49-F238E27FC236}">
                <a16:creationId xmlns:a16="http://schemas.microsoft.com/office/drawing/2014/main" id="{6A40BE5D-D1C2-4DD0-B099-31ED226346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3732107"/>
            <a:ext cx="2638425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1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190DA8-A964-421E-AC2E-FCD071B5C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A0B46EB-8DB6-459B-8CCA-F695B46C5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B882A7B-64F2-4A19-972C-D9DC71BBF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2A5854F-0980-4B65-9257-2617D9332E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09" t="41667" r="25234" b="5324"/>
          <a:stretch/>
        </p:blipFill>
        <p:spPr>
          <a:xfrm>
            <a:off x="3362322" y="1690688"/>
            <a:ext cx="8572502" cy="507227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82CC350-D979-4E1E-ABAD-87D5CA8F48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09" t="16945" r="25234" b="57916"/>
          <a:stretch/>
        </p:blipFill>
        <p:spPr>
          <a:xfrm>
            <a:off x="257176" y="70749"/>
            <a:ext cx="6115051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93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4A48D7-EB79-4A90-AEE9-8462F18BC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ACB089-F836-46F2-998A-7D187776D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F70AE63-860A-448D-80E6-6113DEDF5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917" r="24220" b="9931"/>
          <a:stretch/>
        </p:blipFill>
        <p:spPr>
          <a:xfrm>
            <a:off x="0" y="0"/>
            <a:ext cx="12220575" cy="6858000"/>
          </a:xfrm>
          <a:prstGeom prst="rect">
            <a:avLst/>
          </a:prstGeom>
        </p:spPr>
      </p:pic>
      <p:pic>
        <p:nvPicPr>
          <p:cNvPr id="13314" name="Picture 2" descr="وعنده مفاتح الغيب لا يعلمها إلا هو ويعلم ما في البر والبحر . [ الأنعام: 59]">
            <a:extLst>
              <a:ext uri="{FF2B5EF4-FFF2-40B4-BE49-F238E27FC236}">
                <a16:creationId xmlns:a16="http://schemas.microsoft.com/office/drawing/2014/main" id="{342C0384-683D-4B62-905C-6C1B3ED06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18" y="681037"/>
            <a:ext cx="7780338" cy="508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489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BA523B9-AE0E-47BA-B8BE-278E338EF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2FA1409-6E59-47C9-A281-7E0AD257A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B4A7E30-D66D-42B4-AC14-7FE833F9B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917" r="24220" b="9931"/>
          <a:stretch/>
        </p:blipFill>
        <p:spPr>
          <a:xfrm>
            <a:off x="-104776" y="0"/>
            <a:ext cx="12296775" cy="6858000"/>
          </a:xfrm>
          <a:prstGeom prst="rect">
            <a:avLst/>
          </a:prstGeom>
        </p:spPr>
      </p:pic>
      <p:pic>
        <p:nvPicPr>
          <p:cNvPr id="5" name="Picture 2" descr="Aeroplane Cliparts - Cliparts Zone">
            <a:extLst>
              <a:ext uri="{FF2B5EF4-FFF2-40B4-BE49-F238E27FC236}">
                <a16:creationId xmlns:a16="http://schemas.microsoft.com/office/drawing/2014/main" id="{A97BFAEF-C2AD-451D-B0BD-DE25A8EDB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7890">
            <a:off x="1569802" y="2262824"/>
            <a:ext cx="127999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مدرستي - Apps on Google Play">
            <a:extLst>
              <a:ext uri="{FF2B5EF4-FFF2-40B4-BE49-F238E27FC236}">
                <a16:creationId xmlns:a16="http://schemas.microsoft.com/office/drawing/2014/main" id="{22B5D52B-F3EE-4805-B851-698B29F6E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810" y="4170483"/>
            <a:ext cx="3554730" cy="190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omework Clip Art - Royalty Free - GoGraph">
            <a:extLst>
              <a:ext uri="{FF2B5EF4-FFF2-40B4-BE49-F238E27FC236}">
                <a16:creationId xmlns:a16="http://schemas.microsoft.com/office/drawing/2014/main" id="{B77E5AFE-D1BF-4F44-B732-063CFC334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87"/>
          <a:stretch/>
        </p:blipFill>
        <p:spPr bwMode="auto">
          <a:xfrm>
            <a:off x="2918607" y="1968126"/>
            <a:ext cx="4832985" cy="251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27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22222E-6 L 0.81016 -0.13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08" y="-6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0B3967-FC8A-473E-8B69-8752ED85F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CFCC2A7-189E-4477-864C-8E1828E4C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E364765-8D31-4C3F-895C-EC86C3C69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917" r="24220" b="9931"/>
          <a:stretch/>
        </p:blipFill>
        <p:spPr>
          <a:xfrm>
            <a:off x="0" y="34213"/>
            <a:ext cx="12192000" cy="6858000"/>
          </a:xfrm>
          <a:prstGeom prst="rect">
            <a:avLst/>
          </a:prstGeom>
        </p:spPr>
      </p:pic>
      <p:pic>
        <p:nvPicPr>
          <p:cNvPr id="5" name="Picture 2" descr="Thank you PNG">
            <a:extLst>
              <a:ext uri="{FF2B5EF4-FFF2-40B4-BE49-F238E27FC236}">
                <a16:creationId xmlns:a16="http://schemas.microsoft.com/office/drawing/2014/main" id="{CC3D9C9A-311D-4135-BD01-AAAFE65E6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6358">
            <a:off x="3507897" y="1111078"/>
            <a:ext cx="7044428" cy="470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F963B41-310F-49B5-910F-8CE2586A65ED}"/>
              </a:ext>
            </a:extLst>
          </p:cNvPr>
          <p:cNvSpPr txBox="1"/>
          <p:nvPr/>
        </p:nvSpPr>
        <p:spPr>
          <a:xfrm>
            <a:off x="5809239" y="4827126"/>
            <a:ext cx="40652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By Asma Almjlad</a:t>
            </a:r>
            <a:endParaRPr lang="ar-SA" sz="2400" dirty="0"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6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00BCAA-0356-4559-A7A1-0BE21D23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7A25FC9-3458-4506-A14B-4DC870F8E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917" r="24220" b="9931"/>
          <a:stretch/>
        </p:blipFill>
        <p:spPr>
          <a:xfrm>
            <a:off x="-28575" y="161518"/>
            <a:ext cx="12220575" cy="6858000"/>
          </a:xfrm>
          <a:prstGeom prst="rect">
            <a:avLst/>
          </a:prstGeom>
        </p:spPr>
      </p:pic>
      <p:pic>
        <p:nvPicPr>
          <p:cNvPr id="2050" name="Picture 2" descr="ملتقى الشباب والفرص في رؤية2030">
            <a:extLst>
              <a:ext uri="{FF2B5EF4-FFF2-40B4-BE49-F238E27FC236}">
                <a16:creationId xmlns:a16="http://schemas.microsoft.com/office/drawing/2014/main" id="{C5038FB0-5C2A-48A9-AC2D-51F78EFF7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05" y="1971675"/>
            <a:ext cx="4055247" cy="45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First National Company For Commercial Services">
            <a:extLst>
              <a:ext uri="{FF2B5EF4-FFF2-40B4-BE49-F238E27FC236}">
                <a16:creationId xmlns:a16="http://schemas.microsoft.com/office/drawing/2014/main" id="{66FF57B0-DBAC-4F21-920B-276005EECE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506" y="833438"/>
            <a:ext cx="2857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3 وزراء ولوحة محاور خماسية بملتقى &amp;quot;الشباب والفرص في الرؤية 30&amp;quot;">
            <a:extLst>
              <a:ext uri="{FF2B5EF4-FFF2-40B4-BE49-F238E27FC236}">
                <a16:creationId xmlns:a16="http://schemas.microsoft.com/office/drawing/2014/main" id="{647E040F-759B-4EC8-85B2-583057EE5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527" y="684701"/>
            <a:ext cx="5099124" cy="372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udi Arabia&amp;#39;s Vision 2030 projects need more construction contractors -  Construction Week Online">
            <a:extLst>
              <a:ext uri="{FF2B5EF4-FFF2-40B4-BE49-F238E27FC236}">
                <a16:creationId xmlns:a16="http://schemas.microsoft.com/office/drawing/2014/main" id="{127AF9F3-40F6-4C1F-A726-11F81AF465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894" y="3847159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عنصر نائب للمحتوى 4">
            <a:hlinkClick r:id="rId7"/>
            <a:extLst>
              <a:ext uri="{FF2B5EF4-FFF2-40B4-BE49-F238E27FC236}">
                <a16:creationId xmlns:a16="http://schemas.microsoft.com/office/drawing/2014/main" id="{CE8B1F18-CB0B-41A5-A596-983243186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51" y="2290148"/>
            <a:ext cx="1987162" cy="1397223"/>
          </a:xfrm>
        </p:spPr>
      </p:pic>
      <p:pic>
        <p:nvPicPr>
          <p:cNvPr id="2058" name="Picture 10" descr="Future GIFs | Tenor">
            <a:extLst>
              <a:ext uri="{FF2B5EF4-FFF2-40B4-BE49-F238E27FC236}">
                <a16:creationId xmlns:a16="http://schemas.microsoft.com/office/drawing/2014/main" id="{19B7D94E-CD38-41BB-ABD4-D3183C9E4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335" y="4517145"/>
            <a:ext cx="185737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985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529EF6-AB67-4A7C-A1FD-8B66810AB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2017E28-0BAD-4D2F-B980-648E0C8B0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9B9AF06-30E2-4FB5-846D-1E8AAFB3E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2" t="22500" r="23907" b="11389"/>
          <a:stretch/>
        </p:blipFill>
        <p:spPr>
          <a:xfrm>
            <a:off x="0" y="-1"/>
            <a:ext cx="12192000" cy="6791325"/>
          </a:xfrm>
          <a:prstGeom prst="rect">
            <a:avLst/>
          </a:prstGeom>
        </p:spPr>
      </p:pic>
      <p:pic>
        <p:nvPicPr>
          <p:cNvPr id="3074" name="Picture 2" descr="You in the Future You Now You Will Grow! Chibird Source Chibird | Future  Meme on ME.ME">
            <a:extLst>
              <a:ext uri="{FF2B5EF4-FFF2-40B4-BE49-F238E27FC236}">
                <a16:creationId xmlns:a16="http://schemas.microsoft.com/office/drawing/2014/main" id="{CADE5429-A6D0-41C0-99F4-7C8485C7B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51"/>
          <a:stretch/>
        </p:blipFill>
        <p:spPr bwMode="auto">
          <a:xfrm>
            <a:off x="3367740" y="1144250"/>
            <a:ext cx="4419600" cy="380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wo Arrow Sign Drawing of Past or Future Decision Stock Vector -  Illustration of road, black: 103650994">
            <a:extLst>
              <a:ext uri="{FF2B5EF4-FFF2-40B4-BE49-F238E27FC236}">
                <a16:creationId xmlns:a16="http://schemas.microsoft.com/office/drawing/2014/main" id="{7E429EE0-7937-4D22-B3C1-39C1BE250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661" y="845344"/>
            <a:ext cx="3377363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e Are The Future Protest Sticker - We Are The Future Protest Protest Sign  - Discover &amp;amp; Share GIFs">
            <a:extLst>
              <a:ext uri="{FF2B5EF4-FFF2-40B4-BE49-F238E27FC236}">
                <a16:creationId xmlns:a16="http://schemas.microsoft.com/office/drawing/2014/main" id="{76A10575-9E26-4EAC-82C6-B19F337F43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788" y="4171280"/>
            <a:ext cx="2471085" cy="217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uture Education GIFs - Get the best GIF on GIPHY">
            <a:extLst>
              <a:ext uri="{FF2B5EF4-FFF2-40B4-BE49-F238E27FC236}">
                <a16:creationId xmlns:a16="http://schemas.microsoft.com/office/drawing/2014/main" id="{6F3F4DDD-B0F7-49A1-8488-A3E8DCF06D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57" y="294294"/>
            <a:ext cx="3407150" cy="340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08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529EF6-AB67-4A7C-A1FD-8B66810AB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9B9AF06-30E2-4FB5-846D-1E8AAFB3E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2" t="22500" r="23907" b="11389"/>
          <a:stretch/>
        </p:blipFill>
        <p:spPr>
          <a:xfrm>
            <a:off x="0" y="-1"/>
            <a:ext cx="12192000" cy="67913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FC4348F-027C-4509-90D8-9ED3CFEDAB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19" t="15556" r="32734" b="6527"/>
          <a:stretch/>
        </p:blipFill>
        <p:spPr>
          <a:xfrm>
            <a:off x="3152775" y="328612"/>
            <a:ext cx="4333875" cy="5343525"/>
          </a:xfrm>
          <a:prstGeom prst="rect">
            <a:avLst/>
          </a:prstGeom>
        </p:spPr>
      </p:pic>
      <p:pic>
        <p:nvPicPr>
          <p:cNvPr id="7" name="عنصر نائب للمحتوى 6">
            <a:extLst>
              <a:ext uri="{FF2B5EF4-FFF2-40B4-BE49-F238E27FC236}">
                <a16:creationId xmlns:a16="http://schemas.microsoft.com/office/drawing/2014/main" id="{3DA71834-FF85-4720-8674-C892BD84D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3" b="26159"/>
          <a:stretch/>
        </p:blipFill>
        <p:spPr>
          <a:xfrm>
            <a:off x="609600" y="1483035"/>
            <a:ext cx="2543175" cy="1072531"/>
          </a:xfr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D46C937-B88A-4577-B4BF-20778879AE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19" t="16759" r="33437" b="6389"/>
          <a:stretch/>
        </p:blipFill>
        <p:spPr>
          <a:xfrm>
            <a:off x="7362825" y="365125"/>
            <a:ext cx="4248150" cy="52705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38885C66-CB51-4927-AC6B-E531308FAC28}"/>
              </a:ext>
            </a:extLst>
          </p:cNvPr>
          <p:cNvSpPr txBox="1"/>
          <p:nvPr/>
        </p:nvSpPr>
        <p:spPr>
          <a:xfrm>
            <a:off x="304800" y="1825625"/>
            <a:ext cx="25431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@ page 44 +45</a:t>
            </a:r>
            <a:endParaRPr lang="ar-SA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545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7E37718-05EC-4C70-9685-1BC96AF78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0676D0-CA21-49E1-AF31-FCD232F06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pic>
        <p:nvPicPr>
          <p:cNvPr id="5122" name="Picture 2" descr="The Flipped Classroom - The FLTMAG">
            <a:extLst>
              <a:ext uri="{FF2B5EF4-FFF2-40B4-BE49-F238E27FC236}">
                <a16:creationId xmlns:a16="http://schemas.microsoft.com/office/drawing/2014/main" id="{54562D52-7EDB-4234-85AD-CFF62922A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9" y="2152442"/>
            <a:ext cx="6238874" cy="279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lipped Leadership – Science Edventures">
            <a:extLst>
              <a:ext uri="{FF2B5EF4-FFF2-40B4-BE49-F238E27FC236}">
                <a16:creationId xmlns:a16="http://schemas.microsoft.com/office/drawing/2014/main" id="{E9795B5C-7C65-41FB-A414-A411D76C5A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31" y="3502025"/>
            <a:ext cx="2118750" cy="17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عنصر نائب للمحتوى 5">
            <a:hlinkClick r:id="rId5"/>
            <a:extLst>
              <a:ext uri="{FF2B5EF4-FFF2-40B4-BE49-F238E27FC236}">
                <a16:creationId xmlns:a16="http://schemas.microsoft.com/office/drawing/2014/main" id="{DFFE4339-8BB1-4E3A-A5A2-C4B51FD8F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450" y="4949323"/>
            <a:ext cx="1755422" cy="1234281"/>
          </a:xfrm>
        </p:spPr>
      </p:pic>
      <p:pic>
        <p:nvPicPr>
          <p:cNvPr id="5126" name="Picture 6" descr="Flipped Classroom - Barbie , Transparent Cartoon, Free Cliparts &amp;amp;  Silhouettes - NetClipart">
            <a:extLst>
              <a:ext uri="{FF2B5EF4-FFF2-40B4-BE49-F238E27FC236}">
                <a16:creationId xmlns:a16="http://schemas.microsoft.com/office/drawing/2014/main" id="{7217820B-F0C9-4066-9C94-2E2201EEF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9" y="146441"/>
            <a:ext cx="6076949" cy="20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699D02F5-DE45-4E19-B5A3-C9EC3B707E70}"/>
              </a:ext>
            </a:extLst>
          </p:cNvPr>
          <p:cNvSpPr txBox="1"/>
          <p:nvPr/>
        </p:nvSpPr>
        <p:spPr>
          <a:xfrm>
            <a:off x="10060075" y="6354375"/>
            <a:ext cx="1495425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b="1" dirty="0"/>
              <a:t>By: ET Ammar Al-Eid</a:t>
            </a:r>
            <a:endParaRPr lang="ar-SA" sz="1200" b="1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81E5053-61A7-431D-A93C-685EFCF1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337" y="4243456"/>
            <a:ext cx="1938338" cy="219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5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7E37718-05EC-4C70-9685-1BC96AF78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4F3E6A5-E43B-443B-B75C-6704809CB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0676D0-CA21-49E1-AF31-FCD232F06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9" t="28273" r="28162" b="15502"/>
          <a:stretch/>
        </p:blipFill>
        <p:spPr>
          <a:xfrm>
            <a:off x="0" y="0"/>
            <a:ext cx="12192000" cy="6973677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C9D74EB-30BC-4AD3-907D-DA69CA884AD7}"/>
              </a:ext>
            </a:extLst>
          </p:cNvPr>
          <p:cNvSpPr/>
          <p:nvPr/>
        </p:nvSpPr>
        <p:spPr>
          <a:xfrm>
            <a:off x="1962150" y="525462"/>
            <a:ext cx="8439150" cy="1004888"/>
          </a:xfrm>
          <a:prstGeom prst="roundRect">
            <a:avLst/>
          </a:prstGeom>
          <a:solidFill>
            <a:srgbClr val="A4D7F2"/>
          </a:solidFill>
          <a:ln w="57150">
            <a:solidFill>
              <a:schemeClr val="tx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How can you write a sentence in the future ?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B6F8B78C-83A0-48B8-B8A2-0E2039116A49}"/>
              </a:ext>
            </a:extLst>
          </p:cNvPr>
          <p:cNvSpPr/>
          <p:nvPr/>
        </p:nvSpPr>
        <p:spPr>
          <a:xfrm>
            <a:off x="7915275" y="2228850"/>
            <a:ext cx="2638425" cy="1104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will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2CDFDC16-2141-44A2-A468-BFAE93E47FF7}"/>
              </a:ext>
            </a:extLst>
          </p:cNvPr>
          <p:cNvSpPr/>
          <p:nvPr/>
        </p:nvSpPr>
        <p:spPr>
          <a:xfrm>
            <a:off x="2228850" y="2209800"/>
            <a:ext cx="2638425" cy="1104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Be going to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Study in Denmark – OberoioverseasEducation">
            <a:extLst>
              <a:ext uri="{FF2B5EF4-FFF2-40B4-BE49-F238E27FC236}">
                <a16:creationId xmlns:a16="http://schemas.microsoft.com/office/drawing/2014/main" id="{AB33980F-FCD4-4615-9C35-858A337C28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4233317"/>
            <a:ext cx="2952750" cy="209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90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560</Words>
  <Application>Microsoft Office PowerPoint</Application>
  <PresentationFormat>شاشة عريضة</PresentationFormat>
  <Paragraphs>138</Paragraphs>
  <Slides>41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41</vt:i4>
      </vt:variant>
    </vt:vector>
  </HeadingPairs>
  <TitlesOfParts>
    <vt:vector size="55" baseType="lpstr">
      <vt:lpstr>STXingkai</vt:lpstr>
      <vt:lpstr>Arial</vt:lpstr>
      <vt:lpstr>Bodoni MT Black</vt:lpstr>
      <vt:lpstr>Brush Script MT</vt:lpstr>
      <vt:lpstr>Calibri</vt:lpstr>
      <vt:lpstr>Calibri Light</vt:lpstr>
      <vt:lpstr>Comic Sans MS</vt:lpstr>
      <vt:lpstr>Forte</vt:lpstr>
      <vt:lpstr>Georgia Pro Cond</vt:lpstr>
      <vt:lpstr>Gill Sans Nova Light</vt:lpstr>
      <vt:lpstr>HelveticaNeue</vt:lpstr>
      <vt:lpstr>MV Boli</vt:lpstr>
      <vt:lpstr>Stencil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21</cp:revision>
  <dcterms:created xsi:type="dcterms:W3CDTF">2021-10-01T15:48:23Z</dcterms:created>
  <dcterms:modified xsi:type="dcterms:W3CDTF">2021-10-02T19:05:18Z</dcterms:modified>
</cp:coreProperties>
</file>