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03" rtl="1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82" r:id="rId3"/>
    <p:sldId id="279" r:id="rId4"/>
    <p:sldId id="292" r:id="rId5"/>
    <p:sldId id="290" r:id="rId6"/>
    <p:sldId id="293" r:id="rId7"/>
    <p:sldId id="294" r:id="rId8"/>
    <p:sldId id="295" r:id="rId9"/>
    <p:sldId id="297" r:id="rId10"/>
    <p:sldId id="291" r:id="rId11"/>
    <p:sldId id="296" r:id="rId12"/>
    <p:sldId id="298" r:id="rId13"/>
    <p:sldId id="299" r:id="rId14"/>
    <p:sldId id="301" r:id="rId15"/>
    <p:sldId id="300" r:id="rId16"/>
    <p:sldId id="302" r:id="rId17"/>
    <p:sldId id="303" r:id="rId18"/>
    <p:sldId id="304" r:id="rId19"/>
    <p:sldId id="305" r:id="rId20"/>
    <p:sldId id="306" r:id="rId21"/>
    <p:sldId id="307" r:id="rId22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1893"/>
    <a:srgbClr val="D0CFC6"/>
    <a:srgbClr val="DFC5DF"/>
    <a:srgbClr val="79C4C4"/>
    <a:srgbClr val="D88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/>
    <p:restoredTop sz="91408"/>
  </p:normalViewPr>
  <p:slideViewPr>
    <p:cSldViewPr snapToGrid="0" snapToObjects="1">
      <p:cViewPr varScale="1">
        <p:scale>
          <a:sx n="93" d="100"/>
          <a:sy n="93" d="100"/>
        </p:scale>
        <p:origin x="216" y="6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5T19:44:35.222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5545 11855 24575,'-8'0'0,"0"1"0,3-1 0,-1 1 0,0-1 0,0 0 0,0 1 0,2-1 0,-1 1 0,0 0 0,-2 0 0,0 0 0,2-1 0,0 0 0,2 0 0,0 0 0,2 0 0,0 0 0</inkml:trace>
  <inkml:trace contextRef="#ctx0" brushRef="#br0" timeOffset="1">5207 11952 24575,'3'-7'0,"0"-2"0,2 2 0,-2-3 0,3-1 0,-4 2 0,2 1 0,-2 2 0,-1-1 0,1 0 0,-1 0 0,1 2 0,-2 1 0,2 1 0,-2 1 0,2-1 0,2 8 0,3 3 0,3 4 0,0 1 0,1-1 0,-3-1 0,1-1 0,-2-3 0,0 0 0,-2-2 0,0 0 0,-2-1 0,0 0 0,-2-2 0,2 2 0,2 1 0,3 4 0,2-1 0,0 0 0,-5-3 0,-3-6 0,-3-3 0,0 2 0,0-1 0</inkml:trace>
  <inkml:trace contextRef="#ctx0" brushRef="#br0" timeOffset="2">4926 11649 24575,'0'0'0</inkml:trace>
  <inkml:trace contextRef="#ctx0" brushRef="#br0" timeOffset="3">4520 11658 24575,'0'0'0</inkml:trace>
  <inkml:trace contextRef="#ctx0" brushRef="#br0" timeOffset="4">4019 11670 24575,'0'0'0</inkml:trace>
  <inkml:trace contextRef="#ctx0" brushRef="#br0" timeOffset="5">3552 11658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D539A36-9CE5-FC4A-8DD2-4281AB70CC58}" type="datetimeFigureOut">
              <a:rPr lang="ar-SA" smtClean="0"/>
              <a:t>22 ربيع الثاني، 1443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D903B40-B892-214D-B349-EC03ED9C62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86431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903B40-B892-214D-B349-EC03ED9C62E7}" type="slidenum">
              <a:rPr lang="ar-SA" smtClean="0"/>
              <a:t>203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180034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903B40-B892-214D-B349-EC03ED9C62E7}" type="slidenum">
              <a:rPr lang="ar-SA" smtClean="0"/>
              <a:t>222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78677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903B40-B892-214D-B349-EC03ED9C62E7}" type="slidenum">
              <a:rPr lang="ar-SA" smtClean="0"/>
              <a:t>207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52742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903B40-B892-214D-B349-EC03ED9C62E7}" type="slidenum">
              <a:rPr lang="ar-SA" smtClean="0"/>
              <a:t>215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70256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903B40-B892-214D-B349-EC03ED9C62E7}" type="slidenum">
              <a:rPr lang="ar-SA" smtClean="0"/>
              <a:t>216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565457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903B40-B892-214D-B349-EC03ED9C62E7}" type="slidenum">
              <a:rPr lang="ar-SA" smtClean="0"/>
              <a:t>217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746148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903B40-B892-214D-B349-EC03ED9C62E7}" type="slidenum">
              <a:rPr lang="ar-SA" smtClean="0"/>
              <a:t>218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127756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903B40-B892-214D-B349-EC03ED9C62E7}" type="slidenum">
              <a:rPr lang="ar-SA" smtClean="0"/>
              <a:t>219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703835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903B40-B892-214D-B349-EC03ED9C62E7}" type="slidenum">
              <a:rPr lang="ar-SA" smtClean="0"/>
              <a:t>220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876874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903B40-B892-214D-B349-EC03ED9C62E7}" type="slidenum">
              <a:rPr lang="ar-SA" smtClean="0"/>
              <a:t>221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55401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88574D5-0EDD-C44D-B67A-DC2ED3D5E5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95AE944-97FE-DC4B-B7EA-58F02086A5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9A6477D-3887-154D-9D03-92DF6B53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60762-5570-E24A-98E4-B19FDC61CDD3}" type="datetime1">
              <a:rPr lang="ar-SA" smtClean="0"/>
              <a:t>22 ربيع الثاني،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CD64FA4-8F57-C64E-B643-BECD7193E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206FE70-B5F8-FB4C-8FD1-97532B984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378249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drape" invX="1"/>
      </p:transition>
    </mc:Choice>
    <mc:Fallback xmlns=""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06F5FF2-611A-0642-8C22-4151A2282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6F29170-2EFB-684F-87B9-A1B7BC17F5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CA24839-F44E-FF4E-8BA3-BCF982292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65075-5878-4E4A-8855-FEA9A2AD1294}" type="datetime1">
              <a:rPr lang="ar-SA" smtClean="0"/>
              <a:t>22 ربيع الثاني،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2ADD363-C236-D54E-ADBA-A6E5B5527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43ED76-A261-4044-BB05-0039ACC65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592193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drape" invX="1"/>
      </p:transition>
    </mc:Choice>
    <mc:Fallback xmlns=""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0B4A6607-36D6-3340-BA30-11842224B5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E1F99415-D333-E74D-821D-258C061B51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753E3B1-F4D2-7740-8582-5ABBB0F02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A55BD-A3B9-1A49-ADB0-7427AE2FFECD}" type="datetime1">
              <a:rPr lang="ar-SA" smtClean="0"/>
              <a:t>22 ربيع الثاني،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EB5CC32-EF98-1246-853E-2380B1E4A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9037574-F5F0-7C4C-8C5A-C9BB44DC1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346174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drape" invX="1"/>
      </p:transition>
    </mc:Choice>
    <mc:Fallback xmlns=""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80E8283-F423-154C-9CEF-B5B61468B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DF48982-ABF4-424C-A0FC-5E3C431BA7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D0FEDD1-BA57-EB4A-943F-8358EFF65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02060-515C-E841-B2D5-4860AF7D772D}" type="datetime1">
              <a:rPr lang="ar-SA" smtClean="0"/>
              <a:t>22 ربيع الثاني،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CF0D76F-C969-BD4B-8F4F-EE8354BB6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E563264-FA22-4D41-BEFA-A24154840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057161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drape" invX="1"/>
      </p:transition>
    </mc:Choice>
    <mc:Fallback xmlns=""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31F94FD-A40C-7741-922D-1C4B84A9B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D49CD3B-30B7-D044-B077-435B622439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F803AAD-917C-8E4A-8600-48B46FCCE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FE5-4808-D043-912D-3528919D7F86}" type="datetime1">
              <a:rPr lang="ar-SA" smtClean="0"/>
              <a:t>22 ربيع الثاني،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11D80A0-9D06-6B4D-8337-143A22E78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F10F31F-EE97-5C42-B4D5-2888711A1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28958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drape" invX="1"/>
      </p:transition>
    </mc:Choice>
    <mc:Fallback xmlns=""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C5A8635-3FBE-D742-AB47-4583E7043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34CDD37-6E3C-2046-94AE-E69EC6A6FE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67173B77-DA7F-F84B-9443-B2E8D899CD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5F5356F-8823-1E48-8B5B-1F36C346F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2E3AF-66F0-314A-BCE1-6B019884E040}" type="datetime1">
              <a:rPr lang="ar-SA" smtClean="0"/>
              <a:t>22 ربيع الثاني، 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D6C6C2C-9BB8-6342-8421-463AAB654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A6B40F2-D4D2-6E45-BC2D-D3C1C71B6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374527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drape" invX="1"/>
      </p:transition>
    </mc:Choice>
    <mc:Fallback xmlns=""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BC20A18-B6D9-B248-ACE7-7B672331A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69B13B77-2D83-B842-B77A-7F718C1F29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300023A1-4BE6-FD4C-A408-26BB7A51C0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2C3B2AD0-FC5E-8C41-9D0D-83E1FF03E0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9B0F7F53-E418-B648-8824-9E44E69E71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29D7C6AF-4901-FF42-B5E8-1FB614423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45BAA-72E0-0F4C-A8BF-F83C758A0DDC}" type="datetime1">
              <a:rPr lang="ar-SA" smtClean="0"/>
              <a:t>22 ربيع الثاني، 1443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1EB4A1EC-23FB-8440-9B74-6696294D3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63FE76CA-F955-B741-9839-3094F7901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879606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drape" invX="1"/>
      </p:transition>
    </mc:Choice>
    <mc:Fallback xmlns=""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46DF874-753E-DA46-8A1A-A84D38BDA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23ACC81F-401F-9440-B9D0-E165B359B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97830-2C0C-5F47-AFC1-41D00F60B6A1}" type="datetime1">
              <a:rPr lang="ar-SA" smtClean="0"/>
              <a:t>22 ربيع الثاني، 1443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40650A1F-A1FB-C34C-B18F-EF6D3FE22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7715E1CF-6BFE-B948-876E-F7D8C1C58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073548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drape" invX="1"/>
      </p:transition>
    </mc:Choice>
    <mc:Fallback xmlns=""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07E18432-7757-6946-A2D2-E58842142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7CA19-9B28-A04D-B250-098923C71018}" type="datetime1">
              <a:rPr lang="ar-SA" smtClean="0"/>
              <a:t>22 ربيع الثاني، 1443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5816779B-97C7-9342-BE59-9B9C20F66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7589431B-162A-F748-9C24-7DBF22B44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859449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drape" invX="1"/>
      </p:transition>
    </mc:Choice>
    <mc:Fallback xmlns=""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A04250B-91DB-CF40-AB47-C68770BE9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BF2E9E9-6D6A-1E49-849E-1639DFD35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C0C09ED7-00FE-8649-9BF0-B19CC5E355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7C68398-55CC-774C-88AB-4797E1660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9076C-E8A7-534D-B445-3FA767E7F997}" type="datetime1">
              <a:rPr lang="ar-SA" smtClean="0"/>
              <a:t>22 ربيع الثاني، 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59A22A1-C881-404B-968A-134E3C683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1B38123-46E1-B547-AB49-3FF8D7FED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123749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drape" invX="1"/>
      </p:transition>
    </mc:Choice>
    <mc:Fallback xmlns=""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4AA4068-F9E9-2146-B482-E7A187403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CCCFA106-CC43-1243-B124-CE13A289D6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DDD74852-21FC-154C-A92A-C9E743DFDF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1C01BFF-0A7D-614D-9876-9BB3B1B45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90289-2F05-344D-835B-CC68F268E298}" type="datetime1">
              <a:rPr lang="ar-SA" smtClean="0"/>
              <a:t>22 ربيع الثاني، 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C4B12429-3227-3D4D-A11D-7AA640B8A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3CA2157-9694-7444-B152-752D6CA06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185786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drape" invX="1"/>
      </p:transition>
    </mc:Choice>
    <mc:Fallback xmlns=""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0D2E30F6-5FF2-D845-A0E2-CF642A655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D5B85391-B783-8946-95F0-07491781D4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A582A1C-D4F5-724D-8777-9FB530EF4B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478E09-B617-8141-84DC-86D19B4BF24A}" type="datetime1">
              <a:rPr lang="ar-SA" smtClean="0"/>
              <a:t>22 ربيع الثاني،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E9CC2ED-046B-DA4C-99D3-CAC0B06CBC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3AA442B-2526-3C4E-9A39-D395D93B14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5E5B0-F6F0-B247-8487-6A2CF50D42E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47130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drape" invX="1"/>
      </p:transition>
    </mc:Choice>
    <mc:Fallback xmlns="">
      <p:transition spd="slow" advClick="0">
        <p:fade/>
      </p:transition>
    </mc:Fallback>
  </mc:AlternateContent>
  <p:hf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1.wdp"/><Relationship Id="rId18" Type="http://schemas.openxmlformats.org/officeDocument/2006/relationships/hyperlink" Target="https://v-clock.com/timer/#countdown=00:01:00&amp;enabled=0&amp;seconds=0&amp;title=&#1575;&#1604;&#1583;&#1602;&#1610;&#1602;&#1577;+&#1575;&#1604;&#1608;&#1575;&#1581;&#1583;&#1577;&amp;sound=xylophone&amp;loop=1" TargetMode="External"/><Relationship Id="rId3" Type="http://schemas.openxmlformats.org/officeDocument/2006/relationships/image" Target="../media/image1.jpg"/><Relationship Id="rId21" Type="http://schemas.openxmlformats.org/officeDocument/2006/relationships/image" Target="../media/image15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jpeg"/><Relationship Id="rId20" Type="http://schemas.openxmlformats.org/officeDocument/2006/relationships/hyperlink" Target="https://wordwall.net/ar/resource/5782230/&#1575;&#1608;&#1604;&#1609;-&#1635;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24" Type="http://schemas.openxmlformats.org/officeDocument/2006/relationships/image" Target="../media/image17.jpeg"/><Relationship Id="rId5" Type="http://schemas.openxmlformats.org/officeDocument/2006/relationships/hyperlink" Target="https://pixabay.com/it/lavagna-bianca-bordo-bianco-3205371/" TargetMode="External"/><Relationship Id="rId15" Type="http://schemas.openxmlformats.org/officeDocument/2006/relationships/image" Target="../media/image11.png"/><Relationship Id="rId23" Type="http://schemas.openxmlformats.org/officeDocument/2006/relationships/hyperlink" Target="https://www.meta-calculator.com/graph-paper-maker/" TargetMode="External"/><Relationship Id="rId10" Type="http://schemas.openxmlformats.org/officeDocument/2006/relationships/image" Target="../media/image7.png"/><Relationship Id="rId19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openxmlformats.org/officeDocument/2006/relationships/image" Target="../media/image6.jpg"/><Relationship Id="rId14" Type="http://schemas.openxmlformats.org/officeDocument/2006/relationships/image" Target="../media/image10.png"/><Relationship Id="rId22" Type="http://schemas.openxmlformats.org/officeDocument/2006/relationships/image" Target="../media/image16.jp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13.png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13.png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13.png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20.jpg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20.jpg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20.jpg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20.jpg"/><Relationship Id="rId4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20.jpg"/><Relationship Id="rId4" Type="http://schemas.microsoft.com/office/2007/relationships/hdphoto" Target="../media/hdphoto3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20.jpg"/><Relationship Id="rId4" Type="http://schemas.microsoft.com/office/2007/relationships/hdphoto" Target="../media/hdphoto3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3" Type="http://schemas.openxmlformats.org/officeDocument/2006/relationships/image" Target="../media/image18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20.jpg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20.jpg"/><Relationship Id="rId4" Type="http://schemas.microsoft.com/office/2007/relationships/hdphoto" Target="../media/hdphoto3.wdp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microsoft.com/office/2007/relationships/hdphoto" Target="../media/hdphoto3.wdp"/><Relationship Id="rId7" Type="http://schemas.openxmlformats.org/officeDocument/2006/relationships/image" Target="../media/image22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13.png"/><Relationship Id="rId4" Type="http://schemas.openxmlformats.org/officeDocument/2006/relationships/image" Target="../media/image20.jpg"/><Relationship Id="rId9" Type="http://schemas.openxmlformats.org/officeDocument/2006/relationships/image" Target="../media/image24.emf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22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13.png"/><Relationship Id="rId4" Type="http://schemas.openxmlformats.org/officeDocument/2006/relationships/image" Target="../media/image20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13" Type="http://schemas.openxmlformats.org/officeDocument/2006/relationships/image" Target="../media/image29.png"/><Relationship Id="rId3" Type="http://schemas.openxmlformats.org/officeDocument/2006/relationships/image" Target="../media/image18.png"/><Relationship Id="rId7" Type="http://schemas.openxmlformats.org/officeDocument/2006/relationships/image" Target="../media/image21.jpeg"/><Relationship Id="rId12" Type="http://schemas.openxmlformats.org/officeDocument/2006/relationships/image" Target="../media/image28.emf"/><Relationship Id="rId17" Type="http://schemas.openxmlformats.org/officeDocument/2006/relationships/image" Target="../media/image33.emf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27.emf"/><Relationship Id="rId5" Type="http://schemas.openxmlformats.org/officeDocument/2006/relationships/image" Target="../media/image20.jpg"/><Relationship Id="rId15" Type="http://schemas.openxmlformats.org/officeDocument/2006/relationships/image" Target="../media/image31.emf"/><Relationship Id="rId10" Type="http://schemas.openxmlformats.org/officeDocument/2006/relationships/image" Target="../media/image26.emf"/><Relationship Id="rId4" Type="http://schemas.microsoft.com/office/2007/relationships/hdphoto" Target="../media/hdphoto3.wdp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emf"/><Relationship Id="rId3" Type="http://schemas.microsoft.com/office/2007/relationships/hdphoto" Target="../media/hdphoto3.wdp"/><Relationship Id="rId7" Type="http://schemas.openxmlformats.org/officeDocument/2006/relationships/image" Target="../media/image34.emf"/><Relationship Id="rId12" Type="http://schemas.openxmlformats.org/officeDocument/2006/relationships/image" Target="../media/image3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11" Type="http://schemas.openxmlformats.org/officeDocument/2006/relationships/image" Target="../media/image38.emf"/><Relationship Id="rId5" Type="http://schemas.openxmlformats.org/officeDocument/2006/relationships/image" Target="../media/image13.png"/><Relationship Id="rId10" Type="http://schemas.openxmlformats.org/officeDocument/2006/relationships/image" Target="../media/image37.emf"/><Relationship Id="rId4" Type="http://schemas.openxmlformats.org/officeDocument/2006/relationships/image" Target="../media/image20.jpg"/><Relationship Id="rId9" Type="http://schemas.openxmlformats.org/officeDocument/2006/relationships/image" Target="../media/image36.emf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13.png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microsoft.com/office/2007/relationships/hdphoto" Target="../media/hdphoto3.wdp"/><Relationship Id="rId7" Type="http://schemas.openxmlformats.org/officeDocument/2006/relationships/customXml" Target="../ink/ink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13.png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13.pn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ربع نص 8">
            <a:extLst>
              <a:ext uri="{FF2B5EF4-FFF2-40B4-BE49-F238E27FC236}">
                <a16:creationId xmlns:a16="http://schemas.microsoft.com/office/drawing/2014/main" id="{4579378B-3117-404A-83F3-E9A06DAC769E}"/>
              </a:ext>
            </a:extLst>
          </p:cNvPr>
          <p:cNvSpPr txBox="1"/>
          <p:nvPr/>
        </p:nvSpPr>
        <p:spPr>
          <a:xfrm>
            <a:off x="4136994" y="2166151"/>
            <a:ext cx="330249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Empty classroom vector</a:t>
            </a:r>
            <a:endParaRPr lang="ar-SA" dirty="0"/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C98F5387-2739-48EE-9CA5-868EE762B2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95"/>
          <a:stretch/>
        </p:blipFill>
        <p:spPr>
          <a:xfrm>
            <a:off x="22213" y="2100"/>
            <a:ext cx="12192000" cy="6858000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E1B8FE48-9CF5-449E-8FDC-2C7B31A1020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5635" t="3489" r="4829" b="19087"/>
          <a:stretch/>
        </p:blipFill>
        <p:spPr>
          <a:xfrm>
            <a:off x="3722718" y="842343"/>
            <a:ext cx="4802819" cy="3016947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04FB47C5-1E91-4A3F-8569-B3ABC92221B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1" t="18067" r="3264" b="17634"/>
          <a:stretch/>
        </p:blipFill>
        <p:spPr>
          <a:xfrm>
            <a:off x="0" y="3231472"/>
            <a:ext cx="3568823" cy="2476870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1A6753CD-3D7B-44D4-B570-4FD7544EBCE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84" y="3683104"/>
            <a:ext cx="1219655" cy="2083765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5DF2BB89-46E7-4E42-9B1C-6227851AC31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3" t="26128" r="8819" b="29201"/>
          <a:stretch/>
        </p:blipFill>
        <p:spPr>
          <a:xfrm>
            <a:off x="1918703" y="3534128"/>
            <a:ext cx="1461853" cy="673887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CC43CB9F-5B1D-472D-A82B-A6DA9F3631E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7" t="8293" r="8269" b="9258"/>
          <a:stretch/>
        </p:blipFill>
        <p:spPr>
          <a:xfrm>
            <a:off x="8794029" y="1924152"/>
            <a:ext cx="1614258" cy="1582502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AC7EBE3E-1E3E-42F6-85E3-01E039E0CA0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8130" y="1114893"/>
            <a:ext cx="1237663" cy="809259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4C20343D-1C63-4A13-8143-E433141BD02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2058" y="3630705"/>
            <a:ext cx="1872020" cy="1965491"/>
          </a:xfrm>
          <a:prstGeom prst="rect">
            <a:avLst/>
          </a:prstGeom>
        </p:spPr>
      </p:pic>
      <p:pic>
        <p:nvPicPr>
          <p:cNvPr id="31" name="صورة 30">
            <a:extLst>
              <a:ext uri="{FF2B5EF4-FFF2-40B4-BE49-F238E27FC236}">
                <a16:creationId xmlns:a16="http://schemas.microsoft.com/office/drawing/2014/main" id="{3D2DF23F-6C12-4B4B-BF1E-F29B6EEDCDE0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293" b="36832"/>
          <a:stretch/>
        </p:blipFill>
        <p:spPr>
          <a:xfrm>
            <a:off x="3568823" y="5443468"/>
            <a:ext cx="5564720" cy="987071"/>
          </a:xfrm>
          <a:prstGeom prst="rect">
            <a:avLst/>
          </a:prstGeom>
        </p:spPr>
      </p:pic>
      <p:pic>
        <p:nvPicPr>
          <p:cNvPr id="43" name="صورة 42">
            <a:extLst>
              <a:ext uri="{FF2B5EF4-FFF2-40B4-BE49-F238E27FC236}">
                <a16:creationId xmlns:a16="http://schemas.microsoft.com/office/drawing/2014/main" id="{985484F6-0658-41CC-9684-C8696492E67F}"/>
              </a:ext>
            </a:extLst>
          </p:cNvPr>
          <p:cNvPicPr>
            <a:picLocks/>
          </p:cNvPicPr>
          <p:nvPr/>
        </p:nvPicPr>
        <p:blipFill>
          <a:blip r:embed="rId14"/>
          <a:stretch>
            <a:fillRect/>
          </a:stretch>
        </p:blipFill>
        <p:spPr>
          <a:xfrm>
            <a:off x="3040133" y="1366228"/>
            <a:ext cx="753305" cy="820423"/>
          </a:xfrm>
          <a:prstGeom prst="rect">
            <a:avLst/>
          </a:prstGeom>
        </p:spPr>
      </p:pic>
      <p:pic>
        <p:nvPicPr>
          <p:cNvPr id="38" name="صورة 37">
            <a:extLst>
              <a:ext uri="{FF2B5EF4-FFF2-40B4-BE49-F238E27FC236}">
                <a16:creationId xmlns:a16="http://schemas.microsoft.com/office/drawing/2014/main" id="{F8763613-A9FB-1541-8B1D-AB10DC562F5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602" y="3683104"/>
            <a:ext cx="1400370" cy="2362530"/>
          </a:xfrm>
          <a:prstGeom prst="rect">
            <a:avLst/>
          </a:prstGeom>
        </p:spPr>
      </p:pic>
      <p:grpSp>
        <p:nvGrpSpPr>
          <p:cNvPr id="26" name="مجموعة 71">
            <a:extLst>
              <a:ext uri="{FF2B5EF4-FFF2-40B4-BE49-F238E27FC236}">
                <a16:creationId xmlns:a16="http://schemas.microsoft.com/office/drawing/2014/main" id="{8669176E-4D38-C141-81D8-DF1C5965B4F7}"/>
              </a:ext>
            </a:extLst>
          </p:cNvPr>
          <p:cNvGrpSpPr>
            <a:grpSpLocks/>
          </p:cNvGrpSpPr>
          <p:nvPr/>
        </p:nvGrpSpPr>
        <p:grpSpPr bwMode="auto">
          <a:xfrm>
            <a:off x="10812530" y="281983"/>
            <a:ext cx="1214438" cy="1136650"/>
            <a:chOff x="3326307" y="697407"/>
            <a:chExt cx="5463186" cy="5463186"/>
          </a:xfrm>
        </p:grpSpPr>
        <p:sp>
          <p:nvSpPr>
            <p:cNvPr id="28" name="شكل بيضاوي 27">
              <a:extLst>
                <a:ext uri="{FF2B5EF4-FFF2-40B4-BE49-F238E27FC236}">
                  <a16:creationId xmlns:a16="http://schemas.microsoft.com/office/drawing/2014/main" id="{052A0D8E-B3DC-6949-B6F1-789A2BFEA981}"/>
                </a:ext>
              </a:extLst>
            </p:cNvPr>
            <p:cNvSpPr/>
            <p:nvPr/>
          </p:nvSpPr>
          <p:spPr>
            <a:xfrm>
              <a:off x="3326307" y="697407"/>
              <a:ext cx="5463186" cy="546318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 dirty="0"/>
            </a:p>
          </p:txBody>
        </p:sp>
        <p:grpSp>
          <p:nvGrpSpPr>
            <p:cNvPr id="29" name="مجموعة 74">
              <a:extLst>
                <a:ext uri="{FF2B5EF4-FFF2-40B4-BE49-F238E27FC236}">
                  <a16:creationId xmlns:a16="http://schemas.microsoft.com/office/drawing/2014/main" id="{ACD57D00-01D4-3A4F-8969-71BF2C1220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15176" y="1103486"/>
              <a:ext cx="4682212" cy="4814204"/>
              <a:chOff x="3815176" y="1103486"/>
              <a:chExt cx="4682212" cy="4814204"/>
            </a:xfrm>
          </p:grpSpPr>
          <p:sp>
            <p:nvSpPr>
              <p:cNvPr id="30" name="مربع نص 75">
                <a:extLst>
                  <a:ext uri="{FF2B5EF4-FFF2-40B4-BE49-F238E27FC236}">
                    <a16:creationId xmlns:a16="http://schemas.microsoft.com/office/drawing/2014/main" id="{1C4AA537-54B8-7B49-9961-8E85C6202A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7413" y="1103486"/>
                <a:ext cx="369764" cy="312381"/>
              </a:xfrm>
              <a:custGeom>
                <a:avLst/>
                <a:gdLst>
                  <a:gd name="T0" fmla="*/ 338166 w 369764"/>
                  <a:gd name="T1" fmla="*/ 22199 h 312381"/>
                  <a:gd name="T2" fmla="*/ 360764 w 369764"/>
                  <a:gd name="T3" fmla="*/ 110593 h 312381"/>
                  <a:gd name="T4" fmla="*/ 292368 w 369764"/>
                  <a:gd name="T5" fmla="*/ 182189 h 312381"/>
                  <a:gd name="T6" fmla="*/ 221173 w 369764"/>
                  <a:gd name="T7" fmla="*/ 273783 h 312381"/>
                  <a:gd name="T8" fmla="*/ 322967 w 369764"/>
                  <a:gd name="T9" fmla="*/ 267584 h 312381"/>
                  <a:gd name="T10" fmla="*/ 369764 w 369764"/>
                  <a:gd name="T11" fmla="*/ 292182 h 312381"/>
                  <a:gd name="T12" fmla="*/ 350965 w 369764"/>
                  <a:gd name="T13" fmla="*/ 312181 h 312381"/>
                  <a:gd name="T14" fmla="*/ 322967 w 369764"/>
                  <a:gd name="T15" fmla="*/ 305981 h 312381"/>
                  <a:gd name="T16" fmla="*/ 261570 w 369764"/>
                  <a:gd name="T17" fmla="*/ 308381 h 312381"/>
                  <a:gd name="T18" fmla="*/ 215373 w 369764"/>
                  <a:gd name="T19" fmla="*/ 312381 h 312381"/>
                  <a:gd name="T20" fmla="*/ 202574 w 369764"/>
                  <a:gd name="T21" fmla="*/ 310781 h 312381"/>
                  <a:gd name="T22" fmla="*/ 182175 w 369764"/>
                  <a:gd name="T23" fmla="*/ 273383 h 312381"/>
                  <a:gd name="T24" fmla="*/ 270170 w 369764"/>
                  <a:gd name="T25" fmla="*/ 150391 h 312381"/>
                  <a:gd name="T26" fmla="*/ 325566 w 369764"/>
                  <a:gd name="T27" fmla="*/ 74796 h 312381"/>
                  <a:gd name="T28" fmla="*/ 280369 w 369764"/>
                  <a:gd name="T29" fmla="*/ 42997 h 312381"/>
                  <a:gd name="T30" fmla="*/ 216773 w 369764"/>
                  <a:gd name="T31" fmla="*/ 75995 h 312381"/>
                  <a:gd name="T32" fmla="*/ 182375 w 369764"/>
                  <a:gd name="T33" fmla="*/ 66396 h 312381"/>
                  <a:gd name="T34" fmla="*/ 230572 w 369764"/>
                  <a:gd name="T35" fmla="*/ 18399 h 312381"/>
                  <a:gd name="T36" fmla="*/ 81995 w 369764"/>
                  <a:gd name="T37" fmla="*/ 0 h 312381"/>
                  <a:gd name="T38" fmla="*/ 94195 w 369764"/>
                  <a:gd name="T39" fmla="*/ 29098 h 312381"/>
                  <a:gd name="T40" fmla="*/ 93695 w 369764"/>
                  <a:gd name="T41" fmla="*/ 62796 h 312381"/>
                  <a:gd name="T42" fmla="*/ 89595 w 369764"/>
                  <a:gd name="T43" fmla="*/ 150791 h 312381"/>
                  <a:gd name="T44" fmla="*/ 86395 w 369764"/>
                  <a:gd name="T45" fmla="*/ 246785 h 312381"/>
                  <a:gd name="T46" fmla="*/ 109194 w 369764"/>
                  <a:gd name="T47" fmla="*/ 273583 h 312381"/>
                  <a:gd name="T48" fmla="*/ 128592 w 369764"/>
                  <a:gd name="T49" fmla="*/ 292782 h 312381"/>
                  <a:gd name="T50" fmla="*/ 109194 w 369764"/>
                  <a:gd name="T51" fmla="*/ 311981 h 312381"/>
                  <a:gd name="T52" fmla="*/ 29798 w 369764"/>
                  <a:gd name="T53" fmla="*/ 311781 h 312381"/>
                  <a:gd name="T54" fmla="*/ 0 w 369764"/>
                  <a:gd name="T55" fmla="*/ 294782 h 312381"/>
                  <a:gd name="T56" fmla="*/ 40998 w 369764"/>
                  <a:gd name="T57" fmla="*/ 274783 h 312381"/>
                  <a:gd name="T58" fmla="*/ 47497 w 369764"/>
                  <a:gd name="T59" fmla="*/ 246785 h 312381"/>
                  <a:gd name="T60" fmla="*/ 50397 w 369764"/>
                  <a:gd name="T61" fmla="*/ 141391 h 312381"/>
                  <a:gd name="T62" fmla="*/ 20399 w 369764"/>
                  <a:gd name="T63" fmla="*/ 84795 h 312381"/>
                  <a:gd name="T64" fmla="*/ 600 w 369764"/>
                  <a:gd name="T65" fmla="*/ 64996 h 312381"/>
                  <a:gd name="T66" fmla="*/ 48397 w 369764"/>
                  <a:gd name="T67" fmla="*/ 17799 h 31238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69764" h="312381">
                    <a:moveTo>
                      <a:pt x="280369" y="4600"/>
                    </a:moveTo>
                    <a:cubicBezTo>
                      <a:pt x="301968" y="4600"/>
                      <a:pt x="321233" y="10466"/>
                      <a:pt x="338166" y="22199"/>
                    </a:cubicBezTo>
                    <a:cubicBezTo>
                      <a:pt x="357098" y="35398"/>
                      <a:pt x="366564" y="52330"/>
                      <a:pt x="366564" y="72996"/>
                    </a:cubicBezTo>
                    <a:cubicBezTo>
                      <a:pt x="366564" y="86595"/>
                      <a:pt x="364631" y="99127"/>
                      <a:pt x="360764" y="110593"/>
                    </a:cubicBezTo>
                    <a:cubicBezTo>
                      <a:pt x="356898" y="122059"/>
                      <a:pt x="351032" y="132525"/>
                      <a:pt x="343165" y="141991"/>
                    </a:cubicBezTo>
                    <a:cubicBezTo>
                      <a:pt x="333166" y="153991"/>
                      <a:pt x="316234" y="167390"/>
                      <a:pt x="292368" y="182189"/>
                    </a:cubicBezTo>
                    <a:cubicBezTo>
                      <a:pt x="267303" y="197921"/>
                      <a:pt x="250838" y="209854"/>
                      <a:pt x="242972" y="217987"/>
                    </a:cubicBezTo>
                    <a:cubicBezTo>
                      <a:pt x="228172" y="233319"/>
                      <a:pt x="220906" y="251918"/>
                      <a:pt x="221173" y="273783"/>
                    </a:cubicBezTo>
                    <a:lnTo>
                      <a:pt x="262370" y="269984"/>
                    </a:lnTo>
                    <a:cubicBezTo>
                      <a:pt x="290635" y="268384"/>
                      <a:pt x="310834" y="267584"/>
                      <a:pt x="322967" y="267584"/>
                    </a:cubicBezTo>
                    <a:cubicBezTo>
                      <a:pt x="333099" y="267584"/>
                      <a:pt x="342699" y="269317"/>
                      <a:pt x="351765" y="272783"/>
                    </a:cubicBezTo>
                    <a:cubicBezTo>
                      <a:pt x="363764" y="277450"/>
                      <a:pt x="369764" y="283916"/>
                      <a:pt x="369764" y="292182"/>
                    </a:cubicBezTo>
                    <a:cubicBezTo>
                      <a:pt x="369764" y="297382"/>
                      <a:pt x="367964" y="302015"/>
                      <a:pt x="364364" y="306081"/>
                    </a:cubicBezTo>
                    <a:cubicBezTo>
                      <a:pt x="360764" y="310148"/>
                      <a:pt x="356298" y="312181"/>
                      <a:pt x="350965" y="312181"/>
                    </a:cubicBezTo>
                    <a:cubicBezTo>
                      <a:pt x="347632" y="312181"/>
                      <a:pt x="342932" y="311148"/>
                      <a:pt x="336866" y="309081"/>
                    </a:cubicBezTo>
                    <a:cubicBezTo>
                      <a:pt x="330799" y="307015"/>
                      <a:pt x="326166" y="305981"/>
                      <a:pt x="322967" y="305981"/>
                    </a:cubicBezTo>
                    <a:cubicBezTo>
                      <a:pt x="316167" y="305981"/>
                      <a:pt x="305968" y="306381"/>
                      <a:pt x="292368" y="307181"/>
                    </a:cubicBezTo>
                    <a:cubicBezTo>
                      <a:pt x="278769" y="307981"/>
                      <a:pt x="268503" y="308381"/>
                      <a:pt x="261570" y="308381"/>
                    </a:cubicBezTo>
                    <a:cubicBezTo>
                      <a:pt x="256371" y="308381"/>
                      <a:pt x="248671" y="309048"/>
                      <a:pt x="238472" y="310381"/>
                    </a:cubicBezTo>
                    <a:cubicBezTo>
                      <a:pt x="228272" y="311714"/>
                      <a:pt x="220573" y="312381"/>
                      <a:pt x="215373" y="312381"/>
                    </a:cubicBezTo>
                    <a:cubicBezTo>
                      <a:pt x="213907" y="312381"/>
                      <a:pt x="211773" y="312114"/>
                      <a:pt x="208974" y="311581"/>
                    </a:cubicBezTo>
                    <a:cubicBezTo>
                      <a:pt x="206174" y="311048"/>
                      <a:pt x="204041" y="310781"/>
                      <a:pt x="202574" y="310781"/>
                    </a:cubicBezTo>
                    <a:cubicBezTo>
                      <a:pt x="193375" y="310781"/>
                      <a:pt x="187375" y="306315"/>
                      <a:pt x="184575" y="297382"/>
                    </a:cubicBezTo>
                    <a:cubicBezTo>
                      <a:pt x="182975" y="292716"/>
                      <a:pt x="182175" y="284716"/>
                      <a:pt x="182175" y="273383"/>
                    </a:cubicBezTo>
                    <a:cubicBezTo>
                      <a:pt x="182175" y="242319"/>
                      <a:pt x="190641" y="217320"/>
                      <a:pt x="207574" y="198388"/>
                    </a:cubicBezTo>
                    <a:cubicBezTo>
                      <a:pt x="215307" y="189722"/>
                      <a:pt x="236172" y="173723"/>
                      <a:pt x="270170" y="150391"/>
                    </a:cubicBezTo>
                    <a:cubicBezTo>
                      <a:pt x="289235" y="137325"/>
                      <a:pt x="301968" y="127126"/>
                      <a:pt x="308368" y="119793"/>
                    </a:cubicBezTo>
                    <a:cubicBezTo>
                      <a:pt x="319833" y="106994"/>
                      <a:pt x="325566" y="91994"/>
                      <a:pt x="325566" y="74796"/>
                    </a:cubicBezTo>
                    <a:cubicBezTo>
                      <a:pt x="325566" y="66263"/>
                      <a:pt x="320033" y="58663"/>
                      <a:pt x="308967" y="51997"/>
                    </a:cubicBezTo>
                    <a:cubicBezTo>
                      <a:pt x="299235" y="45997"/>
                      <a:pt x="289702" y="42997"/>
                      <a:pt x="280369" y="42997"/>
                    </a:cubicBezTo>
                    <a:cubicBezTo>
                      <a:pt x="268103" y="42997"/>
                      <a:pt x="256437" y="46531"/>
                      <a:pt x="245371" y="53597"/>
                    </a:cubicBezTo>
                    <a:lnTo>
                      <a:pt x="216773" y="75995"/>
                    </a:lnTo>
                    <a:cubicBezTo>
                      <a:pt x="211040" y="80528"/>
                      <a:pt x="206440" y="82795"/>
                      <a:pt x="202974" y="82795"/>
                    </a:cubicBezTo>
                    <a:cubicBezTo>
                      <a:pt x="189241" y="82795"/>
                      <a:pt x="182375" y="77329"/>
                      <a:pt x="182375" y="66396"/>
                    </a:cubicBezTo>
                    <a:cubicBezTo>
                      <a:pt x="182375" y="60130"/>
                      <a:pt x="184908" y="54730"/>
                      <a:pt x="189975" y="50197"/>
                    </a:cubicBezTo>
                    <a:cubicBezTo>
                      <a:pt x="205574" y="35531"/>
                      <a:pt x="219106" y="24932"/>
                      <a:pt x="230572" y="18399"/>
                    </a:cubicBezTo>
                    <a:cubicBezTo>
                      <a:pt x="246705" y="9200"/>
                      <a:pt x="263304" y="4600"/>
                      <a:pt x="280369" y="46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33" name="مربع نص 76">
                <a:extLst>
                  <a:ext uri="{FF2B5EF4-FFF2-40B4-BE49-F238E27FC236}">
                    <a16:creationId xmlns:a16="http://schemas.microsoft.com/office/drawing/2014/main" id="{8D53AA99-26AA-A14F-8733-6F611D35E9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8989" y="5592110"/>
                <a:ext cx="199588" cy="325580"/>
              </a:xfrm>
              <a:custGeom>
                <a:avLst/>
                <a:gdLst>
                  <a:gd name="T0" fmla="*/ 97194 w 199588"/>
                  <a:gd name="T1" fmla="*/ 161390 h 325580"/>
                  <a:gd name="T2" fmla="*/ 66396 w 199588"/>
                  <a:gd name="T3" fmla="*/ 167390 h 325580"/>
                  <a:gd name="T4" fmla="*/ 40197 w 199588"/>
                  <a:gd name="T5" fmla="*/ 182789 h 325580"/>
                  <a:gd name="T6" fmla="*/ 38997 w 199588"/>
                  <a:gd name="T7" fmla="*/ 203588 h 325580"/>
                  <a:gd name="T8" fmla="*/ 50997 w 199588"/>
                  <a:gd name="T9" fmla="*/ 261984 h 325580"/>
                  <a:gd name="T10" fmla="*/ 98394 w 199588"/>
                  <a:gd name="T11" fmla="*/ 290782 h 325580"/>
                  <a:gd name="T12" fmla="*/ 145191 w 199588"/>
                  <a:gd name="T13" fmla="*/ 269184 h 325580"/>
                  <a:gd name="T14" fmla="*/ 160590 w 199588"/>
                  <a:gd name="T15" fmla="*/ 216187 h 325580"/>
                  <a:gd name="T16" fmla="*/ 144791 w 199588"/>
                  <a:gd name="T17" fmla="*/ 175090 h 325580"/>
                  <a:gd name="T18" fmla="*/ 97194 w 199588"/>
                  <a:gd name="T19" fmla="*/ 161390 h 325580"/>
                  <a:gd name="T20" fmla="*/ 119793 w 199588"/>
                  <a:gd name="T21" fmla="*/ 0 h 325580"/>
                  <a:gd name="T22" fmla="*/ 133792 w 199588"/>
                  <a:gd name="T23" fmla="*/ 5700 h 325580"/>
                  <a:gd name="T24" fmla="*/ 139991 w 199588"/>
                  <a:gd name="T25" fmla="*/ 19199 h 325580"/>
                  <a:gd name="T26" fmla="*/ 119593 w 199588"/>
                  <a:gd name="T27" fmla="*/ 46997 h 325580"/>
                  <a:gd name="T28" fmla="*/ 78795 w 199588"/>
                  <a:gd name="T29" fmla="*/ 86795 h 325580"/>
                  <a:gd name="T30" fmla="*/ 50997 w 199588"/>
                  <a:gd name="T31" fmla="*/ 136392 h 325580"/>
                  <a:gd name="T32" fmla="*/ 81395 w 199588"/>
                  <a:gd name="T33" fmla="*/ 124493 h 325580"/>
                  <a:gd name="T34" fmla="*/ 102794 w 199588"/>
                  <a:gd name="T35" fmla="*/ 120593 h 325580"/>
                  <a:gd name="T36" fmla="*/ 174589 w 199588"/>
                  <a:gd name="T37" fmla="*/ 145591 h 325580"/>
                  <a:gd name="T38" fmla="*/ 199588 w 199588"/>
                  <a:gd name="T39" fmla="*/ 216187 h 325580"/>
                  <a:gd name="T40" fmla="*/ 172589 w 199588"/>
                  <a:gd name="T41" fmla="*/ 294182 h 325580"/>
                  <a:gd name="T42" fmla="*/ 97194 w 199588"/>
                  <a:gd name="T43" fmla="*/ 325580 h 325580"/>
                  <a:gd name="T44" fmla="*/ 20399 w 199588"/>
                  <a:gd name="T45" fmla="*/ 287383 h 325580"/>
                  <a:gd name="T46" fmla="*/ 0 w 199588"/>
                  <a:gd name="T47" fmla="*/ 203588 h 325580"/>
                  <a:gd name="T48" fmla="*/ 80195 w 199588"/>
                  <a:gd name="T49" fmla="*/ 32198 h 325580"/>
                  <a:gd name="T50" fmla="*/ 98994 w 199588"/>
                  <a:gd name="T51" fmla="*/ 13199 h 325580"/>
                  <a:gd name="T52" fmla="*/ 119793 w 199588"/>
                  <a:gd name="T53" fmla="*/ 0 h 32558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99588" h="325580">
                    <a:moveTo>
                      <a:pt x="97194" y="161390"/>
                    </a:moveTo>
                    <a:cubicBezTo>
                      <a:pt x="85728" y="161390"/>
                      <a:pt x="75462" y="163390"/>
                      <a:pt x="66396" y="167390"/>
                    </a:cubicBezTo>
                    <a:cubicBezTo>
                      <a:pt x="62929" y="168990"/>
                      <a:pt x="54197" y="174123"/>
                      <a:pt x="40197" y="182789"/>
                    </a:cubicBezTo>
                    <a:cubicBezTo>
                      <a:pt x="39397" y="189855"/>
                      <a:pt x="38997" y="196788"/>
                      <a:pt x="38997" y="203588"/>
                    </a:cubicBezTo>
                    <a:cubicBezTo>
                      <a:pt x="38997" y="227453"/>
                      <a:pt x="42997" y="246918"/>
                      <a:pt x="50997" y="261984"/>
                    </a:cubicBezTo>
                    <a:cubicBezTo>
                      <a:pt x="61129" y="281183"/>
                      <a:pt x="76929" y="290782"/>
                      <a:pt x="98394" y="290782"/>
                    </a:cubicBezTo>
                    <a:cubicBezTo>
                      <a:pt x="118526" y="290782"/>
                      <a:pt x="134125" y="283583"/>
                      <a:pt x="145191" y="269184"/>
                    </a:cubicBezTo>
                    <a:cubicBezTo>
                      <a:pt x="155457" y="255851"/>
                      <a:pt x="160590" y="238186"/>
                      <a:pt x="160590" y="216187"/>
                    </a:cubicBezTo>
                    <a:cubicBezTo>
                      <a:pt x="160590" y="197921"/>
                      <a:pt x="155324" y="184222"/>
                      <a:pt x="144791" y="175090"/>
                    </a:cubicBezTo>
                    <a:cubicBezTo>
                      <a:pt x="134258" y="165957"/>
                      <a:pt x="118393" y="161390"/>
                      <a:pt x="97194" y="161390"/>
                    </a:cubicBezTo>
                    <a:close/>
                    <a:moveTo>
                      <a:pt x="119793" y="0"/>
                    </a:moveTo>
                    <a:cubicBezTo>
                      <a:pt x="125126" y="0"/>
                      <a:pt x="129792" y="1900"/>
                      <a:pt x="133792" y="5700"/>
                    </a:cubicBezTo>
                    <a:cubicBezTo>
                      <a:pt x="137791" y="9500"/>
                      <a:pt x="139858" y="13999"/>
                      <a:pt x="139991" y="19199"/>
                    </a:cubicBezTo>
                    <a:cubicBezTo>
                      <a:pt x="140258" y="23999"/>
                      <a:pt x="133458" y="33265"/>
                      <a:pt x="119593" y="46997"/>
                    </a:cubicBezTo>
                    <a:lnTo>
                      <a:pt x="78795" y="86795"/>
                    </a:lnTo>
                    <a:cubicBezTo>
                      <a:pt x="67996" y="97728"/>
                      <a:pt x="58730" y="114260"/>
                      <a:pt x="50997" y="136392"/>
                    </a:cubicBezTo>
                    <a:cubicBezTo>
                      <a:pt x="62596" y="131059"/>
                      <a:pt x="72729" y="127092"/>
                      <a:pt x="81395" y="124493"/>
                    </a:cubicBezTo>
                    <a:cubicBezTo>
                      <a:pt x="90061" y="121893"/>
                      <a:pt x="97194" y="120593"/>
                      <a:pt x="102794" y="120593"/>
                    </a:cubicBezTo>
                    <a:cubicBezTo>
                      <a:pt x="133992" y="120593"/>
                      <a:pt x="157924" y="128926"/>
                      <a:pt x="174589" y="145591"/>
                    </a:cubicBezTo>
                    <a:cubicBezTo>
                      <a:pt x="191255" y="162257"/>
                      <a:pt x="199588" y="185789"/>
                      <a:pt x="199588" y="216187"/>
                    </a:cubicBezTo>
                    <a:cubicBezTo>
                      <a:pt x="199588" y="248052"/>
                      <a:pt x="190588" y="274050"/>
                      <a:pt x="172589" y="294182"/>
                    </a:cubicBezTo>
                    <a:cubicBezTo>
                      <a:pt x="153790" y="315114"/>
                      <a:pt x="128659" y="325580"/>
                      <a:pt x="97194" y="325580"/>
                    </a:cubicBezTo>
                    <a:cubicBezTo>
                      <a:pt x="62396" y="325580"/>
                      <a:pt x="36798" y="312848"/>
                      <a:pt x="20399" y="287383"/>
                    </a:cubicBezTo>
                    <a:cubicBezTo>
                      <a:pt x="6799" y="266451"/>
                      <a:pt x="0" y="238519"/>
                      <a:pt x="0" y="203588"/>
                    </a:cubicBezTo>
                    <a:cubicBezTo>
                      <a:pt x="0" y="137725"/>
                      <a:pt x="26732" y="80595"/>
                      <a:pt x="80195" y="32198"/>
                    </a:cubicBezTo>
                    <a:lnTo>
                      <a:pt x="98994" y="13199"/>
                    </a:lnTo>
                    <a:cubicBezTo>
                      <a:pt x="108193" y="4400"/>
                      <a:pt x="115126" y="0"/>
                      <a:pt x="1197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34" name="مربع نص 77">
                <a:extLst>
                  <a:ext uri="{FF2B5EF4-FFF2-40B4-BE49-F238E27FC236}">
                    <a16:creationId xmlns:a16="http://schemas.microsoft.com/office/drawing/2014/main" id="{6FA1CF7A-FD25-AC4C-8972-03FDCB1D16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09999" y="3354098"/>
                <a:ext cx="187389" cy="314381"/>
              </a:xfrm>
              <a:custGeom>
                <a:avLst/>
                <a:gdLst>
                  <a:gd name="T0" fmla="*/ 84995 w 187389"/>
                  <a:gd name="T1" fmla="*/ 0 h 314381"/>
                  <a:gd name="T2" fmla="*/ 153191 w 187389"/>
                  <a:gd name="T3" fmla="*/ 18999 h 314381"/>
                  <a:gd name="T4" fmla="*/ 180189 w 187389"/>
                  <a:gd name="T5" fmla="*/ 77195 h 314381"/>
                  <a:gd name="T6" fmla="*/ 142192 w 187389"/>
                  <a:gd name="T7" fmla="*/ 139191 h 314381"/>
                  <a:gd name="T8" fmla="*/ 134392 w 187389"/>
                  <a:gd name="T9" fmla="*/ 141991 h 314381"/>
                  <a:gd name="T10" fmla="*/ 174190 w 187389"/>
                  <a:gd name="T11" fmla="*/ 171289 h 314381"/>
                  <a:gd name="T12" fmla="*/ 187389 w 187389"/>
                  <a:gd name="T13" fmla="*/ 219986 h 314381"/>
                  <a:gd name="T14" fmla="*/ 159590 w 187389"/>
                  <a:gd name="T15" fmla="*/ 286882 h 314381"/>
                  <a:gd name="T16" fmla="*/ 91795 w 187389"/>
                  <a:gd name="T17" fmla="*/ 314381 h 314381"/>
                  <a:gd name="T18" fmla="*/ 37598 w 187389"/>
                  <a:gd name="T19" fmla="*/ 301781 h 314381"/>
                  <a:gd name="T20" fmla="*/ 1200 w 187389"/>
                  <a:gd name="T21" fmla="*/ 260784 h 314381"/>
                  <a:gd name="T22" fmla="*/ 0 w 187389"/>
                  <a:gd name="T23" fmla="*/ 253784 h 314381"/>
                  <a:gd name="T24" fmla="*/ 6100 w 187389"/>
                  <a:gd name="T25" fmla="*/ 240485 h 314381"/>
                  <a:gd name="T26" fmla="*/ 20199 w 187389"/>
                  <a:gd name="T27" fmla="*/ 235185 h 314381"/>
                  <a:gd name="T28" fmla="*/ 33998 w 187389"/>
                  <a:gd name="T29" fmla="*/ 242585 h 314381"/>
                  <a:gd name="T30" fmla="*/ 43198 w 187389"/>
                  <a:gd name="T31" fmla="*/ 256384 h 314381"/>
                  <a:gd name="T32" fmla="*/ 62597 w 187389"/>
                  <a:gd name="T33" fmla="*/ 271083 h 314381"/>
                  <a:gd name="T34" fmla="*/ 91795 w 187389"/>
                  <a:gd name="T35" fmla="*/ 275983 h 314381"/>
                  <a:gd name="T36" fmla="*/ 129992 w 187389"/>
                  <a:gd name="T37" fmla="*/ 262384 h 314381"/>
                  <a:gd name="T38" fmla="*/ 147391 w 187389"/>
                  <a:gd name="T39" fmla="*/ 227186 h 314381"/>
                  <a:gd name="T40" fmla="*/ 125193 w 187389"/>
                  <a:gd name="T41" fmla="*/ 178989 h 314381"/>
                  <a:gd name="T42" fmla="*/ 73196 w 187389"/>
                  <a:gd name="T43" fmla="*/ 159990 h 314381"/>
                  <a:gd name="T44" fmla="*/ 50997 w 187389"/>
                  <a:gd name="T45" fmla="*/ 141991 h 314381"/>
                  <a:gd name="T46" fmla="*/ 68396 w 187389"/>
                  <a:gd name="T47" fmla="*/ 123992 h 314381"/>
                  <a:gd name="T48" fmla="*/ 116193 w 187389"/>
                  <a:gd name="T49" fmla="*/ 112193 h 314381"/>
                  <a:gd name="T50" fmla="*/ 136992 w 187389"/>
                  <a:gd name="T51" fmla="*/ 98694 h 314381"/>
                  <a:gd name="T52" fmla="*/ 144191 w 187389"/>
                  <a:gd name="T53" fmla="*/ 77995 h 314381"/>
                  <a:gd name="T54" fmla="*/ 130592 w 187389"/>
                  <a:gd name="T55" fmla="*/ 49597 h 314381"/>
                  <a:gd name="T56" fmla="*/ 89595 w 187389"/>
                  <a:gd name="T57" fmla="*/ 38397 h 314381"/>
                  <a:gd name="T58" fmla="*/ 63197 w 187389"/>
                  <a:gd name="T59" fmla="*/ 44997 h 314381"/>
                  <a:gd name="T60" fmla="*/ 40598 w 187389"/>
                  <a:gd name="T61" fmla="*/ 59196 h 314381"/>
                  <a:gd name="T62" fmla="*/ 29999 w 187389"/>
                  <a:gd name="T63" fmla="*/ 63396 h 314381"/>
                  <a:gd name="T64" fmla="*/ 16299 w 187389"/>
                  <a:gd name="T65" fmla="*/ 57296 h 314381"/>
                  <a:gd name="T66" fmla="*/ 10600 w 187389"/>
                  <a:gd name="T67" fmla="*/ 43397 h 314381"/>
                  <a:gd name="T68" fmla="*/ 41198 w 187389"/>
                  <a:gd name="T69" fmla="*/ 12999 h 314381"/>
                  <a:gd name="T70" fmla="*/ 84995 w 187389"/>
                  <a:gd name="T71" fmla="*/ 0 h 31438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87389" h="314381">
                    <a:moveTo>
                      <a:pt x="84995" y="0"/>
                    </a:moveTo>
                    <a:cubicBezTo>
                      <a:pt x="113660" y="0"/>
                      <a:pt x="136392" y="6333"/>
                      <a:pt x="153191" y="18999"/>
                    </a:cubicBezTo>
                    <a:cubicBezTo>
                      <a:pt x="171190" y="32598"/>
                      <a:pt x="180189" y="51997"/>
                      <a:pt x="180189" y="77195"/>
                    </a:cubicBezTo>
                    <a:cubicBezTo>
                      <a:pt x="180189" y="108526"/>
                      <a:pt x="167523" y="129192"/>
                      <a:pt x="142192" y="139191"/>
                    </a:cubicBezTo>
                    <a:cubicBezTo>
                      <a:pt x="139925" y="140125"/>
                      <a:pt x="137325" y="141058"/>
                      <a:pt x="134392" y="141991"/>
                    </a:cubicBezTo>
                    <a:cubicBezTo>
                      <a:pt x="152124" y="148524"/>
                      <a:pt x="165390" y="158290"/>
                      <a:pt x="174190" y="171289"/>
                    </a:cubicBezTo>
                    <a:cubicBezTo>
                      <a:pt x="182989" y="184289"/>
                      <a:pt x="187389" y="200521"/>
                      <a:pt x="187389" y="219986"/>
                    </a:cubicBezTo>
                    <a:cubicBezTo>
                      <a:pt x="187389" y="246251"/>
                      <a:pt x="178123" y="268550"/>
                      <a:pt x="159590" y="286882"/>
                    </a:cubicBezTo>
                    <a:cubicBezTo>
                      <a:pt x="141058" y="305214"/>
                      <a:pt x="118460" y="314381"/>
                      <a:pt x="91795" y="314381"/>
                    </a:cubicBezTo>
                    <a:cubicBezTo>
                      <a:pt x="71663" y="314381"/>
                      <a:pt x="53597" y="310181"/>
                      <a:pt x="37598" y="301781"/>
                    </a:cubicBezTo>
                    <a:cubicBezTo>
                      <a:pt x="19599" y="292049"/>
                      <a:pt x="7467" y="278383"/>
                      <a:pt x="1200" y="260784"/>
                    </a:cubicBezTo>
                    <a:cubicBezTo>
                      <a:pt x="400" y="258384"/>
                      <a:pt x="0" y="256051"/>
                      <a:pt x="0" y="253784"/>
                    </a:cubicBezTo>
                    <a:cubicBezTo>
                      <a:pt x="0" y="248451"/>
                      <a:pt x="2034" y="244018"/>
                      <a:pt x="6100" y="240485"/>
                    </a:cubicBezTo>
                    <a:cubicBezTo>
                      <a:pt x="10166" y="236952"/>
                      <a:pt x="14866" y="235185"/>
                      <a:pt x="20199" y="235185"/>
                    </a:cubicBezTo>
                    <a:cubicBezTo>
                      <a:pt x="25532" y="235185"/>
                      <a:pt x="30132" y="237652"/>
                      <a:pt x="33998" y="242585"/>
                    </a:cubicBezTo>
                    <a:lnTo>
                      <a:pt x="43198" y="256384"/>
                    </a:lnTo>
                    <a:cubicBezTo>
                      <a:pt x="47998" y="262917"/>
                      <a:pt x="54464" y="267817"/>
                      <a:pt x="62597" y="271083"/>
                    </a:cubicBezTo>
                    <a:cubicBezTo>
                      <a:pt x="70729" y="274350"/>
                      <a:pt x="80462" y="275983"/>
                      <a:pt x="91795" y="275983"/>
                    </a:cubicBezTo>
                    <a:cubicBezTo>
                      <a:pt x="106327" y="275983"/>
                      <a:pt x="119060" y="271450"/>
                      <a:pt x="129992" y="262384"/>
                    </a:cubicBezTo>
                    <a:cubicBezTo>
                      <a:pt x="141592" y="252784"/>
                      <a:pt x="147391" y="241052"/>
                      <a:pt x="147391" y="227186"/>
                    </a:cubicBezTo>
                    <a:cubicBezTo>
                      <a:pt x="147391" y="207054"/>
                      <a:pt x="139992" y="190988"/>
                      <a:pt x="125193" y="178989"/>
                    </a:cubicBezTo>
                    <a:cubicBezTo>
                      <a:pt x="112127" y="168589"/>
                      <a:pt x="94794" y="162257"/>
                      <a:pt x="73196" y="159990"/>
                    </a:cubicBezTo>
                    <a:cubicBezTo>
                      <a:pt x="58397" y="158523"/>
                      <a:pt x="50997" y="152524"/>
                      <a:pt x="50997" y="141991"/>
                    </a:cubicBezTo>
                    <a:cubicBezTo>
                      <a:pt x="50997" y="134125"/>
                      <a:pt x="56797" y="128125"/>
                      <a:pt x="68396" y="123992"/>
                    </a:cubicBezTo>
                    <a:lnTo>
                      <a:pt x="116193" y="112193"/>
                    </a:lnTo>
                    <a:cubicBezTo>
                      <a:pt x="125393" y="108860"/>
                      <a:pt x="132325" y="104360"/>
                      <a:pt x="136992" y="98694"/>
                    </a:cubicBezTo>
                    <a:cubicBezTo>
                      <a:pt x="141658" y="93027"/>
                      <a:pt x="144058" y="86128"/>
                      <a:pt x="144191" y="77995"/>
                    </a:cubicBezTo>
                    <a:cubicBezTo>
                      <a:pt x="144458" y="66262"/>
                      <a:pt x="139925" y="56796"/>
                      <a:pt x="130592" y="49597"/>
                    </a:cubicBezTo>
                    <a:cubicBezTo>
                      <a:pt x="120859" y="42131"/>
                      <a:pt x="107194" y="38397"/>
                      <a:pt x="89595" y="38397"/>
                    </a:cubicBezTo>
                    <a:cubicBezTo>
                      <a:pt x="80529" y="38397"/>
                      <a:pt x="71729" y="40597"/>
                      <a:pt x="63197" y="44997"/>
                    </a:cubicBezTo>
                    <a:lnTo>
                      <a:pt x="40598" y="59196"/>
                    </a:lnTo>
                    <a:cubicBezTo>
                      <a:pt x="36198" y="61996"/>
                      <a:pt x="32665" y="63396"/>
                      <a:pt x="29999" y="63396"/>
                    </a:cubicBezTo>
                    <a:cubicBezTo>
                      <a:pt x="24666" y="63396"/>
                      <a:pt x="20099" y="61363"/>
                      <a:pt x="16299" y="57296"/>
                    </a:cubicBezTo>
                    <a:cubicBezTo>
                      <a:pt x="12500" y="53230"/>
                      <a:pt x="10600" y="48597"/>
                      <a:pt x="10600" y="43397"/>
                    </a:cubicBezTo>
                    <a:cubicBezTo>
                      <a:pt x="10600" y="32864"/>
                      <a:pt x="20799" y="22732"/>
                      <a:pt x="41198" y="12999"/>
                    </a:cubicBezTo>
                    <a:cubicBezTo>
                      <a:pt x="58930" y="4333"/>
                      <a:pt x="73529" y="0"/>
                      <a:pt x="84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35" name="مربع نص 78">
                <a:extLst>
                  <a:ext uri="{FF2B5EF4-FFF2-40B4-BE49-F238E27FC236}">
                    <a16:creationId xmlns:a16="http://schemas.microsoft.com/office/drawing/2014/main" id="{81AB03A0-644C-414F-A685-F31CAAF415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5176" y="3352098"/>
                <a:ext cx="208589" cy="326180"/>
              </a:xfrm>
              <a:custGeom>
                <a:avLst/>
                <a:gdLst>
                  <a:gd name="T0" fmla="*/ 105993 w 208589"/>
                  <a:gd name="T1" fmla="*/ 34198 h 326180"/>
                  <a:gd name="T2" fmla="*/ 55496 w 208589"/>
                  <a:gd name="T3" fmla="*/ 51597 h 326180"/>
                  <a:gd name="T4" fmla="*/ 38397 w 208589"/>
                  <a:gd name="T5" fmla="*/ 103994 h 326180"/>
                  <a:gd name="T6" fmla="*/ 58996 w 208589"/>
                  <a:gd name="T7" fmla="*/ 149591 h 326180"/>
                  <a:gd name="T8" fmla="*/ 104793 w 208589"/>
                  <a:gd name="T9" fmla="*/ 163790 h 326180"/>
                  <a:gd name="T10" fmla="*/ 138191 w 208589"/>
                  <a:gd name="T11" fmla="*/ 154190 h 326180"/>
                  <a:gd name="T12" fmla="*/ 166990 w 208589"/>
                  <a:gd name="T13" fmla="*/ 134392 h 326180"/>
                  <a:gd name="T14" fmla="*/ 169589 w 208589"/>
                  <a:gd name="T15" fmla="*/ 106793 h 326180"/>
                  <a:gd name="T16" fmla="*/ 148491 w 208589"/>
                  <a:gd name="T17" fmla="*/ 57996 h 326180"/>
                  <a:gd name="T18" fmla="*/ 105993 w 208589"/>
                  <a:gd name="T19" fmla="*/ 34198 h 326180"/>
                  <a:gd name="T20" fmla="*/ 111593 w 208589"/>
                  <a:gd name="T21" fmla="*/ 0 h 326180"/>
                  <a:gd name="T22" fmla="*/ 177589 w 208589"/>
                  <a:gd name="T23" fmla="*/ 29998 h 326180"/>
                  <a:gd name="T24" fmla="*/ 208587 w 208589"/>
                  <a:gd name="T25" fmla="*/ 106793 h 326180"/>
                  <a:gd name="T26" fmla="*/ 189788 w 208589"/>
                  <a:gd name="T27" fmla="*/ 205387 h 326180"/>
                  <a:gd name="T28" fmla="*/ 134392 w 208589"/>
                  <a:gd name="T29" fmla="*/ 282983 h 326180"/>
                  <a:gd name="T30" fmla="*/ 87594 w 208589"/>
                  <a:gd name="T31" fmla="*/ 308981 h 326180"/>
                  <a:gd name="T32" fmla="*/ 37797 w 208589"/>
                  <a:gd name="T33" fmla="*/ 326180 h 326180"/>
                  <a:gd name="T34" fmla="*/ 24298 w 208589"/>
                  <a:gd name="T35" fmla="*/ 320180 h 326180"/>
                  <a:gd name="T36" fmla="*/ 18999 w 208589"/>
                  <a:gd name="T37" fmla="*/ 306181 h 326180"/>
                  <a:gd name="T38" fmla="*/ 32598 w 208589"/>
                  <a:gd name="T39" fmla="*/ 288382 h 326180"/>
                  <a:gd name="T40" fmla="*/ 65996 w 208589"/>
                  <a:gd name="T41" fmla="*/ 276983 h 326180"/>
                  <a:gd name="T42" fmla="*/ 114993 w 208589"/>
                  <a:gd name="T43" fmla="*/ 247985 h 326180"/>
                  <a:gd name="T44" fmla="*/ 147791 w 208589"/>
                  <a:gd name="T45" fmla="*/ 201388 h 326180"/>
                  <a:gd name="T46" fmla="*/ 156390 w 208589"/>
                  <a:gd name="T47" fmla="*/ 184189 h 326180"/>
                  <a:gd name="T48" fmla="*/ 127592 w 208589"/>
                  <a:gd name="T49" fmla="*/ 195988 h 326180"/>
                  <a:gd name="T50" fmla="*/ 98994 w 208589"/>
                  <a:gd name="T51" fmla="*/ 201388 h 326180"/>
                  <a:gd name="T52" fmla="*/ 33598 w 208589"/>
                  <a:gd name="T53" fmla="*/ 180389 h 326180"/>
                  <a:gd name="T54" fmla="*/ 0 w 208589"/>
                  <a:gd name="T55" fmla="*/ 107593 h 326180"/>
                  <a:gd name="T56" fmla="*/ 34398 w 208589"/>
                  <a:gd name="T57" fmla="*/ 23798 h 326180"/>
                  <a:gd name="T58" fmla="*/ 111593 w 208589"/>
                  <a:gd name="T59" fmla="*/ 0 h 32618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208589" h="326180">
                    <a:moveTo>
                      <a:pt x="105993" y="34198"/>
                    </a:moveTo>
                    <a:cubicBezTo>
                      <a:pt x="83595" y="34198"/>
                      <a:pt x="66762" y="39997"/>
                      <a:pt x="55496" y="51597"/>
                    </a:cubicBezTo>
                    <a:cubicBezTo>
                      <a:pt x="44230" y="63196"/>
                      <a:pt x="38531" y="80662"/>
                      <a:pt x="38397" y="103994"/>
                    </a:cubicBezTo>
                    <a:cubicBezTo>
                      <a:pt x="38397" y="123592"/>
                      <a:pt x="45264" y="138791"/>
                      <a:pt x="58996" y="149591"/>
                    </a:cubicBezTo>
                    <a:cubicBezTo>
                      <a:pt x="71129" y="159057"/>
                      <a:pt x="86394" y="163790"/>
                      <a:pt x="104793" y="163790"/>
                    </a:cubicBezTo>
                    <a:cubicBezTo>
                      <a:pt x="115459" y="163790"/>
                      <a:pt x="126592" y="160590"/>
                      <a:pt x="138191" y="154190"/>
                    </a:cubicBezTo>
                    <a:cubicBezTo>
                      <a:pt x="143524" y="151257"/>
                      <a:pt x="153124" y="144658"/>
                      <a:pt x="166990" y="134392"/>
                    </a:cubicBezTo>
                    <a:cubicBezTo>
                      <a:pt x="168723" y="122792"/>
                      <a:pt x="169589" y="113593"/>
                      <a:pt x="169589" y="106793"/>
                    </a:cubicBezTo>
                    <a:cubicBezTo>
                      <a:pt x="169456" y="90128"/>
                      <a:pt x="162423" y="73862"/>
                      <a:pt x="148491" y="57996"/>
                    </a:cubicBezTo>
                    <a:cubicBezTo>
                      <a:pt x="134558" y="42131"/>
                      <a:pt x="120392" y="34198"/>
                      <a:pt x="105993" y="34198"/>
                    </a:cubicBezTo>
                    <a:close/>
                    <a:moveTo>
                      <a:pt x="111593" y="0"/>
                    </a:moveTo>
                    <a:cubicBezTo>
                      <a:pt x="136125" y="0"/>
                      <a:pt x="158123" y="9999"/>
                      <a:pt x="177589" y="29998"/>
                    </a:cubicBezTo>
                    <a:cubicBezTo>
                      <a:pt x="198121" y="51197"/>
                      <a:pt x="208454" y="76795"/>
                      <a:pt x="208587" y="106793"/>
                    </a:cubicBezTo>
                    <a:cubicBezTo>
                      <a:pt x="208720" y="140658"/>
                      <a:pt x="202454" y="173523"/>
                      <a:pt x="189788" y="205387"/>
                    </a:cubicBezTo>
                    <a:cubicBezTo>
                      <a:pt x="176189" y="239785"/>
                      <a:pt x="157723" y="265650"/>
                      <a:pt x="134392" y="282983"/>
                    </a:cubicBezTo>
                    <a:cubicBezTo>
                      <a:pt x="124659" y="290182"/>
                      <a:pt x="109060" y="298848"/>
                      <a:pt x="87594" y="308981"/>
                    </a:cubicBezTo>
                    <a:cubicBezTo>
                      <a:pt x="63729" y="320447"/>
                      <a:pt x="47130" y="326180"/>
                      <a:pt x="37797" y="326180"/>
                    </a:cubicBezTo>
                    <a:cubicBezTo>
                      <a:pt x="32331" y="326180"/>
                      <a:pt x="27831" y="324180"/>
                      <a:pt x="24298" y="320180"/>
                    </a:cubicBezTo>
                    <a:cubicBezTo>
                      <a:pt x="20765" y="316181"/>
                      <a:pt x="18999" y="311514"/>
                      <a:pt x="18999" y="306181"/>
                    </a:cubicBezTo>
                    <a:cubicBezTo>
                      <a:pt x="18999" y="298315"/>
                      <a:pt x="23532" y="292382"/>
                      <a:pt x="32598" y="288382"/>
                    </a:cubicBezTo>
                    <a:lnTo>
                      <a:pt x="65996" y="276983"/>
                    </a:lnTo>
                    <a:cubicBezTo>
                      <a:pt x="86661" y="268583"/>
                      <a:pt x="102993" y="258917"/>
                      <a:pt x="114993" y="247985"/>
                    </a:cubicBezTo>
                    <a:cubicBezTo>
                      <a:pt x="126992" y="237052"/>
                      <a:pt x="137925" y="221520"/>
                      <a:pt x="147791" y="201388"/>
                    </a:cubicBezTo>
                    <a:lnTo>
                      <a:pt x="156390" y="184189"/>
                    </a:lnTo>
                    <a:cubicBezTo>
                      <a:pt x="148924" y="188455"/>
                      <a:pt x="139325" y="192388"/>
                      <a:pt x="127592" y="195988"/>
                    </a:cubicBezTo>
                    <a:cubicBezTo>
                      <a:pt x="115859" y="199588"/>
                      <a:pt x="106327" y="201388"/>
                      <a:pt x="98994" y="201388"/>
                    </a:cubicBezTo>
                    <a:cubicBezTo>
                      <a:pt x="73795" y="201388"/>
                      <a:pt x="51997" y="194388"/>
                      <a:pt x="33598" y="180389"/>
                    </a:cubicBezTo>
                    <a:cubicBezTo>
                      <a:pt x="11199" y="163323"/>
                      <a:pt x="0" y="139058"/>
                      <a:pt x="0" y="107593"/>
                    </a:cubicBezTo>
                    <a:cubicBezTo>
                      <a:pt x="0" y="70396"/>
                      <a:pt x="11466" y="42464"/>
                      <a:pt x="34398" y="23798"/>
                    </a:cubicBezTo>
                    <a:cubicBezTo>
                      <a:pt x="53996" y="7933"/>
                      <a:pt x="79728" y="0"/>
                      <a:pt x="1115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36" name="مربع نص 79">
                <a:extLst>
                  <a:ext uri="{FF2B5EF4-FFF2-40B4-BE49-F238E27FC236}">
                    <a16:creationId xmlns:a16="http://schemas.microsoft.com/office/drawing/2014/main" id="{1D201DB2-EB2B-D14E-A9CF-A1DFAF2C0B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57069" y="1404126"/>
                <a:ext cx="128592" cy="311981"/>
              </a:xfrm>
              <a:custGeom>
                <a:avLst/>
                <a:gdLst>
                  <a:gd name="T0" fmla="*/ 81995 w 128592"/>
                  <a:gd name="T1" fmla="*/ 0 h 311981"/>
                  <a:gd name="T2" fmla="*/ 95394 w 128592"/>
                  <a:gd name="T3" fmla="*/ 15399 h 311981"/>
                  <a:gd name="T4" fmla="*/ 94195 w 128592"/>
                  <a:gd name="T5" fmla="*/ 29098 h 311981"/>
                  <a:gd name="T6" fmla="*/ 92995 w 128592"/>
                  <a:gd name="T7" fmla="*/ 42797 h 311981"/>
                  <a:gd name="T8" fmla="*/ 93695 w 128592"/>
                  <a:gd name="T9" fmla="*/ 62796 h 311981"/>
                  <a:gd name="T10" fmla="*/ 94395 w 128592"/>
                  <a:gd name="T11" fmla="*/ 82795 h 311981"/>
                  <a:gd name="T12" fmla="*/ 89595 w 128592"/>
                  <a:gd name="T13" fmla="*/ 150791 h 311981"/>
                  <a:gd name="T14" fmla="*/ 84795 w 128592"/>
                  <a:gd name="T15" fmla="*/ 218587 h 311981"/>
                  <a:gd name="T16" fmla="*/ 86395 w 128592"/>
                  <a:gd name="T17" fmla="*/ 246785 h 311981"/>
                  <a:gd name="T18" fmla="*/ 88195 w 128592"/>
                  <a:gd name="T19" fmla="*/ 273983 h 311981"/>
                  <a:gd name="T20" fmla="*/ 109194 w 128592"/>
                  <a:gd name="T21" fmla="*/ 273583 h 311981"/>
                  <a:gd name="T22" fmla="*/ 123093 w 128592"/>
                  <a:gd name="T23" fmla="*/ 279083 h 311981"/>
                  <a:gd name="T24" fmla="*/ 128592 w 128592"/>
                  <a:gd name="T25" fmla="*/ 292782 h 311981"/>
                  <a:gd name="T26" fmla="*/ 123093 w 128592"/>
                  <a:gd name="T27" fmla="*/ 306581 h 311981"/>
                  <a:gd name="T28" fmla="*/ 109194 w 128592"/>
                  <a:gd name="T29" fmla="*/ 311981 h 311981"/>
                  <a:gd name="T30" fmla="*/ 69396 w 128592"/>
                  <a:gd name="T31" fmla="*/ 311981 h 311981"/>
                  <a:gd name="T32" fmla="*/ 29799 w 128592"/>
                  <a:gd name="T33" fmla="*/ 311781 h 311981"/>
                  <a:gd name="T34" fmla="*/ 10200 w 128592"/>
                  <a:gd name="T35" fmla="*/ 309981 h 311981"/>
                  <a:gd name="T36" fmla="*/ 0 w 128592"/>
                  <a:gd name="T37" fmla="*/ 294782 h 311981"/>
                  <a:gd name="T38" fmla="*/ 31398 w 128592"/>
                  <a:gd name="T39" fmla="*/ 274583 h 311981"/>
                  <a:gd name="T40" fmla="*/ 40998 w 128592"/>
                  <a:gd name="T41" fmla="*/ 274783 h 311981"/>
                  <a:gd name="T42" fmla="*/ 49197 w 128592"/>
                  <a:gd name="T43" fmla="*/ 275183 h 311981"/>
                  <a:gd name="T44" fmla="*/ 47497 w 128592"/>
                  <a:gd name="T45" fmla="*/ 246785 h 311981"/>
                  <a:gd name="T46" fmla="*/ 45797 w 128592"/>
                  <a:gd name="T47" fmla="*/ 218587 h 311981"/>
                  <a:gd name="T48" fmla="*/ 50397 w 128592"/>
                  <a:gd name="T49" fmla="*/ 141391 h 311981"/>
                  <a:gd name="T50" fmla="*/ 54597 w 128592"/>
                  <a:gd name="T51" fmla="*/ 63996 h 311981"/>
                  <a:gd name="T52" fmla="*/ 20399 w 128592"/>
                  <a:gd name="T53" fmla="*/ 84795 h 311981"/>
                  <a:gd name="T54" fmla="*/ 6500 w 128592"/>
                  <a:gd name="T55" fmla="*/ 78795 h 311981"/>
                  <a:gd name="T56" fmla="*/ 600 w 128592"/>
                  <a:gd name="T57" fmla="*/ 64996 h 311981"/>
                  <a:gd name="T58" fmla="*/ 17799 w 128592"/>
                  <a:gd name="T59" fmla="*/ 42198 h 311981"/>
                  <a:gd name="T60" fmla="*/ 48397 w 128592"/>
                  <a:gd name="T61" fmla="*/ 17799 h 311981"/>
                  <a:gd name="T62" fmla="*/ 81995 w 128592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28592" h="311981"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9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7" y="224853"/>
                      <a:pt x="45797" y="218587"/>
                    </a:cubicBezTo>
                    <a:cubicBezTo>
                      <a:pt x="45797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37" name="مربع نص 80">
                <a:extLst>
                  <a:ext uri="{FF2B5EF4-FFF2-40B4-BE49-F238E27FC236}">
                    <a16:creationId xmlns:a16="http://schemas.microsoft.com/office/drawing/2014/main" id="{6790DA3E-913D-764D-9FCF-67CD4832D0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8783" y="5301068"/>
                <a:ext cx="228786" cy="314780"/>
              </a:xfrm>
              <a:custGeom>
                <a:avLst/>
                <a:gdLst>
                  <a:gd name="T0" fmla="*/ 19599 w 228786"/>
                  <a:gd name="T1" fmla="*/ 0 h 314780"/>
                  <a:gd name="T2" fmla="*/ 95295 w 228786"/>
                  <a:gd name="T3" fmla="*/ 1600 h 314780"/>
                  <a:gd name="T4" fmla="*/ 170990 w 228786"/>
                  <a:gd name="T5" fmla="*/ 3199 h 314780"/>
                  <a:gd name="T6" fmla="*/ 207588 w 228786"/>
                  <a:gd name="T7" fmla="*/ 3199 h 314780"/>
                  <a:gd name="T8" fmla="*/ 228786 w 228786"/>
                  <a:gd name="T9" fmla="*/ 15799 h 314780"/>
                  <a:gd name="T10" fmla="*/ 216787 w 228786"/>
                  <a:gd name="T11" fmla="*/ 40397 h 314780"/>
                  <a:gd name="T12" fmla="*/ 198588 w 228786"/>
                  <a:gd name="T13" fmla="*/ 61596 h 314780"/>
                  <a:gd name="T14" fmla="*/ 150791 w 228786"/>
                  <a:gd name="T15" fmla="*/ 135191 h 314780"/>
                  <a:gd name="T16" fmla="*/ 114393 w 228786"/>
                  <a:gd name="T17" fmla="*/ 214987 h 314780"/>
                  <a:gd name="T18" fmla="*/ 97594 w 228786"/>
                  <a:gd name="T19" fmla="*/ 261184 h 314780"/>
                  <a:gd name="T20" fmla="*/ 78196 w 228786"/>
                  <a:gd name="T21" fmla="*/ 305381 h 314780"/>
                  <a:gd name="T22" fmla="*/ 62197 w 228786"/>
                  <a:gd name="T23" fmla="*/ 314780 h 314780"/>
                  <a:gd name="T24" fmla="*/ 48097 w 228786"/>
                  <a:gd name="T25" fmla="*/ 309181 h 314780"/>
                  <a:gd name="T26" fmla="*/ 41998 w 228786"/>
                  <a:gd name="T27" fmla="*/ 295782 h 314780"/>
                  <a:gd name="T28" fmla="*/ 54797 w 228786"/>
                  <a:gd name="T29" fmla="*/ 256784 h 314780"/>
                  <a:gd name="T30" fmla="*/ 99794 w 228786"/>
                  <a:gd name="T31" fmla="*/ 146591 h 314780"/>
                  <a:gd name="T32" fmla="*/ 160991 w 228786"/>
                  <a:gd name="T33" fmla="*/ 45797 h 314780"/>
                  <a:gd name="T34" fmla="*/ 164790 w 228786"/>
                  <a:gd name="T35" fmla="*/ 41597 h 314780"/>
                  <a:gd name="T36" fmla="*/ 64396 w 228786"/>
                  <a:gd name="T37" fmla="*/ 39597 h 314780"/>
                  <a:gd name="T38" fmla="*/ 19399 w 228786"/>
                  <a:gd name="T39" fmla="*/ 38397 h 314780"/>
                  <a:gd name="T40" fmla="*/ 0 w 228786"/>
                  <a:gd name="T41" fmla="*/ 19198 h 314780"/>
                  <a:gd name="T42" fmla="*/ 5600 w 228786"/>
                  <a:gd name="T43" fmla="*/ 5399 h 314780"/>
                  <a:gd name="T44" fmla="*/ 19599 w 228786"/>
                  <a:gd name="T45" fmla="*/ 0 h 3147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28786" h="314780">
                    <a:moveTo>
                      <a:pt x="19599" y="0"/>
                    </a:moveTo>
                    <a:cubicBezTo>
                      <a:pt x="36398" y="0"/>
                      <a:pt x="61630" y="533"/>
                      <a:pt x="95295" y="1600"/>
                    </a:cubicBezTo>
                    <a:cubicBezTo>
                      <a:pt x="128959" y="2666"/>
                      <a:pt x="154191" y="3199"/>
                      <a:pt x="170990" y="3199"/>
                    </a:cubicBezTo>
                    <a:lnTo>
                      <a:pt x="207588" y="3199"/>
                    </a:lnTo>
                    <a:cubicBezTo>
                      <a:pt x="221720" y="3199"/>
                      <a:pt x="228786" y="7399"/>
                      <a:pt x="228786" y="15799"/>
                    </a:cubicBezTo>
                    <a:cubicBezTo>
                      <a:pt x="228786" y="22065"/>
                      <a:pt x="224787" y="30264"/>
                      <a:pt x="216787" y="40397"/>
                    </a:cubicBezTo>
                    <a:lnTo>
                      <a:pt x="198588" y="61596"/>
                    </a:lnTo>
                    <a:cubicBezTo>
                      <a:pt x="181256" y="81861"/>
                      <a:pt x="165324" y="106393"/>
                      <a:pt x="150791" y="135191"/>
                    </a:cubicBezTo>
                    <a:lnTo>
                      <a:pt x="114393" y="214987"/>
                    </a:lnTo>
                    <a:cubicBezTo>
                      <a:pt x="111860" y="220853"/>
                      <a:pt x="106261" y="236252"/>
                      <a:pt x="97594" y="261184"/>
                    </a:cubicBezTo>
                    <a:cubicBezTo>
                      <a:pt x="90662" y="280916"/>
                      <a:pt x="84195" y="295648"/>
                      <a:pt x="78196" y="305381"/>
                    </a:cubicBezTo>
                    <a:cubicBezTo>
                      <a:pt x="74462" y="311647"/>
                      <a:pt x="69130" y="314780"/>
                      <a:pt x="62197" y="314780"/>
                    </a:cubicBezTo>
                    <a:cubicBezTo>
                      <a:pt x="56864" y="314780"/>
                      <a:pt x="52164" y="312914"/>
                      <a:pt x="48097" y="309181"/>
                    </a:cubicBezTo>
                    <a:cubicBezTo>
                      <a:pt x="44031" y="305448"/>
                      <a:pt x="41998" y="300981"/>
                      <a:pt x="41998" y="295782"/>
                    </a:cubicBezTo>
                    <a:cubicBezTo>
                      <a:pt x="41998" y="290715"/>
                      <a:pt x="46264" y="277716"/>
                      <a:pt x="54797" y="256784"/>
                    </a:cubicBezTo>
                    <a:lnTo>
                      <a:pt x="99794" y="146591"/>
                    </a:lnTo>
                    <a:cubicBezTo>
                      <a:pt x="119660" y="102993"/>
                      <a:pt x="140058" y="69395"/>
                      <a:pt x="160991" y="45797"/>
                    </a:cubicBezTo>
                    <a:lnTo>
                      <a:pt x="164790" y="41597"/>
                    </a:lnTo>
                    <a:lnTo>
                      <a:pt x="64396" y="39597"/>
                    </a:lnTo>
                    <a:lnTo>
                      <a:pt x="19399" y="38397"/>
                    </a:lnTo>
                    <a:cubicBezTo>
                      <a:pt x="6467" y="37197"/>
                      <a:pt x="0" y="30798"/>
                      <a:pt x="0" y="19198"/>
                    </a:cubicBezTo>
                    <a:cubicBezTo>
                      <a:pt x="0" y="13599"/>
                      <a:pt x="1867" y="8999"/>
                      <a:pt x="5600" y="5399"/>
                    </a:cubicBezTo>
                    <a:cubicBezTo>
                      <a:pt x="9333" y="1800"/>
                      <a:pt x="14000" y="0"/>
                      <a:pt x="1959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39" name="مربع نص 81">
                <a:extLst>
                  <a:ext uri="{FF2B5EF4-FFF2-40B4-BE49-F238E27FC236}">
                    <a16:creationId xmlns:a16="http://schemas.microsoft.com/office/drawing/2014/main" id="{0B97BDF4-5134-0A43-8753-E2701D8726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12959" y="2230091"/>
                <a:ext cx="187589" cy="307781"/>
              </a:xfrm>
              <a:custGeom>
                <a:avLst/>
                <a:gdLst>
                  <a:gd name="T0" fmla="*/ 98194 w 187589"/>
                  <a:gd name="T1" fmla="*/ 0 h 307781"/>
                  <a:gd name="T2" fmla="*/ 155991 w 187589"/>
                  <a:gd name="T3" fmla="*/ 17599 h 307781"/>
                  <a:gd name="T4" fmla="*/ 184389 w 187589"/>
                  <a:gd name="T5" fmla="*/ 68396 h 307781"/>
                  <a:gd name="T6" fmla="*/ 178589 w 187589"/>
                  <a:gd name="T7" fmla="*/ 105993 h 307781"/>
                  <a:gd name="T8" fmla="*/ 160990 w 187589"/>
                  <a:gd name="T9" fmla="*/ 137391 h 307781"/>
                  <a:gd name="T10" fmla="*/ 110193 w 187589"/>
                  <a:gd name="T11" fmla="*/ 177589 h 307781"/>
                  <a:gd name="T12" fmla="*/ 60797 w 187589"/>
                  <a:gd name="T13" fmla="*/ 213387 h 307781"/>
                  <a:gd name="T14" fmla="*/ 38998 w 187589"/>
                  <a:gd name="T15" fmla="*/ 269183 h 307781"/>
                  <a:gd name="T16" fmla="*/ 80195 w 187589"/>
                  <a:gd name="T17" fmla="*/ 265384 h 307781"/>
                  <a:gd name="T18" fmla="*/ 140792 w 187589"/>
                  <a:gd name="T19" fmla="*/ 262984 h 307781"/>
                  <a:gd name="T20" fmla="*/ 169590 w 187589"/>
                  <a:gd name="T21" fmla="*/ 268184 h 307781"/>
                  <a:gd name="T22" fmla="*/ 187589 w 187589"/>
                  <a:gd name="T23" fmla="*/ 287582 h 307781"/>
                  <a:gd name="T24" fmla="*/ 182189 w 187589"/>
                  <a:gd name="T25" fmla="*/ 301481 h 307781"/>
                  <a:gd name="T26" fmla="*/ 168790 w 187589"/>
                  <a:gd name="T27" fmla="*/ 307581 h 307781"/>
                  <a:gd name="T28" fmla="*/ 154691 w 187589"/>
                  <a:gd name="T29" fmla="*/ 304481 h 307781"/>
                  <a:gd name="T30" fmla="*/ 140792 w 187589"/>
                  <a:gd name="T31" fmla="*/ 301381 h 307781"/>
                  <a:gd name="T32" fmla="*/ 110193 w 187589"/>
                  <a:gd name="T33" fmla="*/ 302581 h 307781"/>
                  <a:gd name="T34" fmla="*/ 79395 w 187589"/>
                  <a:gd name="T35" fmla="*/ 303781 h 307781"/>
                  <a:gd name="T36" fmla="*/ 56297 w 187589"/>
                  <a:gd name="T37" fmla="*/ 305781 h 307781"/>
                  <a:gd name="T38" fmla="*/ 33198 w 187589"/>
                  <a:gd name="T39" fmla="*/ 307781 h 307781"/>
                  <a:gd name="T40" fmla="*/ 26799 w 187589"/>
                  <a:gd name="T41" fmla="*/ 306981 h 307781"/>
                  <a:gd name="T42" fmla="*/ 20399 w 187589"/>
                  <a:gd name="T43" fmla="*/ 306181 h 307781"/>
                  <a:gd name="T44" fmla="*/ 2400 w 187589"/>
                  <a:gd name="T45" fmla="*/ 292782 h 307781"/>
                  <a:gd name="T46" fmla="*/ 0 w 187589"/>
                  <a:gd name="T47" fmla="*/ 268783 h 307781"/>
                  <a:gd name="T48" fmla="*/ 25399 w 187589"/>
                  <a:gd name="T49" fmla="*/ 193788 h 307781"/>
                  <a:gd name="T50" fmla="*/ 87995 w 187589"/>
                  <a:gd name="T51" fmla="*/ 145791 h 307781"/>
                  <a:gd name="T52" fmla="*/ 126193 w 187589"/>
                  <a:gd name="T53" fmla="*/ 115193 h 307781"/>
                  <a:gd name="T54" fmla="*/ 143391 w 187589"/>
                  <a:gd name="T55" fmla="*/ 70196 h 307781"/>
                  <a:gd name="T56" fmla="*/ 126792 w 187589"/>
                  <a:gd name="T57" fmla="*/ 47397 h 307781"/>
                  <a:gd name="T58" fmla="*/ 98194 w 187589"/>
                  <a:gd name="T59" fmla="*/ 38398 h 307781"/>
                  <a:gd name="T60" fmla="*/ 63196 w 187589"/>
                  <a:gd name="T61" fmla="*/ 48997 h 307781"/>
                  <a:gd name="T62" fmla="*/ 34598 w 187589"/>
                  <a:gd name="T63" fmla="*/ 71396 h 307781"/>
                  <a:gd name="T64" fmla="*/ 20799 w 187589"/>
                  <a:gd name="T65" fmla="*/ 78195 h 307781"/>
                  <a:gd name="T66" fmla="*/ 200 w 187589"/>
                  <a:gd name="T67" fmla="*/ 61796 h 307781"/>
                  <a:gd name="T68" fmla="*/ 7800 w 187589"/>
                  <a:gd name="T69" fmla="*/ 45597 h 307781"/>
                  <a:gd name="T70" fmla="*/ 48397 w 187589"/>
                  <a:gd name="T71" fmla="*/ 13799 h 307781"/>
                  <a:gd name="T72" fmla="*/ 98194 w 187589"/>
                  <a:gd name="T73" fmla="*/ 0 h 30778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87589" h="307781">
                    <a:moveTo>
                      <a:pt x="98194" y="0"/>
                    </a:moveTo>
                    <a:cubicBezTo>
                      <a:pt x="119793" y="0"/>
                      <a:pt x="139058" y="5866"/>
                      <a:pt x="155991" y="17599"/>
                    </a:cubicBezTo>
                    <a:cubicBezTo>
                      <a:pt x="174923" y="30798"/>
                      <a:pt x="184389" y="47730"/>
                      <a:pt x="184389" y="68396"/>
                    </a:cubicBezTo>
                    <a:cubicBezTo>
                      <a:pt x="184389" y="81995"/>
                      <a:pt x="182456" y="94527"/>
                      <a:pt x="178589" y="105993"/>
                    </a:cubicBezTo>
                    <a:cubicBezTo>
                      <a:pt x="174723" y="117459"/>
                      <a:pt x="168857" y="127925"/>
                      <a:pt x="160990" y="137391"/>
                    </a:cubicBezTo>
                    <a:cubicBezTo>
                      <a:pt x="150991" y="149391"/>
                      <a:pt x="134059" y="162790"/>
                      <a:pt x="110193" y="177589"/>
                    </a:cubicBezTo>
                    <a:cubicBezTo>
                      <a:pt x="85128" y="193321"/>
                      <a:pt x="68663" y="205254"/>
                      <a:pt x="60797" y="213387"/>
                    </a:cubicBezTo>
                    <a:cubicBezTo>
                      <a:pt x="45997" y="228719"/>
                      <a:pt x="38731" y="247318"/>
                      <a:pt x="38998" y="269183"/>
                    </a:cubicBezTo>
                    <a:lnTo>
                      <a:pt x="80195" y="265384"/>
                    </a:lnTo>
                    <a:cubicBezTo>
                      <a:pt x="108460" y="263784"/>
                      <a:pt x="128659" y="262984"/>
                      <a:pt x="140792" y="262984"/>
                    </a:cubicBezTo>
                    <a:cubicBezTo>
                      <a:pt x="150924" y="262984"/>
                      <a:pt x="160524" y="264717"/>
                      <a:pt x="169590" y="268184"/>
                    </a:cubicBezTo>
                    <a:cubicBezTo>
                      <a:pt x="181589" y="272850"/>
                      <a:pt x="187589" y="279316"/>
                      <a:pt x="187589" y="287582"/>
                    </a:cubicBezTo>
                    <a:cubicBezTo>
                      <a:pt x="187589" y="292782"/>
                      <a:pt x="185789" y="297415"/>
                      <a:pt x="182189" y="301481"/>
                    </a:cubicBezTo>
                    <a:cubicBezTo>
                      <a:pt x="178589" y="305548"/>
                      <a:pt x="174123" y="307581"/>
                      <a:pt x="168790" y="307581"/>
                    </a:cubicBezTo>
                    <a:cubicBezTo>
                      <a:pt x="165457" y="307581"/>
                      <a:pt x="160757" y="306548"/>
                      <a:pt x="154691" y="304481"/>
                    </a:cubicBezTo>
                    <a:cubicBezTo>
                      <a:pt x="148625" y="302415"/>
                      <a:pt x="143991" y="301381"/>
                      <a:pt x="140792" y="301381"/>
                    </a:cubicBezTo>
                    <a:cubicBezTo>
                      <a:pt x="133992" y="301381"/>
                      <a:pt x="123793" y="301781"/>
                      <a:pt x="110193" y="302581"/>
                    </a:cubicBezTo>
                    <a:cubicBezTo>
                      <a:pt x="96594" y="303381"/>
                      <a:pt x="86328" y="303781"/>
                      <a:pt x="79395" y="303781"/>
                    </a:cubicBezTo>
                    <a:cubicBezTo>
                      <a:pt x="74196" y="303781"/>
                      <a:pt x="66496" y="304448"/>
                      <a:pt x="56297" y="305781"/>
                    </a:cubicBezTo>
                    <a:cubicBezTo>
                      <a:pt x="46097" y="307114"/>
                      <a:pt x="38398" y="307781"/>
                      <a:pt x="33198" y="307781"/>
                    </a:cubicBezTo>
                    <a:cubicBezTo>
                      <a:pt x="31732" y="307781"/>
                      <a:pt x="29598" y="307514"/>
                      <a:pt x="26799" y="306981"/>
                    </a:cubicBezTo>
                    <a:cubicBezTo>
                      <a:pt x="23999" y="306448"/>
                      <a:pt x="21866" y="306181"/>
                      <a:pt x="20399" y="306181"/>
                    </a:cubicBezTo>
                    <a:cubicBezTo>
                      <a:pt x="11200" y="306181"/>
                      <a:pt x="5200" y="301715"/>
                      <a:pt x="2400" y="292782"/>
                    </a:cubicBezTo>
                    <a:cubicBezTo>
                      <a:pt x="800" y="288116"/>
                      <a:pt x="0" y="280116"/>
                      <a:pt x="0" y="268783"/>
                    </a:cubicBezTo>
                    <a:cubicBezTo>
                      <a:pt x="0" y="237719"/>
                      <a:pt x="8466" y="212720"/>
                      <a:pt x="25399" y="193788"/>
                    </a:cubicBezTo>
                    <a:cubicBezTo>
                      <a:pt x="33132" y="185122"/>
                      <a:pt x="53997" y="169123"/>
                      <a:pt x="87995" y="145791"/>
                    </a:cubicBezTo>
                    <a:cubicBezTo>
                      <a:pt x="107060" y="132725"/>
                      <a:pt x="119793" y="122526"/>
                      <a:pt x="126193" y="115193"/>
                    </a:cubicBezTo>
                    <a:cubicBezTo>
                      <a:pt x="137658" y="102394"/>
                      <a:pt x="143391" y="87395"/>
                      <a:pt x="143391" y="70196"/>
                    </a:cubicBezTo>
                    <a:cubicBezTo>
                      <a:pt x="143391" y="61663"/>
                      <a:pt x="137858" y="54063"/>
                      <a:pt x="126792" y="47397"/>
                    </a:cubicBezTo>
                    <a:cubicBezTo>
                      <a:pt x="117060" y="41397"/>
                      <a:pt x="107527" y="38398"/>
                      <a:pt x="98194" y="38398"/>
                    </a:cubicBezTo>
                    <a:cubicBezTo>
                      <a:pt x="85928" y="38398"/>
                      <a:pt x="74262" y="41931"/>
                      <a:pt x="63196" y="48997"/>
                    </a:cubicBezTo>
                    <a:lnTo>
                      <a:pt x="34598" y="71396"/>
                    </a:lnTo>
                    <a:cubicBezTo>
                      <a:pt x="28865" y="75929"/>
                      <a:pt x="24265" y="78195"/>
                      <a:pt x="20799" y="78195"/>
                    </a:cubicBezTo>
                    <a:cubicBezTo>
                      <a:pt x="7066" y="78195"/>
                      <a:pt x="200" y="72729"/>
                      <a:pt x="200" y="61796"/>
                    </a:cubicBezTo>
                    <a:cubicBezTo>
                      <a:pt x="200" y="55530"/>
                      <a:pt x="2733" y="50130"/>
                      <a:pt x="7800" y="45597"/>
                    </a:cubicBezTo>
                    <a:cubicBezTo>
                      <a:pt x="23399" y="30931"/>
                      <a:pt x="36931" y="20332"/>
                      <a:pt x="48397" y="13799"/>
                    </a:cubicBezTo>
                    <a:cubicBezTo>
                      <a:pt x="64530" y="4600"/>
                      <a:pt x="81129" y="0"/>
                      <a:pt x="98194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41" name="مربع نص 82">
                <a:extLst>
                  <a:ext uri="{FF2B5EF4-FFF2-40B4-BE49-F238E27FC236}">
                    <a16:creationId xmlns:a16="http://schemas.microsoft.com/office/drawing/2014/main" id="{8C735955-CF3E-CB43-AD84-C029967FB6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7804" y="4476095"/>
                <a:ext cx="200801" cy="315989"/>
              </a:xfrm>
              <a:custGeom>
                <a:avLst/>
                <a:gdLst>
                  <a:gd name="T0" fmla="*/ 96608 w 200801"/>
                  <a:gd name="T1" fmla="*/ 162398 h 315989"/>
                  <a:gd name="T2" fmla="*/ 54210 w 200801"/>
                  <a:gd name="T3" fmla="*/ 187996 h 315989"/>
                  <a:gd name="T4" fmla="*/ 38611 w 200801"/>
                  <a:gd name="T5" fmla="*/ 234794 h 315989"/>
                  <a:gd name="T6" fmla="*/ 61610 w 200801"/>
                  <a:gd name="T7" fmla="*/ 272191 h 315989"/>
                  <a:gd name="T8" fmla="*/ 98408 w 200801"/>
                  <a:gd name="T9" fmla="*/ 280991 h 315989"/>
                  <a:gd name="T10" fmla="*/ 147605 w 200801"/>
                  <a:gd name="T11" fmla="*/ 264392 h 315989"/>
                  <a:gd name="T12" fmla="*/ 158804 w 200801"/>
                  <a:gd name="T13" fmla="*/ 224394 h 315989"/>
                  <a:gd name="T14" fmla="*/ 138405 w 200801"/>
                  <a:gd name="T15" fmla="*/ 182197 h 315989"/>
                  <a:gd name="T16" fmla="*/ 96608 w 200801"/>
                  <a:gd name="T17" fmla="*/ 162398 h 315989"/>
                  <a:gd name="T18" fmla="*/ 100208 w 200801"/>
                  <a:gd name="T19" fmla="*/ 35806 h 315989"/>
                  <a:gd name="T20" fmla="*/ 60810 w 200801"/>
                  <a:gd name="T21" fmla="*/ 50405 h 315989"/>
                  <a:gd name="T22" fmla="*/ 48811 w 200801"/>
                  <a:gd name="T23" fmla="*/ 87203 h 315989"/>
                  <a:gd name="T24" fmla="*/ 94808 w 200801"/>
                  <a:gd name="T25" fmla="*/ 127000 h 315989"/>
                  <a:gd name="T26" fmla="*/ 129206 w 200801"/>
                  <a:gd name="T27" fmla="*/ 113001 h 315989"/>
                  <a:gd name="T28" fmla="*/ 145805 w 200801"/>
                  <a:gd name="T29" fmla="*/ 83003 h 315989"/>
                  <a:gd name="T30" fmla="*/ 133606 w 200801"/>
                  <a:gd name="T31" fmla="*/ 44805 h 315989"/>
                  <a:gd name="T32" fmla="*/ 100208 w 200801"/>
                  <a:gd name="T33" fmla="*/ 35806 h 315989"/>
                  <a:gd name="T34" fmla="*/ 100808 w 200801"/>
                  <a:gd name="T35" fmla="*/ 8 h 315989"/>
                  <a:gd name="T36" fmla="*/ 184802 w 200801"/>
                  <a:gd name="T37" fmla="*/ 83003 h 315989"/>
                  <a:gd name="T38" fmla="*/ 175203 w 200801"/>
                  <a:gd name="T39" fmla="*/ 120001 h 315989"/>
                  <a:gd name="T40" fmla="*/ 145005 w 200801"/>
                  <a:gd name="T41" fmla="*/ 142199 h 315989"/>
                  <a:gd name="T42" fmla="*/ 186802 w 200801"/>
                  <a:gd name="T43" fmla="*/ 174597 h 315989"/>
                  <a:gd name="T44" fmla="*/ 200801 w 200801"/>
                  <a:gd name="T45" fmla="*/ 230794 h 315989"/>
                  <a:gd name="T46" fmla="*/ 170603 w 200801"/>
                  <a:gd name="T47" fmla="*/ 294790 h 315989"/>
                  <a:gd name="T48" fmla="*/ 98408 w 200801"/>
                  <a:gd name="T49" fmla="*/ 315989 h 315989"/>
                  <a:gd name="T50" fmla="*/ 30212 w 200801"/>
                  <a:gd name="T51" fmla="*/ 297590 h 315989"/>
                  <a:gd name="T52" fmla="*/ 14 w 200801"/>
                  <a:gd name="T53" fmla="*/ 236593 h 315989"/>
                  <a:gd name="T54" fmla="*/ 45411 w 200801"/>
                  <a:gd name="T55" fmla="*/ 148599 h 315989"/>
                  <a:gd name="T56" fmla="*/ 9813 w 200801"/>
                  <a:gd name="T57" fmla="*/ 87203 h 315989"/>
                  <a:gd name="T58" fmla="*/ 37211 w 200801"/>
                  <a:gd name="T59" fmla="*/ 24406 h 315989"/>
                  <a:gd name="T60" fmla="*/ 100808 w 200801"/>
                  <a:gd name="T61" fmla="*/ 8 h 31598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00801" h="315989">
                    <a:moveTo>
                      <a:pt x="96608" y="162398"/>
                    </a:moveTo>
                    <a:cubicBezTo>
                      <a:pt x="75409" y="172264"/>
                      <a:pt x="61277" y="180797"/>
                      <a:pt x="54210" y="187996"/>
                    </a:cubicBezTo>
                    <a:cubicBezTo>
                      <a:pt x="43144" y="199062"/>
                      <a:pt x="37945" y="214661"/>
                      <a:pt x="38611" y="234794"/>
                    </a:cubicBezTo>
                    <a:cubicBezTo>
                      <a:pt x="39145" y="251459"/>
                      <a:pt x="46811" y="263925"/>
                      <a:pt x="61610" y="272191"/>
                    </a:cubicBezTo>
                    <a:cubicBezTo>
                      <a:pt x="72409" y="278058"/>
                      <a:pt x="84675" y="280991"/>
                      <a:pt x="98408" y="280991"/>
                    </a:cubicBezTo>
                    <a:cubicBezTo>
                      <a:pt x="121873" y="280991"/>
                      <a:pt x="138272" y="275458"/>
                      <a:pt x="147605" y="264392"/>
                    </a:cubicBezTo>
                    <a:cubicBezTo>
                      <a:pt x="155071" y="255592"/>
                      <a:pt x="158804" y="242260"/>
                      <a:pt x="158804" y="224394"/>
                    </a:cubicBezTo>
                    <a:cubicBezTo>
                      <a:pt x="158804" y="206929"/>
                      <a:pt x="152004" y="192863"/>
                      <a:pt x="138405" y="182197"/>
                    </a:cubicBezTo>
                    <a:cubicBezTo>
                      <a:pt x="129339" y="174864"/>
                      <a:pt x="115407" y="168264"/>
                      <a:pt x="96608" y="162398"/>
                    </a:cubicBezTo>
                    <a:close/>
                    <a:moveTo>
                      <a:pt x="100208" y="35806"/>
                    </a:moveTo>
                    <a:cubicBezTo>
                      <a:pt x="83009" y="35806"/>
                      <a:pt x="69876" y="40672"/>
                      <a:pt x="60810" y="50405"/>
                    </a:cubicBezTo>
                    <a:cubicBezTo>
                      <a:pt x="52677" y="59471"/>
                      <a:pt x="48677" y="71737"/>
                      <a:pt x="48811" y="87203"/>
                    </a:cubicBezTo>
                    <a:cubicBezTo>
                      <a:pt x="48944" y="105868"/>
                      <a:pt x="64276" y="119134"/>
                      <a:pt x="94808" y="127000"/>
                    </a:cubicBezTo>
                    <a:cubicBezTo>
                      <a:pt x="110807" y="122334"/>
                      <a:pt x="122273" y="117667"/>
                      <a:pt x="129206" y="113001"/>
                    </a:cubicBezTo>
                    <a:cubicBezTo>
                      <a:pt x="140272" y="105535"/>
                      <a:pt x="145805" y="95535"/>
                      <a:pt x="145805" y="83003"/>
                    </a:cubicBezTo>
                    <a:cubicBezTo>
                      <a:pt x="145805" y="64871"/>
                      <a:pt x="141738" y="52138"/>
                      <a:pt x="133606" y="44805"/>
                    </a:cubicBezTo>
                    <a:cubicBezTo>
                      <a:pt x="126673" y="38805"/>
                      <a:pt x="115540" y="35806"/>
                      <a:pt x="100208" y="35806"/>
                    </a:cubicBezTo>
                    <a:close/>
                    <a:moveTo>
                      <a:pt x="100808" y="8"/>
                    </a:moveTo>
                    <a:cubicBezTo>
                      <a:pt x="156804" y="-525"/>
                      <a:pt x="184802" y="27140"/>
                      <a:pt x="184802" y="83003"/>
                    </a:cubicBezTo>
                    <a:cubicBezTo>
                      <a:pt x="184802" y="99002"/>
                      <a:pt x="181603" y="111334"/>
                      <a:pt x="175203" y="120001"/>
                    </a:cubicBezTo>
                    <a:cubicBezTo>
                      <a:pt x="170003" y="127200"/>
                      <a:pt x="159937" y="134600"/>
                      <a:pt x="145005" y="142199"/>
                    </a:cubicBezTo>
                    <a:cubicBezTo>
                      <a:pt x="164870" y="152199"/>
                      <a:pt x="178803" y="162998"/>
                      <a:pt x="186802" y="174597"/>
                    </a:cubicBezTo>
                    <a:cubicBezTo>
                      <a:pt x="196135" y="188196"/>
                      <a:pt x="200801" y="206929"/>
                      <a:pt x="200801" y="230794"/>
                    </a:cubicBezTo>
                    <a:cubicBezTo>
                      <a:pt x="200801" y="257992"/>
                      <a:pt x="190735" y="279324"/>
                      <a:pt x="170603" y="294790"/>
                    </a:cubicBezTo>
                    <a:cubicBezTo>
                      <a:pt x="151938" y="308922"/>
                      <a:pt x="127873" y="315989"/>
                      <a:pt x="98408" y="315989"/>
                    </a:cubicBezTo>
                    <a:cubicBezTo>
                      <a:pt x="70276" y="315989"/>
                      <a:pt x="47544" y="309856"/>
                      <a:pt x="30212" y="297590"/>
                    </a:cubicBezTo>
                    <a:cubicBezTo>
                      <a:pt x="10480" y="283724"/>
                      <a:pt x="414" y="263392"/>
                      <a:pt x="14" y="236593"/>
                    </a:cubicBezTo>
                    <a:cubicBezTo>
                      <a:pt x="-520" y="193529"/>
                      <a:pt x="14613" y="164198"/>
                      <a:pt x="45411" y="148599"/>
                    </a:cubicBezTo>
                    <a:cubicBezTo>
                      <a:pt x="21679" y="134200"/>
                      <a:pt x="9813" y="113734"/>
                      <a:pt x="9813" y="87203"/>
                    </a:cubicBezTo>
                    <a:cubicBezTo>
                      <a:pt x="9813" y="62004"/>
                      <a:pt x="18946" y="41072"/>
                      <a:pt x="37211" y="24406"/>
                    </a:cubicBezTo>
                    <a:cubicBezTo>
                      <a:pt x="54677" y="8407"/>
                      <a:pt x="75876" y="275"/>
                      <a:pt x="100808" y="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42" name="مربع نص 83">
                <a:extLst>
                  <a:ext uri="{FF2B5EF4-FFF2-40B4-BE49-F238E27FC236}">
                    <a16:creationId xmlns:a16="http://schemas.microsoft.com/office/drawing/2014/main" id="{BB50EAEA-BCDC-D64E-B509-AB19C41579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4666" y="4438051"/>
                <a:ext cx="228186" cy="317181"/>
              </a:xfrm>
              <a:custGeom>
                <a:avLst/>
                <a:gdLst>
                  <a:gd name="T0" fmla="*/ 144391 w 228186"/>
                  <a:gd name="T1" fmla="*/ 55397 h 317181"/>
                  <a:gd name="T2" fmla="*/ 60996 w 228186"/>
                  <a:gd name="T3" fmla="*/ 182989 h 317181"/>
                  <a:gd name="T4" fmla="*/ 144391 w 228186"/>
                  <a:gd name="T5" fmla="*/ 184989 h 317181"/>
                  <a:gd name="T6" fmla="*/ 144391 w 228186"/>
                  <a:gd name="T7" fmla="*/ 55397 h 317181"/>
                  <a:gd name="T8" fmla="*/ 160590 w 228186"/>
                  <a:gd name="T9" fmla="*/ 0 h 317181"/>
                  <a:gd name="T10" fmla="*/ 183188 w 228186"/>
                  <a:gd name="T11" fmla="*/ 19599 h 317181"/>
                  <a:gd name="T12" fmla="*/ 183188 w 228186"/>
                  <a:gd name="T13" fmla="*/ 185789 h 317181"/>
                  <a:gd name="T14" fmla="*/ 191388 w 228186"/>
                  <a:gd name="T15" fmla="*/ 185589 h 317181"/>
                  <a:gd name="T16" fmla="*/ 228186 w 228186"/>
                  <a:gd name="T17" fmla="*/ 205388 h 317181"/>
                  <a:gd name="T18" fmla="*/ 212987 w 228186"/>
                  <a:gd name="T19" fmla="*/ 223587 h 317181"/>
                  <a:gd name="T20" fmla="*/ 183188 w 228186"/>
                  <a:gd name="T21" fmla="*/ 224587 h 317181"/>
                  <a:gd name="T22" fmla="*/ 183188 w 228186"/>
                  <a:gd name="T23" fmla="*/ 298582 h 317181"/>
                  <a:gd name="T24" fmla="*/ 164990 w 228186"/>
                  <a:gd name="T25" fmla="*/ 317181 h 317181"/>
                  <a:gd name="T26" fmla="*/ 143791 w 228186"/>
                  <a:gd name="T27" fmla="*/ 288183 h 317181"/>
                  <a:gd name="T28" fmla="*/ 144191 w 228186"/>
                  <a:gd name="T29" fmla="*/ 277983 h 317181"/>
                  <a:gd name="T30" fmla="*/ 144591 w 228186"/>
                  <a:gd name="T31" fmla="*/ 268984 h 317181"/>
                  <a:gd name="T32" fmla="*/ 144391 w 228186"/>
                  <a:gd name="T33" fmla="*/ 223587 h 317181"/>
                  <a:gd name="T34" fmla="*/ 56196 w 228186"/>
                  <a:gd name="T35" fmla="*/ 221387 h 317181"/>
                  <a:gd name="T36" fmla="*/ 18199 w 228186"/>
                  <a:gd name="T37" fmla="*/ 219587 h 317181"/>
                  <a:gd name="T38" fmla="*/ 0 w 228186"/>
                  <a:gd name="T39" fmla="*/ 205388 h 317181"/>
                  <a:gd name="T40" fmla="*/ 10999 w 228186"/>
                  <a:gd name="T41" fmla="*/ 182589 h 317181"/>
                  <a:gd name="T42" fmla="*/ 28198 w 228186"/>
                  <a:gd name="T43" fmla="*/ 162190 h 317181"/>
                  <a:gd name="T44" fmla="*/ 126592 w 228186"/>
                  <a:gd name="T45" fmla="*/ 18599 h 317181"/>
                  <a:gd name="T46" fmla="*/ 160590 w 228186"/>
                  <a:gd name="T47" fmla="*/ 0 h 31718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28186" h="317181">
                    <a:moveTo>
                      <a:pt x="144391" y="55397"/>
                    </a:moveTo>
                    <a:cubicBezTo>
                      <a:pt x="108793" y="112193"/>
                      <a:pt x="80995" y="154724"/>
                      <a:pt x="60996" y="182989"/>
                    </a:cubicBezTo>
                    <a:lnTo>
                      <a:pt x="144391" y="184989"/>
                    </a:lnTo>
                    <a:lnTo>
                      <a:pt x="144391" y="55397"/>
                    </a:lnTo>
                    <a:close/>
                    <a:moveTo>
                      <a:pt x="160590" y="0"/>
                    </a:moveTo>
                    <a:cubicBezTo>
                      <a:pt x="175656" y="0"/>
                      <a:pt x="183188" y="6533"/>
                      <a:pt x="183188" y="19599"/>
                    </a:cubicBezTo>
                    <a:lnTo>
                      <a:pt x="183188" y="185789"/>
                    </a:lnTo>
                    <a:cubicBezTo>
                      <a:pt x="185455" y="185656"/>
                      <a:pt x="188188" y="185589"/>
                      <a:pt x="191388" y="185589"/>
                    </a:cubicBezTo>
                    <a:cubicBezTo>
                      <a:pt x="215920" y="185589"/>
                      <a:pt x="228186" y="192189"/>
                      <a:pt x="228186" y="205388"/>
                    </a:cubicBezTo>
                    <a:cubicBezTo>
                      <a:pt x="228186" y="214987"/>
                      <a:pt x="223119" y="221053"/>
                      <a:pt x="212987" y="223587"/>
                    </a:cubicBezTo>
                    <a:cubicBezTo>
                      <a:pt x="208454" y="224787"/>
                      <a:pt x="198521" y="225120"/>
                      <a:pt x="183188" y="224587"/>
                    </a:cubicBezTo>
                    <a:lnTo>
                      <a:pt x="183188" y="298582"/>
                    </a:lnTo>
                    <a:cubicBezTo>
                      <a:pt x="183188" y="310981"/>
                      <a:pt x="177122" y="317181"/>
                      <a:pt x="164990" y="317181"/>
                    </a:cubicBezTo>
                    <a:cubicBezTo>
                      <a:pt x="150857" y="317181"/>
                      <a:pt x="143791" y="307515"/>
                      <a:pt x="143791" y="288183"/>
                    </a:cubicBezTo>
                    <a:cubicBezTo>
                      <a:pt x="143791" y="285783"/>
                      <a:pt x="143924" y="282383"/>
                      <a:pt x="144191" y="277983"/>
                    </a:cubicBezTo>
                    <a:cubicBezTo>
                      <a:pt x="144457" y="273584"/>
                      <a:pt x="144591" y="270584"/>
                      <a:pt x="144591" y="268984"/>
                    </a:cubicBezTo>
                    <a:lnTo>
                      <a:pt x="144391" y="223587"/>
                    </a:lnTo>
                    <a:lnTo>
                      <a:pt x="56196" y="221387"/>
                    </a:lnTo>
                    <a:cubicBezTo>
                      <a:pt x="37931" y="221387"/>
                      <a:pt x="25265" y="220787"/>
                      <a:pt x="18199" y="219587"/>
                    </a:cubicBezTo>
                    <a:cubicBezTo>
                      <a:pt x="6066" y="217587"/>
                      <a:pt x="0" y="212854"/>
                      <a:pt x="0" y="205388"/>
                    </a:cubicBezTo>
                    <a:cubicBezTo>
                      <a:pt x="0" y="199388"/>
                      <a:pt x="3666" y="191789"/>
                      <a:pt x="10999" y="182589"/>
                    </a:cubicBezTo>
                    <a:lnTo>
                      <a:pt x="28198" y="162190"/>
                    </a:lnTo>
                    <a:lnTo>
                      <a:pt x="126592" y="18599"/>
                    </a:lnTo>
                    <a:cubicBezTo>
                      <a:pt x="135525" y="6200"/>
                      <a:pt x="146857" y="0"/>
                      <a:pt x="16059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44" name="مربع نص 84">
                <a:extLst>
                  <a:ext uri="{FF2B5EF4-FFF2-40B4-BE49-F238E27FC236}">
                    <a16:creationId xmlns:a16="http://schemas.microsoft.com/office/drawing/2014/main" id="{D57180AF-39FB-3B4F-807A-2ABEE7D459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9135" y="2246685"/>
                <a:ext cx="385163" cy="319581"/>
              </a:xfrm>
              <a:custGeom>
                <a:avLst/>
                <a:gdLst>
                  <a:gd name="T0" fmla="*/ 277569 w 385163"/>
                  <a:gd name="T1" fmla="*/ 39398 h 319581"/>
                  <a:gd name="T2" fmla="*/ 218573 w 385163"/>
                  <a:gd name="T3" fmla="*/ 77195 h 319581"/>
                  <a:gd name="T4" fmla="*/ 200374 w 385163"/>
                  <a:gd name="T5" fmla="*/ 149391 h 319581"/>
                  <a:gd name="T6" fmla="*/ 218173 w 385163"/>
                  <a:gd name="T7" fmla="*/ 248185 h 319581"/>
                  <a:gd name="T8" fmla="*/ 271570 w 385163"/>
                  <a:gd name="T9" fmla="*/ 281183 h 319581"/>
                  <a:gd name="T10" fmla="*/ 332366 w 385163"/>
                  <a:gd name="T11" fmla="*/ 232786 h 319581"/>
                  <a:gd name="T12" fmla="*/ 345165 w 385163"/>
                  <a:gd name="T13" fmla="*/ 147591 h 319581"/>
                  <a:gd name="T14" fmla="*/ 328266 w 385163"/>
                  <a:gd name="T15" fmla="*/ 66396 h 319581"/>
                  <a:gd name="T16" fmla="*/ 277569 w 385163"/>
                  <a:gd name="T17" fmla="*/ 39398 h 319581"/>
                  <a:gd name="T18" fmla="*/ 277769 w 385163"/>
                  <a:gd name="T19" fmla="*/ 800 h 319581"/>
                  <a:gd name="T20" fmla="*/ 359764 w 385163"/>
                  <a:gd name="T21" fmla="*/ 45597 h 319581"/>
                  <a:gd name="T22" fmla="*/ 385163 w 385163"/>
                  <a:gd name="T23" fmla="*/ 140192 h 319581"/>
                  <a:gd name="T24" fmla="*/ 356765 w 385163"/>
                  <a:gd name="T25" fmla="*/ 274683 h 319581"/>
                  <a:gd name="T26" fmla="*/ 271570 w 385163"/>
                  <a:gd name="T27" fmla="*/ 319581 h 319581"/>
                  <a:gd name="T28" fmla="*/ 182775 w 385163"/>
                  <a:gd name="T29" fmla="*/ 263984 h 319581"/>
                  <a:gd name="T30" fmla="*/ 161576 w 385163"/>
                  <a:gd name="T31" fmla="*/ 152591 h 319581"/>
                  <a:gd name="T32" fmla="*/ 189175 w 385163"/>
                  <a:gd name="T33" fmla="*/ 51397 h 319581"/>
                  <a:gd name="T34" fmla="*/ 277769 w 385163"/>
                  <a:gd name="T35" fmla="*/ 800 h 319581"/>
                  <a:gd name="T36" fmla="*/ 81995 w 385163"/>
                  <a:gd name="T37" fmla="*/ 0 h 319581"/>
                  <a:gd name="T38" fmla="*/ 95394 w 385163"/>
                  <a:gd name="T39" fmla="*/ 15399 h 319581"/>
                  <a:gd name="T40" fmla="*/ 94194 w 385163"/>
                  <a:gd name="T41" fmla="*/ 29098 h 319581"/>
                  <a:gd name="T42" fmla="*/ 92995 w 385163"/>
                  <a:gd name="T43" fmla="*/ 42798 h 319581"/>
                  <a:gd name="T44" fmla="*/ 93694 w 385163"/>
                  <a:gd name="T45" fmla="*/ 62796 h 319581"/>
                  <a:gd name="T46" fmla="*/ 94394 w 385163"/>
                  <a:gd name="T47" fmla="*/ 82795 h 319581"/>
                  <a:gd name="T48" fmla="*/ 89595 w 385163"/>
                  <a:gd name="T49" fmla="*/ 150791 h 319581"/>
                  <a:gd name="T50" fmla="*/ 84795 w 385163"/>
                  <a:gd name="T51" fmla="*/ 218587 h 319581"/>
                  <a:gd name="T52" fmla="*/ 86395 w 385163"/>
                  <a:gd name="T53" fmla="*/ 246785 h 319581"/>
                  <a:gd name="T54" fmla="*/ 88195 w 385163"/>
                  <a:gd name="T55" fmla="*/ 273983 h 319581"/>
                  <a:gd name="T56" fmla="*/ 109194 w 385163"/>
                  <a:gd name="T57" fmla="*/ 273583 h 319581"/>
                  <a:gd name="T58" fmla="*/ 123093 w 385163"/>
                  <a:gd name="T59" fmla="*/ 279083 h 319581"/>
                  <a:gd name="T60" fmla="*/ 128592 w 385163"/>
                  <a:gd name="T61" fmla="*/ 292782 h 319581"/>
                  <a:gd name="T62" fmla="*/ 123093 w 385163"/>
                  <a:gd name="T63" fmla="*/ 306581 h 319581"/>
                  <a:gd name="T64" fmla="*/ 109194 w 385163"/>
                  <a:gd name="T65" fmla="*/ 311981 h 319581"/>
                  <a:gd name="T66" fmla="*/ 69396 w 385163"/>
                  <a:gd name="T67" fmla="*/ 311981 h 319581"/>
                  <a:gd name="T68" fmla="*/ 29798 w 385163"/>
                  <a:gd name="T69" fmla="*/ 311781 h 319581"/>
                  <a:gd name="T70" fmla="*/ 10200 w 385163"/>
                  <a:gd name="T71" fmla="*/ 309981 h 319581"/>
                  <a:gd name="T72" fmla="*/ 0 w 385163"/>
                  <a:gd name="T73" fmla="*/ 294782 h 319581"/>
                  <a:gd name="T74" fmla="*/ 31398 w 385163"/>
                  <a:gd name="T75" fmla="*/ 274583 h 319581"/>
                  <a:gd name="T76" fmla="*/ 40998 w 385163"/>
                  <a:gd name="T77" fmla="*/ 274783 h 319581"/>
                  <a:gd name="T78" fmla="*/ 49197 w 385163"/>
                  <a:gd name="T79" fmla="*/ 275183 h 319581"/>
                  <a:gd name="T80" fmla="*/ 47497 w 385163"/>
                  <a:gd name="T81" fmla="*/ 246785 h 319581"/>
                  <a:gd name="T82" fmla="*/ 45797 w 385163"/>
                  <a:gd name="T83" fmla="*/ 218587 h 319581"/>
                  <a:gd name="T84" fmla="*/ 50397 w 385163"/>
                  <a:gd name="T85" fmla="*/ 141392 h 319581"/>
                  <a:gd name="T86" fmla="*/ 54597 w 385163"/>
                  <a:gd name="T87" fmla="*/ 63996 h 319581"/>
                  <a:gd name="T88" fmla="*/ 20399 w 385163"/>
                  <a:gd name="T89" fmla="*/ 84795 h 319581"/>
                  <a:gd name="T90" fmla="*/ 6500 w 385163"/>
                  <a:gd name="T91" fmla="*/ 78795 h 319581"/>
                  <a:gd name="T92" fmla="*/ 600 w 385163"/>
                  <a:gd name="T93" fmla="*/ 64996 h 319581"/>
                  <a:gd name="T94" fmla="*/ 17799 w 385163"/>
                  <a:gd name="T95" fmla="*/ 42198 h 319581"/>
                  <a:gd name="T96" fmla="*/ 48397 w 385163"/>
                  <a:gd name="T97" fmla="*/ 17799 h 319581"/>
                  <a:gd name="T98" fmla="*/ 81995 w 385163"/>
                  <a:gd name="T99" fmla="*/ 0 h 31958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385163" h="319581">
                    <a:moveTo>
                      <a:pt x="277569" y="39398"/>
                    </a:moveTo>
                    <a:cubicBezTo>
                      <a:pt x="252771" y="39398"/>
                      <a:pt x="233105" y="51997"/>
                      <a:pt x="218573" y="77195"/>
                    </a:cubicBezTo>
                    <a:cubicBezTo>
                      <a:pt x="206440" y="98261"/>
                      <a:pt x="200374" y="122326"/>
                      <a:pt x="200374" y="149391"/>
                    </a:cubicBezTo>
                    <a:cubicBezTo>
                      <a:pt x="200374" y="193255"/>
                      <a:pt x="206307" y="226186"/>
                      <a:pt x="218173" y="248185"/>
                    </a:cubicBezTo>
                    <a:cubicBezTo>
                      <a:pt x="230039" y="270184"/>
                      <a:pt x="247838" y="281183"/>
                      <a:pt x="271570" y="281183"/>
                    </a:cubicBezTo>
                    <a:cubicBezTo>
                      <a:pt x="299835" y="281183"/>
                      <a:pt x="320100" y="265051"/>
                      <a:pt x="332366" y="232786"/>
                    </a:cubicBezTo>
                    <a:cubicBezTo>
                      <a:pt x="340899" y="210387"/>
                      <a:pt x="345165" y="181989"/>
                      <a:pt x="345165" y="147591"/>
                    </a:cubicBezTo>
                    <a:cubicBezTo>
                      <a:pt x="345165" y="111460"/>
                      <a:pt x="339532" y="84395"/>
                      <a:pt x="328266" y="66396"/>
                    </a:cubicBezTo>
                    <a:cubicBezTo>
                      <a:pt x="317000" y="48397"/>
                      <a:pt x="300101" y="39398"/>
                      <a:pt x="277569" y="39398"/>
                    </a:cubicBezTo>
                    <a:close/>
                    <a:moveTo>
                      <a:pt x="277769" y="800"/>
                    </a:moveTo>
                    <a:cubicBezTo>
                      <a:pt x="312834" y="800"/>
                      <a:pt x="340166" y="15733"/>
                      <a:pt x="359764" y="45597"/>
                    </a:cubicBezTo>
                    <a:cubicBezTo>
                      <a:pt x="376697" y="71462"/>
                      <a:pt x="385163" y="102994"/>
                      <a:pt x="385163" y="140192"/>
                    </a:cubicBezTo>
                    <a:cubicBezTo>
                      <a:pt x="385163" y="199921"/>
                      <a:pt x="375697" y="244752"/>
                      <a:pt x="356765" y="274683"/>
                    </a:cubicBezTo>
                    <a:cubicBezTo>
                      <a:pt x="337832" y="304615"/>
                      <a:pt x="309434" y="319581"/>
                      <a:pt x="271570" y="319581"/>
                    </a:cubicBezTo>
                    <a:cubicBezTo>
                      <a:pt x="231039" y="319581"/>
                      <a:pt x="201441" y="301048"/>
                      <a:pt x="182775" y="263984"/>
                    </a:cubicBezTo>
                    <a:cubicBezTo>
                      <a:pt x="168643" y="235452"/>
                      <a:pt x="161576" y="198321"/>
                      <a:pt x="161576" y="152591"/>
                    </a:cubicBezTo>
                    <a:cubicBezTo>
                      <a:pt x="161576" y="113927"/>
                      <a:pt x="170776" y="80195"/>
                      <a:pt x="189175" y="51397"/>
                    </a:cubicBezTo>
                    <a:cubicBezTo>
                      <a:pt x="210907" y="17666"/>
                      <a:pt x="240438" y="800"/>
                      <a:pt x="277769" y="8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4" y="29098"/>
                    </a:cubicBezTo>
                    <a:cubicBezTo>
                      <a:pt x="93395" y="35165"/>
                      <a:pt x="92995" y="39731"/>
                      <a:pt x="92995" y="42798"/>
                    </a:cubicBezTo>
                    <a:cubicBezTo>
                      <a:pt x="92995" y="47197"/>
                      <a:pt x="93228" y="53864"/>
                      <a:pt x="93694" y="62796"/>
                    </a:cubicBezTo>
                    <a:cubicBezTo>
                      <a:pt x="94161" y="71729"/>
                      <a:pt x="94394" y="78395"/>
                      <a:pt x="94394" y="82795"/>
                    </a:cubicBezTo>
                    <a:cubicBezTo>
                      <a:pt x="94394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1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3"/>
                      <a:pt x="45797" y="224853"/>
                      <a:pt x="45797" y="218587"/>
                    </a:cubicBezTo>
                    <a:cubicBezTo>
                      <a:pt x="45797" y="201655"/>
                      <a:pt x="47331" y="175923"/>
                      <a:pt x="50397" y="141392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46" name="مربع نص 85">
                <a:extLst>
                  <a:ext uri="{FF2B5EF4-FFF2-40B4-BE49-F238E27FC236}">
                    <a16:creationId xmlns:a16="http://schemas.microsoft.com/office/drawing/2014/main" id="{EFAA1E25-C5EC-3B4D-A71C-1F4E1AA9A4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0015" y="5273582"/>
                <a:ext cx="205387" cy="321380"/>
              </a:xfrm>
              <a:custGeom>
                <a:avLst/>
                <a:gdLst>
                  <a:gd name="T0" fmla="*/ 175189 w 205387"/>
                  <a:gd name="T1" fmla="*/ 0 h 321380"/>
                  <a:gd name="T2" fmla="*/ 188988 w 205387"/>
                  <a:gd name="T3" fmla="*/ 5800 h 321380"/>
                  <a:gd name="T4" fmla="*/ 194988 w 205387"/>
                  <a:gd name="T5" fmla="*/ 19199 h 321380"/>
                  <a:gd name="T6" fmla="*/ 147591 w 205387"/>
                  <a:gd name="T7" fmla="*/ 41598 h 321380"/>
                  <a:gd name="T8" fmla="*/ 131992 w 205387"/>
                  <a:gd name="T9" fmla="*/ 41198 h 321380"/>
                  <a:gd name="T10" fmla="*/ 120592 w 205387"/>
                  <a:gd name="T11" fmla="*/ 40798 h 321380"/>
                  <a:gd name="T12" fmla="*/ 86794 w 205387"/>
                  <a:gd name="T13" fmla="*/ 41398 h 321380"/>
                  <a:gd name="T14" fmla="*/ 52996 w 205387"/>
                  <a:gd name="T15" fmla="*/ 42397 h 321380"/>
                  <a:gd name="T16" fmla="*/ 45597 w 205387"/>
                  <a:gd name="T17" fmla="*/ 108993 h 321380"/>
                  <a:gd name="T18" fmla="*/ 118592 w 205387"/>
                  <a:gd name="T19" fmla="*/ 87195 h 321380"/>
                  <a:gd name="T20" fmla="*/ 185788 w 205387"/>
                  <a:gd name="T21" fmla="*/ 121593 h 321380"/>
                  <a:gd name="T22" fmla="*/ 205387 w 205387"/>
                  <a:gd name="T23" fmla="*/ 195988 h 321380"/>
                  <a:gd name="T24" fmla="*/ 173789 w 205387"/>
                  <a:gd name="T25" fmla="*/ 284983 h 321380"/>
                  <a:gd name="T26" fmla="*/ 87194 w 205387"/>
                  <a:gd name="T27" fmla="*/ 321380 h 321380"/>
                  <a:gd name="T28" fmla="*/ 3599 w 205387"/>
                  <a:gd name="T29" fmla="*/ 279383 h 321380"/>
                  <a:gd name="T30" fmla="*/ 0 w 205387"/>
                  <a:gd name="T31" fmla="*/ 268184 h 321380"/>
                  <a:gd name="T32" fmla="*/ 6199 w 205387"/>
                  <a:gd name="T33" fmla="*/ 254685 h 321380"/>
                  <a:gd name="T34" fmla="*/ 20198 w 205387"/>
                  <a:gd name="T35" fmla="*/ 248985 h 321380"/>
                  <a:gd name="T36" fmla="*/ 35798 w 205387"/>
                  <a:gd name="T37" fmla="*/ 257784 h 321380"/>
                  <a:gd name="T38" fmla="*/ 51797 w 205387"/>
                  <a:gd name="T39" fmla="*/ 274183 h 321380"/>
                  <a:gd name="T40" fmla="*/ 87194 w 205387"/>
                  <a:gd name="T41" fmla="*/ 282983 h 321380"/>
                  <a:gd name="T42" fmla="*/ 144591 w 205387"/>
                  <a:gd name="T43" fmla="*/ 256584 h 321380"/>
                  <a:gd name="T44" fmla="*/ 166390 w 205387"/>
                  <a:gd name="T45" fmla="*/ 195988 h 321380"/>
                  <a:gd name="T46" fmla="*/ 156790 w 205387"/>
                  <a:gd name="T47" fmla="*/ 148591 h 321380"/>
                  <a:gd name="T48" fmla="*/ 118592 w 205387"/>
                  <a:gd name="T49" fmla="*/ 125592 h 321380"/>
                  <a:gd name="T50" fmla="*/ 83595 w 205387"/>
                  <a:gd name="T51" fmla="*/ 131392 h 321380"/>
                  <a:gd name="T52" fmla="*/ 61796 w 205387"/>
                  <a:gd name="T53" fmla="*/ 147191 h 321380"/>
                  <a:gd name="T54" fmla="*/ 39997 w 205387"/>
                  <a:gd name="T55" fmla="*/ 170990 h 321380"/>
                  <a:gd name="T56" fmla="*/ 21998 w 205387"/>
                  <a:gd name="T57" fmla="*/ 179989 h 321380"/>
                  <a:gd name="T58" fmla="*/ 8399 w 205387"/>
                  <a:gd name="T59" fmla="*/ 174289 h 321380"/>
                  <a:gd name="T60" fmla="*/ 2800 w 205387"/>
                  <a:gd name="T61" fmla="*/ 160590 h 321380"/>
                  <a:gd name="T62" fmla="*/ 5999 w 205387"/>
                  <a:gd name="T63" fmla="*/ 124992 h 321380"/>
                  <a:gd name="T64" fmla="*/ 12799 w 205387"/>
                  <a:gd name="T65" fmla="*/ 42198 h 321380"/>
                  <a:gd name="T66" fmla="*/ 9299 w 205387"/>
                  <a:gd name="T67" fmla="*/ 26898 h 321380"/>
                  <a:gd name="T68" fmla="*/ 5799 w 205387"/>
                  <a:gd name="T69" fmla="*/ 14599 h 321380"/>
                  <a:gd name="T70" fmla="*/ 26798 w 205387"/>
                  <a:gd name="T71" fmla="*/ 2400 h 321380"/>
                  <a:gd name="T72" fmla="*/ 38897 w 205387"/>
                  <a:gd name="T73" fmla="*/ 3100 h 321380"/>
                  <a:gd name="T74" fmla="*/ 50997 w 205387"/>
                  <a:gd name="T75" fmla="*/ 3800 h 321380"/>
                  <a:gd name="T76" fmla="*/ 85794 w 205387"/>
                  <a:gd name="T77" fmla="*/ 3000 h 321380"/>
                  <a:gd name="T78" fmla="*/ 120592 w 205387"/>
                  <a:gd name="T79" fmla="*/ 2200 h 321380"/>
                  <a:gd name="T80" fmla="*/ 136991 w 205387"/>
                  <a:gd name="T81" fmla="*/ 2600 h 321380"/>
                  <a:gd name="T82" fmla="*/ 153390 w 205387"/>
                  <a:gd name="T83" fmla="*/ 3000 h 321380"/>
                  <a:gd name="T84" fmla="*/ 164390 w 205387"/>
                  <a:gd name="T85" fmla="*/ 1500 h 321380"/>
                  <a:gd name="T86" fmla="*/ 175189 w 205387"/>
                  <a:gd name="T87" fmla="*/ 0 h 3213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05387" h="321380">
                    <a:moveTo>
                      <a:pt x="175189" y="0"/>
                    </a:moveTo>
                    <a:cubicBezTo>
                      <a:pt x="180389" y="0"/>
                      <a:pt x="184988" y="1933"/>
                      <a:pt x="188988" y="5800"/>
                    </a:cubicBezTo>
                    <a:cubicBezTo>
                      <a:pt x="192988" y="9666"/>
                      <a:pt x="194988" y="14133"/>
                      <a:pt x="194988" y="19199"/>
                    </a:cubicBezTo>
                    <a:cubicBezTo>
                      <a:pt x="194988" y="34131"/>
                      <a:pt x="179189" y="41598"/>
                      <a:pt x="147591" y="41598"/>
                    </a:cubicBezTo>
                    <a:cubicBezTo>
                      <a:pt x="143458" y="41598"/>
                      <a:pt x="138258" y="41464"/>
                      <a:pt x="131992" y="41198"/>
                    </a:cubicBezTo>
                    <a:cubicBezTo>
                      <a:pt x="125725" y="40931"/>
                      <a:pt x="121926" y="40798"/>
                      <a:pt x="120592" y="40798"/>
                    </a:cubicBezTo>
                    <a:lnTo>
                      <a:pt x="86794" y="41398"/>
                    </a:lnTo>
                    <a:lnTo>
                      <a:pt x="52996" y="42397"/>
                    </a:lnTo>
                    <a:cubicBezTo>
                      <a:pt x="52996" y="48397"/>
                      <a:pt x="50530" y="70596"/>
                      <a:pt x="45597" y="108993"/>
                    </a:cubicBezTo>
                    <a:cubicBezTo>
                      <a:pt x="63862" y="94461"/>
                      <a:pt x="88194" y="87195"/>
                      <a:pt x="118592" y="87195"/>
                    </a:cubicBezTo>
                    <a:cubicBezTo>
                      <a:pt x="147924" y="87195"/>
                      <a:pt x="170323" y="98661"/>
                      <a:pt x="185788" y="121593"/>
                    </a:cubicBezTo>
                    <a:cubicBezTo>
                      <a:pt x="198854" y="141058"/>
                      <a:pt x="205387" y="165857"/>
                      <a:pt x="205387" y="195988"/>
                    </a:cubicBezTo>
                    <a:cubicBezTo>
                      <a:pt x="205387" y="231986"/>
                      <a:pt x="194854" y="261651"/>
                      <a:pt x="173789" y="284983"/>
                    </a:cubicBezTo>
                    <a:cubicBezTo>
                      <a:pt x="151924" y="309248"/>
                      <a:pt x="123059" y="321380"/>
                      <a:pt x="87194" y="321380"/>
                    </a:cubicBezTo>
                    <a:cubicBezTo>
                      <a:pt x="49330" y="321380"/>
                      <a:pt x="21465" y="307381"/>
                      <a:pt x="3599" y="279383"/>
                    </a:cubicBezTo>
                    <a:cubicBezTo>
                      <a:pt x="1200" y="275517"/>
                      <a:pt x="0" y="271783"/>
                      <a:pt x="0" y="268184"/>
                    </a:cubicBezTo>
                    <a:cubicBezTo>
                      <a:pt x="0" y="262984"/>
                      <a:pt x="2066" y="258484"/>
                      <a:pt x="6199" y="254685"/>
                    </a:cubicBezTo>
                    <a:cubicBezTo>
                      <a:pt x="10332" y="250885"/>
                      <a:pt x="14999" y="248985"/>
                      <a:pt x="20198" y="248985"/>
                    </a:cubicBezTo>
                    <a:cubicBezTo>
                      <a:pt x="25665" y="248985"/>
                      <a:pt x="30864" y="251918"/>
                      <a:pt x="35798" y="257784"/>
                    </a:cubicBezTo>
                    <a:cubicBezTo>
                      <a:pt x="42864" y="266317"/>
                      <a:pt x="48197" y="271783"/>
                      <a:pt x="51797" y="274183"/>
                    </a:cubicBezTo>
                    <a:cubicBezTo>
                      <a:pt x="60463" y="280050"/>
                      <a:pt x="72262" y="282983"/>
                      <a:pt x="87194" y="282983"/>
                    </a:cubicBezTo>
                    <a:cubicBezTo>
                      <a:pt x="110260" y="282983"/>
                      <a:pt x="129392" y="274183"/>
                      <a:pt x="144591" y="256584"/>
                    </a:cubicBezTo>
                    <a:cubicBezTo>
                      <a:pt x="159123" y="239785"/>
                      <a:pt x="166390" y="219587"/>
                      <a:pt x="166390" y="195988"/>
                    </a:cubicBezTo>
                    <a:cubicBezTo>
                      <a:pt x="166390" y="176523"/>
                      <a:pt x="163190" y="160724"/>
                      <a:pt x="156790" y="148591"/>
                    </a:cubicBezTo>
                    <a:cubicBezTo>
                      <a:pt x="148524" y="133259"/>
                      <a:pt x="135791" y="125592"/>
                      <a:pt x="118592" y="125592"/>
                    </a:cubicBezTo>
                    <a:cubicBezTo>
                      <a:pt x="104327" y="125592"/>
                      <a:pt x="92661" y="127526"/>
                      <a:pt x="83595" y="131392"/>
                    </a:cubicBezTo>
                    <a:cubicBezTo>
                      <a:pt x="76395" y="134459"/>
                      <a:pt x="69129" y="139725"/>
                      <a:pt x="61796" y="147191"/>
                    </a:cubicBezTo>
                    <a:lnTo>
                      <a:pt x="39997" y="170990"/>
                    </a:lnTo>
                    <a:cubicBezTo>
                      <a:pt x="34131" y="176989"/>
                      <a:pt x="28131" y="179989"/>
                      <a:pt x="21998" y="179989"/>
                    </a:cubicBezTo>
                    <a:cubicBezTo>
                      <a:pt x="16665" y="179989"/>
                      <a:pt x="12132" y="178089"/>
                      <a:pt x="8399" y="174289"/>
                    </a:cubicBezTo>
                    <a:cubicBezTo>
                      <a:pt x="4666" y="170490"/>
                      <a:pt x="2800" y="165923"/>
                      <a:pt x="2800" y="160590"/>
                    </a:cubicBezTo>
                    <a:cubicBezTo>
                      <a:pt x="2800" y="157924"/>
                      <a:pt x="3866" y="146058"/>
                      <a:pt x="5999" y="124992"/>
                    </a:cubicBezTo>
                    <a:cubicBezTo>
                      <a:pt x="10532" y="82995"/>
                      <a:pt x="12799" y="55397"/>
                      <a:pt x="12799" y="42198"/>
                    </a:cubicBezTo>
                    <a:cubicBezTo>
                      <a:pt x="12799" y="37531"/>
                      <a:pt x="11632" y="32431"/>
                      <a:pt x="9299" y="26898"/>
                    </a:cubicBezTo>
                    <a:cubicBezTo>
                      <a:pt x="6966" y="21365"/>
                      <a:pt x="5799" y="17266"/>
                      <a:pt x="5799" y="14599"/>
                    </a:cubicBezTo>
                    <a:cubicBezTo>
                      <a:pt x="5799" y="6466"/>
                      <a:pt x="12799" y="2400"/>
                      <a:pt x="26798" y="2400"/>
                    </a:cubicBezTo>
                    <a:cubicBezTo>
                      <a:pt x="29465" y="2400"/>
                      <a:pt x="33498" y="2633"/>
                      <a:pt x="38897" y="3100"/>
                    </a:cubicBezTo>
                    <a:cubicBezTo>
                      <a:pt x="44297" y="3567"/>
                      <a:pt x="48330" y="3800"/>
                      <a:pt x="50997" y="3800"/>
                    </a:cubicBezTo>
                    <a:cubicBezTo>
                      <a:pt x="58729" y="3800"/>
                      <a:pt x="70329" y="3533"/>
                      <a:pt x="85794" y="3000"/>
                    </a:cubicBezTo>
                    <a:cubicBezTo>
                      <a:pt x="101260" y="2467"/>
                      <a:pt x="112859" y="2200"/>
                      <a:pt x="120592" y="2200"/>
                    </a:cubicBezTo>
                    <a:cubicBezTo>
                      <a:pt x="124192" y="2200"/>
                      <a:pt x="129658" y="2333"/>
                      <a:pt x="136991" y="2600"/>
                    </a:cubicBezTo>
                    <a:cubicBezTo>
                      <a:pt x="144324" y="2867"/>
                      <a:pt x="149791" y="3000"/>
                      <a:pt x="153390" y="3000"/>
                    </a:cubicBezTo>
                    <a:cubicBezTo>
                      <a:pt x="155924" y="3000"/>
                      <a:pt x="159590" y="2500"/>
                      <a:pt x="164390" y="1500"/>
                    </a:cubicBezTo>
                    <a:cubicBezTo>
                      <a:pt x="169189" y="500"/>
                      <a:pt x="172789" y="0"/>
                      <a:pt x="17518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47" name="مربع نص 86">
                <a:extLst>
                  <a:ext uri="{FF2B5EF4-FFF2-40B4-BE49-F238E27FC236}">
                    <a16:creationId xmlns:a16="http://schemas.microsoft.com/office/drawing/2014/main" id="{F5FD255B-DEB5-8B4D-A790-6A69594E84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6060" y="1425929"/>
                <a:ext cx="308218" cy="311981"/>
              </a:xfrm>
              <a:custGeom>
                <a:avLst/>
                <a:gdLst>
                  <a:gd name="T0" fmla="*/ 276369 w 308218"/>
                  <a:gd name="T1" fmla="*/ 15399 h 311981"/>
                  <a:gd name="T2" fmla="*/ 273970 w 308218"/>
                  <a:gd name="T3" fmla="*/ 42797 h 311981"/>
                  <a:gd name="T4" fmla="*/ 275370 w 308218"/>
                  <a:gd name="T5" fmla="*/ 82795 h 311981"/>
                  <a:gd name="T6" fmla="*/ 265770 w 308218"/>
                  <a:gd name="T7" fmla="*/ 218587 h 311981"/>
                  <a:gd name="T8" fmla="*/ 269170 w 308218"/>
                  <a:gd name="T9" fmla="*/ 273983 h 311981"/>
                  <a:gd name="T10" fmla="*/ 304068 w 308218"/>
                  <a:gd name="T11" fmla="*/ 279083 h 311981"/>
                  <a:gd name="T12" fmla="*/ 302608 w 308218"/>
                  <a:gd name="T13" fmla="*/ 296007 h 311981"/>
                  <a:gd name="T14" fmla="*/ 250371 w 308218"/>
                  <a:gd name="T15" fmla="*/ 311981 h 311981"/>
                  <a:gd name="T16" fmla="*/ 191175 w 308218"/>
                  <a:gd name="T17" fmla="*/ 309981 h 311981"/>
                  <a:gd name="T18" fmla="*/ 212373 w 308218"/>
                  <a:gd name="T19" fmla="*/ 274583 h 311981"/>
                  <a:gd name="T20" fmla="*/ 230172 w 308218"/>
                  <a:gd name="T21" fmla="*/ 275183 h 311981"/>
                  <a:gd name="T22" fmla="*/ 226772 w 308218"/>
                  <a:gd name="T23" fmla="*/ 218587 h 311981"/>
                  <a:gd name="T24" fmla="*/ 235572 w 308218"/>
                  <a:gd name="T25" fmla="*/ 63996 h 311981"/>
                  <a:gd name="T26" fmla="*/ 187475 w 308218"/>
                  <a:gd name="T27" fmla="*/ 78795 h 311981"/>
                  <a:gd name="T28" fmla="*/ 198774 w 308218"/>
                  <a:gd name="T29" fmla="*/ 42198 h 311981"/>
                  <a:gd name="T30" fmla="*/ 262970 w 308218"/>
                  <a:gd name="T31" fmla="*/ 0 h 311981"/>
                  <a:gd name="T32" fmla="*/ 95394 w 308218"/>
                  <a:gd name="T33" fmla="*/ 15399 h 311981"/>
                  <a:gd name="T34" fmla="*/ 92995 w 308218"/>
                  <a:gd name="T35" fmla="*/ 42797 h 311981"/>
                  <a:gd name="T36" fmla="*/ 94395 w 308218"/>
                  <a:gd name="T37" fmla="*/ 82795 h 311981"/>
                  <a:gd name="T38" fmla="*/ 84795 w 308218"/>
                  <a:gd name="T39" fmla="*/ 218587 h 311981"/>
                  <a:gd name="T40" fmla="*/ 88195 w 308218"/>
                  <a:gd name="T41" fmla="*/ 273983 h 311981"/>
                  <a:gd name="T42" fmla="*/ 123093 w 308218"/>
                  <a:gd name="T43" fmla="*/ 279083 h 311981"/>
                  <a:gd name="T44" fmla="*/ 123093 w 308218"/>
                  <a:gd name="T45" fmla="*/ 306581 h 311981"/>
                  <a:gd name="T46" fmla="*/ 69396 w 308218"/>
                  <a:gd name="T47" fmla="*/ 311981 h 311981"/>
                  <a:gd name="T48" fmla="*/ 10200 w 308218"/>
                  <a:gd name="T49" fmla="*/ 309981 h 311981"/>
                  <a:gd name="T50" fmla="*/ 31398 w 308218"/>
                  <a:gd name="T51" fmla="*/ 274583 h 311981"/>
                  <a:gd name="T52" fmla="*/ 49197 w 308218"/>
                  <a:gd name="T53" fmla="*/ 275183 h 311981"/>
                  <a:gd name="T54" fmla="*/ 45798 w 308218"/>
                  <a:gd name="T55" fmla="*/ 218587 h 311981"/>
                  <a:gd name="T56" fmla="*/ 54597 w 308218"/>
                  <a:gd name="T57" fmla="*/ 63996 h 311981"/>
                  <a:gd name="T58" fmla="*/ 6500 w 308218"/>
                  <a:gd name="T59" fmla="*/ 78795 h 311981"/>
                  <a:gd name="T60" fmla="*/ 17799 w 308218"/>
                  <a:gd name="T61" fmla="*/ 42198 h 311981"/>
                  <a:gd name="T62" fmla="*/ 81995 w 308218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08218" h="311981">
                    <a:moveTo>
                      <a:pt x="262970" y="0"/>
                    </a:moveTo>
                    <a:cubicBezTo>
                      <a:pt x="271903" y="0"/>
                      <a:pt x="276369" y="5133"/>
                      <a:pt x="276369" y="15399"/>
                    </a:cubicBezTo>
                    <a:cubicBezTo>
                      <a:pt x="276369" y="18466"/>
                      <a:pt x="275969" y="23032"/>
                      <a:pt x="275170" y="29098"/>
                    </a:cubicBezTo>
                    <a:cubicBezTo>
                      <a:pt x="274370" y="35165"/>
                      <a:pt x="273970" y="39731"/>
                      <a:pt x="273970" y="42797"/>
                    </a:cubicBezTo>
                    <a:cubicBezTo>
                      <a:pt x="273970" y="47197"/>
                      <a:pt x="274203" y="53863"/>
                      <a:pt x="274670" y="62796"/>
                    </a:cubicBezTo>
                    <a:cubicBezTo>
                      <a:pt x="275136" y="71729"/>
                      <a:pt x="275370" y="78395"/>
                      <a:pt x="275370" y="82795"/>
                    </a:cubicBezTo>
                    <a:cubicBezTo>
                      <a:pt x="275370" y="97994"/>
                      <a:pt x="273770" y="120659"/>
                      <a:pt x="270570" y="150791"/>
                    </a:cubicBezTo>
                    <a:cubicBezTo>
                      <a:pt x="267370" y="180922"/>
                      <a:pt x="265770" y="203521"/>
                      <a:pt x="265770" y="218587"/>
                    </a:cubicBezTo>
                    <a:cubicBezTo>
                      <a:pt x="265770" y="226320"/>
                      <a:pt x="266303" y="235719"/>
                      <a:pt x="267370" y="246785"/>
                    </a:cubicBezTo>
                    <a:cubicBezTo>
                      <a:pt x="268437" y="257851"/>
                      <a:pt x="269037" y="266917"/>
                      <a:pt x="269170" y="273983"/>
                    </a:cubicBezTo>
                    <a:lnTo>
                      <a:pt x="290169" y="273583"/>
                    </a:lnTo>
                    <a:cubicBezTo>
                      <a:pt x="295768" y="273583"/>
                      <a:pt x="300401" y="275417"/>
                      <a:pt x="304068" y="279083"/>
                    </a:cubicBezTo>
                    <a:lnTo>
                      <a:pt x="308218" y="289422"/>
                    </a:lnTo>
                    <a:lnTo>
                      <a:pt x="302608" y="296007"/>
                    </a:lnTo>
                    <a:lnTo>
                      <a:pt x="282611" y="311981"/>
                    </a:lnTo>
                    <a:lnTo>
                      <a:pt x="250371" y="311981"/>
                    </a:lnTo>
                    <a:lnTo>
                      <a:pt x="210773" y="311781"/>
                    </a:lnTo>
                    <a:cubicBezTo>
                      <a:pt x="201441" y="311781"/>
                      <a:pt x="194908" y="311181"/>
                      <a:pt x="191175" y="309981"/>
                    </a:cubicBezTo>
                    <a:cubicBezTo>
                      <a:pt x="184375" y="307581"/>
                      <a:pt x="180975" y="302515"/>
                      <a:pt x="180975" y="294782"/>
                    </a:cubicBezTo>
                    <a:cubicBezTo>
                      <a:pt x="180975" y="281316"/>
                      <a:pt x="191441" y="274583"/>
                      <a:pt x="212373" y="274583"/>
                    </a:cubicBezTo>
                    <a:lnTo>
                      <a:pt x="221973" y="274783"/>
                    </a:lnTo>
                    <a:lnTo>
                      <a:pt x="230172" y="275183"/>
                    </a:lnTo>
                    <a:cubicBezTo>
                      <a:pt x="230172" y="268784"/>
                      <a:pt x="229606" y="259318"/>
                      <a:pt x="228472" y="246785"/>
                    </a:cubicBezTo>
                    <a:cubicBezTo>
                      <a:pt x="227339" y="234252"/>
                      <a:pt x="226772" y="224853"/>
                      <a:pt x="226772" y="218587"/>
                    </a:cubicBezTo>
                    <a:cubicBezTo>
                      <a:pt x="226772" y="201654"/>
                      <a:pt x="228306" y="175923"/>
                      <a:pt x="231372" y="141391"/>
                    </a:cubicBezTo>
                    <a:cubicBezTo>
                      <a:pt x="234305" y="107394"/>
                      <a:pt x="235705" y="81595"/>
                      <a:pt x="235572" y="63996"/>
                    </a:cubicBezTo>
                    <a:cubicBezTo>
                      <a:pt x="217706" y="77862"/>
                      <a:pt x="206307" y="84795"/>
                      <a:pt x="201374" y="84795"/>
                    </a:cubicBezTo>
                    <a:cubicBezTo>
                      <a:pt x="196041" y="84795"/>
                      <a:pt x="191408" y="82795"/>
                      <a:pt x="187475" y="78795"/>
                    </a:cubicBezTo>
                    <a:cubicBezTo>
                      <a:pt x="183542" y="74796"/>
                      <a:pt x="181575" y="70196"/>
                      <a:pt x="181575" y="64996"/>
                    </a:cubicBezTo>
                    <a:cubicBezTo>
                      <a:pt x="181575" y="58730"/>
                      <a:pt x="187308" y="51130"/>
                      <a:pt x="198774" y="42198"/>
                    </a:cubicBezTo>
                    <a:cubicBezTo>
                      <a:pt x="205974" y="37131"/>
                      <a:pt x="216173" y="28998"/>
                      <a:pt x="229372" y="17799"/>
                    </a:cubicBezTo>
                    <a:cubicBezTo>
                      <a:pt x="241105" y="5933"/>
                      <a:pt x="252304" y="0"/>
                      <a:pt x="262970" y="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</p:grpSp>
      </p:grpSp>
      <p:grpSp>
        <p:nvGrpSpPr>
          <p:cNvPr id="48" name="مجموعة 47">
            <a:extLst>
              <a:ext uri="{FF2B5EF4-FFF2-40B4-BE49-F238E27FC236}">
                <a16:creationId xmlns:a16="http://schemas.microsoft.com/office/drawing/2014/main" id="{D8432A7B-437E-1948-A743-B41C772759AC}"/>
              </a:ext>
            </a:extLst>
          </p:cNvPr>
          <p:cNvGrpSpPr>
            <a:grpSpLocks/>
          </p:cNvGrpSpPr>
          <p:nvPr/>
        </p:nvGrpSpPr>
        <p:grpSpPr bwMode="auto">
          <a:xfrm>
            <a:off x="11393556" y="389933"/>
            <a:ext cx="66675" cy="1009650"/>
            <a:chOff x="5944770" y="1379001"/>
            <a:chExt cx="226260" cy="3927154"/>
          </a:xfrm>
        </p:grpSpPr>
        <p:sp>
          <p:nvSpPr>
            <p:cNvPr id="50" name="مثلث متساوي الساقين 49">
              <a:extLst>
                <a:ext uri="{FF2B5EF4-FFF2-40B4-BE49-F238E27FC236}">
                  <a16:creationId xmlns:a16="http://schemas.microsoft.com/office/drawing/2014/main" id="{36363A4F-4F3B-644B-B871-323EC1C1430A}"/>
                </a:ext>
              </a:extLst>
            </p:cNvPr>
            <p:cNvSpPr/>
            <p:nvPr/>
          </p:nvSpPr>
          <p:spPr>
            <a:xfrm>
              <a:off x="5944770" y="1379001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  <p:sp>
          <p:nvSpPr>
            <p:cNvPr id="51" name="مثلث متساوي الساقين 50">
              <a:extLst>
                <a:ext uri="{FF2B5EF4-FFF2-40B4-BE49-F238E27FC236}">
                  <a16:creationId xmlns:a16="http://schemas.microsoft.com/office/drawing/2014/main" id="{8A7CB45E-B2A1-564C-B241-B1C35443B58B}"/>
                </a:ext>
              </a:extLst>
            </p:cNvPr>
            <p:cNvSpPr/>
            <p:nvPr/>
          </p:nvSpPr>
          <p:spPr>
            <a:xfrm flipV="1">
              <a:off x="5944770" y="3342578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</p:grpSp>
      <p:grpSp>
        <p:nvGrpSpPr>
          <p:cNvPr id="52" name="مجموعة 51">
            <a:extLst>
              <a:ext uri="{FF2B5EF4-FFF2-40B4-BE49-F238E27FC236}">
                <a16:creationId xmlns:a16="http://schemas.microsoft.com/office/drawing/2014/main" id="{A3FF548D-CC95-C842-8030-13DF9DC5DE9D}"/>
              </a:ext>
            </a:extLst>
          </p:cNvPr>
          <p:cNvGrpSpPr>
            <a:grpSpLocks/>
          </p:cNvGrpSpPr>
          <p:nvPr/>
        </p:nvGrpSpPr>
        <p:grpSpPr bwMode="auto">
          <a:xfrm rot="4908360">
            <a:off x="11336405" y="494708"/>
            <a:ext cx="63500" cy="787400"/>
            <a:chOff x="5944770" y="1379001"/>
            <a:chExt cx="226260" cy="3927154"/>
          </a:xfrm>
        </p:grpSpPr>
        <p:sp>
          <p:nvSpPr>
            <p:cNvPr id="53" name="مثلث متساوي الساقين 52">
              <a:extLst>
                <a:ext uri="{FF2B5EF4-FFF2-40B4-BE49-F238E27FC236}">
                  <a16:creationId xmlns:a16="http://schemas.microsoft.com/office/drawing/2014/main" id="{9CBC6D7E-2E34-784C-8EB6-8EA6C86A2038}"/>
                </a:ext>
              </a:extLst>
            </p:cNvPr>
            <p:cNvSpPr/>
            <p:nvPr/>
          </p:nvSpPr>
          <p:spPr>
            <a:xfrm>
              <a:off x="5941542" y="1392220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  <p:sp>
          <p:nvSpPr>
            <p:cNvPr id="54" name="مثلث متساوي الساقين 53">
              <a:extLst>
                <a:ext uri="{FF2B5EF4-FFF2-40B4-BE49-F238E27FC236}">
                  <a16:creationId xmlns:a16="http://schemas.microsoft.com/office/drawing/2014/main" id="{3CD7DB4D-4A3F-1C4B-B6F1-58FCDC0A8FE6}"/>
                </a:ext>
              </a:extLst>
            </p:cNvPr>
            <p:cNvSpPr/>
            <p:nvPr/>
          </p:nvSpPr>
          <p:spPr>
            <a:xfrm flipV="1">
              <a:off x="5935188" y="3342771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</p:grpSp>
      <p:sp>
        <p:nvSpPr>
          <p:cNvPr id="56" name="شكل بيضاوي 55">
            <a:extLst>
              <a:ext uri="{FF2B5EF4-FFF2-40B4-BE49-F238E27FC236}">
                <a16:creationId xmlns:a16="http://schemas.microsoft.com/office/drawing/2014/main" id="{F0E60FC3-52F7-B64F-8E36-5B2298152B4A}"/>
              </a:ext>
            </a:extLst>
          </p:cNvPr>
          <p:cNvSpPr/>
          <p:nvPr/>
        </p:nvSpPr>
        <p:spPr>
          <a:xfrm>
            <a:off x="11371104" y="834431"/>
            <a:ext cx="98094" cy="10739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EG" sz="1013"/>
          </a:p>
        </p:txBody>
      </p:sp>
      <p:pic>
        <p:nvPicPr>
          <p:cNvPr id="58" name="Picture 2">
            <a:extLst>
              <a:ext uri="{FF2B5EF4-FFF2-40B4-BE49-F238E27FC236}">
                <a16:creationId xmlns:a16="http://schemas.microsoft.com/office/drawing/2014/main" id="{906EA289-50FE-1142-9584-9AF8003C2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296" y="973290"/>
            <a:ext cx="1653477" cy="448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مستطيل 58">
            <a:extLst>
              <a:ext uri="{FF2B5EF4-FFF2-40B4-BE49-F238E27FC236}">
                <a16:creationId xmlns:a16="http://schemas.microsoft.com/office/drawing/2014/main" id="{C9868255-48B2-854F-B247-531F421F7129}"/>
              </a:ext>
            </a:extLst>
          </p:cNvPr>
          <p:cNvSpPr/>
          <p:nvPr/>
        </p:nvSpPr>
        <p:spPr>
          <a:xfrm>
            <a:off x="4452473" y="1278511"/>
            <a:ext cx="2801938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100" dirty="0">
                <a:solidFill>
                  <a:srgbClr val="FF0000"/>
                </a:solidFill>
                <a:latin typeface="Beirut" pitchFamily="2" charset="-78"/>
                <a:cs typeface="Beirut" pitchFamily="2" charset="-78"/>
              </a:rPr>
              <a:t>٢-٤</a:t>
            </a:r>
          </a:p>
          <a:p>
            <a:pPr algn="ctr">
              <a:defRPr/>
            </a:pPr>
            <a:r>
              <a:rPr lang="ar-SA" sz="24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حل المعادلات الخطية بيانيا</a:t>
            </a:r>
            <a:endParaRPr lang="ar-SA" sz="2400" dirty="0">
              <a:solidFill>
                <a:srgbClr val="00B050"/>
              </a:solidFill>
              <a:latin typeface="Beirut" pitchFamily="2" charset="-78"/>
              <a:cs typeface="Beirut" pitchFamily="2" charset="-78"/>
            </a:endParaRPr>
          </a:p>
        </p:txBody>
      </p:sp>
      <p:sp>
        <p:nvSpPr>
          <p:cNvPr id="60" name="مربع نص 5">
            <a:extLst>
              <a:ext uri="{FF2B5EF4-FFF2-40B4-BE49-F238E27FC236}">
                <a16:creationId xmlns:a16="http://schemas.microsoft.com/office/drawing/2014/main" id="{1920AFDE-A9E4-C244-B9A5-E505778BDE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6513" y="982068"/>
            <a:ext cx="1757363" cy="6461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sz="1200" dirty="0">
                <a:solidFill>
                  <a:srgbClr val="C00000"/>
                </a:solidFill>
              </a:rPr>
              <a:t>التاريخ   </a:t>
            </a:r>
            <a:r>
              <a:rPr lang="ar-SA" altLang="ar-SA" sz="1200" dirty="0">
                <a:solidFill>
                  <a:srgbClr val="002060"/>
                </a:solidFill>
              </a:rPr>
              <a:t>/  /    ١٤٤هـ</a:t>
            </a:r>
          </a:p>
          <a:p>
            <a:pPr defTabSz="685800" rtl="0">
              <a:spcBef>
                <a:spcPct val="0"/>
              </a:spcBef>
              <a:buNone/>
              <a:defRPr/>
            </a:pPr>
            <a:endParaRPr lang="ar-SA" altLang="ar-SA" sz="1200" dirty="0">
              <a:solidFill>
                <a:srgbClr val="002060"/>
              </a:solidFill>
            </a:endParaRPr>
          </a:p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sz="1200" dirty="0">
                <a:solidFill>
                  <a:srgbClr val="002060"/>
                </a:solidFill>
              </a:rPr>
              <a:t> </a:t>
            </a:r>
            <a:r>
              <a:rPr lang="ar-SA" altLang="ar-SA" sz="1200" dirty="0">
                <a:solidFill>
                  <a:srgbClr val="C00000"/>
                </a:solidFill>
              </a:rPr>
              <a:t>رقم الصفحة :</a:t>
            </a:r>
            <a:endParaRPr lang="ar-SA" altLang="ar-SA" sz="1050" dirty="0">
              <a:solidFill>
                <a:srgbClr val="002060"/>
              </a:solidFill>
            </a:endParaRPr>
          </a:p>
        </p:txBody>
      </p:sp>
      <p:sp>
        <p:nvSpPr>
          <p:cNvPr id="61" name="مستطيل 60">
            <a:extLst>
              <a:ext uri="{FF2B5EF4-FFF2-40B4-BE49-F238E27FC236}">
                <a16:creationId xmlns:a16="http://schemas.microsoft.com/office/drawing/2014/main" id="{D22BDAC4-9903-B04C-8961-68DBFADFC048}"/>
              </a:ext>
            </a:extLst>
          </p:cNvPr>
          <p:cNvSpPr/>
          <p:nvPr/>
        </p:nvSpPr>
        <p:spPr>
          <a:xfrm>
            <a:off x="6251825" y="1881396"/>
            <a:ext cx="2803525" cy="114141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1400" dirty="0">
                <a:solidFill>
                  <a:srgbClr val="008F00"/>
                </a:solidFill>
                <a:latin typeface="Beirut" pitchFamily="2" charset="-78"/>
                <a:cs typeface="Beirut" pitchFamily="2" charset="-78"/>
              </a:rPr>
              <a:t>فيما سبق </a:t>
            </a:r>
          </a:p>
          <a:p>
            <a:pPr algn="ctr">
              <a:defRPr/>
            </a:pPr>
            <a:r>
              <a:rPr lang="ar-SA" sz="14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درست تمثيل المعادلات الخطية</a:t>
            </a:r>
          </a:p>
          <a:p>
            <a:pPr algn="ctr">
              <a:defRPr/>
            </a:pPr>
            <a:r>
              <a:rPr lang="ar-SA" sz="14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 بيانيا باستعمال  الجداول </a:t>
            </a:r>
          </a:p>
          <a:p>
            <a:pPr algn="ctr">
              <a:defRPr/>
            </a:pPr>
            <a:r>
              <a:rPr lang="ar-SA" sz="14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والمقطعين</a:t>
            </a:r>
          </a:p>
        </p:txBody>
      </p:sp>
      <p:pic>
        <p:nvPicPr>
          <p:cNvPr id="62" name="صورة 61">
            <a:extLst>
              <a:ext uri="{FF2B5EF4-FFF2-40B4-BE49-F238E27FC236}">
                <a16:creationId xmlns:a16="http://schemas.microsoft.com/office/drawing/2014/main" id="{BCDD998B-ECFF-734D-8B40-B09106E88F0C}"/>
              </a:ext>
            </a:extLst>
          </p:cNvPr>
          <p:cNvPicPr>
            <a:picLocks noChangeAspect="1"/>
          </p:cNvPicPr>
          <p:nvPr/>
        </p:nvPicPr>
        <p:blipFill>
          <a:blip r:embed="rId17">
            <a:alphaModFix amt="50000"/>
          </a:blip>
          <a:stretch>
            <a:fillRect/>
          </a:stretch>
        </p:blipFill>
        <p:spPr>
          <a:xfrm>
            <a:off x="3883204" y="2350816"/>
            <a:ext cx="1190726" cy="1193711"/>
          </a:xfrm>
          <a:prstGeom prst="rect">
            <a:avLst/>
          </a:prstGeom>
          <a:ln>
            <a:noFill/>
          </a:ln>
        </p:spPr>
      </p:pic>
      <p:pic>
        <p:nvPicPr>
          <p:cNvPr id="64" name="صورة 63">
            <a:hlinkClick r:id="rId18"/>
            <a:extLst>
              <a:ext uri="{FF2B5EF4-FFF2-40B4-BE49-F238E27FC236}">
                <a16:creationId xmlns:a16="http://schemas.microsoft.com/office/drawing/2014/main" id="{71C2C4B1-1A08-2145-831D-FA6C4B598BF0}"/>
              </a:ext>
            </a:extLst>
          </p:cNvPr>
          <p:cNvPicPr>
            <a:picLocks/>
          </p:cNvPicPr>
          <p:nvPr/>
        </p:nvPicPr>
        <p:blipFill>
          <a:blip r:embed="rId19"/>
          <a:stretch>
            <a:fillRect/>
          </a:stretch>
        </p:blipFill>
        <p:spPr>
          <a:xfrm>
            <a:off x="10151443" y="3814589"/>
            <a:ext cx="643093" cy="455425"/>
          </a:xfrm>
          <a:prstGeom prst="rect">
            <a:avLst/>
          </a:prstGeom>
        </p:spPr>
      </p:pic>
      <p:pic>
        <p:nvPicPr>
          <p:cNvPr id="65" name="صورة 64">
            <a:hlinkClick r:id="rId20"/>
            <a:extLst>
              <a:ext uri="{FF2B5EF4-FFF2-40B4-BE49-F238E27FC236}">
                <a16:creationId xmlns:a16="http://schemas.microsoft.com/office/drawing/2014/main" id="{DB6B6C4A-8667-8740-B00F-724048D215C5}"/>
              </a:ext>
            </a:extLst>
          </p:cNvPr>
          <p:cNvPicPr>
            <a:picLocks noChangeAspect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19610" y="3851966"/>
            <a:ext cx="488870" cy="455424"/>
          </a:xfrm>
          <a:prstGeom prst="rect">
            <a:avLst/>
          </a:prstGeom>
        </p:spPr>
      </p:pic>
      <p:pic>
        <p:nvPicPr>
          <p:cNvPr id="5" name="صورة 4" descr="صورة تحتوي على منضدة&#10;&#10;تم إنشاء الوصف تلقائياً">
            <a:extLst>
              <a:ext uri="{FF2B5EF4-FFF2-40B4-BE49-F238E27FC236}">
                <a16:creationId xmlns:a16="http://schemas.microsoft.com/office/drawing/2014/main" id="{07B5A026-5C7E-F143-8ACB-7ACE8579912C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24111" y="1418633"/>
            <a:ext cx="1735706" cy="1323900"/>
          </a:xfrm>
          <a:prstGeom prst="rect">
            <a:avLst/>
          </a:prstGeom>
        </p:spPr>
      </p:pic>
      <p:pic>
        <p:nvPicPr>
          <p:cNvPr id="10" name="صورة 9">
            <a:hlinkClick r:id="rId23"/>
            <a:extLst>
              <a:ext uri="{FF2B5EF4-FFF2-40B4-BE49-F238E27FC236}">
                <a16:creationId xmlns:a16="http://schemas.microsoft.com/office/drawing/2014/main" id="{FC5E1B9D-3E97-7846-A12C-334037D60949}"/>
              </a:ext>
            </a:extLst>
          </p:cNvPr>
          <p:cNvPicPr>
            <a:picLocks noChangeAspect="1"/>
          </p:cNvPicPr>
          <p:nvPr/>
        </p:nvPicPr>
        <p:blipFill rotWithShape="1">
          <a:blip r:embed="rId24"/>
          <a:srcRect l="7120" t="7380" r="8167" b="3206"/>
          <a:stretch/>
        </p:blipFill>
        <p:spPr>
          <a:xfrm rot="5400000">
            <a:off x="9123890" y="2203552"/>
            <a:ext cx="970651" cy="1480247"/>
          </a:xfrm>
          <a:prstGeom prst="rect">
            <a:avLst/>
          </a:prstGeom>
        </p:spPr>
      </p:pic>
      <p:sp>
        <p:nvSpPr>
          <p:cNvPr id="45" name="مستطيل 44">
            <a:extLst>
              <a:ext uri="{FF2B5EF4-FFF2-40B4-BE49-F238E27FC236}">
                <a16:creationId xmlns:a16="http://schemas.microsoft.com/office/drawing/2014/main" id="{812DFE0B-FA55-AB47-A336-151F3E36EBF0}"/>
              </a:ext>
            </a:extLst>
          </p:cNvPr>
          <p:cNvSpPr/>
          <p:nvPr/>
        </p:nvSpPr>
        <p:spPr>
          <a:xfrm>
            <a:off x="4443407" y="1891471"/>
            <a:ext cx="2803525" cy="114141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1400" dirty="0">
                <a:solidFill>
                  <a:srgbClr val="008F00"/>
                </a:solidFill>
                <a:latin typeface="Beirut" pitchFamily="2" charset="-78"/>
                <a:cs typeface="Beirut" pitchFamily="2" charset="-78"/>
              </a:rPr>
              <a:t>والان</a:t>
            </a:r>
          </a:p>
          <a:p>
            <a:pPr algn="ctr">
              <a:defRPr/>
            </a:pPr>
            <a:r>
              <a:rPr lang="ar-SA" sz="14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احل المعادلات الخطية بيانيا</a:t>
            </a:r>
          </a:p>
          <a:p>
            <a:pPr algn="ctr">
              <a:defRPr/>
            </a:pPr>
            <a:r>
              <a:rPr lang="ar-SA" sz="14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اقدر حل المعادلة الخطية بيانيا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8EF8091C-C446-F942-A21A-AED2BDAFA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>
                <a:solidFill>
                  <a:schemeClr val="tx1"/>
                </a:solidFill>
              </a:rPr>
              <a:t>203</a:t>
            </a:fld>
            <a:endParaRPr lang="ar-S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589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>
            <a:extLst>
              <a:ext uri="{FF2B5EF4-FFF2-40B4-BE49-F238E27FC236}">
                <a16:creationId xmlns:a16="http://schemas.microsoft.com/office/drawing/2014/main" id="{8C0ED7A3-8A30-3A4C-8347-C9ACC9F689BD}"/>
              </a:ext>
            </a:extLst>
          </p:cNvPr>
          <p:cNvSpPr/>
          <p:nvPr/>
        </p:nvSpPr>
        <p:spPr>
          <a:xfrm>
            <a:off x="353878" y="178229"/>
            <a:ext cx="11484244" cy="6408711"/>
          </a:xfrm>
          <a:prstGeom prst="round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13D672F3-C997-1A47-A4EB-0D6E943191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7238" y="833352"/>
            <a:ext cx="11016137" cy="558173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4" name="مستطيل مستدير الزوايا 103">
            <a:extLst>
              <a:ext uri="{FF2B5EF4-FFF2-40B4-BE49-F238E27FC236}">
                <a16:creationId xmlns:a16="http://schemas.microsoft.com/office/drawing/2014/main" id="{806B5BCE-B8FB-714B-9BA9-776E13079A62}"/>
              </a:ext>
            </a:extLst>
          </p:cNvPr>
          <p:cNvSpPr/>
          <p:nvPr/>
        </p:nvSpPr>
        <p:spPr>
          <a:xfrm>
            <a:off x="595595" y="618319"/>
            <a:ext cx="11096787" cy="579677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5" name="مستطيل مستدير الزوايا 104">
            <a:extLst>
              <a:ext uri="{FF2B5EF4-FFF2-40B4-BE49-F238E27FC236}">
                <a16:creationId xmlns:a16="http://schemas.microsoft.com/office/drawing/2014/main" id="{6566C454-AECE-FD4E-A839-C7201BE18EC6}"/>
              </a:ext>
            </a:extLst>
          </p:cNvPr>
          <p:cNvSpPr/>
          <p:nvPr/>
        </p:nvSpPr>
        <p:spPr>
          <a:xfrm>
            <a:off x="636091" y="614389"/>
            <a:ext cx="11096787" cy="579677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F9CC5B45-3701-EB40-A57C-92F94AE26A8A}"/>
              </a:ext>
            </a:extLst>
          </p:cNvPr>
          <p:cNvGrpSpPr/>
          <p:nvPr/>
        </p:nvGrpSpPr>
        <p:grpSpPr>
          <a:xfrm>
            <a:off x="571344" y="614389"/>
            <a:ext cx="11508494" cy="6298245"/>
            <a:chOff x="571344" y="614389"/>
            <a:chExt cx="11508494" cy="6298245"/>
          </a:xfrm>
        </p:grpSpPr>
        <p:sp>
          <p:nvSpPr>
            <p:cNvPr id="106" name="مستطيل مستدير الزوايا 105">
              <a:extLst>
                <a:ext uri="{FF2B5EF4-FFF2-40B4-BE49-F238E27FC236}">
                  <a16:creationId xmlns:a16="http://schemas.microsoft.com/office/drawing/2014/main" id="{84DF02DB-973C-5C4E-940A-5ADFB1DAA22D}"/>
                </a:ext>
              </a:extLst>
            </p:cNvPr>
            <p:cNvSpPr/>
            <p:nvPr/>
          </p:nvSpPr>
          <p:spPr>
            <a:xfrm>
              <a:off x="571344" y="614389"/>
              <a:ext cx="11096787" cy="5796770"/>
            </a:xfrm>
            <a:prstGeom prst="roundRect">
              <a:avLst/>
            </a:prstGeom>
            <a:blipFill>
              <a:blip r:embed="rId4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13" name="صورة 12">
              <a:extLst>
                <a:ext uri="{FF2B5EF4-FFF2-40B4-BE49-F238E27FC236}">
                  <a16:creationId xmlns:a16="http://schemas.microsoft.com/office/drawing/2014/main" id="{94189E1B-BE51-E441-BF0F-EE5AA7AA81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35000"/>
            </a:blip>
            <a:stretch>
              <a:fillRect/>
            </a:stretch>
          </p:blipFill>
          <p:spPr>
            <a:xfrm>
              <a:off x="11119069" y="5949940"/>
              <a:ext cx="960769" cy="962694"/>
            </a:xfrm>
            <a:prstGeom prst="rect">
              <a:avLst/>
            </a:prstGeom>
          </p:spPr>
        </p:pic>
      </p:grpSp>
      <p:pic>
        <p:nvPicPr>
          <p:cNvPr id="101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00181BFC-BD5C-3241-A39B-D15D788AA2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824973" y="-44605"/>
            <a:ext cx="127859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" name="مستطيل 106">
            <a:extLst>
              <a:ext uri="{FF2B5EF4-FFF2-40B4-BE49-F238E27FC236}">
                <a16:creationId xmlns:a16="http://schemas.microsoft.com/office/drawing/2014/main" id="{97CA8C4D-DC24-0A43-B441-228E8D43B608}"/>
              </a:ext>
            </a:extLst>
          </p:cNvPr>
          <p:cNvSpPr/>
          <p:nvPr/>
        </p:nvSpPr>
        <p:spPr>
          <a:xfrm rot="385153">
            <a:off x="10005813" y="99967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 err="1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تاكد</a:t>
            </a:r>
            <a:endParaRPr lang="ar-SA" sz="3200" b="1" dirty="0">
              <a:ln w="9525">
                <a:solidFill>
                  <a:prstClr val="black"/>
                </a:solidFill>
                <a:prstDash val="solid"/>
              </a:ln>
              <a:solidFill>
                <a:srgbClr val="D58C2E">
                  <a:lumMod val="50000"/>
                </a:srgbClr>
              </a:solidFill>
              <a:effectLst>
                <a:outerShdw blurRad="12700" dist="38100" dir="2700000" algn="tl" rotWithShape="0">
                  <a:srgbClr val="C9492C">
                    <a:lumMod val="60000"/>
                    <a:lumOff val="40000"/>
                  </a:srgbClr>
                </a:outerShdw>
              </a:effectLst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498F7D1C-6094-284C-9F06-D3118BD7B345}"/>
              </a:ext>
            </a:extLst>
          </p:cNvPr>
          <p:cNvGrpSpPr/>
          <p:nvPr/>
        </p:nvGrpSpPr>
        <p:grpSpPr>
          <a:xfrm>
            <a:off x="1175017" y="3290"/>
            <a:ext cx="9841965" cy="1169410"/>
            <a:chOff x="1175017" y="147233"/>
            <a:chExt cx="9841965" cy="1169410"/>
          </a:xfrm>
        </p:grpSpPr>
        <p:sp>
          <p:nvSpPr>
            <p:cNvPr id="102" name="مستطيل مستدير الزوايا 101">
              <a:extLst>
                <a:ext uri="{FF2B5EF4-FFF2-40B4-BE49-F238E27FC236}">
                  <a16:creationId xmlns:a16="http://schemas.microsoft.com/office/drawing/2014/main" id="{BA0F24FD-DF89-5A4A-A1C2-61FEADB46786}"/>
                </a:ext>
              </a:extLst>
            </p:cNvPr>
            <p:cNvSpPr/>
            <p:nvPr/>
          </p:nvSpPr>
          <p:spPr>
            <a:xfrm>
              <a:off x="1175017" y="282896"/>
              <a:ext cx="9841965" cy="550456"/>
            </a:xfrm>
            <a:prstGeom prst="roundRect">
              <a:avLst/>
            </a:prstGeom>
            <a:gradFill>
              <a:gsLst>
                <a:gs pos="0">
                  <a:schemeClr val="accent6">
                    <a:lumMod val="40000"/>
                    <a:lumOff val="60000"/>
                  </a:schemeClr>
                </a:gs>
                <a:gs pos="74000">
                  <a:schemeClr val="bg2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grpSp>
          <p:nvGrpSpPr>
            <p:cNvPr id="103" name="مجموعة 102">
              <a:extLst>
                <a:ext uri="{FF2B5EF4-FFF2-40B4-BE49-F238E27FC236}">
                  <a16:creationId xmlns:a16="http://schemas.microsoft.com/office/drawing/2014/main" id="{89B07C66-5BC3-B047-AF48-0920436C0FCB}"/>
                </a:ext>
              </a:extLst>
            </p:cNvPr>
            <p:cNvGrpSpPr/>
            <p:nvPr/>
          </p:nvGrpSpPr>
          <p:grpSpPr>
            <a:xfrm>
              <a:off x="1175018" y="147233"/>
              <a:ext cx="9825293" cy="1169410"/>
              <a:chOff x="1175018" y="147233"/>
              <a:chExt cx="9825293" cy="1169410"/>
            </a:xfrm>
          </p:grpSpPr>
          <p:grpSp>
            <p:nvGrpSpPr>
              <p:cNvPr id="5" name="مجموعة 110">
                <a:extLst>
                  <a:ext uri="{FF2B5EF4-FFF2-40B4-BE49-F238E27FC236}">
                    <a16:creationId xmlns:a16="http://schemas.microsoft.com/office/drawing/2014/main" id="{D8FB447C-78AE-5B4C-A916-DB9DF6511D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10089210" y="312255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6" name="مجموعة 111">
                  <a:extLst>
                    <a:ext uri="{FF2B5EF4-FFF2-40B4-BE49-F238E27FC236}">
                      <a16:creationId xmlns:a16="http://schemas.microsoft.com/office/drawing/2014/main" id="{67D72977-B08C-7D4E-B0D7-DBDA2819BE6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9" name="مستطيل مستدير الزوايا 8">
                    <a:extLst>
                      <a:ext uri="{FF2B5EF4-FFF2-40B4-BE49-F238E27FC236}">
                        <a16:creationId xmlns:a16="http://schemas.microsoft.com/office/drawing/2014/main" id="{B11773FE-C44F-974B-B5B8-2B35FCAF8528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10" name="مستطيل مستدير الزوايا 9">
                    <a:extLst>
                      <a:ext uri="{FF2B5EF4-FFF2-40B4-BE49-F238E27FC236}">
                        <a16:creationId xmlns:a16="http://schemas.microsoft.com/office/drawing/2014/main" id="{7B167454-792B-D94C-9DDF-E60B4E635265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11" name="مستطيل مستدير الزوايا 10">
                    <a:extLst>
                      <a:ext uri="{FF2B5EF4-FFF2-40B4-BE49-F238E27FC236}">
                        <a16:creationId xmlns:a16="http://schemas.microsoft.com/office/drawing/2014/main" id="{AE14DBDD-5CEB-A747-9A03-AE00ACDFBD92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12" name="مستطيل مستدير الزوايا 11">
                    <a:extLst>
                      <a:ext uri="{FF2B5EF4-FFF2-40B4-BE49-F238E27FC236}">
                        <a16:creationId xmlns:a16="http://schemas.microsoft.com/office/drawing/2014/main" id="{BA5D3C2D-21AD-ED41-B069-C79CE954970A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" name="Google Shape;153;p5">
                  <a:extLst>
                    <a:ext uri="{FF2B5EF4-FFF2-40B4-BE49-F238E27FC236}">
                      <a16:creationId xmlns:a16="http://schemas.microsoft.com/office/drawing/2014/main" id="{99327B25-9955-0F49-9A23-9631804D749C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" name="Google Shape;153;p5">
                  <a:extLst>
                    <a:ext uri="{FF2B5EF4-FFF2-40B4-BE49-F238E27FC236}">
                      <a16:creationId xmlns:a16="http://schemas.microsoft.com/office/drawing/2014/main" id="{017969FD-F0F8-D34F-BDB6-D812313463D6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5" name="مجموعة 110">
                <a:extLst>
                  <a:ext uri="{FF2B5EF4-FFF2-40B4-BE49-F238E27FC236}">
                    <a16:creationId xmlns:a16="http://schemas.microsoft.com/office/drawing/2014/main" id="{86E76CD3-003F-D947-9014-8F9C6C441A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8633352" y="328049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46" name="مجموعة 111">
                  <a:extLst>
                    <a:ext uri="{FF2B5EF4-FFF2-40B4-BE49-F238E27FC236}">
                      <a16:creationId xmlns:a16="http://schemas.microsoft.com/office/drawing/2014/main" id="{94C35998-35ED-E04B-BE8E-4B91B91686A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49" name="مستطيل مستدير الزوايا 48">
                    <a:extLst>
                      <a:ext uri="{FF2B5EF4-FFF2-40B4-BE49-F238E27FC236}">
                        <a16:creationId xmlns:a16="http://schemas.microsoft.com/office/drawing/2014/main" id="{2E487F7A-09CD-C142-AFB9-6805CC16F0D0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0" name="مستطيل مستدير الزوايا 49">
                    <a:extLst>
                      <a:ext uri="{FF2B5EF4-FFF2-40B4-BE49-F238E27FC236}">
                        <a16:creationId xmlns:a16="http://schemas.microsoft.com/office/drawing/2014/main" id="{1E838335-7CEE-A048-85DC-6D54CE2F3C09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1" name="مستطيل مستدير الزوايا 50">
                    <a:extLst>
                      <a:ext uri="{FF2B5EF4-FFF2-40B4-BE49-F238E27FC236}">
                        <a16:creationId xmlns:a16="http://schemas.microsoft.com/office/drawing/2014/main" id="{E7C7CBDD-7DA1-FB4E-ABA3-33351C66DD3F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52" name="مستطيل مستدير الزوايا 51">
                    <a:extLst>
                      <a:ext uri="{FF2B5EF4-FFF2-40B4-BE49-F238E27FC236}">
                        <a16:creationId xmlns:a16="http://schemas.microsoft.com/office/drawing/2014/main" id="{C0DE696C-F2EC-7B48-B33C-77F7B7339C28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47" name="Google Shape;153;p5">
                  <a:extLst>
                    <a:ext uri="{FF2B5EF4-FFF2-40B4-BE49-F238E27FC236}">
                      <a16:creationId xmlns:a16="http://schemas.microsoft.com/office/drawing/2014/main" id="{2EE3B57C-8BDE-A746-8E4B-B5D1A179AE81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" name="Google Shape;153;p5">
                  <a:extLst>
                    <a:ext uri="{FF2B5EF4-FFF2-40B4-BE49-F238E27FC236}">
                      <a16:creationId xmlns:a16="http://schemas.microsoft.com/office/drawing/2014/main" id="{F406B427-FB9E-F541-8CE6-505B398A1D8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3" name="مجموعة 110">
                <a:extLst>
                  <a:ext uri="{FF2B5EF4-FFF2-40B4-BE49-F238E27FC236}">
                    <a16:creationId xmlns:a16="http://schemas.microsoft.com/office/drawing/2014/main" id="{275C270F-E3F1-464C-B22A-BDD63369D0D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7303136" y="278879"/>
                <a:ext cx="1105793" cy="917531"/>
                <a:chOff x="5245129" y="1929694"/>
                <a:chExt cx="1047244" cy="518194"/>
              </a:xfrm>
            </p:grpSpPr>
            <p:grpSp>
              <p:nvGrpSpPr>
                <p:cNvPr id="54" name="مجموعة 111">
                  <a:extLst>
                    <a:ext uri="{FF2B5EF4-FFF2-40B4-BE49-F238E27FC236}">
                      <a16:creationId xmlns:a16="http://schemas.microsoft.com/office/drawing/2014/main" id="{CA4C9D07-B687-2F45-A2DA-CF7DB5E29DC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45129" y="1929694"/>
                  <a:ext cx="1047244" cy="514828"/>
                  <a:chOff x="5245129" y="1929694"/>
                  <a:chExt cx="1047244" cy="514828"/>
                </a:xfrm>
              </p:grpSpPr>
              <p:sp>
                <p:nvSpPr>
                  <p:cNvPr id="57" name="مستطيل مستدير الزوايا 56">
                    <a:extLst>
                      <a:ext uri="{FF2B5EF4-FFF2-40B4-BE49-F238E27FC236}">
                        <a16:creationId xmlns:a16="http://schemas.microsoft.com/office/drawing/2014/main" id="{937AB966-247A-E143-B768-DD65C35A92D0}"/>
                      </a:ext>
                    </a:extLst>
                  </p:cNvPr>
                  <p:cNvSpPr/>
                  <p:nvPr/>
                </p:nvSpPr>
                <p:spPr>
                  <a:xfrm>
                    <a:off x="5852064" y="234879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8" name="مستطيل مستدير الزوايا 57">
                    <a:extLst>
                      <a:ext uri="{FF2B5EF4-FFF2-40B4-BE49-F238E27FC236}">
                        <a16:creationId xmlns:a16="http://schemas.microsoft.com/office/drawing/2014/main" id="{E6272113-4621-094E-A553-8225F5D538E9}"/>
                      </a:ext>
                    </a:extLst>
                  </p:cNvPr>
                  <p:cNvSpPr/>
                  <p:nvPr/>
                </p:nvSpPr>
                <p:spPr>
                  <a:xfrm>
                    <a:off x="5245129" y="1932728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9" name="مستطيل مستدير الزوايا 58">
                    <a:extLst>
                      <a:ext uri="{FF2B5EF4-FFF2-40B4-BE49-F238E27FC236}">
                        <a16:creationId xmlns:a16="http://schemas.microsoft.com/office/drawing/2014/main" id="{B079C989-BB59-CC4A-93F6-D2D3371D1C9B}"/>
                      </a:ext>
                    </a:extLst>
                  </p:cNvPr>
                  <p:cNvSpPr/>
                  <p:nvPr/>
                </p:nvSpPr>
                <p:spPr>
                  <a:xfrm>
                    <a:off x="5255194" y="234218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60" name="مستطيل مستدير الزوايا 59">
                    <a:extLst>
                      <a:ext uri="{FF2B5EF4-FFF2-40B4-BE49-F238E27FC236}">
                        <a16:creationId xmlns:a16="http://schemas.microsoft.com/office/drawing/2014/main" id="{C7500518-B718-B648-86E6-241F341BBF5F}"/>
                      </a:ext>
                    </a:extLst>
                  </p:cNvPr>
                  <p:cNvSpPr/>
                  <p:nvPr/>
                </p:nvSpPr>
                <p:spPr>
                  <a:xfrm>
                    <a:off x="5894265" y="192969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55" name="Google Shape;153;p5">
                  <a:extLst>
                    <a:ext uri="{FF2B5EF4-FFF2-40B4-BE49-F238E27FC236}">
                      <a16:creationId xmlns:a16="http://schemas.microsoft.com/office/drawing/2014/main" id="{B2C82BAD-209A-2E41-9CC0-B00E01AC4D5A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83629" y="2381954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" name="Google Shape;153;p5">
                  <a:extLst>
                    <a:ext uri="{FF2B5EF4-FFF2-40B4-BE49-F238E27FC236}">
                      <a16:creationId xmlns:a16="http://schemas.microsoft.com/office/drawing/2014/main" id="{BC8FEE3A-B906-C14F-8B28-DE0604757C6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86751" y="1952424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1" name="مجموعة 110">
                <a:extLst>
                  <a:ext uri="{FF2B5EF4-FFF2-40B4-BE49-F238E27FC236}">
                    <a16:creationId xmlns:a16="http://schemas.microsoft.com/office/drawing/2014/main" id="{00CB73BA-1415-1348-A303-627EC4ABA57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5851762" y="336312"/>
                <a:ext cx="1077846" cy="832402"/>
                <a:chOff x="5273639" y="1905166"/>
                <a:chExt cx="1020777" cy="470116"/>
              </a:xfrm>
            </p:grpSpPr>
            <p:grpSp>
              <p:nvGrpSpPr>
                <p:cNvPr id="62" name="مجموعة 111">
                  <a:extLst>
                    <a:ext uri="{FF2B5EF4-FFF2-40B4-BE49-F238E27FC236}">
                      <a16:creationId xmlns:a16="http://schemas.microsoft.com/office/drawing/2014/main" id="{C65943EA-9805-DC45-B06A-EBD9EBF2E99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73639" y="1905166"/>
                  <a:ext cx="1020777" cy="470116"/>
                  <a:chOff x="5273639" y="1905166"/>
                  <a:chExt cx="1020777" cy="470116"/>
                </a:xfrm>
              </p:grpSpPr>
              <p:sp>
                <p:nvSpPr>
                  <p:cNvPr id="65" name="مستطيل مستدير الزوايا 64">
                    <a:extLst>
                      <a:ext uri="{FF2B5EF4-FFF2-40B4-BE49-F238E27FC236}">
                        <a16:creationId xmlns:a16="http://schemas.microsoft.com/office/drawing/2014/main" id="{DC50539E-268F-7743-A958-7EF825B179D6}"/>
                      </a:ext>
                    </a:extLst>
                  </p:cNvPr>
                  <p:cNvSpPr/>
                  <p:nvPr/>
                </p:nvSpPr>
                <p:spPr>
                  <a:xfrm>
                    <a:off x="5896308" y="227955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66" name="مستطيل مستدير الزوايا 65">
                    <a:extLst>
                      <a:ext uri="{FF2B5EF4-FFF2-40B4-BE49-F238E27FC236}">
                        <a16:creationId xmlns:a16="http://schemas.microsoft.com/office/drawing/2014/main" id="{8B84A0E0-BD45-5D4F-AD8C-7A12A8611FD4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67" name="مستطيل مستدير الزوايا 66">
                    <a:extLst>
                      <a:ext uri="{FF2B5EF4-FFF2-40B4-BE49-F238E27FC236}">
                        <a16:creationId xmlns:a16="http://schemas.microsoft.com/office/drawing/2014/main" id="{42D9D22A-8C1B-6C45-A462-564DAEFBE5C4}"/>
                      </a:ext>
                    </a:extLst>
                  </p:cNvPr>
                  <p:cNvSpPr/>
                  <p:nvPr/>
                </p:nvSpPr>
                <p:spPr>
                  <a:xfrm>
                    <a:off x="5273639" y="2273700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68" name="مستطيل مستدير الزوايا 67">
                    <a:extLst>
                      <a:ext uri="{FF2B5EF4-FFF2-40B4-BE49-F238E27FC236}">
                        <a16:creationId xmlns:a16="http://schemas.microsoft.com/office/drawing/2014/main" id="{0A2C1AE4-C9D0-1D46-969E-A35CF2D5A538}"/>
                      </a:ext>
                    </a:extLst>
                  </p:cNvPr>
                  <p:cNvSpPr/>
                  <p:nvPr/>
                </p:nvSpPr>
                <p:spPr>
                  <a:xfrm>
                    <a:off x="5892765" y="1905166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64" name="Google Shape;153;p5">
                  <a:extLst>
                    <a:ext uri="{FF2B5EF4-FFF2-40B4-BE49-F238E27FC236}">
                      <a16:creationId xmlns:a16="http://schemas.microsoft.com/office/drawing/2014/main" id="{908BF49D-AE8C-674A-B883-1DE0E6B2ED9F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75891" y="191521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" name="Google Shape;153;p5">
                  <a:extLst>
                    <a:ext uri="{FF2B5EF4-FFF2-40B4-BE49-F238E27FC236}">
                      <a16:creationId xmlns:a16="http://schemas.microsoft.com/office/drawing/2014/main" id="{428C837E-DA5C-4C44-914A-56F8C50C1B9C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10332" y="2294965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9" name="مجموعة 110">
                <a:extLst>
                  <a:ext uri="{FF2B5EF4-FFF2-40B4-BE49-F238E27FC236}">
                    <a16:creationId xmlns:a16="http://schemas.microsoft.com/office/drawing/2014/main" id="{449D5064-B5FB-5F49-A92F-ED5C95BCB2B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4480787" y="405541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70" name="مجموعة 111">
                  <a:extLst>
                    <a:ext uri="{FF2B5EF4-FFF2-40B4-BE49-F238E27FC236}">
                      <a16:creationId xmlns:a16="http://schemas.microsoft.com/office/drawing/2014/main" id="{C9A1F6A5-BF46-AB45-8A2E-FD7674A288E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73" name="مستطيل مستدير الزوايا 72">
                    <a:extLst>
                      <a:ext uri="{FF2B5EF4-FFF2-40B4-BE49-F238E27FC236}">
                        <a16:creationId xmlns:a16="http://schemas.microsoft.com/office/drawing/2014/main" id="{0BF05E30-31CF-ED4E-92C4-C9AEC318E356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74" name="مستطيل مستدير الزوايا 73">
                    <a:extLst>
                      <a:ext uri="{FF2B5EF4-FFF2-40B4-BE49-F238E27FC236}">
                        <a16:creationId xmlns:a16="http://schemas.microsoft.com/office/drawing/2014/main" id="{871AE7DF-2CB1-D14A-81A6-D54197715025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75" name="مستطيل مستدير الزوايا 74">
                    <a:extLst>
                      <a:ext uri="{FF2B5EF4-FFF2-40B4-BE49-F238E27FC236}">
                        <a16:creationId xmlns:a16="http://schemas.microsoft.com/office/drawing/2014/main" id="{CB1CA13F-AA0B-2D4D-9DB7-2C5E81941395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76" name="مستطيل مستدير الزوايا 75">
                    <a:extLst>
                      <a:ext uri="{FF2B5EF4-FFF2-40B4-BE49-F238E27FC236}">
                        <a16:creationId xmlns:a16="http://schemas.microsoft.com/office/drawing/2014/main" id="{98D89A3D-9107-344E-8FE2-2FC327ABD9FF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1" name="Google Shape;153;p5">
                  <a:extLst>
                    <a:ext uri="{FF2B5EF4-FFF2-40B4-BE49-F238E27FC236}">
                      <a16:creationId xmlns:a16="http://schemas.microsoft.com/office/drawing/2014/main" id="{A61E54F4-D954-9B4E-BEBE-5E1F8AD0A5A7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" name="Google Shape;153;p5">
                  <a:extLst>
                    <a:ext uri="{FF2B5EF4-FFF2-40B4-BE49-F238E27FC236}">
                      <a16:creationId xmlns:a16="http://schemas.microsoft.com/office/drawing/2014/main" id="{600F0D4C-7D57-5749-997D-6CFF57107C3B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7" name="مجموعة 110">
                <a:extLst>
                  <a:ext uri="{FF2B5EF4-FFF2-40B4-BE49-F238E27FC236}">
                    <a16:creationId xmlns:a16="http://schemas.microsoft.com/office/drawing/2014/main" id="{C8B018B1-D3F4-F640-A0D3-E2BA0ECFC0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3287417" y="405541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78" name="مجموعة 111">
                  <a:extLst>
                    <a:ext uri="{FF2B5EF4-FFF2-40B4-BE49-F238E27FC236}">
                      <a16:creationId xmlns:a16="http://schemas.microsoft.com/office/drawing/2014/main" id="{FB5DEB45-C71D-C54B-B6A2-4C9406B0DF1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81" name="مستطيل مستدير الزوايا 80">
                    <a:extLst>
                      <a:ext uri="{FF2B5EF4-FFF2-40B4-BE49-F238E27FC236}">
                        <a16:creationId xmlns:a16="http://schemas.microsoft.com/office/drawing/2014/main" id="{148C37B4-8079-FE46-9C40-885B4ABCEA97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82" name="مستطيل مستدير الزوايا 81">
                    <a:extLst>
                      <a:ext uri="{FF2B5EF4-FFF2-40B4-BE49-F238E27FC236}">
                        <a16:creationId xmlns:a16="http://schemas.microsoft.com/office/drawing/2014/main" id="{96E25728-DE18-7C40-92BF-8DD66F97FF3D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83" name="مستطيل مستدير الزوايا 82">
                    <a:extLst>
                      <a:ext uri="{FF2B5EF4-FFF2-40B4-BE49-F238E27FC236}">
                        <a16:creationId xmlns:a16="http://schemas.microsoft.com/office/drawing/2014/main" id="{1491CB03-B420-894D-AF97-A012BD8F2232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84" name="مستطيل مستدير الزوايا 83">
                    <a:extLst>
                      <a:ext uri="{FF2B5EF4-FFF2-40B4-BE49-F238E27FC236}">
                        <a16:creationId xmlns:a16="http://schemas.microsoft.com/office/drawing/2014/main" id="{0DAC7330-991B-BE4A-8636-743D7366FFB0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9" name="Google Shape;153;p5">
                  <a:extLst>
                    <a:ext uri="{FF2B5EF4-FFF2-40B4-BE49-F238E27FC236}">
                      <a16:creationId xmlns:a16="http://schemas.microsoft.com/office/drawing/2014/main" id="{728ECFA4-2ECD-7F47-8BC1-B75A6349E0E4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" name="Google Shape;153;p5">
                  <a:extLst>
                    <a:ext uri="{FF2B5EF4-FFF2-40B4-BE49-F238E27FC236}">
                      <a16:creationId xmlns:a16="http://schemas.microsoft.com/office/drawing/2014/main" id="{A9EF06EE-075B-6E4A-AC03-426A2D3F98F5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85" name="مجموعة 110">
                <a:extLst>
                  <a:ext uri="{FF2B5EF4-FFF2-40B4-BE49-F238E27FC236}">
                    <a16:creationId xmlns:a16="http://schemas.microsoft.com/office/drawing/2014/main" id="{EF79F695-C84B-564F-AEFD-35FF22D2BA2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2094047" y="359046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86" name="مجموعة 111">
                  <a:extLst>
                    <a:ext uri="{FF2B5EF4-FFF2-40B4-BE49-F238E27FC236}">
                      <a16:creationId xmlns:a16="http://schemas.microsoft.com/office/drawing/2014/main" id="{DED6A6E3-548C-4A4D-BFF6-962D5A44A9A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89" name="مستطيل مستدير الزوايا 88">
                    <a:extLst>
                      <a:ext uri="{FF2B5EF4-FFF2-40B4-BE49-F238E27FC236}">
                        <a16:creationId xmlns:a16="http://schemas.microsoft.com/office/drawing/2014/main" id="{030EB5C7-565A-EA4C-BF36-CADFE3D9BD20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0" name="مستطيل مستدير الزوايا 89">
                    <a:extLst>
                      <a:ext uri="{FF2B5EF4-FFF2-40B4-BE49-F238E27FC236}">
                        <a16:creationId xmlns:a16="http://schemas.microsoft.com/office/drawing/2014/main" id="{68A9E73F-8DC0-5348-ABDD-39E54CF94633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1" name="مستطيل مستدير الزوايا 90">
                    <a:extLst>
                      <a:ext uri="{FF2B5EF4-FFF2-40B4-BE49-F238E27FC236}">
                        <a16:creationId xmlns:a16="http://schemas.microsoft.com/office/drawing/2014/main" id="{97E5C65D-F5E6-8C44-B404-5D0D2A2E375E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92" name="مستطيل مستدير الزوايا 91">
                    <a:extLst>
                      <a:ext uri="{FF2B5EF4-FFF2-40B4-BE49-F238E27FC236}">
                        <a16:creationId xmlns:a16="http://schemas.microsoft.com/office/drawing/2014/main" id="{8314E805-4D18-4A4E-9210-347645CB0D72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87" name="Google Shape;153;p5">
                  <a:extLst>
                    <a:ext uri="{FF2B5EF4-FFF2-40B4-BE49-F238E27FC236}">
                      <a16:creationId xmlns:a16="http://schemas.microsoft.com/office/drawing/2014/main" id="{88152DAF-4698-964B-80BF-4CD7A200E30B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" name="Google Shape;153;p5">
                  <a:extLst>
                    <a:ext uri="{FF2B5EF4-FFF2-40B4-BE49-F238E27FC236}">
                      <a16:creationId xmlns:a16="http://schemas.microsoft.com/office/drawing/2014/main" id="{4F3079B3-94A4-854A-AFFC-109E4E3EE23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3" name="مجموعة 110">
                <a:extLst>
                  <a:ext uri="{FF2B5EF4-FFF2-40B4-BE49-F238E27FC236}">
                    <a16:creationId xmlns:a16="http://schemas.microsoft.com/office/drawing/2014/main" id="{831C2CC7-ACDE-7A47-86C7-A65306A2E9A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1009996" y="343252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94" name="مجموعة 111">
                  <a:extLst>
                    <a:ext uri="{FF2B5EF4-FFF2-40B4-BE49-F238E27FC236}">
                      <a16:creationId xmlns:a16="http://schemas.microsoft.com/office/drawing/2014/main" id="{9B1E8C9A-D563-404E-AC49-F1EAE311033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97" name="مستطيل مستدير الزوايا 96">
                    <a:extLst>
                      <a:ext uri="{FF2B5EF4-FFF2-40B4-BE49-F238E27FC236}">
                        <a16:creationId xmlns:a16="http://schemas.microsoft.com/office/drawing/2014/main" id="{28FEA676-9570-9E40-B956-A25836039B7F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8" name="مستطيل مستدير الزوايا 97">
                    <a:extLst>
                      <a:ext uri="{FF2B5EF4-FFF2-40B4-BE49-F238E27FC236}">
                        <a16:creationId xmlns:a16="http://schemas.microsoft.com/office/drawing/2014/main" id="{AAC9DA80-BDF3-B945-A300-B535286B8E54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9" name="مستطيل مستدير الزوايا 98">
                    <a:extLst>
                      <a:ext uri="{FF2B5EF4-FFF2-40B4-BE49-F238E27FC236}">
                        <a16:creationId xmlns:a16="http://schemas.microsoft.com/office/drawing/2014/main" id="{F233800A-F4DF-7A45-8A5A-7B299AAA6404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100" name="مستطيل مستدير الزوايا 99">
                    <a:extLst>
                      <a:ext uri="{FF2B5EF4-FFF2-40B4-BE49-F238E27FC236}">
                        <a16:creationId xmlns:a16="http://schemas.microsoft.com/office/drawing/2014/main" id="{5BBE4F7E-4FF9-184F-BD0E-6F5A0281CB69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95" name="Google Shape;153;p5">
                  <a:extLst>
                    <a:ext uri="{FF2B5EF4-FFF2-40B4-BE49-F238E27FC236}">
                      <a16:creationId xmlns:a16="http://schemas.microsoft.com/office/drawing/2014/main" id="{B1338737-B85E-8944-83F3-190E6BB8B029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" name="Google Shape;153;p5">
                  <a:extLst>
                    <a:ext uri="{FF2B5EF4-FFF2-40B4-BE49-F238E27FC236}">
                      <a16:creationId xmlns:a16="http://schemas.microsoft.com/office/drawing/2014/main" id="{D2DF8137-45DA-E044-ADA4-F3FDA5178177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108" name="Text Box 87">
            <a:extLst>
              <a:ext uri="{FF2B5EF4-FFF2-40B4-BE49-F238E27FC236}">
                <a16:creationId xmlns:a16="http://schemas.microsoft.com/office/drawing/2014/main" id="{B04A6802-1AC8-9C4F-B600-39A7D34127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9193" y="2400743"/>
            <a:ext cx="2376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2060"/>
                </a:solidFill>
              </a:rPr>
              <a:t>الدالة المرتبطة هي :</a:t>
            </a:r>
            <a:endParaRPr lang="en-US" altLang="ar-SA" sz="2400" b="1" dirty="0">
              <a:solidFill>
                <a:srgbClr val="002060"/>
              </a:solidFill>
            </a:endParaRPr>
          </a:p>
        </p:txBody>
      </p:sp>
      <p:sp>
        <p:nvSpPr>
          <p:cNvPr id="109" name="Text Box 87">
            <a:extLst>
              <a:ext uri="{FF2B5EF4-FFF2-40B4-BE49-F238E27FC236}">
                <a16:creationId xmlns:a16="http://schemas.microsoft.com/office/drawing/2014/main" id="{E4D0D8EC-B3F4-504A-96B5-9C0EE03381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7600" y="2442018"/>
            <a:ext cx="3095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B050"/>
                </a:solidFill>
              </a:rPr>
              <a:t>د ( </a:t>
            </a:r>
            <a:r>
              <a:rPr lang="ar-SA" altLang="ar-SA" sz="2400" b="1" dirty="0" err="1">
                <a:solidFill>
                  <a:srgbClr val="00B050"/>
                </a:solidFill>
              </a:rPr>
              <a:t>س</a:t>
            </a:r>
            <a:r>
              <a:rPr lang="ar-SA" altLang="ar-SA" sz="2400" b="1" dirty="0">
                <a:solidFill>
                  <a:srgbClr val="00B050"/>
                </a:solidFill>
              </a:rPr>
              <a:t> ) = ٤ </a:t>
            </a:r>
            <a:r>
              <a:rPr lang="ar-SA" altLang="ar-SA" sz="2400" b="1" dirty="0" err="1">
                <a:solidFill>
                  <a:srgbClr val="00B050"/>
                </a:solidFill>
              </a:rPr>
              <a:t>س</a:t>
            </a:r>
            <a:r>
              <a:rPr lang="ar-SA" altLang="ar-SA" sz="2400" b="1" dirty="0">
                <a:solidFill>
                  <a:srgbClr val="00B050"/>
                </a:solidFill>
              </a:rPr>
              <a:t> ــ ٢</a:t>
            </a:r>
            <a:endParaRPr lang="en-US" altLang="ar-SA" sz="2400" b="1" dirty="0">
              <a:solidFill>
                <a:srgbClr val="00B050"/>
              </a:solidFill>
            </a:endParaRPr>
          </a:p>
        </p:txBody>
      </p:sp>
      <p:graphicFrame>
        <p:nvGraphicFramePr>
          <p:cNvPr id="110" name="Group 4">
            <a:extLst>
              <a:ext uri="{FF2B5EF4-FFF2-40B4-BE49-F238E27FC236}">
                <a16:creationId xmlns:a16="http://schemas.microsoft.com/office/drawing/2014/main" id="{63139573-450C-AC43-92A3-B9C8DD2348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6480179"/>
              </p:ext>
            </p:extLst>
          </p:nvPr>
        </p:nvGraphicFramePr>
        <p:xfrm>
          <a:off x="5731159" y="4056166"/>
          <a:ext cx="4967288" cy="1431925"/>
        </p:xfrm>
        <a:graphic>
          <a:graphicData uri="http://schemas.openxmlformats.org/drawingml/2006/table">
            <a:tbl>
              <a:tblPr rtl="1"/>
              <a:tblGrid>
                <a:gridCol w="19446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1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1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0850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س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د ( س )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263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 س ، د ( س ) )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1" name="Text Box 87">
            <a:extLst>
              <a:ext uri="{FF2B5EF4-FFF2-40B4-BE49-F238E27FC236}">
                <a16:creationId xmlns:a16="http://schemas.microsoft.com/office/drawing/2014/main" id="{8A8D690B-AF09-BC40-B643-FB78AC8CB6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3897" y="4097441"/>
            <a:ext cx="14065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 dirty="0">
                <a:solidFill>
                  <a:srgbClr val="C00000"/>
                </a:solidFill>
              </a:rPr>
              <a:t>١</a:t>
            </a:r>
            <a:endParaRPr lang="en-US" altLang="ar-SA" sz="2200" b="1" dirty="0">
              <a:solidFill>
                <a:srgbClr val="C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2" name="Text Box 87">
            <a:extLst>
              <a:ext uri="{FF2B5EF4-FFF2-40B4-BE49-F238E27FC236}">
                <a16:creationId xmlns:a16="http://schemas.microsoft.com/office/drawing/2014/main" id="{8AED7B2A-EE2A-ED43-B0C5-B2E0CBDE7A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2597" y="4092679"/>
            <a:ext cx="14065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 dirty="0">
                <a:solidFill>
                  <a:srgbClr val="C00000"/>
                </a:solidFill>
              </a:rPr>
              <a:t>٢</a:t>
            </a:r>
            <a:endParaRPr lang="en-US" altLang="ar-SA" sz="2200" b="1" dirty="0">
              <a:solidFill>
                <a:srgbClr val="C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3" name="Text Box 87">
            <a:extLst>
              <a:ext uri="{FF2B5EF4-FFF2-40B4-BE49-F238E27FC236}">
                <a16:creationId xmlns:a16="http://schemas.microsoft.com/office/drawing/2014/main" id="{8B6B5547-4A5D-0747-8A1B-93C699DC3E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3897" y="4565754"/>
            <a:ext cx="14065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>
                <a:solidFill>
                  <a:srgbClr val="002060"/>
                </a:solidFill>
              </a:rPr>
              <a:t>٢</a:t>
            </a:r>
            <a:endParaRPr lang="en-US" altLang="ar-SA" sz="2200" b="1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4" name="Text Box 87">
            <a:extLst>
              <a:ext uri="{FF2B5EF4-FFF2-40B4-BE49-F238E27FC236}">
                <a16:creationId xmlns:a16="http://schemas.microsoft.com/office/drawing/2014/main" id="{72EDEA87-B17A-2E46-BC33-AEFF2EB6BE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2597" y="4560991"/>
            <a:ext cx="14065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>
                <a:solidFill>
                  <a:srgbClr val="002060"/>
                </a:solidFill>
              </a:rPr>
              <a:t>٦</a:t>
            </a:r>
            <a:endParaRPr lang="en-US" altLang="ar-SA" sz="2200" b="1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5" name="Text Box 87">
            <a:extLst>
              <a:ext uri="{FF2B5EF4-FFF2-40B4-BE49-F238E27FC236}">
                <a16:creationId xmlns:a16="http://schemas.microsoft.com/office/drawing/2014/main" id="{8BE0CAAC-685E-6F40-AC1B-DF32FD90C0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2459" y="5034066"/>
            <a:ext cx="151288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>
                <a:solidFill>
                  <a:srgbClr val="002060"/>
                </a:solidFill>
              </a:rPr>
              <a:t>( ١ ، ٢ )</a:t>
            </a:r>
            <a:endParaRPr lang="en-US" altLang="ar-SA" sz="2200" b="1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6" name="Text Box 87">
            <a:extLst>
              <a:ext uri="{FF2B5EF4-FFF2-40B4-BE49-F238E27FC236}">
                <a16:creationId xmlns:a16="http://schemas.microsoft.com/office/drawing/2014/main" id="{AE0FC760-1EBB-8246-A5DB-C08DBCB1B5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9572" y="5029304"/>
            <a:ext cx="1474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>
                <a:solidFill>
                  <a:srgbClr val="002060"/>
                </a:solidFill>
              </a:rPr>
              <a:t>( ٢ ، ٦ )</a:t>
            </a:r>
            <a:endParaRPr lang="en-US" altLang="ar-SA" sz="2200" b="1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7" name="Text Box 87">
            <a:extLst>
              <a:ext uri="{FF2B5EF4-FFF2-40B4-BE49-F238E27FC236}">
                <a16:creationId xmlns:a16="http://schemas.microsoft.com/office/drawing/2014/main" id="{6A7CCD1D-CE37-0647-9E07-693DA3D388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8134" y="3408466"/>
            <a:ext cx="4862513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>
                <a:solidFill>
                  <a:srgbClr val="002060"/>
                </a:solidFill>
              </a:rPr>
              <a:t>اختر لـ س عددين من عندك ولتكن  ١ ، ٢</a:t>
            </a:r>
            <a:endParaRPr lang="en-US" altLang="ar-SA" sz="2200" b="1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8" name="Rectangle 29">
            <a:extLst>
              <a:ext uri="{FF2B5EF4-FFF2-40B4-BE49-F238E27FC236}">
                <a16:creationId xmlns:a16="http://schemas.microsoft.com/office/drawing/2014/main" id="{847010E0-F9AE-9D41-B6B2-CF3A825E4F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7820" y="1142198"/>
            <a:ext cx="4967288" cy="5397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>
                <a:solidFill>
                  <a:srgbClr val="002060"/>
                </a:solidFill>
              </a:rPr>
              <a:t>حل المعادلة  ٤ </a:t>
            </a:r>
            <a:r>
              <a:rPr lang="ar-SA" altLang="ar-SA" sz="2400" b="1" dirty="0" err="1">
                <a:solidFill>
                  <a:srgbClr val="002060"/>
                </a:solidFill>
              </a:rPr>
              <a:t>س</a:t>
            </a:r>
            <a:r>
              <a:rPr lang="ar-SA" altLang="ar-SA" sz="2400" b="1" dirty="0">
                <a:solidFill>
                  <a:srgbClr val="002060"/>
                </a:solidFill>
              </a:rPr>
              <a:t> ــ ٢ = ٠   بيانيا .</a:t>
            </a:r>
            <a:endParaRPr lang="en-US" altLang="ar-SA" sz="2400" b="1" dirty="0">
              <a:solidFill>
                <a:srgbClr val="002060"/>
              </a:solidFill>
            </a:endParaRPr>
          </a:p>
        </p:txBody>
      </p:sp>
      <p:grpSp>
        <p:nvGrpSpPr>
          <p:cNvPr id="119" name="Group 30">
            <a:extLst>
              <a:ext uri="{FF2B5EF4-FFF2-40B4-BE49-F238E27FC236}">
                <a16:creationId xmlns:a16="http://schemas.microsoft.com/office/drawing/2014/main" id="{040D7A7D-35B7-684B-A198-C794FB77FE8A}"/>
              </a:ext>
            </a:extLst>
          </p:cNvPr>
          <p:cNvGrpSpPr>
            <a:grpSpLocks/>
          </p:cNvGrpSpPr>
          <p:nvPr/>
        </p:nvGrpSpPr>
        <p:grpSpPr bwMode="auto">
          <a:xfrm>
            <a:off x="1876709" y="1268516"/>
            <a:ext cx="3625850" cy="3890963"/>
            <a:chOff x="158" y="1092"/>
            <a:chExt cx="2284" cy="2451"/>
          </a:xfrm>
        </p:grpSpPr>
        <p:sp>
          <p:nvSpPr>
            <p:cNvPr id="120" name="Line 31">
              <a:extLst>
                <a:ext uri="{FF2B5EF4-FFF2-40B4-BE49-F238E27FC236}">
                  <a16:creationId xmlns:a16="http://schemas.microsoft.com/office/drawing/2014/main" id="{2AE61310-16FE-4747-987E-C4833326BF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88" y="1334"/>
              <a:ext cx="0" cy="2182"/>
            </a:xfrm>
            <a:prstGeom prst="line">
              <a:avLst/>
            </a:prstGeom>
            <a:noFill/>
            <a:ln w="28575">
              <a:solidFill>
                <a:srgbClr val="FF0000">
                  <a:alpha val="58038"/>
                </a:srgbClr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  <p:sp>
          <p:nvSpPr>
            <p:cNvPr id="121" name="Line 32">
              <a:extLst>
                <a:ext uri="{FF2B5EF4-FFF2-40B4-BE49-F238E27FC236}">
                  <a16:creationId xmlns:a16="http://schemas.microsoft.com/office/drawing/2014/main" id="{9C4AE818-163E-1242-AAC2-CCD98B011A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8" y="2559"/>
              <a:ext cx="2062" cy="0"/>
            </a:xfrm>
            <a:prstGeom prst="line">
              <a:avLst/>
            </a:prstGeom>
            <a:noFill/>
            <a:ln w="28575">
              <a:solidFill>
                <a:srgbClr val="FF0000">
                  <a:alpha val="58038"/>
                </a:srgbClr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  <p:sp>
          <p:nvSpPr>
            <p:cNvPr id="122" name="Rectangle 33">
              <a:extLst>
                <a:ext uri="{FF2B5EF4-FFF2-40B4-BE49-F238E27FC236}">
                  <a16:creationId xmlns:a16="http://schemas.microsoft.com/office/drawing/2014/main" id="{A580408D-4F50-B446-B28F-AC1C7962D1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" y="1339"/>
              <a:ext cx="2062" cy="2182"/>
            </a:xfrm>
            <a:prstGeom prst="rect">
              <a:avLst/>
            </a:prstGeom>
            <a:noFill/>
            <a:ln w="19050">
              <a:solidFill>
                <a:srgbClr val="3366FF">
                  <a:alpha val="34901"/>
                </a:srgb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>
                <a:solidFill>
                  <a:srgbClr val="002060"/>
                </a:solidFill>
              </a:endParaRPr>
            </a:p>
          </p:txBody>
        </p:sp>
        <p:sp>
          <p:nvSpPr>
            <p:cNvPr id="123" name="Line 34">
              <a:extLst>
                <a:ext uri="{FF2B5EF4-FFF2-40B4-BE49-F238E27FC236}">
                  <a16:creationId xmlns:a16="http://schemas.microsoft.com/office/drawing/2014/main" id="{D5C0542B-8D0D-0A41-B3DB-E901DE7C88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96" y="1334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  <p:sp>
          <p:nvSpPr>
            <p:cNvPr id="124" name="Line 35">
              <a:extLst>
                <a:ext uri="{FF2B5EF4-FFF2-40B4-BE49-F238E27FC236}">
                  <a16:creationId xmlns:a16="http://schemas.microsoft.com/office/drawing/2014/main" id="{00B585AA-4B17-0948-827E-FF38054438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07" y="1334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  <p:sp>
          <p:nvSpPr>
            <p:cNvPr id="125" name="Line 36">
              <a:extLst>
                <a:ext uri="{FF2B5EF4-FFF2-40B4-BE49-F238E27FC236}">
                  <a16:creationId xmlns:a16="http://schemas.microsoft.com/office/drawing/2014/main" id="{4DC7F3B5-8F4F-D648-BAD4-09F8EEC5D2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04" y="1334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  <p:sp>
          <p:nvSpPr>
            <p:cNvPr id="126" name="Line 37">
              <a:extLst>
                <a:ext uri="{FF2B5EF4-FFF2-40B4-BE49-F238E27FC236}">
                  <a16:creationId xmlns:a16="http://schemas.microsoft.com/office/drawing/2014/main" id="{AF00A7EB-F419-4644-AC2B-955E9A333A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01" y="1334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  <p:sp>
          <p:nvSpPr>
            <p:cNvPr id="127" name="Line 38">
              <a:extLst>
                <a:ext uri="{FF2B5EF4-FFF2-40B4-BE49-F238E27FC236}">
                  <a16:creationId xmlns:a16="http://schemas.microsoft.com/office/drawing/2014/main" id="{B413FCE2-13B6-5846-ACED-99680D11FB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3" y="1334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  <p:sp>
          <p:nvSpPr>
            <p:cNvPr id="128" name="Line 39">
              <a:extLst>
                <a:ext uri="{FF2B5EF4-FFF2-40B4-BE49-F238E27FC236}">
                  <a16:creationId xmlns:a16="http://schemas.microsoft.com/office/drawing/2014/main" id="{CBC022BD-56CB-5D4B-9FF0-21CA7AB17F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5" y="1334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  <p:sp>
          <p:nvSpPr>
            <p:cNvPr id="129" name="Line 40">
              <a:extLst>
                <a:ext uri="{FF2B5EF4-FFF2-40B4-BE49-F238E27FC236}">
                  <a16:creationId xmlns:a16="http://schemas.microsoft.com/office/drawing/2014/main" id="{1F1283CB-7465-D743-9779-4FACBCA3C3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2" y="1334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  <p:sp>
          <p:nvSpPr>
            <p:cNvPr id="130" name="Line 41">
              <a:extLst>
                <a:ext uri="{FF2B5EF4-FFF2-40B4-BE49-F238E27FC236}">
                  <a16:creationId xmlns:a16="http://schemas.microsoft.com/office/drawing/2014/main" id="{2F9A26E0-CA9D-E643-9D1C-07C6D2AD9D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89" y="1334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  <p:sp>
          <p:nvSpPr>
            <p:cNvPr id="131" name="Line 42">
              <a:extLst>
                <a:ext uri="{FF2B5EF4-FFF2-40B4-BE49-F238E27FC236}">
                  <a16:creationId xmlns:a16="http://schemas.microsoft.com/office/drawing/2014/main" id="{22CF5870-3D9A-CD44-B618-E9F6B69203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05" y="1334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  <p:sp>
          <p:nvSpPr>
            <p:cNvPr id="132" name="Line 43">
              <a:extLst>
                <a:ext uri="{FF2B5EF4-FFF2-40B4-BE49-F238E27FC236}">
                  <a16:creationId xmlns:a16="http://schemas.microsoft.com/office/drawing/2014/main" id="{19B5D3A8-2C23-2D40-AE13-5089883A6A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0" y="1334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  <p:sp>
          <p:nvSpPr>
            <p:cNvPr id="133" name="Line 44">
              <a:extLst>
                <a:ext uri="{FF2B5EF4-FFF2-40B4-BE49-F238E27FC236}">
                  <a16:creationId xmlns:a16="http://schemas.microsoft.com/office/drawing/2014/main" id="{ACF0A3F5-1D58-8A41-94ED-F5353C2577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" y="1334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  <p:sp>
          <p:nvSpPr>
            <p:cNvPr id="134" name="Line 45">
              <a:extLst>
                <a:ext uri="{FF2B5EF4-FFF2-40B4-BE49-F238E27FC236}">
                  <a16:creationId xmlns:a16="http://schemas.microsoft.com/office/drawing/2014/main" id="{CC98B543-21C9-A546-86E6-245F3736F9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3" y="1334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  <p:sp>
          <p:nvSpPr>
            <p:cNvPr id="135" name="Line 46">
              <a:extLst>
                <a:ext uri="{FF2B5EF4-FFF2-40B4-BE49-F238E27FC236}">
                  <a16:creationId xmlns:a16="http://schemas.microsoft.com/office/drawing/2014/main" id="{35BCFC60-1CBB-F743-BA25-83742F0E91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0" y="1334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  <p:sp>
          <p:nvSpPr>
            <p:cNvPr id="136" name="Line 47">
              <a:extLst>
                <a:ext uri="{FF2B5EF4-FFF2-40B4-BE49-F238E27FC236}">
                  <a16:creationId xmlns:a16="http://schemas.microsoft.com/office/drawing/2014/main" id="{73CDDF5B-F609-CA46-A2DB-8A53E17922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" y="1334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  <p:sp>
          <p:nvSpPr>
            <p:cNvPr id="137" name="Line 48">
              <a:extLst>
                <a:ext uri="{FF2B5EF4-FFF2-40B4-BE49-F238E27FC236}">
                  <a16:creationId xmlns:a16="http://schemas.microsoft.com/office/drawing/2014/main" id="{003BCB9C-D678-414E-94ED-824B3AC8B4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84" y="1334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  <p:sp>
          <p:nvSpPr>
            <p:cNvPr id="138" name="Line 49">
              <a:extLst>
                <a:ext uri="{FF2B5EF4-FFF2-40B4-BE49-F238E27FC236}">
                  <a16:creationId xmlns:a16="http://schemas.microsoft.com/office/drawing/2014/main" id="{6D7D5341-135C-B14B-9A34-FBAA427FC9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5" y="1361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  <p:sp>
          <p:nvSpPr>
            <p:cNvPr id="139" name="Line 50">
              <a:extLst>
                <a:ext uri="{FF2B5EF4-FFF2-40B4-BE49-F238E27FC236}">
                  <a16:creationId xmlns:a16="http://schemas.microsoft.com/office/drawing/2014/main" id="{42EE4D10-0DF1-6448-9E67-CF7B4D70EE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8" y="1456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  <p:sp>
          <p:nvSpPr>
            <p:cNvPr id="140" name="Line 51">
              <a:extLst>
                <a:ext uri="{FF2B5EF4-FFF2-40B4-BE49-F238E27FC236}">
                  <a16:creationId xmlns:a16="http://schemas.microsoft.com/office/drawing/2014/main" id="{97F8793C-67B1-D045-9F5B-FC03B3C815E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8" y="1577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  <p:sp>
          <p:nvSpPr>
            <p:cNvPr id="141" name="Line 52">
              <a:extLst>
                <a:ext uri="{FF2B5EF4-FFF2-40B4-BE49-F238E27FC236}">
                  <a16:creationId xmlns:a16="http://schemas.microsoft.com/office/drawing/2014/main" id="{6B7AF792-ADAC-9043-ADB9-4B0B268D064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8" y="1698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  <p:sp>
          <p:nvSpPr>
            <p:cNvPr id="142" name="Line 53">
              <a:extLst>
                <a:ext uri="{FF2B5EF4-FFF2-40B4-BE49-F238E27FC236}">
                  <a16:creationId xmlns:a16="http://schemas.microsoft.com/office/drawing/2014/main" id="{8F9C972B-0F46-4445-9B39-96CE7BF48B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8" y="1819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  <p:sp>
          <p:nvSpPr>
            <p:cNvPr id="143" name="Line 54">
              <a:extLst>
                <a:ext uri="{FF2B5EF4-FFF2-40B4-BE49-F238E27FC236}">
                  <a16:creationId xmlns:a16="http://schemas.microsoft.com/office/drawing/2014/main" id="{27EC0889-CFA7-D649-ADC0-ACA6C3EC52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8" y="1940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  <p:sp>
          <p:nvSpPr>
            <p:cNvPr id="144" name="Line 55">
              <a:extLst>
                <a:ext uri="{FF2B5EF4-FFF2-40B4-BE49-F238E27FC236}">
                  <a16:creationId xmlns:a16="http://schemas.microsoft.com/office/drawing/2014/main" id="{D0DED12B-565D-7541-9E68-933AB7F741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8" y="2062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  <p:sp>
          <p:nvSpPr>
            <p:cNvPr id="145" name="Line 56">
              <a:extLst>
                <a:ext uri="{FF2B5EF4-FFF2-40B4-BE49-F238E27FC236}">
                  <a16:creationId xmlns:a16="http://schemas.microsoft.com/office/drawing/2014/main" id="{9EF91210-189E-7243-884D-E6D395AD7F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8" y="2183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  <p:sp>
          <p:nvSpPr>
            <p:cNvPr id="146" name="Line 57">
              <a:extLst>
                <a:ext uri="{FF2B5EF4-FFF2-40B4-BE49-F238E27FC236}">
                  <a16:creationId xmlns:a16="http://schemas.microsoft.com/office/drawing/2014/main" id="{54A56A8A-BEBF-434D-8E44-E57B0112FC9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8" y="2304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  <p:sp>
          <p:nvSpPr>
            <p:cNvPr id="147" name="Line 58">
              <a:extLst>
                <a:ext uri="{FF2B5EF4-FFF2-40B4-BE49-F238E27FC236}">
                  <a16:creationId xmlns:a16="http://schemas.microsoft.com/office/drawing/2014/main" id="{F2D01DEA-7BC0-9B41-B5D7-91675BE16BD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58" y="3141"/>
              <a:ext cx="2080" cy="17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  <p:sp>
          <p:nvSpPr>
            <p:cNvPr id="148" name="Line 59">
              <a:extLst>
                <a:ext uri="{FF2B5EF4-FFF2-40B4-BE49-F238E27FC236}">
                  <a16:creationId xmlns:a16="http://schemas.microsoft.com/office/drawing/2014/main" id="{C58E4F3E-6876-FA40-982C-FE7197F79E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8" y="2668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  <p:sp>
          <p:nvSpPr>
            <p:cNvPr id="149" name="Line 60">
              <a:extLst>
                <a:ext uri="{FF2B5EF4-FFF2-40B4-BE49-F238E27FC236}">
                  <a16:creationId xmlns:a16="http://schemas.microsoft.com/office/drawing/2014/main" id="{4594B058-7E38-4544-B813-0FC6C7189E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8" y="3275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  <p:sp>
          <p:nvSpPr>
            <p:cNvPr id="150" name="Line 61">
              <a:extLst>
                <a:ext uri="{FF2B5EF4-FFF2-40B4-BE49-F238E27FC236}">
                  <a16:creationId xmlns:a16="http://schemas.microsoft.com/office/drawing/2014/main" id="{BC31D9E3-7215-7D44-863E-A657C67464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8" y="2910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  <p:sp>
          <p:nvSpPr>
            <p:cNvPr id="151" name="Line 62">
              <a:extLst>
                <a:ext uri="{FF2B5EF4-FFF2-40B4-BE49-F238E27FC236}">
                  <a16:creationId xmlns:a16="http://schemas.microsoft.com/office/drawing/2014/main" id="{2BC7760D-EFC6-2C49-9BA6-D5DC7FEA03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8" y="3031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  <p:sp>
          <p:nvSpPr>
            <p:cNvPr id="152" name="Line 63">
              <a:extLst>
                <a:ext uri="{FF2B5EF4-FFF2-40B4-BE49-F238E27FC236}">
                  <a16:creationId xmlns:a16="http://schemas.microsoft.com/office/drawing/2014/main" id="{539CBF42-79E7-3442-BEE8-09626FC673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8" y="2793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  <p:sp>
          <p:nvSpPr>
            <p:cNvPr id="153" name="Line 64">
              <a:extLst>
                <a:ext uri="{FF2B5EF4-FFF2-40B4-BE49-F238E27FC236}">
                  <a16:creationId xmlns:a16="http://schemas.microsoft.com/office/drawing/2014/main" id="{9A37D83B-A6F0-5448-812A-47AAD3CBF0A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8" y="2425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  <p:sp>
          <p:nvSpPr>
            <p:cNvPr id="154" name="Line 65">
              <a:extLst>
                <a:ext uri="{FF2B5EF4-FFF2-40B4-BE49-F238E27FC236}">
                  <a16:creationId xmlns:a16="http://schemas.microsoft.com/office/drawing/2014/main" id="{963B573D-D6A6-E048-AEBE-343A52E45DF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8" y="3395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  <p:sp>
          <p:nvSpPr>
            <p:cNvPr id="155" name="Text Box 66">
              <a:extLst>
                <a:ext uri="{FF2B5EF4-FFF2-40B4-BE49-F238E27FC236}">
                  <a16:creationId xmlns:a16="http://schemas.microsoft.com/office/drawing/2014/main" id="{C1897D0E-D66F-6B4D-80BB-116EE1ABBE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33" y="2455"/>
              <a:ext cx="309" cy="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0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س</a:t>
              </a:r>
              <a:endParaRPr lang="en-US" altLang="ar-SA" sz="2000">
                <a:solidFill>
                  <a:srgbClr val="002060"/>
                </a:solidFill>
              </a:endParaRPr>
            </a:p>
          </p:txBody>
        </p:sp>
        <p:sp>
          <p:nvSpPr>
            <p:cNvPr id="156" name="Text Box 67">
              <a:extLst>
                <a:ext uri="{FF2B5EF4-FFF2-40B4-BE49-F238E27FC236}">
                  <a16:creationId xmlns:a16="http://schemas.microsoft.com/office/drawing/2014/main" id="{660922DB-E1AE-5948-83BF-4219BB1C6B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7" y="1092"/>
              <a:ext cx="310" cy="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0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ص</a:t>
              </a:r>
              <a:endParaRPr lang="en-US" altLang="ar-SA" sz="2000">
                <a:solidFill>
                  <a:srgbClr val="002060"/>
                </a:solidFill>
              </a:endParaRPr>
            </a:p>
          </p:txBody>
        </p:sp>
        <p:sp>
          <p:nvSpPr>
            <p:cNvPr id="157" name="Line 68">
              <a:extLst>
                <a:ext uri="{FF2B5EF4-FFF2-40B4-BE49-F238E27FC236}">
                  <a16:creationId xmlns:a16="http://schemas.microsoft.com/office/drawing/2014/main" id="{D84772B3-063C-DC49-B96E-654795D446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7" y="1334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  <p:sp>
          <p:nvSpPr>
            <p:cNvPr id="158" name="Line 69">
              <a:extLst>
                <a:ext uri="{FF2B5EF4-FFF2-40B4-BE49-F238E27FC236}">
                  <a16:creationId xmlns:a16="http://schemas.microsoft.com/office/drawing/2014/main" id="{646B2882-3852-6347-B1A7-64661E648B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4" y="1334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</p:grpSp>
      <p:sp>
        <p:nvSpPr>
          <p:cNvPr id="159" name="Text Box 87">
            <a:extLst>
              <a:ext uri="{FF2B5EF4-FFF2-40B4-BE49-F238E27FC236}">
                <a16:creationId xmlns:a16="http://schemas.microsoft.com/office/drawing/2014/main" id="{F7AA34EE-F449-E244-8910-BB9D0E9F0B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1647" y="2941741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ar-SA" sz="2400" b="1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</a:p>
        </p:txBody>
      </p:sp>
      <p:sp>
        <p:nvSpPr>
          <p:cNvPr id="160" name="Text Box 87">
            <a:extLst>
              <a:ext uri="{FF2B5EF4-FFF2-40B4-BE49-F238E27FC236}">
                <a16:creationId xmlns:a16="http://schemas.microsoft.com/office/drawing/2014/main" id="{4AE30892-67C2-6B4A-9DD1-64A626C72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0872" y="2190854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ar-SA" sz="2400" b="1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</a:p>
        </p:txBody>
      </p:sp>
      <p:sp>
        <p:nvSpPr>
          <p:cNvPr id="161" name="Text Box 87">
            <a:extLst>
              <a:ext uri="{FF2B5EF4-FFF2-40B4-BE49-F238E27FC236}">
                <a16:creationId xmlns:a16="http://schemas.microsoft.com/office/drawing/2014/main" id="{ECBA5A54-FD11-9F4A-9CEA-BEDE93CF2E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1034" y="2902054"/>
            <a:ext cx="1443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( ١ ، ٢ )</a:t>
            </a:r>
            <a:endParaRPr lang="en-US" altLang="ar-SA" sz="2400" b="1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62" name="Text Box 87">
            <a:extLst>
              <a:ext uri="{FF2B5EF4-FFF2-40B4-BE49-F238E27FC236}">
                <a16:creationId xmlns:a16="http://schemas.microsoft.com/office/drawing/2014/main" id="{EA078835-443C-0042-AD74-5BEAF1566A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2009" y="2157516"/>
            <a:ext cx="1516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( ٢ ، ٦ )</a:t>
            </a:r>
            <a:endParaRPr lang="en-US" altLang="ar-SA" sz="2400" b="1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63" name="Line 74">
            <a:extLst>
              <a:ext uri="{FF2B5EF4-FFF2-40B4-BE49-F238E27FC236}">
                <a16:creationId xmlns:a16="http://schemas.microsoft.com/office/drawing/2014/main" id="{1161E62D-E988-4F44-A589-B38F061C9F4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173697" y="1200254"/>
            <a:ext cx="719137" cy="377983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>
              <a:solidFill>
                <a:srgbClr val="002060"/>
              </a:solidFill>
            </a:endParaRPr>
          </a:p>
        </p:txBody>
      </p:sp>
      <p:sp>
        <p:nvSpPr>
          <p:cNvPr id="164" name="Text Box 87">
            <a:extLst>
              <a:ext uri="{FF2B5EF4-FFF2-40B4-BE49-F238E27FC236}">
                <a16:creationId xmlns:a16="http://schemas.microsoft.com/office/drawing/2014/main" id="{C4319857-921A-284C-BA43-62B2B85A8C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0209" y="3359254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ar-SA" sz="2400" b="1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</a:p>
        </p:txBody>
      </p:sp>
      <p:sp>
        <p:nvSpPr>
          <p:cNvPr id="165" name="AutoShape 76">
            <a:extLst>
              <a:ext uri="{FF2B5EF4-FFF2-40B4-BE49-F238E27FC236}">
                <a16:creationId xmlns:a16="http://schemas.microsoft.com/office/drawing/2014/main" id="{6D30CE08-F260-8B4F-AEF4-0FE247C820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8872" y="4943579"/>
            <a:ext cx="2844800" cy="1296987"/>
          </a:xfrm>
          <a:prstGeom prst="wedgeRoundRectCallout">
            <a:avLst>
              <a:gd name="adj1" fmla="val -22491"/>
              <a:gd name="adj2" fmla="val -154528"/>
              <a:gd name="adj3" fmla="val 16667"/>
            </a:avLst>
          </a:prstGeom>
          <a:solidFill>
            <a:srgbClr val="E6EAC4">
              <a:alpha val="6196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المقطع السيني = ٠.٥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وهو يمثل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حل المعادلة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167" name="مربع نص 10">
            <a:extLst>
              <a:ext uri="{FF2B5EF4-FFF2-40B4-BE49-F238E27FC236}">
                <a16:creationId xmlns:a16="http://schemas.microsoft.com/office/drawing/2014/main" id="{AEAA0307-C1F6-5149-85E3-04F5A763F7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1699" y="1927504"/>
            <a:ext cx="12239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1800" dirty="0">
                <a:solidFill>
                  <a:srgbClr val="00B050"/>
                </a:solidFill>
              </a:rPr>
              <a:t>٢/ صـ٧٤</a:t>
            </a:r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D50FC760-87F7-144B-8A42-94C56D6B3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22716" y="6382986"/>
            <a:ext cx="2743200" cy="365125"/>
          </a:xfrm>
        </p:spPr>
        <p:txBody>
          <a:bodyPr/>
          <a:lstStyle/>
          <a:p>
            <a:fld id="{F925E5B0-F6F0-B247-8487-6A2CF50D42E2}" type="slidenum">
              <a:rPr lang="ar-SA" smtClean="0"/>
              <a:t>212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9165670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drape" invX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800" decel="100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800" decel="100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800" decel="100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800" decel="100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800" decel="100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800" decel="100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800" decel="100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800" decel="100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800" decel="100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800" decel="100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800" decel="100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800" decel="100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800" decel="100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800" decel="100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800" decel="100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800" decel="100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800" decel="100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800" decel="100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800" decel="100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800" decel="100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800" decel="100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800" decel="100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800" decel="100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800" decel="100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800" decel="100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  <p:bldP spid="109" grpId="0"/>
      <p:bldP spid="111" grpId="0"/>
      <p:bldP spid="112" grpId="0"/>
      <p:bldP spid="113" grpId="0"/>
      <p:bldP spid="114" grpId="0"/>
      <p:bldP spid="115" grpId="0"/>
      <p:bldP spid="116" grpId="0"/>
      <p:bldP spid="117" grpId="0"/>
      <p:bldP spid="118" grpId="0" animBg="1"/>
      <p:bldP spid="159" grpId="0"/>
      <p:bldP spid="160" grpId="0"/>
      <p:bldP spid="161" grpId="0"/>
      <p:bldP spid="162" grpId="0"/>
      <p:bldP spid="164" grpId="0"/>
      <p:bldP spid="16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>
            <a:extLst>
              <a:ext uri="{FF2B5EF4-FFF2-40B4-BE49-F238E27FC236}">
                <a16:creationId xmlns:a16="http://schemas.microsoft.com/office/drawing/2014/main" id="{8C0ED7A3-8A30-3A4C-8347-C9ACC9F689BD}"/>
              </a:ext>
            </a:extLst>
          </p:cNvPr>
          <p:cNvSpPr/>
          <p:nvPr/>
        </p:nvSpPr>
        <p:spPr>
          <a:xfrm>
            <a:off x="353878" y="178229"/>
            <a:ext cx="11484244" cy="6408711"/>
          </a:xfrm>
          <a:prstGeom prst="round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13D672F3-C997-1A47-A4EB-0D6E943191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7238" y="833352"/>
            <a:ext cx="11016137" cy="558173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4" name="مستطيل مستدير الزوايا 103">
            <a:extLst>
              <a:ext uri="{FF2B5EF4-FFF2-40B4-BE49-F238E27FC236}">
                <a16:creationId xmlns:a16="http://schemas.microsoft.com/office/drawing/2014/main" id="{806B5BCE-B8FB-714B-9BA9-776E13079A62}"/>
              </a:ext>
            </a:extLst>
          </p:cNvPr>
          <p:cNvSpPr/>
          <p:nvPr/>
        </p:nvSpPr>
        <p:spPr>
          <a:xfrm>
            <a:off x="595595" y="618319"/>
            <a:ext cx="11096787" cy="579677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5" name="مستطيل مستدير الزوايا 104">
            <a:extLst>
              <a:ext uri="{FF2B5EF4-FFF2-40B4-BE49-F238E27FC236}">
                <a16:creationId xmlns:a16="http://schemas.microsoft.com/office/drawing/2014/main" id="{6566C454-AECE-FD4E-A839-C7201BE18EC6}"/>
              </a:ext>
            </a:extLst>
          </p:cNvPr>
          <p:cNvSpPr/>
          <p:nvPr/>
        </p:nvSpPr>
        <p:spPr>
          <a:xfrm>
            <a:off x="636091" y="614389"/>
            <a:ext cx="11096787" cy="579677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F9CC5B45-3701-EB40-A57C-92F94AE26A8A}"/>
              </a:ext>
            </a:extLst>
          </p:cNvPr>
          <p:cNvGrpSpPr/>
          <p:nvPr/>
        </p:nvGrpSpPr>
        <p:grpSpPr>
          <a:xfrm>
            <a:off x="571344" y="614389"/>
            <a:ext cx="11508494" cy="6298245"/>
            <a:chOff x="571344" y="614389"/>
            <a:chExt cx="11508494" cy="6298245"/>
          </a:xfrm>
        </p:grpSpPr>
        <p:sp>
          <p:nvSpPr>
            <p:cNvPr id="106" name="مستطيل مستدير الزوايا 105">
              <a:extLst>
                <a:ext uri="{FF2B5EF4-FFF2-40B4-BE49-F238E27FC236}">
                  <a16:creationId xmlns:a16="http://schemas.microsoft.com/office/drawing/2014/main" id="{84DF02DB-973C-5C4E-940A-5ADFB1DAA22D}"/>
                </a:ext>
              </a:extLst>
            </p:cNvPr>
            <p:cNvSpPr/>
            <p:nvPr/>
          </p:nvSpPr>
          <p:spPr>
            <a:xfrm>
              <a:off x="571344" y="614389"/>
              <a:ext cx="11096787" cy="5796770"/>
            </a:xfrm>
            <a:prstGeom prst="roundRect">
              <a:avLst/>
            </a:prstGeom>
            <a:blipFill>
              <a:blip r:embed="rId4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13" name="صورة 12">
              <a:extLst>
                <a:ext uri="{FF2B5EF4-FFF2-40B4-BE49-F238E27FC236}">
                  <a16:creationId xmlns:a16="http://schemas.microsoft.com/office/drawing/2014/main" id="{94189E1B-BE51-E441-BF0F-EE5AA7AA81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35000"/>
            </a:blip>
            <a:stretch>
              <a:fillRect/>
            </a:stretch>
          </p:blipFill>
          <p:spPr>
            <a:xfrm>
              <a:off x="11119069" y="5949940"/>
              <a:ext cx="960769" cy="962694"/>
            </a:xfrm>
            <a:prstGeom prst="rect">
              <a:avLst/>
            </a:prstGeom>
          </p:spPr>
        </p:pic>
      </p:grpSp>
      <p:pic>
        <p:nvPicPr>
          <p:cNvPr id="101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00181BFC-BD5C-3241-A39B-D15D788AA2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824973" y="-44605"/>
            <a:ext cx="127859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" name="مستطيل 106">
            <a:extLst>
              <a:ext uri="{FF2B5EF4-FFF2-40B4-BE49-F238E27FC236}">
                <a16:creationId xmlns:a16="http://schemas.microsoft.com/office/drawing/2014/main" id="{97CA8C4D-DC24-0A43-B441-228E8D43B608}"/>
              </a:ext>
            </a:extLst>
          </p:cNvPr>
          <p:cNvSpPr/>
          <p:nvPr/>
        </p:nvSpPr>
        <p:spPr>
          <a:xfrm rot="385153">
            <a:off x="10005813" y="99967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 err="1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تاكد</a:t>
            </a:r>
            <a:endParaRPr lang="ar-SA" sz="3200" b="1" dirty="0">
              <a:ln w="9525">
                <a:solidFill>
                  <a:prstClr val="black"/>
                </a:solidFill>
                <a:prstDash val="solid"/>
              </a:ln>
              <a:solidFill>
                <a:srgbClr val="D58C2E">
                  <a:lumMod val="50000"/>
                </a:srgbClr>
              </a:solidFill>
              <a:effectLst>
                <a:outerShdw blurRad="12700" dist="38100" dir="2700000" algn="tl" rotWithShape="0">
                  <a:srgbClr val="C9492C">
                    <a:lumMod val="60000"/>
                    <a:lumOff val="40000"/>
                  </a:srgbClr>
                </a:outerShdw>
              </a:effectLst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498F7D1C-6094-284C-9F06-D3118BD7B345}"/>
              </a:ext>
            </a:extLst>
          </p:cNvPr>
          <p:cNvGrpSpPr/>
          <p:nvPr/>
        </p:nvGrpSpPr>
        <p:grpSpPr>
          <a:xfrm>
            <a:off x="1175017" y="3290"/>
            <a:ext cx="9841965" cy="1169410"/>
            <a:chOff x="1175017" y="147233"/>
            <a:chExt cx="9841965" cy="1169410"/>
          </a:xfrm>
        </p:grpSpPr>
        <p:sp>
          <p:nvSpPr>
            <p:cNvPr id="102" name="مستطيل مستدير الزوايا 101">
              <a:extLst>
                <a:ext uri="{FF2B5EF4-FFF2-40B4-BE49-F238E27FC236}">
                  <a16:creationId xmlns:a16="http://schemas.microsoft.com/office/drawing/2014/main" id="{BA0F24FD-DF89-5A4A-A1C2-61FEADB46786}"/>
                </a:ext>
              </a:extLst>
            </p:cNvPr>
            <p:cNvSpPr/>
            <p:nvPr/>
          </p:nvSpPr>
          <p:spPr>
            <a:xfrm>
              <a:off x="1175017" y="282896"/>
              <a:ext cx="9841965" cy="550456"/>
            </a:xfrm>
            <a:prstGeom prst="roundRect">
              <a:avLst/>
            </a:prstGeom>
            <a:gradFill>
              <a:gsLst>
                <a:gs pos="0">
                  <a:schemeClr val="accent6">
                    <a:lumMod val="40000"/>
                    <a:lumOff val="60000"/>
                  </a:schemeClr>
                </a:gs>
                <a:gs pos="74000">
                  <a:schemeClr val="bg2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grpSp>
          <p:nvGrpSpPr>
            <p:cNvPr id="103" name="مجموعة 102">
              <a:extLst>
                <a:ext uri="{FF2B5EF4-FFF2-40B4-BE49-F238E27FC236}">
                  <a16:creationId xmlns:a16="http://schemas.microsoft.com/office/drawing/2014/main" id="{89B07C66-5BC3-B047-AF48-0920436C0FCB}"/>
                </a:ext>
              </a:extLst>
            </p:cNvPr>
            <p:cNvGrpSpPr/>
            <p:nvPr/>
          </p:nvGrpSpPr>
          <p:grpSpPr>
            <a:xfrm>
              <a:off x="1175018" y="147233"/>
              <a:ext cx="9825293" cy="1169410"/>
              <a:chOff x="1175018" y="147233"/>
              <a:chExt cx="9825293" cy="1169410"/>
            </a:xfrm>
          </p:grpSpPr>
          <p:grpSp>
            <p:nvGrpSpPr>
              <p:cNvPr id="5" name="مجموعة 110">
                <a:extLst>
                  <a:ext uri="{FF2B5EF4-FFF2-40B4-BE49-F238E27FC236}">
                    <a16:creationId xmlns:a16="http://schemas.microsoft.com/office/drawing/2014/main" id="{D8FB447C-78AE-5B4C-A916-DB9DF6511D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10089210" y="312255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6" name="مجموعة 111">
                  <a:extLst>
                    <a:ext uri="{FF2B5EF4-FFF2-40B4-BE49-F238E27FC236}">
                      <a16:creationId xmlns:a16="http://schemas.microsoft.com/office/drawing/2014/main" id="{67D72977-B08C-7D4E-B0D7-DBDA2819BE6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9" name="مستطيل مستدير الزوايا 8">
                    <a:extLst>
                      <a:ext uri="{FF2B5EF4-FFF2-40B4-BE49-F238E27FC236}">
                        <a16:creationId xmlns:a16="http://schemas.microsoft.com/office/drawing/2014/main" id="{B11773FE-C44F-974B-B5B8-2B35FCAF8528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10" name="مستطيل مستدير الزوايا 9">
                    <a:extLst>
                      <a:ext uri="{FF2B5EF4-FFF2-40B4-BE49-F238E27FC236}">
                        <a16:creationId xmlns:a16="http://schemas.microsoft.com/office/drawing/2014/main" id="{7B167454-792B-D94C-9DDF-E60B4E635265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11" name="مستطيل مستدير الزوايا 10">
                    <a:extLst>
                      <a:ext uri="{FF2B5EF4-FFF2-40B4-BE49-F238E27FC236}">
                        <a16:creationId xmlns:a16="http://schemas.microsoft.com/office/drawing/2014/main" id="{AE14DBDD-5CEB-A747-9A03-AE00ACDFBD92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12" name="مستطيل مستدير الزوايا 11">
                    <a:extLst>
                      <a:ext uri="{FF2B5EF4-FFF2-40B4-BE49-F238E27FC236}">
                        <a16:creationId xmlns:a16="http://schemas.microsoft.com/office/drawing/2014/main" id="{BA5D3C2D-21AD-ED41-B069-C79CE954970A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" name="Google Shape;153;p5">
                  <a:extLst>
                    <a:ext uri="{FF2B5EF4-FFF2-40B4-BE49-F238E27FC236}">
                      <a16:creationId xmlns:a16="http://schemas.microsoft.com/office/drawing/2014/main" id="{99327B25-9955-0F49-9A23-9631804D749C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" name="Google Shape;153;p5">
                  <a:extLst>
                    <a:ext uri="{FF2B5EF4-FFF2-40B4-BE49-F238E27FC236}">
                      <a16:creationId xmlns:a16="http://schemas.microsoft.com/office/drawing/2014/main" id="{017969FD-F0F8-D34F-BDB6-D812313463D6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5" name="مجموعة 110">
                <a:extLst>
                  <a:ext uri="{FF2B5EF4-FFF2-40B4-BE49-F238E27FC236}">
                    <a16:creationId xmlns:a16="http://schemas.microsoft.com/office/drawing/2014/main" id="{86E76CD3-003F-D947-9014-8F9C6C441A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8633352" y="328049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46" name="مجموعة 111">
                  <a:extLst>
                    <a:ext uri="{FF2B5EF4-FFF2-40B4-BE49-F238E27FC236}">
                      <a16:creationId xmlns:a16="http://schemas.microsoft.com/office/drawing/2014/main" id="{94C35998-35ED-E04B-BE8E-4B91B91686A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49" name="مستطيل مستدير الزوايا 48">
                    <a:extLst>
                      <a:ext uri="{FF2B5EF4-FFF2-40B4-BE49-F238E27FC236}">
                        <a16:creationId xmlns:a16="http://schemas.microsoft.com/office/drawing/2014/main" id="{2E487F7A-09CD-C142-AFB9-6805CC16F0D0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0" name="مستطيل مستدير الزوايا 49">
                    <a:extLst>
                      <a:ext uri="{FF2B5EF4-FFF2-40B4-BE49-F238E27FC236}">
                        <a16:creationId xmlns:a16="http://schemas.microsoft.com/office/drawing/2014/main" id="{1E838335-7CEE-A048-85DC-6D54CE2F3C09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1" name="مستطيل مستدير الزوايا 50">
                    <a:extLst>
                      <a:ext uri="{FF2B5EF4-FFF2-40B4-BE49-F238E27FC236}">
                        <a16:creationId xmlns:a16="http://schemas.microsoft.com/office/drawing/2014/main" id="{E7C7CBDD-7DA1-FB4E-ABA3-33351C66DD3F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52" name="مستطيل مستدير الزوايا 51">
                    <a:extLst>
                      <a:ext uri="{FF2B5EF4-FFF2-40B4-BE49-F238E27FC236}">
                        <a16:creationId xmlns:a16="http://schemas.microsoft.com/office/drawing/2014/main" id="{C0DE696C-F2EC-7B48-B33C-77F7B7339C28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47" name="Google Shape;153;p5">
                  <a:extLst>
                    <a:ext uri="{FF2B5EF4-FFF2-40B4-BE49-F238E27FC236}">
                      <a16:creationId xmlns:a16="http://schemas.microsoft.com/office/drawing/2014/main" id="{2EE3B57C-8BDE-A746-8E4B-B5D1A179AE81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" name="Google Shape;153;p5">
                  <a:extLst>
                    <a:ext uri="{FF2B5EF4-FFF2-40B4-BE49-F238E27FC236}">
                      <a16:creationId xmlns:a16="http://schemas.microsoft.com/office/drawing/2014/main" id="{F406B427-FB9E-F541-8CE6-505B398A1D8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3" name="مجموعة 110">
                <a:extLst>
                  <a:ext uri="{FF2B5EF4-FFF2-40B4-BE49-F238E27FC236}">
                    <a16:creationId xmlns:a16="http://schemas.microsoft.com/office/drawing/2014/main" id="{275C270F-E3F1-464C-B22A-BDD63369D0D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7303136" y="278879"/>
                <a:ext cx="1105793" cy="917531"/>
                <a:chOff x="5245129" y="1929694"/>
                <a:chExt cx="1047244" cy="518194"/>
              </a:xfrm>
            </p:grpSpPr>
            <p:grpSp>
              <p:nvGrpSpPr>
                <p:cNvPr id="54" name="مجموعة 111">
                  <a:extLst>
                    <a:ext uri="{FF2B5EF4-FFF2-40B4-BE49-F238E27FC236}">
                      <a16:creationId xmlns:a16="http://schemas.microsoft.com/office/drawing/2014/main" id="{CA4C9D07-B687-2F45-A2DA-CF7DB5E29DC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45129" y="1929694"/>
                  <a:ext cx="1047244" cy="514828"/>
                  <a:chOff x="5245129" y="1929694"/>
                  <a:chExt cx="1047244" cy="514828"/>
                </a:xfrm>
              </p:grpSpPr>
              <p:sp>
                <p:nvSpPr>
                  <p:cNvPr id="57" name="مستطيل مستدير الزوايا 56">
                    <a:extLst>
                      <a:ext uri="{FF2B5EF4-FFF2-40B4-BE49-F238E27FC236}">
                        <a16:creationId xmlns:a16="http://schemas.microsoft.com/office/drawing/2014/main" id="{937AB966-247A-E143-B768-DD65C35A92D0}"/>
                      </a:ext>
                    </a:extLst>
                  </p:cNvPr>
                  <p:cNvSpPr/>
                  <p:nvPr/>
                </p:nvSpPr>
                <p:spPr>
                  <a:xfrm>
                    <a:off x="5852064" y="234879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8" name="مستطيل مستدير الزوايا 57">
                    <a:extLst>
                      <a:ext uri="{FF2B5EF4-FFF2-40B4-BE49-F238E27FC236}">
                        <a16:creationId xmlns:a16="http://schemas.microsoft.com/office/drawing/2014/main" id="{E6272113-4621-094E-A553-8225F5D538E9}"/>
                      </a:ext>
                    </a:extLst>
                  </p:cNvPr>
                  <p:cNvSpPr/>
                  <p:nvPr/>
                </p:nvSpPr>
                <p:spPr>
                  <a:xfrm>
                    <a:off x="5245129" y="1932728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9" name="مستطيل مستدير الزوايا 58">
                    <a:extLst>
                      <a:ext uri="{FF2B5EF4-FFF2-40B4-BE49-F238E27FC236}">
                        <a16:creationId xmlns:a16="http://schemas.microsoft.com/office/drawing/2014/main" id="{B079C989-BB59-CC4A-93F6-D2D3371D1C9B}"/>
                      </a:ext>
                    </a:extLst>
                  </p:cNvPr>
                  <p:cNvSpPr/>
                  <p:nvPr/>
                </p:nvSpPr>
                <p:spPr>
                  <a:xfrm>
                    <a:off x="5255194" y="234218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60" name="مستطيل مستدير الزوايا 59">
                    <a:extLst>
                      <a:ext uri="{FF2B5EF4-FFF2-40B4-BE49-F238E27FC236}">
                        <a16:creationId xmlns:a16="http://schemas.microsoft.com/office/drawing/2014/main" id="{C7500518-B718-B648-86E6-241F341BBF5F}"/>
                      </a:ext>
                    </a:extLst>
                  </p:cNvPr>
                  <p:cNvSpPr/>
                  <p:nvPr/>
                </p:nvSpPr>
                <p:spPr>
                  <a:xfrm>
                    <a:off x="5894265" y="192969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55" name="Google Shape;153;p5">
                  <a:extLst>
                    <a:ext uri="{FF2B5EF4-FFF2-40B4-BE49-F238E27FC236}">
                      <a16:creationId xmlns:a16="http://schemas.microsoft.com/office/drawing/2014/main" id="{B2C82BAD-209A-2E41-9CC0-B00E01AC4D5A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83629" y="2381954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" name="Google Shape;153;p5">
                  <a:extLst>
                    <a:ext uri="{FF2B5EF4-FFF2-40B4-BE49-F238E27FC236}">
                      <a16:creationId xmlns:a16="http://schemas.microsoft.com/office/drawing/2014/main" id="{BC8FEE3A-B906-C14F-8B28-DE0604757C6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86751" y="1952424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1" name="مجموعة 110">
                <a:extLst>
                  <a:ext uri="{FF2B5EF4-FFF2-40B4-BE49-F238E27FC236}">
                    <a16:creationId xmlns:a16="http://schemas.microsoft.com/office/drawing/2014/main" id="{00CB73BA-1415-1348-A303-627EC4ABA57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5851762" y="336312"/>
                <a:ext cx="1077846" cy="832402"/>
                <a:chOff x="5273639" y="1905166"/>
                <a:chExt cx="1020777" cy="470116"/>
              </a:xfrm>
            </p:grpSpPr>
            <p:grpSp>
              <p:nvGrpSpPr>
                <p:cNvPr id="62" name="مجموعة 111">
                  <a:extLst>
                    <a:ext uri="{FF2B5EF4-FFF2-40B4-BE49-F238E27FC236}">
                      <a16:creationId xmlns:a16="http://schemas.microsoft.com/office/drawing/2014/main" id="{C65943EA-9805-DC45-B06A-EBD9EBF2E99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73639" y="1905166"/>
                  <a:ext cx="1020777" cy="470116"/>
                  <a:chOff x="5273639" y="1905166"/>
                  <a:chExt cx="1020777" cy="470116"/>
                </a:xfrm>
              </p:grpSpPr>
              <p:sp>
                <p:nvSpPr>
                  <p:cNvPr id="65" name="مستطيل مستدير الزوايا 64">
                    <a:extLst>
                      <a:ext uri="{FF2B5EF4-FFF2-40B4-BE49-F238E27FC236}">
                        <a16:creationId xmlns:a16="http://schemas.microsoft.com/office/drawing/2014/main" id="{DC50539E-268F-7743-A958-7EF825B179D6}"/>
                      </a:ext>
                    </a:extLst>
                  </p:cNvPr>
                  <p:cNvSpPr/>
                  <p:nvPr/>
                </p:nvSpPr>
                <p:spPr>
                  <a:xfrm>
                    <a:off x="5896308" y="227955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66" name="مستطيل مستدير الزوايا 65">
                    <a:extLst>
                      <a:ext uri="{FF2B5EF4-FFF2-40B4-BE49-F238E27FC236}">
                        <a16:creationId xmlns:a16="http://schemas.microsoft.com/office/drawing/2014/main" id="{8B84A0E0-BD45-5D4F-AD8C-7A12A8611FD4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67" name="مستطيل مستدير الزوايا 66">
                    <a:extLst>
                      <a:ext uri="{FF2B5EF4-FFF2-40B4-BE49-F238E27FC236}">
                        <a16:creationId xmlns:a16="http://schemas.microsoft.com/office/drawing/2014/main" id="{42D9D22A-8C1B-6C45-A462-564DAEFBE5C4}"/>
                      </a:ext>
                    </a:extLst>
                  </p:cNvPr>
                  <p:cNvSpPr/>
                  <p:nvPr/>
                </p:nvSpPr>
                <p:spPr>
                  <a:xfrm>
                    <a:off x="5273639" y="2273700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68" name="مستطيل مستدير الزوايا 67">
                    <a:extLst>
                      <a:ext uri="{FF2B5EF4-FFF2-40B4-BE49-F238E27FC236}">
                        <a16:creationId xmlns:a16="http://schemas.microsoft.com/office/drawing/2014/main" id="{0A2C1AE4-C9D0-1D46-969E-A35CF2D5A538}"/>
                      </a:ext>
                    </a:extLst>
                  </p:cNvPr>
                  <p:cNvSpPr/>
                  <p:nvPr/>
                </p:nvSpPr>
                <p:spPr>
                  <a:xfrm>
                    <a:off x="5892765" y="1905166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64" name="Google Shape;153;p5">
                  <a:extLst>
                    <a:ext uri="{FF2B5EF4-FFF2-40B4-BE49-F238E27FC236}">
                      <a16:creationId xmlns:a16="http://schemas.microsoft.com/office/drawing/2014/main" id="{908BF49D-AE8C-674A-B883-1DE0E6B2ED9F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75891" y="191521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" name="Google Shape;153;p5">
                  <a:extLst>
                    <a:ext uri="{FF2B5EF4-FFF2-40B4-BE49-F238E27FC236}">
                      <a16:creationId xmlns:a16="http://schemas.microsoft.com/office/drawing/2014/main" id="{428C837E-DA5C-4C44-914A-56F8C50C1B9C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10332" y="2294965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9" name="مجموعة 110">
                <a:extLst>
                  <a:ext uri="{FF2B5EF4-FFF2-40B4-BE49-F238E27FC236}">
                    <a16:creationId xmlns:a16="http://schemas.microsoft.com/office/drawing/2014/main" id="{449D5064-B5FB-5F49-A92F-ED5C95BCB2B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4480787" y="405541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70" name="مجموعة 111">
                  <a:extLst>
                    <a:ext uri="{FF2B5EF4-FFF2-40B4-BE49-F238E27FC236}">
                      <a16:creationId xmlns:a16="http://schemas.microsoft.com/office/drawing/2014/main" id="{C9A1F6A5-BF46-AB45-8A2E-FD7674A288E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73" name="مستطيل مستدير الزوايا 72">
                    <a:extLst>
                      <a:ext uri="{FF2B5EF4-FFF2-40B4-BE49-F238E27FC236}">
                        <a16:creationId xmlns:a16="http://schemas.microsoft.com/office/drawing/2014/main" id="{0BF05E30-31CF-ED4E-92C4-C9AEC318E356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74" name="مستطيل مستدير الزوايا 73">
                    <a:extLst>
                      <a:ext uri="{FF2B5EF4-FFF2-40B4-BE49-F238E27FC236}">
                        <a16:creationId xmlns:a16="http://schemas.microsoft.com/office/drawing/2014/main" id="{871AE7DF-2CB1-D14A-81A6-D54197715025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75" name="مستطيل مستدير الزوايا 74">
                    <a:extLst>
                      <a:ext uri="{FF2B5EF4-FFF2-40B4-BE49-F238E27FC236}">
                        <a16:creationId xmlns:a16="http://schemas.microsoft.com/office/drawing/2014/main" id="{CB1CA13F-AA0B-2D4D-9DB7-2C5E81941395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76" name="مستطيل مستدير الزوايا 75">
                    <a:extLst>
                      <a:ext uri="{FF2B5EF4-FFF2-40B4-BE49-F238E27FC236}">
                        <a16:creationId xmlns:a16="http://schemas.microsoft.com/office/drawing/2014/main" id="{98D89A3D-9107-344E-8FE2-2FC327ABD9FF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1" name="Google Shape;153;p5">
                  <a:extLst>
                    <a:ext uri="{FF2B5EF4-FFF2-40B4-BE49-F238E27FC236}">
                      <a16:creationId xmlns:a16="http://schemas.microsoft.com/office/drawing/2014/main" id="{A61E54F4-D954-9B4E-BEBE-5E1F8AD0A5A7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" name="Google Shape;153;p5">
                  <a:extLst>
                    <a:ext uri="{FF2B5EF4-FFF2-40B4-BE49-F238E27FC236}">
                      <a16:creationId xmlns:a16="http://schemas.microsoft.com/office/drawing/2014/main" id="{600F0D4C-7D57-5749-997D-6CFF57107C3B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7" name="مجموعة 110">
                <a:extLst>
                  <a:ext uri="{FF2B5EF4-FFF2-40B4-BE49-F238E27FC236}">
                    <a16:creationId xmlns:a16="http://schemas.microsoft.com/office/drawing/2014/main" id="{C8B018B1-D3F4-F640-A0D3-E2BA0ECFC0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3287417" y="405541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78" name="مجموعة 111">
                  <a:extLst>
                    <a:ext uri="{FF2B5EF4-FFF2-40B4-BE49-F238E27FC236}">
                      <a16:creationId xmlns:a16="http://schemas.microsoft.com/office/drawing/2014/main" id="{FB5DEB45-C71D-C54B-B6A2-4C9406B0DF1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81" name="مستطيل مستدير الزوايا 80">
                    <a:extLst>
                      <a:ext uri="{FF2B5EF4-FFF2-40B4-BE49-F238E27FC236}">
                        <a16:creationId xmlns:a16="http://schemas.microsoft.com/office/drawing/2014/main" id="{148C37B4-8079-FE46-9C40-885B4ABCEA97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82" name="مستطيل مستدير الزوايا 81">
                    <a:extLst>
                      <a:ext uri="{FF2B5EF4-FFF2-40B4-BE49-F238E27FC236}">
                        <a16:creationId xmlns:a16="http://schemas.microsoft.com/office/drawing/2014/main" id="{96E25728-DE18-7C40-92BF-8DD66F97FF3D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83" name="مستطيل مستدير الزوايا 82">
                    <a:extLst>
                      <a:ext uri="{FF2B5EF4-FFF2-40B4-BE49-F238E27FC236}">
                        <a16:creationId xmlns:a16="http://schemas.microsoft.com/office/drawing/2014/main" id="{1491CB03-B420-894D-AF97-A012BD8F2232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84" name="مستطيل مستدير الزوايا 83">
                    <a:extLst>
                      <a:ext uri="{FF2B5EF4-FFF2-40B4-BE49-F238E27FC236}">
                        <a16:creationId xmlns:a16="http://schemas.microsoft.com/office/drawing/2014/main" id="{0DAC7330-991B-BE4A-8636-743D7366FFB0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9" name="Google Shape;153;p5">
                  <a:extLst>
                    <a:ext uri="{FF2B5EF4-FFF2-40B4-BE49-F238E27FC236}">
                      <a16:creationId xmlns:a16="http://schemas.microsoft.com/office/drawing/2014/main" id="{728ECFA4-2ECD-7F47-8BC1-B75A6349E0E4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" name="Google Shape;153;p5">
                  <a:extLst>
                    <a:ext uri="{FF2B5EF4-FFF2-40B4-BE49-F238E27FC236}">
                      <a16:creationId xmlns:a16="http://schemas.microsoft.com/office/drawing/2014/main" id="{A9EF06EE-075B-6E4A-AC03-426A2D3F98F5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85" name="مجموعة 110">
                <a:extLst>
                  <a:ext uri="{FF2B5EF4-FFF2-40B4-BE49-F238E27FC236}">
                    <a16:creationId xmlns:a16="http://schemas.microsoft.com/office/drawing/2014/main" id="{EF79F695-C84B-564F-AEFD-35FF22D2BA2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2094047" y="359046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86" name="مجموعة 111">
                  <a:extLst>
                    <a:ext uri="{FF2B5EF4-FFF2-40B4-BE49-F238E27FC236}">
                      <a16:creationId xmlns:a16="http://schemas.microsoft.com/office/drawing/2014/main" id="{DED6A6E3-548C-4A4D-BFF6-962D5A44A9A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89" name="مستطيل مستدير الزوايا 88">
                    <a:extLst>
                      <a:ext uri="{FF2B5EF4-FFF2-40B4-BE49-F238E27FC236}">
                        <a16:creationId xmlns:a16="http://schemas.microsoft.com/office/drawing/2014/main" id="{030EB5C7-565A-EA4C-BF36-CADFE3D9BD20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0" name="مستطيل مستدير الزوايا 89">
                    <a:extLst>
                      <a:ext uri="{FF2B5EF4-FFF2-40B4-BE49-F238E27FC236}">
                        <a16:creationId xmlns:a16="http://schemas.microsoft.com/office/drawing/2014/main" id="{68A9E73F-8DC0-5348-ABDD-39E54CF94633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1" name="مستطيل مستدير الزوايا 90">
                    <a:extLst>
                      <a:ext uri="{FF2B5EF4-FFF2-40B4-BE49-F238E27FC236}">
                        <a16:creationId xmlns:a16="http://schemas.microsoft.com/office/drawing/2014/main" id="{97E5C65D-F5E6-8C44-B404-5D0D2A2E375E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92" name="مستطيل مستدير الزوايا 91">
                    <a:extLst>
                      <a:ext uri="{FF2B5EF4-FFF2-40B4-BE49-F238E27FC236}">
                        <a16:creationId xmlns:a16="http://schemas.microsoft.com/office/drawing/2014/main" id="{8314E805-4D18-4A4E-9210-347645CB0D72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87" name="Google Shape;153;p5">
                  <a:extLst>
                    <a:ext uri="{FF2B5EF4-FFF2-40B4-BE49-F238E27FC236}">
                      <a16:creationId xmlns:a16="http://schemas.microsoft.com/office/drawing/2014/main" id="{88152DAF-4698-964B-80BF-4CD7A200E30B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" name="Google Shape;153;p5">
                  <a:extLst>
                    <a:ext uri="{FF2B5EF4-FFF2-40B4-BE49-F238E27FC236}">
                      <a16:creationId xmlns:a16="http://schemas.microsoft.com/office/drawing/2014/main" id="{4F3079B3-94A4-854A-AFFC-109E4E3EE23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3" name="مجموعة 110">
                <a:extLst>
                  <a:ext uri="{FF2B5EF4-FFF2-40B4-BE49-F238E27FC236}">
                    <a16:creationId xmlns:a16="http://schemas.microsoft.com/office/drawing/2014/main" id="{831C2CC7-ACDE-7A47-86C7-A65306A2E9A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1009996" y="343252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94" name="مجموعة 111">
                  <a:extLst>
                    <a:ext uri="{FF2B5EF4-FFF2-40B4-BE49-F238E27FC236}">
                      <a16:creationId xmlns:a16="http://schemas.microsoft.com/office/drawing/2014/main" id="{9B1E8C9A-D563-404E-AC49-F1EAE311033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97" name="مستطيل مستدير الزوايا 96">
                    <a:extLst>
                      <a:ext uri="{FF2B5EF4-FFF2-40B4-BE49-F238E27FC236}">
                        <a16:creationId xmlns:a16="http://schemas.microsoft.com/office/drawing/2014/main" id="{28FEA676-9570-9E40-B956-A25836039B7F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8" name="مستطيل مستدير الزوايا 97">
                    <a:extLst>
                      <a:ext uri="{FF2B5EF4-FFF2-40B4-BE49-F238E27FC236}">
                        <a16:creationId xmlns:a16="http://schemas.microsoft.com/office/drawing/2014/main" id="{AAC9DA80-BDF3-B945-A300-B535286B8E54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9" name="مستطيل مستدير الزوايا 98">
                    <a:extLst>
                      <a:ext uri="{FF2B5EF4-FFF2-40B4-BE49-F238E27FC236}">
                        <a16:creationId xmlns:a16="http://schemas.microsoft.com/office/drawing/2014/main" id="{F233800A-F4DF-7A45-8A5A-7B299AAA6404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100" name="مستطيل مستدير الزوايا 99">
                    <a:extLst>
                      <a:ext uri="{FF2B5EF4-FFF2-40B4-BE49-F238E27FC236}">
                        <a16:creationId xmlns:a16="http://schemas.microsoft.com/office/drawing/2014/main" id="{5BBE4F7E-4FF9-184F-BD0E-6F5A0281CB69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95" name="Google Shape;153;p5">
                  <a:extLst>
                    <a:ext uri="{FF2B5EF4-FFF2-40B4-BE49-F238E27FC236}">
                      <a16:creationId xmlns:a16="http://schemas.microsoft.com/office/drawing/2014/main" id="{B1338737-B85E-8944-83F3-190E6BB8B029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" name="Google Shape;153;p5">
                  <a:extLst>
                    <a:ext uri="{FF2B5EF4-FFF2-40B4-BE49-F238E27FC236}">
                      <a16:creationId xmlns:a16="http://schemas.microsoft.com/office/drawing/2014/main" id="{D2DF8137-45DA-E044-ADA4-F3FDA5178177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108" name="Text Box 87">
            <a:extLst>
              <a:ext uri="{FF2B5EF4-FFF2-40B4-BE49-F238E27FC236}">
                <a16:creationId xmlns:a16="http://schemas.microsoft.com/office/drawing/2014/main" id="{523B864B-7245-DF48-B657-E4D5976AF6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9406" y="3026422"/>
            <a:ext cx="2376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الدالة المرتبطة هي :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109" name="Text Box 87">
            <a:extLst>
              <a:ext uri="{FF2B5EF4-FFF2-40B4-BE49-F238E27FC236}">
                <a16:creationId xmlns:a16="http://schemas.microsoft.com/office/drawing/2014/main" id="{C4AF9249-8ED1-3E4E-BE82-BBC9483E83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9681" y="3051822"/>
            <a:ext cx="3095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FF0000"/>
                </a:solidFill>
              </a:rPr>
              <a:t>د ( س ) = ٩ س + ٣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graphicFrame>
        <p:nvGraphicFramePr>
          <p:cNvPr id="110" name="Group 4">
            <a:extLst>
              <a:ext uri="{FF2B5EF4-FFF2-40B4-BE49-F238E27FC236}">
                <a16:creationId xmlns:a16="http://schemas.microsoft.com/office/drawing/2014/main" id="{5FF7B3AA-C055-E042-907F-22345A590D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3290319"/>
              </p:ext>
            </p:extLst>
          </p:nvPr>
        </p:nvGraphicFramePr>
        <p:xfrm>
          <a:off x="5766556" y="4575822"/>
          <a:ext cx="4967288" cy="1431925"/>
        </p:xfrm>
        <a:graphic>
          <a:graphicData uri="http://schemas.openxmlformats.org/drawingml/2006/table">
            <a:tbl>
              <a:tblPr rtl="1"/>
              <a:tblGrid>
                <a:gridCol w="19446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1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1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0850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س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د ( س )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263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 س ، د ( س ) )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1" name="Text Box 87">
            <a:extLst>
              <a:ext uri="{FF2B5EF4-FFF2-40B4-BE49-F238E27FC236}">
                <a16:creationId xmlns:a16="http://schemas.microsoft.com/office/drawing/2014/main" id="{C9F5648A-9F6D-EE4F-89A1-A4BC57306B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9294" y="4617097"/>
            <a:ext cx="14065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 dirty="0">
                <a:solidFill>
                  <a:srgbClr val="C00000"/>
                </a:solidFill>
              </a:rPr>
              <a:t>٠</a:t>
            </a:r>
            <a:endParaRPr lang="en-US" altLang="ar-SA" sz="2200" b="1" dirty="0">
              <a:solidFill>
                <a:srgbClr val="C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2" name="Text Box 87">
            <a:extLst>
              <a:ext uri="{FF2B5EF4-FFF2-40B4-BE49-F238E27FC236}">
                <a16:creationId xmlns:a16="http://schemas.microsoft.com/office/drawing/2014/main" id="{6F075442-73F8-5C47-B867-6A345778FF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7994" y="4612335"/>
            <a:ext cx="14065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 dirty="0">
                <a:solidFill>
                  <a:srgbClr val="C00000"/>
                </a:solidFill>
              </a:rPr>
              <a:t>ــ ١</a:t>
            </a:r>
            <a:endParaRPr lang="en-US" altLang="ar-SA" sz="2200" b="1" dirty="0">
              <a:solidFill>
                <a:srgbClr val="C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3" name="Text Box 87">
            <a:extLst>
              <a:ext uri="{FF2B5EF4-FFF2-40B4-BE49-F238E27FC236}">
                <a16:creationId xmlns:a16="http://schemas.microsoft.com/office/drawing/2014/main" id="{D79360D6-AEDF-4E46-996A-9530684ED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9294" y="5085410"/>
            <a:ext cx="14065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 dirty="0">
                <a:solidFill>
                  <a:srgbClr val="002060"/>
                </a:solidFill>
              </a:rPr>
              <a:t>٣</a:t>
            </a:r>
            <a:endParaRPr lang="en-US" altLang="ar-SA" sz="2200" b="1" dirty="0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4" name="Text Box 87">
            <a:extLst>
              <a:ext uri="{FF2B5EF4-FFF2-40B4-BE49-F238E27FC236}">
                <a16:creationId xmlns:a16="http://schemas.microsoft.com/office/drawing/2014/main" id="{6E895B2A-533B-A743-AA90-060BABA0EF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7994" y="5080647"/>
            <a:ext cx="14065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>
                <a:solidFill>
                  <a:srgbClr val="002060"/>
                </a:solidFill>
              </a:rPr>
              <a:t>ــ ٦</a:t>
            </a:r>
            <a:endParaRPr lang="en-US" altLang="ar-SA" sz="2200" b="1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5" name="Text Box 87">
            <a:extLst>
              <a:ext uri="{FF2B5EF4-FFF2-40B4-BE49-F238E27FC236}">
                <a16:creationId xmlns:a16="http://schemas.microsoft.com/office/drawing/2014/main" id="{C2A4165D-44F6-2B4A-B6D0-1A14B8658F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7856" y="5553722"/>
            <a:ext cx="151288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>
                <a:solidFill>
                  <a:srgbClr val="002060"/>
                </a:solidFill>
              </a:rPr>
              <a:t>( ٠ ، ٣ )</a:t>
            </a:r>
            <a:endParaRPr lang="en-US" altLang="ar-SA" sz="2200" b="1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6" name="Text Box 87">
            <a:extLst>
              <a:ext uri="{FF2B5EF4-FFF2-40B4-BE49-F238E27FC236}">
                <a16:creationId xmlns:a16="http://schemas.microsoft.com/office/drawing/2014/main" id="{379F15BB-54E1-0A4A-A498-D41D50E2E5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4969" y="5548960"/>
            <a:ext cx="1474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>
                <a:solidFill>
                  <a:srgbClr val="002060"/>
                </a:solidFill>
              </a:rPr>
              <a:t>( ــ ١ ، ــ ٦ )</a:t>
            </a:r>
            <a:endParaRPr lang="en-US" altLang="ar-SA" sz="2200" b="1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7" name="Text Box 87">
            <a:extLst>
              <a:ext uri="{FF2B5EF4-FFF2-40B4-BE49-F238E27FC236}">
                <a16:creationId xmlns:a16="http://schemas.microsoft.com/office/drawing/2014/main" id="{3F39908D-32AF-9444-BBE5-342D579FCC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3531" y="3928122"/>
            <a:ext cx="4862513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 dirty="0">
                <a:solidFill>
                  <a:srgbClr val="00B050"/>
                </a:solidFill>
              </a:rPr>
              <a:t>اختر لـ </a:t>
            </a:r>
            <a:r>
              <a:rPr lang="ar-SA" altLang="ar-SA" sz="2200" b="1" dirty="0" err="1">
                <a:solidFill>
                  <a:srgbClr val="00B050"/>
                </a:solidFill>
              </a:rPr>
              <a:t>س</a:t>
            </a:r>
            <a:r>
              <a:rPr lang="ar-SA" altLang="ar-SA" sz="2200" b="1" dirty="0">
                <a:solidFill>
                  <a:srgbClr val="00B050"/>
                </a:solidFill>
              </a:rPr>
              <a:t> عددين من عندك ولتكن  ٠ ، ــ ١</a:t>
            </a:r>
            <a:endParaRPr lang="en-US" altLang="ar-SA" sz="2200" b="1" dirty="0">
              <a:solidFill>
                <a:srgbClr val="00B05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8" name="Rectangle 29">
            <a:extLst>
              <a:ext uri="{FF2B5EF4-FFF2-40B4-BE49-F238E27FC236}">
                <a16:creationId xmlns:a16="http://schemas.microsoft.com/office/drawing/2014/main" id="{17F3A910-6332-874B-BBC1-EBB89B12EF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3531" y="819797"/>
            <a:ext cx="4967288" cy="5397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/>
              <a:t>حل المعادلة  ٩ </a:t>
            </a:r>
            <a:r>
              <a:rPr lang="ar-SA" altLang="ar-SA" sz="2400" b="1" dirty="0" err="1"/>
              <a:t>س</a:t>
            </a:r>
            <a:r>
              <a:rPr lang="ar-SA" altLang="ar-SA" sz="2400" b="1" dirty="0"/>
              <a:t> + ٣ = ٠   بيانيا .</a:t>
            </a:r>
            <a:endParaRPr lang="en-US" altLang="ar-SA" sz="2400" b="1" dirty="0"/>
          </a:p>
        </p:txBody>
      </p:sp>
      <p:grpSp>
        <p:nvGrpSpPr>
          <p:cNvPr id="119" name="Group 30">
            <a:extLst>
              <a:ext uri="{FF2B5EF4-FFF2-40B4-BE49-F238E27FC236}">
                <a16:creationId xmlns:a16="http://schemas.microsoft.com/office/drawing/2014/main" id="{824A9DB7-92AE-AE47-BDFE-4BCBA5C98C83}"/>
              </a:ext>
            </a:extLst>
          </p:cNvPr>
          <p:cNvGrpSpPr>
            <a:grpSpLocks/>
          </p:cNvGrpSpPr>
          <p:nvPr/>
        </p:nvGrpSpPr>
        <p:grpSpPr bwMode="auto">
          <a:xfrm>
            <a:off x="1912106" y="1788172"/>
            <a:ext cx="3625850" cy="3890963"/>
            <a:chOff x="158" y="1092"/>
            <a:chExt cx="2284" cy="2451"/>
          </a:xfrm>
        </p:grpSpPr>
        <p:sp>
          <p:nvSpPr>
            <p:cNvPr id="120" name="Line 31">
              <a:extLst>
                <a:ext uri="{FF2B5EF4-FFF2-40B4-BE49-F238E27FC236}">
                  <a16:creationId xmlns:a16="http://schemas.microsoft.com/office/drawing/2014/main" id="{DA9BE00A-081B-1040-885E-82CA7B0246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88" y="1334"/>
              <a:ext cx="0" cy="2182"/>
            </a:xfrm>
            <a:prstGeom prst="line">
              <a:avLst/>
            </a:prstGeom>
            <a:noFill/>
            <a:ln w="28575">
              <a:solidFill>
                <a:srgbClr val="FF0000">
                  <a:alpha val="58038"/>
                </a:srgbClr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1" name="Line 32">
              <a:extLst>
                <a:ext uri="{FF2B5EF4-FFF2-40B4-BE49-F238E27FC236}">
                  <a16:creationId xmlns:a16="http://schemas.microsoft.com/office/drawing/2014/main" id="{78E30DAB-811F-FA4B-872F-9F32052EF3A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8" y="2559"/>
              <a:ext cx="2062" cy="0"/>
            </a:xfrm>
            <a:prstGeom prst="line">
              <a:avLst/>
            </a:prstGeom>
            <a:noFill/>
            <a:ln w="28575">
              <a:solidFill>
                <a:srgbClr val="FF0000">
                  <a:alpha val="58038"/>
                </a:srgbClr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2" name="Rectangle 33">
              <a:extLst>
                <a:ext uri="{FF2B5EF4-FFF2-40B4-BE49-F238E27FC236}">
                  <a16:creationId xmlns:a16="http://schemas.microsoft.com/office/drawing/2014/main" id="{0942F2B6-39D9-DC4D-8D2E-A9CDD6978B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" y="1339"/>
              <a:ext cx="2062" cy="2182"/>
            </a:xfrm>
            <a:prstGeom prst="rect">
              <a:avLst/>
            </a:prstGeom>
            <a:noFill/>
            <a:ln w="19050">
              <a:solidFill>
                <a:srgbClr val="3366FF">
                  <a:alpha val="34901"/>
                </a:srgb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123" name="Line 34">
              <a:extLst>
                <a:ext uri="{FF2B5EF4-FFF2-40B4-BE49-F238E27FC236}">
                  <a16:creationId xmlns:a16="http://schemas.microsoft.com/office/drawing/2014/main" id="{B7971872-4BB0-3E4F-8E68-009FE480BC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96" y="1334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4" name="Line 35">
              <a:extLst>
                <a:ext uri="{FF2B5EF4-FFF2-40B4-BE49-F238E27FC236}">
                  <a16:creationId xmlns:a16="http://schemas.microsoft.com/office/drawing/2014/main" id="{0A5778A8-A709-B047-97CE-EBB6B37168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07" y="1334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5" name="Line 36">
              <a:extLst>
                <a:ext uri="{FF2B5EF4-FFF2-40B4-BE49-F238E27FC236}">
                  <a16:creationId xmlns:a16="http://schemas.microsoft.com/office/drawing/2014/main" id="{4AC50FF7-8030-7D4F-8AB6-736884139E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04" y="1334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6" name="Line 37">
              <a:extLst>
                <a:ext uri="{FF2B5EF4-FFF2-40B4-BE49-F238E27FC236}">
                  <a16:creationId xmlns:a16="http://schemas.microsoft.com/office/drawing/2014/main" id="{F9A656CF-521C-6F49-96EA-E39D6DBBA2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01" y="1334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7" name="Line 38">
              <a:extLst>
                <a:ext uri="{FF2B5EF4-FFF2-40B4-BE49-F238E27FC236}">
                  <a16:creationId xmlns:a16="http://schemas.microsoft.com/office/drawing/2014/main" id="{D328FAEB-3594-4D4F-89F5-366A6BF578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3" y="1334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8" name="Line 39">
              <a:extLst>
                <a:ext uri="{FF2B5EF4-FFF2-40B4-BE49-F238E27FC236}">
                  <a16:creationId xmlns:a16="http://schemas.microsoft.com/office/drawing/2014/main" id="{2154B8F2-05F5-B54E-B710-6EE5E915B9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5" y="1334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9" name="Line 40">
              <a:extLst>
                <a:ext uri="{FF2B5EF4-FFF2-40B4-BE49-F238E27FC236}">
                  <a16:creationId xmlns:a16="http://schemas.microsoft.com/office/drawing/2014/main" id="{ED727C5F-68C2-9645-8F1F-B446633BCB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2" y="1334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30" name="Line 41">
              <a:extLst>
                <a:ext uri="{FF2B5EF4-FFF2-40B4-BE49-F238E27FC236}">
                  <a16:creationId xmlns:a16="http://schemas.microsoft.com/office/drawing/2014/main" id="{A5230E5B-8053-7C42-A7C6-95D2A06295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89" y="1334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31" name="Line 42">
              <a:extLst>
                <a:ext uri="{FF2B5EF4-FFF2-40B4-BE49-F238E27FC236}">
                  <a16:creationId xmlns:a16="http://schemas.microsoft.com/office/drawing/2014/main" id="{96C5F6A8-3AB7-EF4A-B32E-367D847DA7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05" y="1334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32" name="Line 43">
              <a:extLst>
                <a:ext uri="{FF2B5EF4-FFF2-40B4-BE49-F238E27FC236}">
                  <a16:creationId xmlns:a16="http://schemas.microsoft.com/office/drawing/2014/main" id="{68B984EA-A13A-6A46-B0F2-41872257C8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0" y="1334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33" name="Line 44">
              <a:extLst>
                <a:ext uri="{FF2B5EF4-FFF2-40B4-BE49-F238E27FC236}">
                  <a16:creationId xmlns:a16="http://schemas.microsoft.com/office/drawing/2014/main" id="{AC52E8E9-C1DA-E347-AB7A-E3F248294D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" y="1334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34" name="Line 45">
              <a:extLst>
                <a:ext uri="{FF2B5EF4-FFF2-40B4-BE49-F238E27FC236}">
                  <a16:creationId xmlns:a16="http://schemas.microsoft.com/office/drawing/2014/main" id="{D8DA4798-484D-2646-9DD1-F752BCBE0B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3" y="1334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35" name="Line 46">
              <a:extLst>
                <a:ext uri="{FF2B5EF4-FFF2-40B4-BE49-F238E27FC236}">
                  <a16:creationId xmlns:a16="http://schemas.microsoft.com/office/drawing/2014/main" id="{98937202-06D1-3649-8052-06CDE5BF2D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0" y="1334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36" name="Line 47">
              <a:extLst>
                <a:ext uri="{FF2B5EF4-FFF2-40B4-BE49-F238E27FC236}">
                  <a16:creationId xmlns:a16="http://schemas.microsoft.com/office/drawing/2014/main" id="{E3B6B7BE-EE90-A142-8220-D73999DBB5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" y="1334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37" name="Line 48">
              <a:extLst>
                <a:ext uri="{FF2B5EF4-FFF2-40B4-BE49-F238E27FC236}">
                  <a16:creationId xmlns:a16="http://schemas.microsoft.com/office/drawing/2014/main" id="{251780B7-5588-1C4D-8713-9AA4E20FA3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84" y="1334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38" name="Line 49">
              <a:extLst>
                <a:ext uri="{FF2B5EF4-FFF2-40B4-BE49-F238E27FC236}">
                  <a16:creationId xmlns:a16="http://schemas.microsoft.com/office/drawing/2014/main" id="{B2EA6E69-DE1C-F94F-92C8-A84416047F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5" y="1361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39" name="Line 50">
              <a:extLst>
                <a:ext uri="{FF2B5EF4-FFF2-40B4-BE49-F238E27FC236}">
                  <a16:creationId xmlns:a16="http://schemas.microsoft.com/office/drawing/2014/main" id="{50794052-7E58-BE4B-836B-C429E09CC3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8" y="1456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0" name="Line 51">
              <a:extLst>
                <a:ext uri="{FF2B5EF4-FFF2-40B4-BE49-F238E27FC236}">
                  <a16:creationId xmlns:a16="http://schemas.microsoft.com/office/drawing/2014/main" id="{B1D5EC5D-BC6A-074C-82E9-A6820D3C58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8" y="1577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1" name="Line 52">
              <a:extLst>
                <a:ext uri="{FF2B5EF4-FFF2-40B4-BE49-F238E27FC236}">
                  <a16:creationId xmlns:a16="http://schemas.microsoft.com/office/drawing/2014/main" id="{93C594DE-9520-E247-8843-056DBA286B2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8" y="1698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2" name="Line 53">
              <a:extLst>
                <a:ext uri="{FF2B5EF4-FFF2-40B4-BE49-F238E27FC236}">
                  <a16:creationId xmlns:a16="http://schemas.microsoft.com/office/drawing/2014/main" id="{B80BD0F5-D78A-E547-A698-E9751A387E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8" y="1819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3" name="Line 54">
              <a:extLst>
                <a:ext uri="{FF2B5EF4-FFF2-40B4-BE49-F238E27FC236}">
                  <a16:creationId xmlns:a16="http://schemas.microsoft.com/office/drawing/2014/main" id="{660B7CB0-991C-AC49-AC06-72EE46E246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8" y="1940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4" name="Line 55">
              <a:extLst>
                <a:ext uri="{FF2B5EF4-FFF2-40B4-BE49-F238E27FC236}">
                  <a16:creationId xmlns:a16="http://schemas.microsoft.com/office/drawing/2014/main" id="{170695A8-2218-4849-A4BA-18249001D3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8" y="2062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5" name="Line 56">
              <a:extLst>
                <a:ext uri="{FF2B5EF4-FFF2-40B4-BE49-F238E27FC236}">
                  <a16:creationId xmlns:a16="http://schemas.microsoft.com/office/drawing/2014/main" id="{07390BD6-BD12-0C40-8328-1CE4A4C20FC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8" y="2183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6" name="Line 57">
              <a:extLst>
                <a:ext uri="{FF2B5EF4-FFF2-40B4-BE49-F238E27FC236}">
                  <a16:creationId xmlns:a16="http://schemas.microsoft.com/office/drawing/2014/main" id="{83D4A538-75E3-0843-A106-C0EE6310455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8" y="2304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7" name="Line 58">
              <a:extLst>
                <a:ext uri="{FF2B5EF4-FFF2-40B4-BE49-F238E27FC236}">
                  <a16:creationId xmlns:a16="http://schemas.microsoft.com/office/drawing/2014/main" id="{2F094D48-0433-D946-8FF2-F90AEC03BC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58" y="3141"/>
              <a:ext cx="2080" cy="17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8" name="Line 59">
              <a:extLst>
                <a:ext uri="{FF2B5EF4-FFF2-40B4-BE49-F238E27FC236}">
                  <a16:creationId xmlns:a16="http://schemas.microsoft.com/office/drawing/2014/main" id="{7AB512AA-92A1-9340-B558-3EFC125555F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8" y="2668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9" name="Line 60">
              <a:extLst>
                <a:ext uri="{FF2B5EF4-FFF2-40B4-BE49-F238E27FC236}">
                  <a16:creationId xmlns:a16="http://schemas.microsoft.com/office/drawing/2014/main" id="{3B6AEE0B-CB8B-9546-B452-C09FDE3347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8" y="3275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50" name="Line 61">
              <a:extLst>
                <a:ext uri="{FF2B5EF4-FFF2-40B4-BE49-F238E27FC236}">
                  <a16:creationId xmlns:a16="http://schemas.microsoft.com/office/drawing/2014/main" id="{0399F8B4-DECD-0547-8304-15B0648CB74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8" y="2910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51" name="Line 62">
              <a:extLst>
                <a:ext uri="{FF2B5EF4-FFF2-40B4-BE49-F238E27FC236}">
                  <a16:creationId xmlns:a16="http://schemas.microsoft.com/office/drawing/2014/main" id="{01C36DFA-A242-204A-9EC5-1E4AA532CB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8" y="3031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52" name="Line 63">
              <a:extLst>
                <a:ext uri="{FF2B5EF4-FFF2-40B4-BE49-F238E27FC236}">
                  <a16:creationId xmlns:a16="http://schemas.microsoft.com/office/drawing/2014/main" id="{AA86D4CE-E944-C34B-BC93-0783C72FED9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8" y="2793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53" name="Line 64">
              <a:extLst>
                <a:ext uri="{FF2B5EF4-FFF2-40B4-BE49-F238E27FC236}">
                  <a16:creationId xmlns:a16="http://schemas.microsoft.com/office/drawing/2014/main" id="{8294FB27-545F-7F45-948B-C2EBEA0C21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8" y="2425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54" name="Line 65">
              <a:extLst>
                <a:ext uri="{FF2B5EF4-FFF2-40B4-BE49-F238E27FC236}">
                  <a16:creationId xmlns:a16="http://schemas.microsoft.com/office/drawing/2014/main" id="{C6ACEF64-C7F1-DF42-BA9A-B33E4A3797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8" y="3395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55" name="Text Box 66">
              <a:extLst>
                <a:ext uri="{FF2B5EF4-FFF2-40B4-BE49-F238E27FC236}">
                  <a16:creationId xmlns:a16="http://schemas.microsoft.com/office/drawing/2014/main" id="{83E656E3-B041-3B48-876D-CF0FA28C15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33" y="2455"/>
              <a:ext cx="309" cy="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س</a:t>
              </a:r>
              <a:endParaRPr lang="en-US" altLang="ar-SA" sz="2000"/>
            </a:p>
          </p:txBody>
        </p:sp>
        <p:sp>
          <p:nvSpPr>
            <p:cNvPr id="156" name="Text Box 67">
              <a:extLst>
                <a:ext uri="{FF2B5EF4-FFF2-40B4-BE49-F238E27FC236}">
                  <a16:creationId xmlns:a16="http://schemas.microsoft.com/office/drawing/2014/main" id="{4272657D-8DD1-8F4E-A891-3551B8F785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7" y="1092"/>
              <a:ext cx="310" cy="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ص</a:t>
              </a:r>
              <a:endParaRPr lang="en-US" altLang="ar-SA" sz="2000"/>
            </a:p>
          </p:txBody>
        </p:sp>
        <p:sp>
          <p:nvSpPr>
            <p:cNvPr id="157" name="Line 68">
              <a:extLst>
                <a:ext uri="{FF2B5EF4-FFF2-40B4-BE49-F238E27FC236}">
                  <a16:creationId xmlns:a16="http://schemas.microsoft.com/office/drawing/2014/main" id="{89688894-4D39-CC44-9DAF-A91B861CC6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7" y="1334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58" name="Line 69">
              <a:extLst>
                <a:ext uri="{FF2B5EF4-FFF2-40B4-BE49-F238E27FC236}">
                  <a16:creationId xmlns:a16="http://schemas.microsoft.com/office/drawing/2014/main" id="{EE0EF339-7B0D-1746-96E9-0A1CDF2E89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4" y="1334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59" name="Text Box 87">
            <a:extLst>
              <a:ext uri="{FF2B5EF4-FFF2-40B4-BE49-F238E27FC236}">
                <a16:creationId xmlns:a16="http://schemas.microsoft.com/office/drawing/2014/main" id="{C0E55A5B-770E-D04F-A6BA-8EC28239EC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1944" y="3267722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ar-SA" sz="2400" b="1">
                <a:solidFill>
                  <a:schemeClr val="accent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  <a:endParaRPr lang="en-US" altLang="ar-SA" sz="2400" b="1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60" name="Text Box 87">
            <a:extLst>
              <a:ext uri="{FF2B5EF4-FFF2-40B4-BE49-F238E27FC236}">
                <a16:creationId xmlns:a16="http://schemas.microsoft.com/office/drawing/2014/main" id="{BF573EE9-A348-BC4B-90AB-2FD8D7EC91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5419" y="5020322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ar-SA" sz="2400" b="1">
                <a:solidFill>
                  <a:schemeClr val="accent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  <a:endParaRPr lang="en-US" altLang="ar-SA" sz="2400" b="1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61" name="Text Box 87">
            <a:extLst>
              <a:ext uri="{FF2B5EF4-FFF2-40B4-BE49-F238E27FC236}">
                <a16:creationId xmlns:a16="http://schemas.microsoft.com/office/drawing/2014/main" id="{3D226819-23F2-D241-B806-80B737CC87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0056" y="3231210"/>
            <a:ext cx="1443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11893"/>
                </a:solidFill>
              </a:rPr>
              <a:t>( ٠ ، ٣ )</a:t>
            </a:r>
            <a:endParaRPr lang="en-US" altLang="ar-SA" sz="2400" b="1" dirty="0">
              <a:solidFill>
                <a:srgbClr val="011893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62" name="Text Box 87">
            <a:extLst>
              <a:ext uri="{FF2B5EF4-FFF2-40B4-BE49-F238E27FC236}">
                <a16:creationId xmlns:a16="http://schemas.microsoft.com/office/drawing/2014/main" id="{D2BEE17D-1F1B-734D-9AE4-AB4A57C5E4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7044" y="4996510"/>
            <a:ext cx="16557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11893"/>
                </a:solidFill>
              </a:rPr>
              <a:t>( ــ ١ ، ــ ٦ )</a:t>
            </a:r>
            <a:endParaRPr lang="en-US" altLang="ar-SA" sz="2400" b="1" dirty="0">
              <a:solidFill>
                <a:srgbClr val="011893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63" name="Line 74">
            <a:extLst>
              <a:ext uri="{FF2B5EF4-FFF2-40B4-BE49-F238E27FC236}">
                <a16:creationId xmlns:a16="http://schemas.microsoft.com/office/drawing/2014/main" id="{DE359BD7-547B-C043-A3DD-CC628AC711B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09094" y="1646885"/>
            <a:ext cx="323850" cy="414178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64" name="Text Box 87">
            <a:extLst>
              <a:ext uri="{FF2B5EF4-FFF2-40B4-BE49-F238E27FC236}">
                <a16:creationId xmlns:a16="http://schemas.microsoft.com/office/drawing/2014/main" id="{18AF9657-7992-B54F-BE71-126F97E6E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1144" y="3878910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ar-SA" sz="2400" b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</a:p>
        </p:txBody>
      </p:sp>
      <p:sp>
        <p:nvSpPr>
          <p:cNvPr id="165" name="AutoShape 76">
            <a:extLst>
              <a:ext uri="{FF2B5EF4-FFF2-40B4-BE49-F238E27FC236}">
                <a16:creationId xmlns:a16="http://schemas.microsoft.com/office/drawing/2014/main" id="{CC45BAD0-27AF-C343-B2C4-1E12BE8C1E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0894" y="1827860"/>
            <a:ext cx="2628900" cy="1296987"/>
          </a:xfrm>
          <a:prstGeom prst="wedgeRoundRectCallout">
            <a:avLst>
              <a:gd name="adj1" fmla="val -59903"/>
              <a:gd name="adj2" fmla="val 122949"/>
              <a:gd name="adj3" fmla="val 16667"/>
            </a:avLst>
          </a:prstGeom>
          <a:solidFill>
            <a:srgbClr val="E6EAC4">
              <a:alpha val="6196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>
                <a:solidFill>
                  <a:srgbClr val="008000"/>
                </a:solidFill>
              </a:rPr>
              <a:t>المقطع السيني =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>
                <a:solidFill>
                  <a:srgbClr val="008000"/>
                </a:solidFill>
              </a:rPr>
              <a:t>وهو يمثل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>
                <a:solidFill>
                  <a:srgbClr val="FF0000"/>
                </a:solidFill>
              </a:rPr>
              <a:t>حل المعادلة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grpSp>
        <p:nvGrpSpPr>
          <p:cNvPr id="167" name="Group 83">
            <a:extLst>
              <a:ext uri="{FF2B5EF4-FFF2-40B4-BE49-F238E27FC236}">
                <a16:creationId xmlns:a16="http://schemas.microsoft.com/office/drawing/2014/main" id="{21023F34-F128-5747-BBB2-748BBE386CC7}"/>
              </a:ext>
            </a:extLst>
          </p:cNvPr>
          <p:cNvGrpSpPr>
            <a:grpSpLocks/>
          </p:cNvGrpSpPr>
          <p:nvPr/>
        </p:nvGrpSpPr>
        <p:grpSpPr bwMode="auto">
          <a:xfrm>
            <a:off x="3748844" y="1740547"/>
            <a:ext cx="661987" cy="777875"/>
            <a:chOff x="1633" y="482"/>
            <a:chExt cx="417" cy="490"/>
          </a:xfrm>
        </p:grpSpPr>
        <p:grpSp>
          <p:nvGrpSpPr>
            <p:cNvPr id="168" name="Group 78">
              <a:extLst>
                <a:ext uri="{FF2B5EF4-FFF2-40B4-BE49-F238E27FC236}">
                  <a16:creationId xmlns:a16="http://schemas.microsoft.com/office/drawing/2014/main" id="{EE998A0D-9826-B440-8C08-549E49FE77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33" y="482"/>
              <a:ext cx="226" cy="490"/>
              <a:chOff x="5307" y="1253"/>
              <a:chExt cx="226" cy="490"/>
            </a:xfrm>
          </p:grpSpPr>
          <p:sp>
            <p:nvSpPr>
              <p:cNvPr id="170" name="Text Box 87">
                <a:extLst>
                  <a:ext uri="{FF2B5EF4-FFF2-40B4-BE49-F238E27FC236}">
                    <a16:creationId xmlns:a16="http://schemas.microsoft.com/office/drawing/2014/main" id="{3FAD86CB-F2A5-174B-88A7-8C0E559DFE1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07" y="1253"/>
                <a:ext cx="22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١</a:t>
                </a:r>
                <a:endParaRPr lang="en-US" altLang="ar-SA" sz="2400" b="1"/>
              </a:p>
            </p:txBody>
          </p:sp>
          <p:sp>
            <p:nvSpPr>
              <p:cNvPr id="171" name="Line 80">
                <a:extLst>
                  <a:ext uri="{FF2B5EF4-FFF2-40B4-BE49-F238E27FC236}">
                    <a16:creationId xmlns:a16="http://schemas.microsoft.com/office/drawing/2014/main" id="{E3ACDD50-A2D7-1C48-BB90-150BBCBC62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352" y="1480"/>
                <a:ext cx="159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2" name="Text Box 87">
                <a:extLst>
                  <a:ext uri="{FF2B5EF4-FFF2-40B4-BE49-F238E27FC236}">
                    <a16:creationId xmlns:a16="http://schemas.microsoft.com/office/drawing/2014/main" id="{29F32B5A-FE5E-9542-A644-0D0F5296A43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07" y="1455"/>
                <a:ext cx="22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٣</a:t>
                </a:r>
                <a:endParaRPr lang="en-US" altLang="ar-SA" sz="2400" b="1"/>
              </a:p>
            </p:txBody>
          </p:sp>
        </p:grpSp>
        <p:sp>
          <p:nvSpPr>
            <p:cNvPr id="169" name="Text Box 87">
              <a:extLst>
                <a:ext uri="{FF2B5EF4-FFF2-40B4-BE49-F238E27FC236}">
                  <a16:creationId xmlns:a16="http://schemas.microsoft.com/office/drawing/2014/main" id="{28680736-F134-3F47-94A1-3953B6E476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1" y="563"/>
              <a:ext cx="229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200" b="1"/>
                <a:t>ــ</a:t>
              </a:r>
              <a:endParaRPr lang="en-US" altLang="ar-SA" sz="22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sp>
        <p:nvSpPr>
          <p:cNvPr id="173" name="مربع نص 10">
            <a:extLst>
              <a:ext uri="{FF2B5EF4-FFF2-40B4-BE49-F238E27FC236}">
                <a16:creationId xmlns:a16="http://schemas.microsoft.com/office/drawing/2014/main" id="{4DD68CC2-8E75-E34A-B1F7-EBB1978857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33704" y="1782213"/>
            <a:ext cx="12239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1800" dirty="0">
                <a:solidFill>
                  <a:srgbClr val="00B050"/>
                </a:solidFill>
              </a:rPr>
              <a:t>٣/صـ٧٢</a:t>
            </a:r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3D97A37F-012C-4D4C-8A13-E5B949125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4375" y="6411913"/>
            <a:ext cx="2743200" cy="365125"/>
          </a:xfrm>
        </p:spPr>
        <p:txBody>
          <a:bodyPr/>
          <a:lstStyle/>
          <a:p>
            <a:fld id="{F925E5B0-F6F0-B247-8487-6A2CF50D42E2}" type="slidenum">
              <a:rPr lang="ar-SA" smtClean="0"/>
              <a:t>213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287981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drape" invX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800" decel="100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800" decel="100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800" decel="100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800" decel="100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800" decel="100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800" decel="100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800" decel="100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800" decel="100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800" decel="100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800" decel="100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800" decel="100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800" decel="100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800" decel="100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800" decel="100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800" decel="100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800" decel="100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800" decel="100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800" decel="100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800" decel="100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800" decel="100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800" decel="100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800" decel="100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800" decel="100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800" decel="100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800" decel="100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800" decel="100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800" decel="100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800" decel="100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800" decel="100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  <p:bldP spid="109" grpId="0"/>
      <p:bldP spid="111" grpId="0"/>
      <p:bldP spid="112" grpId="0"/>
      <p:bldP spid="113" grpId="0"/>
      <p:bldP spid="114" grpId="0"/>
      <p:bldP spid="115" grpId="0"/>
      <p:bldP spid="116" grpId="0"/>
      <p:bldP spid="117" grpId="0"/>
      <p:bldP spid="118" grpId="0" animBg="1"/>
      <p:bldP spid="159" grpId="0"/>
      <p:bldP spid="160" grpId="0"/>
      <p:bldP spid="161" grpId="0"/>
      <p:bldP spid="162" grpId="0"/>
      <p:bldP spid="164" grpId="0"/>
      <p:bldP spid="16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>
            <a:extLst>
              <a:ext uri="{FF2B5EF4-FFF2-40B4-BE49-F238E27FC236}">
                <a16:creationId xmlns:a16="http://schemas.microsoft.com/office/drawing/2014/main" id="{8C0ED7A3-8A30-3A4C-8347-C9ACC9F689BD}"/>
              </a:ext>
            </a:extLst>
          </p:cNvPr>
          <p:cNvSpPr/>
          <p:nvPr/>
        </p:nvSpPr>
        <p:spPr>
          <a:xfrm>
            <a:off x="353878" y="178229"/>
            <a:ext cx="11484244" cy="6408711"/>
          </a:xfrm>
          <a:prstGeom prst="round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13D672F3-C997-1A47-A4EB-0D6E943191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7238" y="833352"/>
            <a:ext cx="11016137" cy="558173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4" name="مستطيل مستدير الزوايا 103">
            <a:extLst>
              <a:ext uri="{FF2B5EF4-FFF2-40B4-BE49-F238E27FC236}">
                <a16:creationId xmlns:a16="http://schemas.microsoft.com/office/drawing/2014/main" id="{806B5BCE-B8FB-714B-9BA9-776E13079A62}"/>
              </a:ext>
            </a:extLst>
          </p:cNvPr>
          <p:cNvSpPr/>
          <p:nvPr/>
        </p:nvSpPr>
        <p:spPr>
          <a:xfrm>
            <a:off x="595595" y="618319"/>
            <a:ext cx="11096787" cy="579677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5" name="مستطيل مستدير الزوايا 104">
            <a:extLst>
              <a:ext uri="{FF2B5EF4-FFF2-40B4-BE49-F238E27FC236}">
                <a16:creationId xmlns:a16="http://schemas.microsoft.com/office/drawing/2014/main" id="{6566C454-AECE-FD4E-A839-C7201BE18EC6}"/>
              </a:ext>
            </a:extLst>
          </p:cNvPr>
          <p:cNvSpPr/>
          <p:nvPr/>
        </p:nvSpPr>
        <p:spPr>
          <a:xfrm>
            <a:off x="636091" y="614389"/>
            <a:ext cx="11096787" cy="579677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F9CC5B45-3701-EB40-A57C-92F94AE26A8A}"/>
              </a:ext>
            </a:extLst>
          </p:cNvPr>
          <p:cNvGrpSpPr/>
          <p:nvPr/>
        </p:nvGrpSpPr>
        <p:grpSpPr>
          <a:xfrm>
            <a:off x="571344" y="614389"/>
            <a:ext cx="11508494" cy="6298245"/>
            <a:chOff x="571344" y="614389"/>
            <a:chExt cx="11508494" cy="6298245"/>
          </a:xfrm>
        </p:grpSpPr>
        <p:sp>
          <p:nvSpPr>
            <p:cNvPr id="106" name="مستطيل مستدير الزوايا 105">
              <a:extLst>
                <a:ext uri="{FF2B5EF4-FFF2-40B4-BE49-F238E27FC236}">
                  <a16:creationId xmlns:a16="http://schemas.microsoft.com/office/drawing/2014/main" id="{84DF02DB-973C-5C4E-940A-5ADFB1DAA22D}"/>
                </a:ext>
              </a:extLst>
            </p:cNvPr>
            <p:cNvSpPr/>
            <p:nvPr/>
          </p:nvSpPr>
          <p:spPr>
            <a:xfrm>
              <a:off x="571344" y="614389"/>
              <a:ext cx="11096787" cy="5796770"/>
            </a:xfrm>
            <a:prstGeom prst="roundRect">
              <a:avLst/>
            </a:prstGeom>
            <a:blipFill>
              <a:blip r:embed="rId4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13" name="صورة 12">
              <a:extLst>
                <a:ext uri="{FF2B5EF4-FFF2-40B4-BE49-F238E27FC236}">
                  <a16:creationId xmlns:a16="http://schemas.microsoft.com/office/drawing/2014/main" id="{94189E1B-BE51-E441-BF0F-EE5AA7AA81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35000"/>
            </a:blip>
            <a:stretch>
              <a:fillRect/>
            </a:stretch>
          </p:blipFill>
          <p:spPr>
            <a:xfrm>
              <a:off x="11119069" y="5949940"/>
              <a:ext cx="960769" cy="962694"/>
            </a:xfrm>
            <a:prstGeom prst="rect">
              <a:avLst/>
            </a:prstGeom>
          </p:spPr>
        </p:pic>
      </p:grpSp>
      <p:pic>
        <p:nvPicPr>
          <p:cNvPr id="101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00181BFC-BD5C-3241-A39B-D15D788AA2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824973" y="-44605"/>
            <a:ext cx="127859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" name="مستطيل 106">
            <a:extLst>
              <a:ext uri="{FF2B5EF4-FFF2-40B4-BE49-F238E27FC236}">
                <a16:creationId xmlns:a16="http://schemas.microsoft.com/office/drawing/2014/main" id="{97CA8C4D-DC24-0A43-B441-228E8D43B608}"/>
              </a:ext>
            </a:extLst>
          </p:cNvPr>
          <p:cNvSpPr/>
          <p:nvPr/>
        </p:nvSpPr>
        <p:spPr>
          <a:xfrm rot="385153">
            <a:off x="10005813" y="99967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 err="1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تاكد</a:t>
            </a:r>
            <a:endParaRPr lang="ar-SA" sz="3200" b="1" dirty="0">
              <a:ln w="9525">
                <a:solidFill>
                  <a:prstClr val="black"/>
                </a:solidFill>
                <a:prstDash val="solid"/>
              </a:ln>
              <a:solidFill>
                <a:srgbClr val="D58C2E">
                  <a:lumMod val="50000"/>
                </a:srgbClr>
              </a:solidFill>
              <a:effectLst>
                <a:outerShdw blurRad="12700" dist="38100" dir="2700000" algn="tl" rotWithShape="0">
                  <a:srgbClr val="C9492C">
                    <a:lumMod val="60000"/>
                    <a:lumOff val="40000"/>
                  </a:srgbClr>
                </a:outerShdw>
              </a:effectLst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498F7D1C-6094-284C-9F06-D3118BD7B345}"/>
              </a:ext>
            </a:extLst>
          </p:cNvPr>
          <p:cNvGrpSpPr/>
          <p:nvPr/>
        </p:nvGrpSpPr>
        <p:grpSpPr>
          <a:xfrm>
            <a:off x="1175017" y="3290"/>
            <a:ext cx="9841965" cy="1169410"/>
            <a:chOff x="1175017" y="147233"/>
            <a:chExt cx="9841965" cy="1169410"/>
          </a:xfrm>
        </p:grpSpPr>
        <p:sp>
          <p:nvSpPr>
            <p:cNvPr id="102" name="مستطيل مستدير الزوايا 101">
              <a:extLst>
                <a:ext uri="{FF2B5EF4-FFF2-40B4-BE49-F238E27FC236}">
                  <a16:creationId xmlns:a16="http://schemas.microsoft.com/office/drawing/2014/main" id="{BA0F24FD-DF89-5A4A-A1C2-61FEADB46786}"/>
                </a:ext>
              </a:extLst>
            </p:cNvPr>
            <p:cNvSpPr/>
            <p:nvPr/>
          </p:nvSpPr>
          <p:spPr>
            <a:xfrm>
              <a:off x="1175017" y="282896"/>
              <a:ext cx="9841965" cy="550456"/>
            </a:xfrm>
            <a:prstGeom prst="roundRect">
              <a:avLst/>
            </a:prstGeom>
            <a:gradFill>
              <a:gsLst>
                <a:gs pos="0">
                  <a:schemeClr val="accent6">
                    <a:lumMod val="40000"/>
                    <a:lumOff val="60000"/>
                  </a:schemeClr>
                </a:gs>
                <a:gs pos="74000">
                  <a:schemeClr val="bg2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grpSp>
          <p:nvGrpSpPr>
            <p:cNvPr id="103" name="مجموعة 102">
              <a:extLst>
                <a:ext uri="{FF2B5EF4-FFF2-40B4-BE49-F238E27FC236}">
                  <a16:creationId xmlns:a16="http://schemas.microsoft.com/office/drawing/2014/main" id="{89B07C66-5BC3-B047-AF48-0920436C0FCB}"/>
                </a:ext>
              </a:extLst>
            </p:cNvPr>
            <p:cNvGrpSpPr/>
            <p:nvPr/>
          </p:nvGrpSpPr>
          <p:grpSpPr>
            <a:xfrm>
              <a:off x="1175018" y="147233"/>
              <a:ext cx="9825293" cy="1169410"/>
              <a:chOff x="1175018" y="147233"/>
              <a:chExt cx="9825293" cy="1169410"/>
            </a:xfrm>
          </p:grpSpPr>
          <p:grpSp>
            <p:nvGrpSpPr>
              <p:cNvPr id="5" name="مجموعة 110">
                <a:extLst>
                  <a:ext uri="{FF2B5EF4-FFF2-40B4-BE49-F238E27FC236}">
                    <a16:creationId xmlns:a16="http://schemas.microsoft.com/office/drawing/2014/main" id="{D8FB447C-78AE-5B4C-A916-DB9DF6511D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10089210" y="312255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6" name="مجموعة 111">
                  <a:extLst>
                    <a:ext uri="{FF2B5EF4-FFF2-40B4-BE49-F238E27FC236}">
                      <a16:creationId xmlns:a16="http://schemas.microsoft.com/office/drawing/2014/main" id="{67D72977-B08C-7D4E-B0D7-DBDA2819BE6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9" name="مستطيل مستدير الزوايا 8">
                    <a:extLst>
                      <a:ext uri="{FF2B5EF4-FFF2-40B4-BE49-F238E27FC236}">
                        <a16:creationId xmlns:a16="http://schemas.microsoft.com/office/drawing/2014/main" id="{B11773FE-C44F-974B-B5B8-2B35FCAF8528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10" name="مستطيل مستدير الزوايا 9">
                    <a:extLst>
                      <a:ext uri="{FF2B5EF4-FFF2-40B4-BE49-F238E27FC236}">
                        <a16:creationId xmlns:a16="http://schemas.microsoft.com/office/drawing/2014/main" id="{7B167454-792B-D94C-9DDF-E60B4E635265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11" name="مستطيل مستدير الزوايا 10">
                    <a:extLst>
                      <a:ext uri="{FF2B5EF4-FFF2-40B4-BE49-F238E27FC236}">
                        <a16:creationId xmlns:a16="http://schemas.microsoft.com/office/drawing/2014/main" id="{AE14DBDD-5CEB-A747-9A03-AE00ACDFBD92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12" name="مستطيل مستدير الزوايا 11">
                    <a:extLst>
                      <a:ext uri="{FF2B5EF4-FFF2-40B4-BE49-F238E27FC236}">
                        <a16:creationId xmlns:a16="http://schemas.microsoft.com/office/drawing/2014/main" id="{BA5D3C2D-21AD-ED41-B069-C79CE954970A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" name="Google Shape;153;p5">
                  <a:extLst>
                    <a:ext uri="{FF2B5EF4-FFF2-40B4-BE49-F238E27FC236}">
                      <a16:creationId xmlns:a16="http://schemas.microsoft.com/office/drawing/2014/main" id="{99327B25-9955-0F49-9A23-9631804D749C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" name="Google Shape;153;p5">
                  <a:extLst>
                    <a:ext uri="{FF2B5EF4-FFF2-40B4-BE49-F238E27FC236}">
                      <a16:creationId xmlns:a16="http://schemas.microsoft.com/office/drawing/2014/main" id="{017969FD-F0F8-D34F-BDB6-D812313463D6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5" name="مجموعة 110">
                <a:extLst>
                  <a:ext uri="{FF2B5EF4-FFF2-40B4-BE49-F238E27FC236}">
                    <a16:creationId xmlns:a16="http://schemas.microsoft.com/office/drawing/2014/main" id="{86E76CD3-003F-D947-9014-8F9C6C441A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8633352" y="328049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46" name="مجموعة 111">
                  <a:extLst>
                    <a:ext uri="{FF2B5EF4-FFF2-40B4-BE49-F238E27FC236}">
                      <a16:creationId xmlns:a16="http://schemas.microsoft.com/office/drawing/2014/main" id="{94C35998-35ED-E04B-BE8E-4B91B91686A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49" name="مستطيل مستدير الزوايا 48">
                    <a:extLst>
                      <a:ext uri="{FF2B5EF4-FFF2-40B4-BE49-F238E27FC236}">
                        <a16:creationId xmlns:a16="http://schemas.microsoft.com/office/drawing/2014/main" id="{2E487F7A-09CD-C142-AFB9-6805CC16F0D0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0" name="مستطيل مستدير الزوايا 49">
                    <a:extLst>
                      <a:ext uri="{FF2B5EF4-FFF2-40B4-BE49-F238E27FC236}">
                        <a16:creationId xmlns:a16="http://schemas.microsoft.com/office/drawing/2014/main" id="{1E838335-7CEE-A048-85DC-6D54CE2F3C09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1" name="مستطيل مستدير الزوايا 50">
                    <a:extLst>
                      <a:ext uri="{FF2B5EF4-FFF2-40B4-BE49-F238E27FC236}">
                        <a16:creationId xmlns:a16="http://schemas.microsoft.com/office/drawing/2014/main" id="{E7C7CBDD-7DA1-FB4E-ABA3-33351C66DD3F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52" name="مستطيل مستدير الزوايا 51">
                    <a:extLst>
                      <a:ext uri="{FF2B5EF4-FFF2-40B4-BE49-F238E27FC236}">
                        <a16:creationId xmlns:a16="http://schemas.microsoft.com/office/drawing/2014/main" id="{C0DE696C-F2EC-7B48-B33C-77F7B7339C28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47" name="Google Shape;153;p5">
                  <a:extLst>
                    <a:ext uri="{FF2B5EF4-FFF2-40B4-BE49-F238E27FC236}">
                      <a16:creationId xmlns:a16="http://schemas.microsoft.com/office/drawing/2014/main" id="{2EE3B57C-8BDE-A746-8E4B-B5D1A179AE81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" name="Google Shape;153;p5">
                  <a:extLst>
                    <a:ext uri="{FF2B5EF4-FFF2-40B4-BE49-F238E27FC236}">
                      <a16:creationId xmlns:a16="http://schemas.microsoft.com/office/drawing/2014/main" id="{F406B427-FB9E-F541-8CE6-505B398A1D8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3" name="مجموعة 110">
                <a:extLst>
                  <a:ext uri="{FF2B5EF4-FFF2-40B4-BE49-F238E27FC236}">
                    <a16:creationId xmlns:a16="http://schemas.microsoft.com/office/drawing/2014/main" id="{275C270F-E3F1-464C-B22A-BDD63369D0D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7303136" y="278879"/>
                <a:ext cx="1105793" cy="917531"/>
                <a:chOff x="5245129" y="1929694"/>
                <a:chExt cx="1047244" cy="518194"/>
              </a:xfrm>
            </p:grpSpPr>
            <p:grpSp>
              <p:nvGrpSpPr>
                <p:cNvPr id="54" name="مجموعة 111">
                  <a:extLst>
                    <a:ext uri="{FF2B5EF4-FFF2-40B4-BE49-F238E27FC236}">
                      <a16:creationId xmlns:a16="http://schemas.microsoft.com/office/drawing/2014/main" id="{CA4C9D07-B687-2F45-A2DA-CF7DB5E29DC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45129" y="1929694"/>
                  <a:ext cx="1047244" cy="514828"/>
                  <a:chOff x="5245129" y="1929694"/>
                  <a:chExt cx="1047244" cy="514828"/>
                </a:xfrm>
              </p:grpSpPr>
              <p:sp>
                <p:nvSpPr>
                  <p:cNvPr id="57" name="مستطيل مستدير الزوايا 56">
                    <a:extLst>
                      <a:ext uri="{FF2B5EF4-FFF2-40B4-BE49-F238E27FC236}">
                        <a16:creationId xmlns:a16="http://schemas.microsoft.com/office/drawing/2014/main" id="{937AB966-247A-E143-B768-DD65C35A92D0}"/>
                      </a:ext>
                    </a:extLst>
                  </p:cNvPr>
                  <p:cNvSpPr/>
                  <p:nvPr/>
                </p:nvSpPr>
                <p:spPr>
                  <a:xfrm>
                    <a:off x="5852064" y="234879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8" name="مستطيل مستدير الزوايا 57">
                    <a:extLst>
                      <a:ext uri="{FF2B5EF4-FFF2-40B4-BE49-F238E27FC236}">
                        <a16:creationId xmlns:a16="http://schemas.microsoft.com/office/drawing/2014/main" id="{E6272113-4621-094E-A553-8225F5D538E9}"/>
                      </a:ext>
                    </a:extLst>
                  </p:cNvPr>
                  <p:cNvSpPr/>
                  <p:nvPr/>
                </p:nvSpPr>
                <p:spPr>
                  <a:xfrm>
                    <a:off x="5245129" y="1932728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9" name="مستطيل مستدير الزوايا 58">
                    <a:extLst>
                      <a:ext uri="{FF2B5EF4-FFF2-40B4-BE49-F238E27FC236}">
                        <a16:creationId xmlns:a16="http://schemas.microsoft.com/office/drawing/2014/main" id="{B079C989-BB59-CC4A-93F6-D2D3371D1C9B}"/>
                      </a:ext>
                    </a:extLst>
                  </p:cNvPr>
                  <p:cNvSpPr/>
                  <p:nvPr/>
                </p:nvSpPr>
                <p:spPr>
                  <a:xfrm>
                    <a:off x="5255194" y="234218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60" name="مستطيل مستدير الزوايا 59">
                    <a:extLst>
                      <a:ext uri="{FF2B5EF4-FFF2-40B4-BE49-F238E27FC236}">
                        <a16:creationId xmlns:a16="http://schemas.microsoft.com/office/drawing/2014/main" id="{C7500518-B718-B648-86E6-241F341BBF5F}"/>
                      </a:ext>
                    </a:extLst>
                  </p:cNvPr>
                  <p:cNvSpPr/>
                  <p:nvPr/>
                </p:nvSpPr>
                <p:spPr>
                  <a:xfrm>
                    <a:off x="5894265" y="192969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55" name="Google Shape;153;p5">
                  <a:extLst>
                    <a:ext uri="{FF2B5EF4-FFF2-40B4-BE49-F238E27FC236}">
                      <a16:creationId xmlns:a16="http://schemas.microsoft.com/office/drawing/2014/main" id="{B2C82BAD-209A-2E41-9CC0-B00E01AC4D5A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83629" y="2381954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" name="Google Shape;153;p5">
                  <a:extLst>
                    <a:ext uri="{FF2B5EF4-FFF2-40B4-BE49-F238E27FC236}">
                      <a16:creationId xmlns:a16="http://schemas.microsoft.com/office/drawing/2014/main" id="{BC8FEE3A-B906-C14F-8B28-DE0604757C6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86751" y="1952424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1" name="مجموعة 110">
                <a:extLst>
                  <a:ext uri="{FF2B5EF4-FFF2-40B4-BE49-F238E27FC236}">
                    <a16:creationId xmlns:a16="http://schemas.microsoft.com/office/drawing/2014/main" id="{00CB73BA-1415-1348-A303-627EC4ABA57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5851762" y="336312"/>
                <a:ext cx="1077846" cy="832402"/>
                <a:chOff x="5273639" y="1905166"/>
                <a:chExt cx="1020777" cy="470116"/>
              </a:xfrm>
            </p:grpSpPr>
            <p:grpSp>
              <p:nvGrpSpPr>
                <p:cNvPr id="62" name="مجموعة 111">
                  <a:extLst>
                    <a:ext uri="{FF2B5EF4-FFF2-40B4-BE49-F238E27FC236}">
                      <a16:creationId xmlns:a16="http://schemas.microsoft.com/office/drawing/2014/main" id="{C65943EA-9805-DC45-B06A-EBD9EBF2E99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73639" y="1905166"/>
                  <a:ext cx="1020777" cy="470116"/>
                  <a:chOff x="5273639" y="1905166"/>
                  <a:chExt cx="1020777" cy="470116"/>
                </a:xfrm>
              </p:grpSpPr>
              <p:sp>
                <p:nvSpPr>
                  <p:cNvPr id="65" name="مستطيل مستدير الزوايا 64">
                    <a:extLst>
                      <a:ext uri="{FF2B5EF4-FFF2-40B4-BE49-F238E27FC236}">
                        <a16:creationId xmlns:a16="http://schemas.microsoft.com/office/drawing/2014/main" id="{DC50539E-268F-7743-A958-7EF825B179D6}"/>
                      </a:ext>
                    </a:extLst>
                  </p:cNvPr>
                  <p:cNvSpPr/>
                  <p:nvPr/>
                </p:nvSpPr>
                <p:spPr>
                  <a:xfrm>
                    <a:off x="5896308" y="227955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66" name="مستطيل مستدير الزوايا 65">
                    <a:extLst>
                      <a:ext uri="{FF2B5EF4-FFF2-40B4-BE49-F238E27FC236}">
                        <a16:creationId xmlns:a16="http://schemas.microsoft.com/office/drawing/2014/main" id="{8B84A0E0-BD45-5D4F-AD8C-7A12A8611FD4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67" name="مستطيل مستدير الزوايا 66">
                    <a:extLst>
                      <a:ext uri="{FF2B5EF4-FFF2-40B4-BE49-F238E27FC236}">
                        <a16:creationId xmlns:a16="http://schemas.microsoft.com/office/drawing/2014/main" id="{42D9D22A-8C1B-6C45-A462-564DAEFBE5C4}"/>
                      </a:ext>
                    </a:extLst>
                  </p:cNvPr>
                  <p:cNvSpPr/>
                  <p:nvPr/>
                </p:nvSpPr>
                <p:spPr>
                  <a:xfrm>
                    <a:off x="5273639" y="2273700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68" name="مستطيل مستدير الزوايا 67">
                    <a:extLst>
                      <a:ext uri="{FF2B5EF4-FFF2-40B4-BE49-F238E27FC236}">
                        <a16:creationId xmlns:a16="http://schemas.microsoft.com/office/drawing/2014/main" id="{0A2C1AE4-C9D0-1D46-969E-A35CF2D5A538}"/>
                      </a:ext>
                    </a:extLst>
                  </p:cNvPr>
                  <p:cNvSpPr/>
                  <p:nvPr/>
                </p:nvSpPr>
                <p:spPr>
                  <a:xfrm>
                    <a:off x="5892765" y="1905166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64" name="Google Shape;153;p5">
                  <a:extLst>
                    <a:ext uri="{FF2B5EF4-FFF2-40B4-BE49-F238E27FC236}">
                      <a16:creationId xmlns:a16="http://schemas.microsoft.com/office/drawing/2014/main" id="{908BF49D-AE8C-674A-B883-1DE0E6B2ED9F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75891" y="191521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" name="Google Shape;153;p5">
                  <a:extLst>
                    <a:ext uri="{FF2B5EF4-FFF2-40B4-BE49-F238E27FC236}">
                      <a16:creationId xmlns:a16="http://schemas.microsoft.com/office/drawing/2014/main" id="{428C837E-DA5C-4C44-914A-56F8C50C1B9C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10332" y="2294965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9" name="مجموعة 110">
                <a:extLst>
                  <a:ext uri="{FF2B5EF4-FFF2-40B4-BE49-F238E27FC236}">
                    <a16:creationId xmlns:a16="http://schemas.microsoft.com/office/drawing/2014/main" id="{449D5064-B5FB-5F49-A92F-ED5C95BCB2B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4480787" y="405541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70" name="مجموعة 111">
                  <a:extLst>
                    <a:ext uri="{FF2B5EF4-FFF2-40B4-BE49-F238E27FC236}">
                      <a16:creationId xmlns:a16="http://schemas.microsoft.com/office/drawing/2014/main" id="{C9A1F6A5-BF46-AB45-8A2E-FD7674A288E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73" name="مستطيل مستدير الزوايا 72">
                    <a:extLst>
                      <a:ext uri="{FF2B5EF4-FFF2-40B4-BE49-F238E27FC236}">
                        <a16:creationId xmlns:a16="http://schemas.microsoft.com/office/drawing/2014/main" id="{0BF05E30-31CF-ED4E-92C4-C9AEC318E356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74" name="مستطيل مستدير الزوايا 73">
                    <a:extLst>
                      <a:ext uri="{FF2B5EF4-FFF2-40B4-BE49-F238E27FC236}">
                        <a16:creationId xmlns:a16="http://schemas.microsoft.com/office/drawing/2014/main" id="{871AE7DF-2CB1-D14A-81A6-D54197715025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75" name="مستطيل مستدير الزوايا 74">
                    <a:extLst>
                      <a:ext uri="{FF2B5EF4-FFF2-40B4-BE49-F238E27FC236}">
                        <a16:creationId xmlns:a16="http://schemas.microsoft.com/office/drawing/2014/main" id="{CB1CA13F-AA0B-2D4D-9DB7-2C5E81941395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76" name="مستطيل مستدير الزوايا 75">
                    <a:extLst>
                      <a:ext uri="{FF2B5EF4-FFF2-40B4-BE49-F238E27FC236}">
                        <a16:creationId xmlns:a16="http://schemas.microsoft.com/office/drawing/2014/main" id="{98D89A3D-9107-344E-8FE2-2FC327ABD9FF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1" name="Google Shape;153;p5">
                  <a:extLst>
                    <a:ext uri="{FF2B5EF4-FFF2-40B4-BE49-F238E27FC236}">
                      <a16:creationId xmlns:a16="http://schemas.microsoft.com/office/drawing/2014/main" id="{A61E54F4-D954-9B4E-BEBE-5E1F8AD0A5A7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" name="Google Shape;153;p5">
                  <a:extLst>
                    <a:ext uri="{FF2B5EF4-FFF2-40B4-BE49-F238E27FC236}">
                      <a16:creationId xmlns:a16="http://schemas.microsoft.com/office/drawing/2014/main" id="{600F0D4C-7D57-5749-997D-6CFF57107C3B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7" name="مجموعة 110">
                <a:extLst>
                  <a:ext uri="{FF2B5EF4-FFF2-40B4-BE49-F238E27FC236}">
                    <a16:creationId xmlns:a16="http://schemas.microsoft.com/office/drawing/2014/main" id="{C8B018B1-D3F4-F640-A0D3-E2BA0ECFC0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3287417" y="405541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78" name="مجموعة 111">
                  <a:extLst>
                    <a:ext uri="{FF2B5EF4-FFF2-40B4-BE49-F238E27FC236}">
                      <a16:creationId xmlns:a16="http://schemas.microsoft.com/office/drawing/2014/main" id="{FB5DEB45-C71D-C54B-B6A2-4C9406B0DF1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81" name="مستطيل مستدير الزوايا 80">
                    <a:extLst>
                      <a:ext uri="{FF2B5EF4-FFF2-40B4-BE49-F238E27FC236}">
                        <a16:creationId xmlns:a16="http://schemas.microsoft.com/office/drawing/2014/main" id="{148C37B4-8079-FE46-9C40-885B4ABCEA97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82" name="مستطيل مستدير الزوايا 81">
                    <a:extLst>
                      <a:ext uri="{FF2B5EF4-FFF2-40B4-BE49-F238E27FC236}">
                        <a16:creationId xmlns:a16="http://schemas.microsoft.com/office/drawing/2014/main" id="{96E25728-DE18-7C40-92BF-8DD66F97FF3D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83" name="مستطيل مستدير الزوايا 82">
                    <a:extLst>
                      <a:ext uri="{FF2B5EF4-FFF2-40B4-BE49-F238E27FC236}">
                        <a16:creationId xmlns:a16="http://schemas.microsoft.com/office/drawing/2014/main" id="{1491CB03-B420-894D-AF97-A012BD8F2232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84" name="مستطيل مستدير الزوايا 83">
                    <a:extLst>
                      <a:ext uri="{FF2B5EF4-FFF2-40B4-BE49-F238E27FC236}">
                        <a16:creationId xmlns:a16="http://schemas.microsoft.com/office/drawing/2014/main" id="{0DAC7330-991B-BE4A-8636-743D7366FFB0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9" name="Google Shape;153;p5">
                  <a:extLst>
                    <a:ext uri="{FF2B5EF4-FFF2-40B4-BE49-F238E27FC236}">
                      <a16:creationId xmlns:a16="http://schemas.microsoft.com/office/drawing/2014/main" id="{728ECFA4-2ECD-7F47-8BC1-B75A6349E0E4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" name="Google Shape;153;p5">
                  <a:extLst>
                    <a:ext uri="{FF2B5EF4-FFF2-40B4-BE49-F238E27FC236}">
                      <a16:creationId xmlns:a16="http://schemas.microsoft.com/office/drawing/2014/main" id="{A9EF06EE-075B-6E4A-AC03-426A2D3F98F5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85" name="مجموعة 110">
                <a:extLst>
                  <a:ext uri="{FF2B5EF4-FFF2-40B4-BE49-F238E27FC236}">
                    <a16:creationId xmlns:a16="http://schemas.microsoft.com/office/drawing/2014/main" id="{EF79F695-C84B-564F-AEFD-35FF22D2BA2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2094047" y="359046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86" name="مجموعة 111">
                  <a:extLst>
                    <a:ext uri="{FF2B5EF4-FFF2-40B4-BE49-F238E27FC236}">
                      <a16:creationId xmlns:a16="http://schemas.microsoft.com/office/drawing/2014/main" id="{DED6A6E3-548C-4A4D-BFF6-962D5A44A9A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89" name="مستطيل مستدير الزوايا 88">
                    <a:extLst>
                      <a:ext uri="{FF2B5EF4-FFF2-40B4-BE49-F238E27FC236}">
                        <a16:creationId xmlns:a16="http://schemas.microsoft.com/office/drawing/2014/main" id="{030EB5C7-565A-EA4C-BF36-CADFE3D9BD20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0" name="مستطيل مستدير الزوايا 89">
                    <a:extLst>
                      <a:ext uri="{FF2B5EF4-FFF2-40B4-BE49-F238E27FC236}">
                        <a16:creationId xmlns:a16="http://schemas.microsoft.com/office/drawing/2014/main" id="{68A9E73F-8DC0-5348-ABDD-39E54CF94633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1" name="مستطيل مستدير الزوايا 90">
                    <a:extLst>
                      <a:ext uri="{FF2B5EF4-FFF2-40B4-BE49-F238E27FC236}">
                        <a16:creationId xmlns:a16="http://schemas.microsoft.com/office/drawing/2014/main" id="{97E5C65D-F5E6-8C44-B404-5D0D2A2E375E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92" name="مستطيل مستدير الزوايا 91">
                    <a:extLst>
                      <a:ext uri="{FF2B5EF4-FFF2-40B4-BE49-F238E27FC236}">
                        <a16:creationId xmlns:a16="http://schemas.microsoft.com/office/drawing/2014/main" id="{8314E805-4D18-4A4E-9210-347645CB0D72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87" name="Google Shape;153;p5">
                  <a:extLst>
                    <a:ext uri="{FF2B5EF4-FFF2-40B4-BE49-F238E27FC236}">
                      <a16:creationId xmlns:a16="http://schemas.microsoft.com/office/drawing/2014/main" id="{88152DAF-4698-964B-80BF-4CD7A200E30B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" name="Google Shape;153;p5">
                  <a:extLst>
                    <a:ext uri="{FF2B5EF4-FFF2-40B4-BE49-F238E27FC236}">
                      <a16:creationId xmlns:a16="http://schemas.microsoft.com/office/drawing/2014/main" id="{4F3079B3-94A4-854A-AFFC-109E4E3EE23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3" name="مجموعة 110">
                <a:extLst>
                  <a:ext uri="{FF2B5EF4-FFF2-40B4-BE49-F238E27FC236}">
                    <a16:creationId xmlns:a16="http://schemas.microsoft.com/office/drawing/2014/main" id="{831C2CC7-ACDE-7A47-86C7-A65306A2E9A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1009996" y="343252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94" name="مجموعة 111">
                  <a:extLst>
                    <a:ext uri="{FF2B5EF4-FFF2-40B4-BE49-F238E27FC236}">
                      <a16:creationId xmlns:a16="http://schemas.microsoft.com/office/drawing/2014/main" id="{9B1E8C9A-D563-404E-AC49-F1EAE311033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97" name="مستطيل مستدير الزوايا 96">
                    <a:extLst>
                      <a:ext uri="{FF2B5EF4-FFF2-40B4-BE49-F238E27FC236}">
                        <a16:creationId xmlns:a16="http://schemas.microsoft.com/office/drawing/2014/main" id="{28FEA676-9570-9E40-B956-A25836039B7F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8" name="مستطيل مستدير الزوايا 97">
                    <a:extLst>
                      <a:ext uri="{FF2B5EF4-FFF2-40B4-BE49-F238E27FC236}">
                        <a16:creationId xmlns:a16="http://schemas.microsoft.com/office/drawing/2014/main" id="{AAC9DA80-BDF3-B945-A300-B535286B8E54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9" name="مستطيل مستدير الزوايا 98">
                    <a:extLst>
                      <a:ext uri="{FF2B5EF4-FFF2-40B4-BE49-F238E27FC236}">
                        <a16:creationId xmlns:a16="http://schemas.microsoft.com/office/drawing/2014/main" id="{F233800A-F4DF-7A45-8A5A-7B299AAA6404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100" name="مستطيل مستدير الزوايا 99">
                    <a:extLst>
                      <a:ext uri="{FF2B5EF4-FFF2-40B4-BE49-F238E27FC236}">
                        <a16:creationId xmlns:a16="http://schemas.microsoft.com/office/drawing/2014/main" id="{5BBE4F7E-4FF9-184F-BD0E-6F5A0281CB69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95" name="Google Shape;153;p5">
                  <a:extLst>
                    <a:ext uri="{FF2B5EF4-FFF2-40B4-BE49-F238E27FC236}">
                      <a16:creationId xmlns:a16="http://schemas.microsoft.com/office/drawing/2014/main" id="{B1338737-B85E-8944-83F3-190E6BB8B029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" name="Google Shape;153;p5">
                  <a:extLst>
                    <a:ext uri="{FF2B5EF4-FFF2-40B4-BE49-F238E27FC236}">
                      <a16:creationId xmlns:a16="http://schemas.microsoft.com/office/drawing/2014/main" id="{D2DF8137-45DA-E044-ADA4-F3FDA5178177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108" name="Text Box 87">
            <a:extLst>
              <a:ext uri="{FF2B5EF4-FFF2-40B4-BE49-F238E27FC236}">
                <a16:creationId xmlns:a16="http://schemas.microsoft.com/office/drawing/2014/main" id="{9A39688B-7956-A440-A5C6-7CDA6AF0C6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0465" y="3264695"/>
            <a:ext cx="2376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الدالة المرتبطة هي :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109" name="Text Box 87">
            <a:extLst>
              <a:ext uri="{FF2B5EF4-FFF2-40B4-BE49-F238E27FC236}">
                <a16:creationId xmlns:a16="http://schemas.microsoft.com/office/drawing/2014/main" id="{2CE64101-EAE5-3E4E-86D1-6F525D1B34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5699" y="3232946"/>
            <a:ext cx="3095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B050"/>
                </a:solidFill>
              </a:rPr>
              <a:t>د ( </a:t>
            </a:r>
            <a:r>
              <a:rPr lang="ar-SA" altLang="ar-SA" sz="2400" b="1" dirty="0" err="1">
                <a:solidFill>
                  <a:srgbClr val="00B050"/>
                </a:solidFill>
              </a:rPr>
              <a:t>س</a:t>
            </a:r>
            <a:r>
              <a:rPr lang="ar-SA" altLang="ar-SA" sz="2400" b="1" dirty="0">
                <a:solidFill>
                  <a:srgbClr val="00B050"/>
                </a:solidFill>
              </a:rPr>
              <a:t> ) = ــ  </a:t>
            </a:r>
            <a:r>
              <a:rPr lang="ar-SA" altLang="ar-SA" sz="2400" b="1" dirty="0" err="1">
                <a:solidFill>
                  <a:srgbClr val="00B050"/>
                </a:solidFill>
              </a:rPr>
              <a:t>س</a:t>
            </a:r>
            <a:r>
              <a:rPr lang="ar-SA" altLang="ar-SA" sz="2400" b="1" dirty="0">
                <a:solidFill>
                  <a:srgbClr val="00B050"/>
                </a:solidFill>
              </a:rPr>
              <a:t> ــ ٨</a:t>
            </a:r>
            <a:endParaRPr lang="en-US" altLang="ar-SA" sz="2400" b="1" dirty="0">
              <a:solidFill>
                <a:srgbClr val="00B050"/>
              </a:solidFill>
            </a:endParaRPr>
          </a:p>
        </p:txBody>
      </p:sp>
      <p:graphicFrame>
        <p:nvGraphicFramePr>
          <p:cNvPr id="110" name="Group 4">
            <a:extLst>
              <a:ext uri="{FF2B5EF4-FFF2-40B4-BE49-F238E27FC236}">
                <a16:creationId xmlns:a16="http://schemas.microsoft.com/office/drawing/2014/main" id="{5DF765CD-19EC-6E4C-8772-C84D72BC26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2336886"/>
              </p:ext>
            </p:extLst>
          </p:nvPr>
        </p:nvGraphicFramePr>
        <p:xfrm>
          <a:off x="5567615" y="4814095"/>
          <a:ext cx="4967288" cy="1431925"/>
        </p:xfrm>
        <a:graphic>
          <a:graphicData uri="http://schemas.openxmlformats.org/drawingml/2006/table">
            <a:tbl>
              <a:tblPr rtl="1"/>
              <a:tblGrid>
                <a:gridCol w="19446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1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1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0850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س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د ( س )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263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 س ، د ( س ) )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1" name="Text Box 87">
            <a:extLst>
              <a:ext uri="{FF2B5EF4-FFF2-40B4-BE49-F238E27FC236}">
                <a16:creationId xmlns:a16="http://schemas.microsoft.com/office/drawing/2014/main" id="{BC612831-814A-5444-9B18-13792ECFBA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0353" y="4855370"/>
            <a:ext cx="14065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 dirty="0">
                <a:solidFill>
                  <a:srgbClr val="C00000"/>
                </a:solidFill>
              </a:rPr>
              <a:t>ــ ٢</a:t>
            </a:r>
            <a:endParaRPr lang="en-US" altLang="ar-SA" sz="2200" b="1" dirty="0">
              <a:solidFill>
                <a:srgbClr val="C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2" name="Text Box 87">
            <a:extLst>
              <a:ext uri="{FF2B5EF4-FFF2-40B4-BE49-F238E27FC236}">
                <a16:creationId xmlns:a16="http://schemas.microsoft.com/office/drawing/2014/main" id="{25C5EF5E-D210-1E4C-99A0-CA5FA685AC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9053" y="4850608"/>
            <a:ext cx="14065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 dirty="0">
                <a:solidFill>
                  <a:srgbClr val="C00000"/>
                </a:solidFill>
              </a:rPr>
              <a:t>ــ ٥</a:t>
            </a:r>
            <a:endParaRPr lang="en-US" altLang="ar-SA" sz="2200" b="1" dirty="0">
              <a:solidFill>
                <a:srgbClr val="C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3" name="Text Box 87">
            <a:extLst>
              <a:ext uri="{FF2B5EF4-FFF2-40B4-BE49-F238E27FC236}">
                <a16:creationId xmlns:a16="http://schemas.microsoft.com/office/drawing/2014/main" id="{F95E33FB-01D8-6641-A168-AFD41FDE0C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0353" y="5323683"/>
            <a:ext cx="14065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>
                <a:solidFill>
                  <a:srgbClr val="002060"/>
                </a:solidFill>
              </a:rPr>
              <a:t>ــ ٦</a:t>
            </a:r>
            <a:endParaRPr lang="en-US" altLang="ar-SA" sz="2200" b="1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4" name="Text Box 87">
            <a:extLst>
              <a:ext uri="{FF2B5EF4-FFF2-40B4-BE49-F238E27FC236}">
                <a16:creationId xmlns:a16="http://schemas.microsoft.com/office/drawing/2014/main" id="{AAAB0576-CCD9-024C-A62C-E7FB662E52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9053" y="5318920"/>
            <a:ext cx="14065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>
                <a:solidFill>
                  <a:srgbClr val="002060"/>
                </a:solidFill>
              </a:rPr>
              <a:t>ــ ٣</a:t>
            </a:r>
            <a:endParaRPr lang="en-US" altLang="ar-SA" sz="2200" b="1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5" name="Text Box 87">
            <a:extLst>
              <a:ext uri="{FF2B5EF4-FFF2-40B4-BE49-F238E27FC236}">
                <a16:creationId xmlns:a16="http://schemas.microsoft.com/office/drawing/2014/main" id="{8309CFA7-08D0-2F4B-9289-002FC8E0AE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8915" y="5791995"/>
            <a:ext cx="151288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>
                <a:solidFill>
                  <a:srgbClr val="002060"/>
                </a:solidFill>
              </a:rPr>
              <a:t>( ــ ٢ ، ــ ٦ )</a:t>
            </a:r>
            <a:endParaRPr lang="en-US" altLang="ar-SA" sz="2200" b="1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6" name="Text Box 87">
            <a:extLst>
              <a:ext uri="{FF2B5EF4-FFF2-40B4-BE49-F238E27FC236}">
                <a16:creationId xmlns:a16="http://schemas.microsoft.com/office/drawing/2014/main" id="{3C7DF800-F36B-B24F-89C2-485877642A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6028" y="5787233"/>
            <a:ext cx="1474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>
                <a:solidFill>
                  <a:srgbClr val="002060"/>
                </a:solidFill>
              </a:rPr>
              <a:t>( ــ ٥ ، ــ ٣ )</a:t>
            </a:r>
            <a:endParaRPr lang="en-US" altLang="ar-SA" sz="2200" b="1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7" name="Text Box 87">
            <a:extLst>
              <a:ext uri="{FF2B5EF4-FFF2-40B4-BE49-F238E27FC236}">
                <a16:creationId xmlns:a16="http://schemas.microsoft.com/office/drawing/2014/main" id="{083F8096-0F25-4641-A1FA-094C8F85E0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4590" y="4166395"/>
            <a:ext cx="4862513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>
                <a:solidFill>
                  <a:srgbClr val="002060"/>
                </a:solidFill>
              </a:rPr>
              <a:t>اختر لـ س عددين من عندك ولتكن  ــ ٢ ، ــ ٥</a:t>
            </a:r>
            <a:endParaRPr lang="en-US" altLang="ar-SA" sz="2200" b="1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8" name="Rectangle 29">
            <a:extLst>
              <a:ext uri="{FF2B5EF4-FFF2-40B4-BE49-F238E27FC236}">
                <a16:creationId xmlns:a16="http://schemas.microsoft.com/office/drawing/2014/main" id="{FB6C39CD-B782-364E-ACA8-D69FEC5D0F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6465" y="1423718"/>
            <a:ext cx="4967288" cy="53975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>
                <a:solidFill>
                  <a:srgbClr val="7030A0"/>
                </a:solidFill>
              </a:rPr>
              <a:t>حل المعادلة  ٠ = ــ  </a:t>
            </a:r>
            <a:r>
              <a:rPr lang="ar-SA" altLang="ar-SA" sz="2400" b="1" dirty="0" err="1">
                <a:solidFill>
                  <a:srgbClr val="7030A0"/>
                </a:solidFill>
              </a:rPr>
              <a:t>س</a:t>
            </a:r>
            <a:r>
              <a:rPr lang="ar-SA" altLang="ar-SA" sz="2400" b="1" dirty="0">
                <a:solidFill>
                  <a:srgbClr val="7030A0"/>
                </a:solidFill>
              </a:rPr>
              <a:t> ــ ٨  بيانيا </a:t>
            </a:r>
            <a:r>
              <a:rPr lang="ar-SA" altLang="ar-SA" sz="2400" b="1" dirty="0">
                <a:solidFill>
                  <a:srgbClr val="002060"/>
                </a:solidFill>
              </a:rPr>
              <a:t>.</a:t>
            </a:r>
            <a:endParaRPr lang="en-US" altLang="ar-SA" sz="2400" b="1" dirty="0">
              <a:solidFill>
                <a:srgbClr val="002060"/>
              </a:solidFill>
            </a:endParaRPr>
          </a:p>
        </p:txBody>
      </p:sp>
      <p:grpSp>
        <p:nvGrpSpPr>
          <p:cNvPr id="119" name="Group 30">
            <a:extLst>
              <a:ext uri="{FF2B5EF4-FFF2-40B4-BE49-F238E27FC236}">
                <a16:creationId xmlns:a16="http://schemas.microsoft.com/office/drawing/2014/main" id="{AC59E858-3131-1145-9590-83CFA3F297B5}"/>
              </a:ext>
            </a:extLst>
          </p:cNvPr>
          <p:cNvGrpSpPr>
            <a:grpSpLocks/>
          </p:cNvGrpSpPr>
          <p:nvPr/>
        </p:nvGrpSpPr>
        <p:grpSpPr bwMode="auto">
          <a:xfrm>
            <a:off x="1713165" y="2026445"/>
            <a:ext cx="3625850" cy="3890963"/>
            <a:chOff x="158" y="1092"/>
            <a:chExt cx="2284" cy="2451"/>
          </a:xfrm>
        </p:grpSpPr>
        <p:sp>
          <p:nvSpPr>
            <p:cNvPr id="120" name="Line 31">
              <a:extLst>
                <a:ext uri="{FF2B5EF4-FFF2-40B4-BE49-F238E27FC236}">
                  <a16:creationId xmlns:a16="http://schemas.microsoft.com/office/drawing/2014/main" id="{53DF1118-963C-0049-8190-E5566469CB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88" y="1334"/>
              <a:ext cx="0" cy="2182"/>
            </a:xfrm>
            <a:prstGeom prst="line">
              <a:avLst/>
            </a:prstGeom>
            <a:noFill/>
            <a:ln w="28575">
              <a:solidFill>
                <a:srgbClr val="FF0000">
                  <a:alpha val="58038"/>
                </a:srgbClr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  <p:sp>
          <p:nvSpPr>
            <p:cNvPr id="121" name="Line 32">
              <a:extLst>
                <a:ext uri="{FF2B5EF4-FFF2-40B4-BE49-F238E27FC236}">
                  <a16:creationId xmlns:a16="http://schemas.microsoft.com/office/drawing/2014/main" id="{5D549567-D977-1143-B34B-3ABE9BF29A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8" y="2559"/>
              <a:ext cx="2062" cy="0"/>
            </a:xfrm>
            <a:prstGeom prst="line">
              <a:avLst/>
            </a:prstGeom>
            <a:noFill/>
            <a:ln w="28575">
              <a:solidFill>
                <a:srgbClr val="FF0000">
                  <a:alpha val="58038"/>
                </a:srgbClr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  <p:sp>
          <p:nvSpPr>
            <p:cNvPr id="122" name="Rectangle 33">
              <a:extLst>
                <a:ext uri="{FF2B5EF4-FFF2-40B4-BE49-F238E27FC236}">
                  <a16:creationId xmlns:a16="http://schemas.microsoft.com/office/drawing/2014/main" id="{16A4D2ED-B8DE-0043-BDB5-A1AEEF1249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" y="1339"/>
              <a:ext cx="2062" cy="2182"/>
            </a:xfrm>
            <a:prstGeom prst="rect">
              <a:avLst/>
            </a:prstGeom>
            <a:noFill/>
            <a:ln w="19050">
              <a:solidFill>
                <a:srgbClr val="3366FF">
                  <a:alpha val="34901"/>
                </a:srgb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>
                <a:solidFill>
                  <a:srgbClr val="002060"/>
                </a:solidFill>
              </a:endParaRPr>
            </a:p>
          </p:txBody>
        </p:sp>
        <p:sp>
          <p:nvSpPr>
            <p:cNvPr id="123" name="Line 34">
              <a:extLst>
                <a:ext uri="{FF2B5EF4-FFF2-40B4-BE49-F238E27FC236}">
                  <a16:creationId xmlns:a16="http://schemas.microsoft.com/office/drawing/2014/main" id="{EB0F5813-C851-D04E-9BA3-8D2F6D6FF2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96" y="1334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  <p:sp>
          <p:nvSpPr>
            <p:cNvPr id="124" name="Line 35">
              <a:extLst>
                <a:ext uri="{FF2B5EF4-FFF2-40B4-BE49-F238E27FC236}">
                  <a16:creationId xmlns:a16="http://schemas.microsoft.com/office/drawing/2014/main" id="{8350C46B-50AC-2A4D-B0F6-07A98FBB75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07" y="1334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  <p:sp>
          <p:nvSpPr>
            <p:cNvPr id="125" name="Line 36">
              <a:extLst>
                <a:ext uri="{FF2B5EF4-FFF2-40B4-BE49-F238E27FC236}">
                  <a16:creationId xmlns:a16="http://schemas.microsoft.com/office/drawing/2014/main" id="{F8865E83-64A5-5E4A-95E7-35D27B9587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04" y="1334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  <p:sp>
          <p:nvSpPr>
            <p:cNvPr id="126" name="Line 37">
              <a:extLst>
                <a:ext uri="{FF2B5EF4-FFF2-40B4-BE49-F238E27FC236}">
                  <a16:creationId xmlns:a16="http://schemas.microsoft.com/office/drawing/2014/main" id="{62E32C17-B0C0-C749-BBD8-3E3344B522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01" y="1334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  <p:sp>
          <p:nvSpPr>
            <p:cNvPr id="127" name="Line 38">
              <a:extLst>
                <a:ext uri="{FF2B5EF4-FFF2-40B4-BE49-F238E27FC236}">
                  <a16:creationId xmlns:a16="http://schemas.microsoft.com/office/drawing/2014/main" id="{6275FD4D-6768-6D4E-A72C-164E950B6B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3" y="1334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  <p:sp>
          <p:nvSpPr>
            <p:cNvPr id="128" name="Line 39">
              <a:extLst>
                <a:ext uri="{FF2B5EF4-FFF2-40B4-BE49-F238E27FC236}">
                  <a16:creationId xmlns:a16="http://schemas.microsoft.com/office/drawing/2014/main" id="{85BB1549-D14B-1245-85E4-CF2E38165A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5" y="1334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  <p:sp>
          <p:nvSpPr>
            <p:cNvPr id="129" name="Line 40">
              <a:extLst>
                <a:ext uri="{FF2B5EF4-FFF2-40B4-BE49-F238E27FC236}">
                  <a16:creationId xmlns:a16="http://schemas.microsoft.com/office/drawing/2014/main" id="{DB9B7B36-CCC9-454F-B14E-1D6D60FD28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2" y="1334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  <p:sp>
          <p:nvSpPr>
            <p:cNvPr id="130" name="Line 41">
              <a:extLst>
                <a:ext uri="{FF2B5EF4-FFF2-40B4-BE49-F238E27FC236}">
                  <a16:creationId xmlns:a16="http://schemas.microsoft.com/office/drawing/2014/main" id="{1EF8D6F3-B6EF-6841-8BD3-F3E807B390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89" y="1334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  <p:sp>
          <p:nvSpPr>
            <p:cNvPr id="131" name="Line 42">
              <a:extLst>
                <a:ext uri="{FF2B5EF4-FFF2-40B4-BE49-F238E27FC236}">
                  <a16:creationId xmlns:a16="http://schemas.microsoft.com/office/drawing/2014/main" id="{3B94CA9F-CC9C-A34D-B533-93E258578D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05" y="1334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  <p:sp>
          <p:nvSpPr>
            <p:cNvPr id="132" name="Line 43">
              <a:extLst>
                <a:ext uri="{FF2B5EF4-FFF2-40B4-BE49-F238E27FC236}">
                  <a16:creationId xmlns:a16="http://schemas.microsoft.com/office/drawing/2014/main" id="{69FCB1F4-2800-C746-99FE-624DADBB4D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0" y="1334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  <p:sp>
          <p:nvSpPr>
            <p:cNvPr id="133" name="Line 44">
              <a:extLst>
                <a:ext uri="{FF2B5EF4-FFF2-40B4-BE49-F238E27FC236}">
                  <a16:creationId xmlns:a16="http://schemas.microsoft.com/office/drawing/2014/main" id="{DD0CD875-80A3-514F-94A3-3A32F75026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" y="1334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  <p:sp>
          <p:nvSpPr>
            <p:cNvPr id="134" name="Line 45">
              <a:extLst>
                <a:ext uri="{FF2B5EF4-FFF2-40B4-BE49-F238E27FC236}">
                  <a16:creationId xmlns:a16="http://schemas.microsoft.com/office/drawing/2014/main" id="{A2A20676-945F-CF4C-9D10-983A56A10F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3" y="1334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  <p:sp>
          <p:nvSpPr>
            <p:cNvPr id="135" name="Line 46">
              <a:extLst>
                <a:ext uri="{FF2B5EF4-FFF2-40B4-BE49-F238E27FC236}">
                  <a16:creationId xmlns:a16="http://schemas.microsoft.com/office/drawing/2014/main" id="{C1E55270-FC0F-904C-A24B-9B50FDC757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0" y="1334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  <p:sp>
          <p:nvSpPr>
            <p:cNvPr id="136" name="Line 47">
              <a:extLst>
                <a:ext uri="{FF2B5EF4-FFF2-40B4-BE49-F238E27FC236}">
                  <a16:creationId xmlns:a16="http://schemas.microsoft.com/office/drawing/2014/main" id="{A911557D-451F-BF47-B78C-6D19F9A83E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" y="1334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  <p:sp>
          <p:nvSpPr>
            <p:cNvPr id="137" name="Line 48">
              <a:extLst>
                <a:ext uri="{FF2B5EF4-FFF2-40B4-BE49-F238E27FC236}">
                  <a16:creationId xmlns:a16="http://schemas.microsoft.com/office/drawing/2014/main" id="{0EA2E972-BF2D-5F42-8B0C-64CB915AD5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84" y="1334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  <p:sp>
          <p:nvSpPr>
            <p:cNvPr id="138" name="Line 49">
              <a:extLst>
                <a:ext uri="{FF2B5EF4-FFF2-40B4-BE49-F238E27FC236}">
                  <a16:creationId xmlns:a16="http://schemas.microsoft.com/office/drawing/2014/main" id="{23020E7A-FB6C-1F48-9900-A70FAB11F7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5" y="1361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  <p:sp>
          <p:nvSpPr>
            <p:cNvPr id="139" name="Line 50">
              <a:extLst>
                <a:ext uri="{FF2B5EF4-FFF2-40B4-BE49-F238E27FC236}">
                  <a16:creationId xmlns:a16="http://schemas.microsoft.com/office/drawing/2014/main" id="{946C6E91-CD3A-8A42-A58B-5052D992BF2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8" y="1456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  <p:sp>
          <p:nvSpPr>
            <p:cNvPr id="140" name="Line 51">
              <a:extLst>
                <a:ext uri="{FF2B5EF4-FFF2-40B4-BE49-F238E27FC236}">
                  <a16:creationId xmlns:a16="http://schemas.microsoft.com/office/drawing/2014/main" id="{E5401A8E-D783-6345-866A-6C5267F39F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8" y="1577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  <p:sp>
          <p:nvSpPr>
            <p:cNvPr id="141" name="Line 52">
              <a:extLst>
                <a:ext uri="{FF2B5EF4-FFF2-40B4-BE49-F238E27FC236}">
                  <a16:creationId xmlns:a16="http://schemas.microsoft.com/office/drawing/2014/main" id="{3346FAFD-B67D-C44D-BF74-4C1F03BDEB6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8" y="1698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  <p:sp>
          <p:nvSpPr>
            <p:cNvPr id="142" name="Line 53">
              <a:extLst>
                <a:ext uri="{FF2B5EF4-FFF2-40B4-BE49-F238E27FC236}">
                  <a16:creationId xmlns:a16="http://schemas.microsoft.com/office/drawing/2014/main" id="{1C9B541C-45DD-4D48-829F-BE30DD8DE0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8" y="1819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  <p:sp>
          <p:nvSpPr>
            <p:cNvPr id="143" name="Line 54">
              <a:extLst>
                <a:ext uri="{FF2B5EF4-FFF2-40B4-BE49-F238E27FC236}">
                  <a16:creationId xmlns:a16="http://schemas.microsoft.com/office/drawing/2014/main" id="{22E42A10-BCEB-7C44-A8E4-442AE9B483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8" y="1940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  <p:sp>
          <p:nvSpPr>
            <p:cNvPr id="144" name="Line 55">
              <a:extLst>
                <a:ext uri="{FF2B5EF4-FFF2-40B4-BE49-F238E27FC236}">
                  <a16:creationId xmlns:a16="http://schemas.microsoft.com/office/drawing/2014/main" id="{0842FBC2-CAF2-E848-97B9-E2B88B84B9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8" y="2062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  <p:sp>
          <p:nvSpPr>
            <p:cNvPr id="145" name="Line 56">
              <a:extLst>
                <a:ext uri="{FF2B5EF4-FFF2-40B4-BE49-F238E27FC236}">
                  <a16:creationId xmlns:a16="http://schemas.microsoft.com/office/drawing/2014/main" id="{08E7715B-F229-064D-8BE8-2B9F7B57AD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8" y="2183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  <p:sp>
          <p:nvSpPr>
            <p:cNvPr id="146" name="Line 57">
              <a:extLst>
                <a:ext uri="{FF2B5EF4-FFF2-40B4-BE49-F238E27FC236}">
                  <a16:creationId xmlns:a16="http://schemas.microsoft.com/office/drawing/2014/main" id="{FD4DEA51-91C0-0045-BE63-0EA04132E7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8" y="2304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  <p:sp>
          <p:nvSpPr>
            <p:cNvPr id="147" name="Line 58">
              <a:extLst>
                <a:ext uri="{FF2B5EF4-FFF2-40B4-BE49-F238E27FC236}">
                  <a16:creationId xmlns:a16="http://schemas.microsoft.com/office/drawing/2014/main" id="{90AADFCB-CB6B-9D4C-A909-3D5B28BAE6A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58" y="3141"/>
              <a:ext cx="2080" cy="17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  <p:sp>
          <p:nvSpPr>
            <p:cNvPr id="148" name="Line 59">
              <a:extLst>
                <a:ext uri="{FF2B5EF4-FFF2-40B4-BE49-F238E27FC236}">
                  <a16:creationId xmlns:a16="http://schemas.microsoft.com/office/drawing/2014/main" id="{B669A0A7-6A0B-5D47-8F13-CA971D52EA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8" y="2668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  <p:sp>
          <p:nvSpPr>
            <p:cNvPr id="149" name="Line 60">
              <a:extLst>
                <a:ext uri="{FF2B5EF4-FFF2-40B4-BE49-F238E27FC236}">
                  <a16:creationId xmlns:a16="http://schemas.microsoft.com/office/drawing/2014/main" id="{F83A381E-E3C9-5444-A849-30242DA866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8" y="3275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  <p:sp>
          <p:nvSpPr>
            <p:cNvPr id="150" name="Line 61">
              <a:extLst>
                <a:ext uri="{FF2B5EF4-FFF2-40B4-BE49-F238E27FC236}">
                  <a16:creationId xmlns:a16="http://schemas.microsoft.com/office/drawing/2014/main" id="{D72232C9-505F-F24E-BE96-85F85E02A2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8" y="2910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  <p:sp>
          <p:nvSpPr>
            <p:cNvPr id="151" name="Line 62">
              <a:extLst>
                <a:ext uri="{FF2B5EF4-FFF2-40B4-BE49-F238E27FC236}">
                  <a16:creationId xmlns:a16="http://schemas.microsoft.com/office/drawing/2014/main" id="{1B98C687-28CD-3F4A-85DE-072318F79E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8" y="3031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  <p:sp>
          <p:nvSpPr>
            <p:cNvPr id="152" name="Line 63">
              <a:extLst>
                <a:ext uri="{FF2B5EF4-FFF2-40B4-BE49-F238E27FC236}">
                  <a16:creationId xmlns:a16="http://schemas.microsoft.com/office/drawing/2014/main" id="{DBCF22F9-9466-574D-BB55-D9779D1902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8" y="2793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  <p:sp>
          <p:nvSpPr>
            <p:cNvPr id="153" name="Line 64">
              <a:extLst>
                <a:ext uri="{FF2B5EF4-FFF2-40B4-BE49-F238E27FC236}">
                  <a16:creationId xmlns:a16="http://schemas.microsoft.com/office/drawing/2014/main" id="{03C3D3C8-F247-A842-B959-CE7BED41DA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8" y="2425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  <p:sp>
          <p:nvSpPr>
            <p:cNvPr id="154" name="Line 65">
              <a:extLst>
                <a:ext uri="{FF2B5EF4-FFF2-40B4-BE49-F238E27FC236}">
                  <a16:creationId xmlns:a16="http://schemas.microsoft.com/office/drawing/2014/main" id="{B9F3C7E5-6944-0645-86ED-1B6B1A01188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8" y="3395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  <p:sp>
          <p:nvSpPr>
            <p:cNvPr id="155" name="Text Box 66">
              <a:extLst>
                <a:ext uri="{FF2B5EF4-FFF2-40B4-BE49-F238E27FC236}">
                  <a16:creationId xmlns:a16="http://schemas.microsoft.com/office/drawing/2014/main" id="{92875017-CD45-BA4C-9C8E-2C48CF9E09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33" y="2455"/>
              <a:ext cx="309" cy="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0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س</a:t>
              </a:r>
              <a:endParaRPr lang="en-US" altLang="ar-SA" sz="2000">
                <a:solidFill>
                  <a:srgbClr val="002060"/>
                </a:solidFill>
              </a:endParaRPr>
            </a:p>
          </p:txBody>
        </p:sp>
        <p:sp>
          <p:nvSpPr>
            <p:cNvPr id="156" name="Text Box 67">
              <a:extLst>
                <a:ext uri="{FF2B5EF4-FFF2-40B4-BE49-F238E27FC236}">
                  <a16:creationId xmlns:a16="http://schemas.microsoft.com/office/drawing/2014/main" id="{46831B93-4FB7-7143-A15C-4B81FA143E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7" y="1092"/>
              <a:ext cx="310" cy="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0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ص</a:t>
              </a:r>
              <a:endParaRPr lang="en-US" altLang="ar-SA" sz="2000">
                <a:solidFill>
                  <a:srgbClr val="002060"/>
                </a:solidFill>
              </a:endParaRPr>
            </a:p>
          </p:txBody>
        </p:sp>
        <p:sp>
          <p:nvSpPr>
            <p:cNvPr id="157" name="Line 68">
              <a:extLst>
                <a:ext uri="{FF2B5EF4-FFF2-40B4-BE49-F238E27FC236}">
                  <a16:creationId xmlns:a16="http://schemas.microsoft.com/office/drawing/2014/main" id="{1CA52A63-6061-F546-BC74-15FE1041F2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7" y="1334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  <p:sp>
          <p:nvSpPr>
            <p:cNvPr id="158" name="Line 69">
              <a:extLst>
                <a:ext uri="{FF2B5EF4-FFF2-40B4-BE49-F238E27FC236}">
                  <a16:creationId xmlns:a16="http://schemas.microsoft.com/office/drawing/2014/main" id="{4C46E75A-0504-804E-8925-4E4967BBD5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4" y="1334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</p:grpSp>
      <p:sp>
        <p:nvSpPr>
          <p:cNvPr id="159" name="Text Box 87">
            <a:extLst>
              <a:ext uri="{FF2B5EF4-FFF2-40B4-BE49-F238E27FC236}">
                <a16:creationId xmlns:a16="http://schemas.microsoft.com/office/drawing/2014/main" id="{50E4A032-5310-BC4C-8C0B-43EAB5F6F8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1215" y="5255420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ar-SA" sz="2400" b="1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</a:p>
        </p:txBody>
      </p:sp>
      <p:sp>
        <p:nvSpPr>
          <p:cNvPr id="160" name="Text Box 87">
            <a:extLst>
              <a:ext uri="{FF2B5EF4-FFF2-40B4-BE49-F238E27FC236}">
                <a16:creationId xmlns:a16="http://schemas.microsoft.com/office/drawing/2014/main" id="{942E1A5F-A34E-3545-A0B0-CA08F5DB07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8615" y="4683920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ar-SA" sz="2400" b="1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</a:p>
        </p:txBody>
      </p:sp>
      <p:sp>
        <p:nvSpPr>
          <p:cNvPr id="161" name="Text Box 87">
            <a:extLst>
              <a:ext uri="{FF2B5EF4-FFF2-40B4-BE49-F238E27FC236}">
                <a16:creationId xmlns:a16="http://schemas.microsoft.com/office/drawing/2014/main" id="{71300C41-9D45-DF4C-8914-5A165CBDD9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4253" y="4982370"/>
            <a:ext cx="15859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( ــ ٢ ، ــ ٦ )</a:t>
            </a:r>
            <a:endParaRPr lang="en-US" altLang="ar-SA" sz="2400" b="1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62" name="Text Box 87">
            <a:extLst>
              <a:ext uri="{FF2B5EF4-FFF2-40B4-BE49-F238E27FC236}">
                <a16:creationId xmlns:a16="http://schemas.microsoft.com/office/drawing/2014/main" id="{AFF042FB-2A92-6C40-B9AC-B9B7B454E9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403" y="4585495"/>
            <a:ext cx="16557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( ــ ٥ ، ــ ٣ )</a:t>
            </a:r>
            <a:endParaRPr lang="en-US" altLang="ar-SA" sz="2400" b="1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63" name="Line 74">
            <a:extLst>
              <a:ext uri="{FF2B5EF4-FFF2-40B4-BE49-F238E27FC236}">
                <a16:creationId xmlns:a16="http://schemas.microsoft.com/office/drawing/2014/main" id="{5E69FE6B-0652-8943-A82C-5CCDCFE853E8}"/>
              </a:ext>
            </a:extLst>
          </p:cNvPr>
          <p:cNvSpPr>
            <a:spLocks noChangeShapeType="1"/>
          </p:cNvSpPr>
          <p:nvPr/>
        </p:nvSpPr>
        <p:spPr bwMode="auto">
          <a:xfrm>
            <a:off x="1641728" y="4045745"/>
            <a:ext cx="1908175" cy="226853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>
              <a:solidFill>
                <a:srgbClr val="002060"/>
              </a:solidFill>
            </a:endParaRPr>
          </a:p>
        </p:txBody>
      </p:sp>
      <p:sp>
        <p:nvSpPr>
          <p:cNvPr id="164" name="Text Box 87">
            <a:extLst>
              <a:ext uri="{FF2B5EF4-FFF2-40B4-BE49-F238E27FC236}">
                <a16:creationId xmlns:a16="http://schemas.microsoft.com/office/drawing/2014/main" id="{6DD29A27-4A0E-024D-A5BB-A9805F13A0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6015" y="4117183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ar-SA" sz="2400" b="1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</a:p>
        </p:txBody>
      </p:sp>
      <p:sp>
        <p:nvSpPr>
          <p:cNvPr id="165" name="AutoShape 76">
            <a:extLst>
              <a:ext uri="{FF2B5EF4-FFF2-40B4-BE49-F238E27FC236}">
                <a16:creationId xmlns:a16="http://schemas.microsoft.com/office/drawing/2014/main" id="{0E5A3F01-DE03-0D4C-9B49-BB4DA8EAC4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2090" y="1561308"/>
            <a:ext cx="2628900" cy="1296987"/>
          </a:xfrm>
          <a:prstGeom prst="wedgeRoundRectCallout">
            <a:avLst>
              <a:gd name="adj1" fmla="val -53745"/>
              <a:gd name="adj2" fmla="val 160528"/>
              <a:gd name="adj3" fmla="val 16667"/>
            </a:avLst>
          </a:prstGeom>
          <a:solidFill>
            <a:srgbClr val="E6EAC4">
              <a:alpha val="6196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المقطع السيني = ــ ٨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وهو يمثل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حل المعادلة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167" name="مربع نص 10">
            <a:extLst>
              <a:ext uri="{FF2B5EF4-FFF2-40B4-BE49-F238E27FC236}">
                <a16:creationId xmlns:a16="http://schemas.microsoft.com/office/drawing/2014/main" id="{1023DE31-FEB4-684A-9105-D44D81D507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41816" y="2014015"/>
            <a:ext cx="1223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1800" dirty="0">
                <a:solidFill>
                  <a:srgbClr val="002060"/>
                </a:solidFill>
              </a:rPr>
              <a:t>٤/صـ ٧٤</a:t>
            </a:r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47FD1340-A2EC-F24D-A071-5A0F838AC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7843" y="6371432"/>
            <a:ext cx="2743200" cy="365125"/>
          </a:xfrm>
        </p:spPr>
        <p:txBody>
          <a:bodyPr/>
          <a:lstStyle/>
          <a:p>
            <a:fld id="{F925E5B0-F6F0-B247-8487-6A2CF50D42E2}" type="slidenum">
              <a:rPr lang="ar-SA" smtClean="0"/>
              <a:t>214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804851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drape" invX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800" decel="100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800" decel="100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800" decel="100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800" decel="100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800" decel="100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800" decel="100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800" decel="100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800" decel="100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800" decel="100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800" decel="100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800" decel="100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800" decel="100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800" decel="100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800" decel="100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800" decel="100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800" decel="100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800" decel="100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800" decel="100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800" decel="100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800" decel="100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800" decel="100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800" decel="100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800" decel="100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800" decel="100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800" decel="100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  <p:bldP spid="109" grpId="0"/>
      <p:bldP spid="111" grpId="0"/>
      <p:bldP spid="112" grpId="0"/>
      <p:bldP spid="113" grpId="0"/>
      <p:bldP spid="114" grpId="0"/>
      <p:bldP spid="115" grpId="0"/>
      <p:bldP spid="116" grpId="0"/>
      <p:bldP spid="117" grpId="0"/>
      <p:bldP spid="118" grpId="0" animBg="1"/>
      <p:bldP spid="159" grpId="0"/>
      <p:bldP spid="160" grpId="0"/>
      <p:bldP spid="161" grpId="0"/>
      <p:bldP spid="162" grpId="0"/>
      <p:bldP spid="164" grpId="0"/>
      <p:bldP spid="16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>
            <a:extLst>
              <a:ext uri="{FF2B5EF4-FFF2-40B4-BE49-F238E27FC236}">
                <a16:creationId xmlns:a16="http://schemas.microsoft.com/office/drawing/2014/main" id="{8C0ED7A3-8A30-3A4C-8347-C9ACC9F689BD}"/>
              </a:ext>
            </a:extLst>
          </p:cNvPr>
          <p:cNvSpPr/>
          <p:nvPr/>
        </p:nvSpPr>
        <p:spPr>
          <a:xfrm>
            <a:off x="353878" y="178229"/>
            <a:ext cx="11484244" cy="6408711"/>
          </a:xfrm>
          <a:prstGeom prst="round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13D672F3-C997-1A47-A4EB-0D6E943191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7238" y="833352"/>
            <a:ext cx="11016137" cy="558173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4" name="مستطيل مستدير الزوايا 103">
            <a:extLst>
              <a:ext uri="{FF2B5EF4-FFF2-40B4-BE49-F238E27FC236}">
                <a16:creationId xmlns:a16="http://schemas.microsoft.com/office/drawing/2014/main" id="{806B5BCE-B8FB-714B-9BA9-776E13079A62}"/>
              </a:ext>
            </a:extLst>
          </p:cNvPr>
          <p:cNvSpPr/>
          <p:nvPr/>
        </p:nvSpPr>
        <p:spPr>
          <a:xfrm>
            <a:off x="595595" y="618319"/>
            <a:ext cx="11096787" cy="5796770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5" name="مستطيل مستدير الزوايا 104">
            <a:extLst>
              <a:ext uri="{FF2B5EF4-FFF2-40B4-BE49-F238E27FC236}">
                <a16:creationId xmlns:a16="http://schemas.microsoft.com/office/drawing/2014/main" id="{6566C454-AECE-FD4E-A839-C7201BE18EC6}"/>
              </a:ext>
            </a:extLst>
          </p:cNvPr>
          <p:cNvSpPr/>
          <p:nvPr/>
        </p:nvSpPr>
        <p:spPr>
          <a:xfrm>
            <a:off x="636091" y="614389"/>
            <a:ext cx="11096787" cy="5796770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F9CC5B45-3701-EB40-A57C-92F94AE26A8A}"/>
              </a:ext>
            </a:extLst>
          </p:cNvPr>
          <p:cNvGrpSpPr/>
          <p:nvPr/>
        </p:nvGrpSpPr>
        <p:grpSpPr>
          <a:xfrm>
            <a:off x="571344" y="614389"/>
            <a:ext cx="11508494" cy="6298245"/>
            <a:chOff x="571344" y="614389"/>
            <a:chExt cx="11508494" cy="6298245"/>
          </a:xfrm>
        </p:grpSpPr>
        <p:sp>
          <p:nvSpPr>
            <p:cNvPr id="106" name="مستطيل مستدير الزوايا 105">
              <a:extLst>
                <a:ext uri="{FF2B5EF4-FFF2-40B4-BE49-F238E27FC236}">
                  <a16:creationId xmlns:a16="http://schemas.microsoft.com/office/drawing/2014/main" id="{84DF02DB-973C-5C4E-940A-5ADFB1DAA22D}"/>
                </a:ext>
              </a:extLst>
            </p:cNvPr>
            <p:cNvSpPr/>
            <p:nvPr/>
          </p:nvSpPr>
          <p:spPr>
            <a:xfrm>
              <a:off x="571344" y="614389"/>
              <a:ext cx="11096787" cy="5796770"/>
            </a:xfrm>
            <a:prstGeom prst="roundRect">
              <a:avLst/>
            </a:prstGeom>
            <a:blipFill>
              <a:blip r:embed="rId5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13" name="صورة 12">
              <a:extLst>
                <a:ext uri="{FF2B5EF4-FFF2-40B4-BE49-F238E27FC236}">
                  <a16:creationId xmlns:a16="http://schemas.microsoft.com/office/drawing/2014/main" id="{94189E1B-BE51-E441-BF0F-EE5AA7AA81E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35000"/>
            </a:blip>
            <a:stretch>
              <a:fillRect/>
            </a:stretch>
          </p:blipFill>
          <p:spPr>
            <a:xfrm>
              <a:off x="11119069" y="5949940"/>
              <a:ext cx="960769" cy="962694"/>
            </a:xfrm>
            <a:prstGeom prst="rect">
              <a:avLst/>
            </a:prstGeom>
          </p:spPr>
        </p:pic>
      </p:grpSp>
      <p:pic>
        <p:nvPicPr>
          <p:cNvPr id="101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00181BFC-BD5C-3241-A39B-D15D788AA2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824973" y="-44605"/>
            <a:ext cx="127859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" name="مستطيل 106">
            <a:extLst>
              <a:ext uri="{FF2B5EF4-FFF2-40B4-BE49-F238E27FC236}">
                <a16:creationId xmlns:a16="http://schemas.microsoft.com/office/drawing/2014/main" id="{97CA8C4D-DC24-0A43-B441-228E8D43B608}"/>
              </a:ext>
            </a:extLst>
          </p:cNvPr>
          <p:cNvSpPr/>
          <p:nvPr/>
        </p:nvSpPr>
        <p:spPr>
          <a:xfrm rot="385153">
            <a:off x="10005813" y="99967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</a:t>
            </a: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498F7D1C-6094-284C-9F06-D3118BD7B345}"/>
              </a:ext>
            </a:extLst>
          </p:cNvPr>
          <p:cNvGrpSpPr/>
          <p:nvPr/>
        </p:nvGrpSpPr>
        <p:grpSpPr>
          <a:xfrm>
            <a:off x="1175017" y="3290"/>
            <a:ext cx="9841965" cy="1169410"/>
            <a:chOff x="1175017" y="147233"/>
            <a:chExt cx="9841965" cy="1169410"/>
          </a:xfrm>
        </p:grpSpPr>
        <p:sp>
          <p:nvSpPr>
            <p:cNvPr id="102" name="مستطيل مستدير الزوايا 101">
              <a:extLst>
                <a:ext uri="{FF2B5EF4-FFF2-40B4-BE49-F238E27FC236}">
                  <a16:creationId xmlns:a16="http://schemas.microsoft.com/office/drawing/2014/main" id="{BA0F24FD-DF89-5A4A-A1C2-61FEADB46786}"/>
                </a:ext>
              </a:extLst>
            </p:cNvPr>
            <p:cNvSpPr/>
            <p:nvPr/>
          </p:nvSpPr>
          <p:spPr>
            <a:xfrm>
              <a:off x="1175017" y="282896"/>
              <a:ext cx="9841965" cy="550456"/>
            </a:xfrm>
            <a:prstGeom prst="roundRect">
              <a:avLst/>
            </a:prstGeom>
            <a:gradFill>
              <a:gsLst>
                <a:gs pos="0">
                  <a:schemeClr val="accent6">
                    <a:lumMod val="40000"/>
                    <a:lumOff val="60000"/>
                  </a:schemeClr>
                </a:gs>
                <a:gs pos="74000">
                  <a:schemeClr val="bg2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grpSp>
          <p:nvGrpSpPr>
            <p:cNvPr id="103" name="مجموعة 102">
              <a:extLst>
                <a:ext uri="{FF2B5EF4-FFF2-40B4-BE49-F238E27FC236}">
                  <a16:creationId xmlns:a16="http://schemas.microsoft.com/office/drawing/2014/main" id="{89B07C66-5BC3-B047-AF48-0920436C0FCB}"/>
                </a:ext>
              </a:extLst>
            </p:cNvPr>
            <p:cNvGrpSpPr/>
            <p:nvPr/>
          </p:nvGrpSpPr>
          <p:grpSpPr>
            <a:xfrm>
              <a:off x="1175018" y="147233"/>
              <a:ext cx="9825293" cy="1169410"/>
              <a:chOff x="1175018" y="147233"/>
              <a:chExt cx="9825293" cy="1169410"/>
            </a:xfrm>
          </p:grpSpPr>
          <p:grpSp>
            <p:nvGrpSpPr>
              <p:cNvPr id="5" name="مجموعة 110">
                <a:extLst>
                  <a:ext uri="{FF2B5EF4-FFF2-40B4-BE49-F238E27FC236}">
                    <a16:creationId xmlns:a16="http://schemas.microsoft.com/office/drawing/2014/main" id="{D8FB447C-78AE-5B4C-A916-DB9DF6511D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10089210" y="312255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6" name="مجموعة 111">
                  <a:extLst>
                    <a:ext uri="{FF2B5EF4-FFF2-40B4-BE49-F238E27FC236}">
                      <a16:creationId xmlns:a16="http://schemas.microsoft.com/office/drawing/2014/main" id="{67D72977-B08C-7D4E-B0D7-DBDA2819BE6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9" name="مستطيل مستدير الزوايا 8">
                    <a:extLst>
                      <a:ext uri="{FF2B5EF4-FFF2-40B4-BE49-F238E27FC236}">
                        <a16:creationId xmlns:a16="http://schemas.microsoft.com/office/drawing/2014/main" id="{B11773FE-C44F-974B-B5B8-2B35FCAF8528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10" name="مستطيل مستدير الزوايا 9">
                    <a:extLst>
                      <a:ext uri="{FF2B5EF4-FFF2-40B4-BE49-F238E27FC236}">
                        <a16:creationId xmlns:a16="http://schemas.microsoft.com/office/drawing/2014/main" id="{7B167454-792B-D94C-9DDF-E60B4E635265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11" name="مستطيل مستدير الزوايا 10">
                    <a:extLst>
                      <a:ext uri="{FF2B5EF4-FFF2-40B4-BE49-F238E27FC236}">
                        <a16:creationId xmlns:a16="http://schemas.microsoft.com/office/drawing/2014/main" id="{AE14DBDD-5CEB-A747-9A03-AE00ACDFBD92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12" name="مستطيل مستدير الزوايا 11">
                    <a:extLst>
                      <a:ext uri="{FF2B5EF4-FFF2-40B4-BE49-F238E27FC236}">
                        <a16:creationId xmlns:a16="http://schemas.microsoft.com/office/drawing/2014/main" id="{BA5D3C2D-21AD-ED41-B069-C79CE954970A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" name="Google Shape;153;p5">
                  <a:extLst>
                    <a:ext uri="{FF2B5EF4-FFF2-40B4-BE49-F238E27FC236}">
                      <a16:creationId xmlns:a16="http://schemas.microsoft.com/office/drawing/2014/main" id="{99327B25-9955-0F49-9A23-9631804D749C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" name="Google Shape;153;p5">
                  <a:extLst>
                    <a:ext uri="{FF2B5EF4-FFF2-40B4-BE49-F238E27FC236}">
                      <a16:creationId xmlns:a16="http://schemas.microsoft.com/office/drawing/2014/main" id="{017969FD-F0F8-D34F-BDB6-D812313463D6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5" name="مجموعة 110">
                <a:extLst>
                  <a:ext uri="{FF2B5EF4-FFF2-40B4-BE49-F238E27FC236}">
                    <a16:creationId xmlns:a16="http://schemas.microsoft.com/office/drawing/2014/main" id="{86E76CD3-003F-D947-9014-8F9C6C441A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8633352" y="328049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46" name="مجموعة 111">
                  <a:extLst>
                    <a:ext uri="{FF2B5EF4-FFF2-40B4-BE49-F238E27FC236}">
                      <a16:creationId xmlns:a16="http://schemas.microsoft.com/office/drawing/2014/main" id="{94C35998-35ED-E04B-BE8E-4B91B91686A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49" name="مستطيل مستدير الزوايا 48">
                    <a:extLst>
                      <a:ext uri="{FF2B5EF4-FFF2-40B4-BE49-F238E27FC236}">
                        <a16:creationId xmlns:a16="http://schemas.microsoft.com/office/drawing/2014/main" id="{2E487F7A-09CD-C142-AFB9-6805CC16F0D0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0" name="مستطيل مستدير الزوايا 49">
                    <a:extLst>
                      <a:ext uri="{FF2B5EF4-FFF2-40B4-BE49-F238E27FC236}">
                        <a16:creationId xmlns:a16="http://schemas.microsoft.com/office/drawing/2014/main" id="{1E838335-7CEE-A048-85DC-6D54CE2F3C09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1" name="مستطيل مستدير الزوايا 50">
                    <a:extLst>
                      <a:ext uri="{FF2B5EF4-FFF2-40B4-BE49-F238E27FC236}">
                        <a16:creationId xmlns:a16="http://schemas.microsoft.com/office/drawing/2014/main" id="{E7C7CBDD-7DA1-FB4E-ABA3-33351C66DD3F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52" name="مستطيل مستدير الزوايا 51">
                    <a:extLst>
                      <a:ext uri="{FF2B5EF4-FFF2-40B4-BE49-F238E27FC236}">
                        <a16:creationId xmlns:a16="http://schemas.microsoft.com/office/drawing/2014/main" id="{C0DE696C-F2EC-7B48-B33C-77F7B7339C28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47" name="Google Shape;153;p5">
                  <a:extLst>
                    <a:ext uri="{FF2B5EF4-FFF2-40B4-BE49-F238E27FC236}">
                      <a16:creationId xmlns:a16="http://schemas.microsoft.com/office/drawing/2014/main" id="{2EE3B57C-8BDE-A746-8E4B-B5D1A179AE81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" name="Google Shape;153;p5">
                  <a:extLst>
                    <a:ext uri="{FF2B5EF4-FFF2-40B4-BE49-F238E27FC236}">
                      <a16:creationId xmlns:a16="http://schemas.microsoft.com/office/drawing/2014/main" id="{F406B427-FB9E-F541-8CE6-505B398A1D8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3" name="مجموعة 110">
                <a:extLst>
                  <a:ext uri="{FF2B5EF4-FFF2-40B4-BE49-F238E27FC236}">
                    <a16:creationId xmlns:a16="http://schemas.microsoft.com/office/drawing/2014/main" id="{275C270F-E3F1-464C-B22A-BDD63369D0D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7303136" y="278879"/>
                <a:ext cx="1105793" cy="917531"/>
                <a:chOff x="5245129" y="1929694"/>
                <a:chExt cx="1047244" cy="518194"/>
              </a:xfrm>
            </p:grpSpPr>
            <p:grpSp>
              <p:nvGrpSpPr>
                <p:cNvPr id="54" name="مجموعة 111">
                  <a:extLst>
                    <a:ext uri="{FF2B5EF4-FFF2-40B4-BE49-F238E27FC236}">
                      <a16:creationId xmlns:a16="http://schemas.microsoft.com/office/drawing/2014/main" id="{CA4C9D07-B687-2F45-A2DA-CF7DB5E29DC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45129" y="1929694"/>
                  <a:ext cx="1047244" cy="514828"/>
                  <a:chOff x="5245129" y="1929694"/>
                  <a:chExt cx="1047244" cy="514828"/>
                </a:xfrm>
              </p:grpSpPr>
              <p:sp>
                <p:nvSpPr>
                  <p:cNvPr id="57" name="مستطيل مستدير الزوايا 56">
                    <a:extLst>
                      <a:ext uri="{FF2B5EF4-FFF2-40B4-BE49-F238E27FC236}">
                        <a16:creationId xmlns:a16="http://schemas.microsoft.com/office/drawing/2014/main" id="{937AB966-247A-E143-B768-DD65C35A92D0}"/>
                      </a:ext>
                    </a:extLst>
                  </p:cNvPr>
                  <p:cNvSpPr/>
                  <p:nvPr/>
                </p:nvSpPr>
                <p:spPr>
                  <a:xfrm>
                    <a:off x="5852064" y="234879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8" name="مستطيل مستدير الزوايا 57">
                    <a:extLst>
                      <a:ext uri="{FF2B5EF4-FFF2-40B4-BE49-F238E27FC236}">
                        <a16:creationId xmlns:a16="http://schemas.microsoft.com/office/drawing/2014/main" id="{E6272113-4621-094E-A553-8225F5D538E9}"/>
                      </a:ext>
                    </a:extLst>
                  </p:cNvPr>
                  <p:cNvSpPr/>
                  <p:nvPr/>
                </p:nvSpPr>
                <p:spPr>
                  <a:xfrm>
                    <a:off x="5245129" y="1932728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9" name="مستطيل مستدير الزوايا 58">
                    <a:extLst>
                      <a:ext uri="{FF2B5EF4-FFF2-40B4-BE49-F238E27FC236}">
                        <a16:creationId xmlns:a16="http://schemas.microsoft.com/office/drawing/2014/main" id="{B079C989-BB59-CC4A-93F6-D2D3371D1C9B}"/>
                      </a:ext>
                    </a:extLst>
                  </p:cNvPr>
                  <p:cNvSpPr/>
                  <p:nvPr/>
                </p:nvSpPr>
                <p:spPr>
                  <a:xfrm>
                    <a:off x="5255194" y="234218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60" name="مستطيل مستدير الزوايا 59">
                    <a:extLst>
                      <a:ext uri="{FF2B5EF4-FFF2-40B4-BE49-F238E27FC236}">
                        <a16:creationId xmlns:a16="http://schemas.microsoft.com/office/drawing/2014/main" id="{C7500518-B718-B648-86E6-241F341BBF5F}"/>
                      </a:ext>
                    </a:extLst>
                  </p:cNvPr>
                  <p:cNvSpPr/>
                  <p:nvPr/>
                </p:nvSpPr>
                <p:spPr>
                  <a:xfrm>
                    <a:off x="5894265" y="192969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55" name="Google Shape;153;p5">
                  <a:extLst>
                    <a:ext uri="{FF2B5EF4-FFF2-40B4-BE49-F238E27FC236}">
                      <a16:creationId xmlns:a16="http://schemas.microsoft.com/office/drawing/2014/main" id="{B2C82BAD-209A-2E41-9CC0-B00E01AC4D5A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83629" y="2381954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" name="Google Shape;153;p5">
                  <a:extLst>
                    <a:ext uri="{FF2B5EF4-FFF2-40B4-BE49-F238E27FC236}">
                      <a16:creationId xmlns:a16="http://schemas.microsoft.com/office/drawing/2014/main" id="{BC8FEE3A-B906-C14F-8B28-DE0604757C6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86751" y="1952424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1" name="مجموعة 110">
                <a:extLst>
                  <a:ext uri="{FF2B5EF4-FFF2-40B4-BE49-F238E27FC236}">
                    <a16:creationId xmlns:a16="http://schemas.microsoft.com/office/drawing/2014/main" id="{00CB73BA-1415-1348-A303-627EC4ABA57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5851762" y="336312"/>
                <a:ext cx="1077846" cy="832402"/>
                <a:chOff x="5273639" y="1905166"/>
                <a:chExt cx="1020777" cy="470116"/>
              </a:xfrm>
            </p:grpSpPr>
            <p:grpSp>
              <p:nvGrpSpPr>
                <p:cNvPr id="62" name="مجموعة 111">
                  <a:extLst>
                    <a:ext uri="{FF2B5EF4-FFF2-40B4-BE49-F238E27FC236}">
                      <a16:creationId xmlns:a16="http://schemas.microsoft.com/office/drawing/2014/main" id="{C65943EA-9805-DC45-B06A-EBD9EBF2E99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73639" y="1905166"/>
                  <a:ext cx="1020777" cy="470116"/>
                  <a:chOff x="5273639" y="1905166"/>
                  <a:chExt cx="1020777" cy="470116"/>
                </a:xfrm>
              </p:grpSpPr>
              <p:sp>
                <p:nvSpPr>
                  <p:cNvPr id="65" name="مستطيل مستدير الزوايا 64">
                    <a:extLst>
                      <a:ext uri="{FF2B5EF4-FFF2-40B4-BE49-F238E27FC236}">
                        <a16:creationId xmlns:a16="http://schemas.microsoft.com/office/drawing/2014/main" id="{DC50539E-268F-7743-A958-7EF825B179D6}"/>
                      </a:ext>
                    </a:extLst>
                  </p:cNvPr>
                  <p:cNvSpPr/>
                  <p:nvPr/>
                </p:nvSpPr>
                <p:spPr>
                  <a:xfrm>
                    <a:off x="5896308" y="227955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66" name="مستطيل مستدير الزوايا 65">
                    <a:extLst>
                      <a:ext uri="{FF2B5EF4-FFF2-40B4-BE49-F238E27FC236}">
                        <a16:creationId xmlns:a16="http://schemas.microsoft.com/office/drawing/2014/main" id="{8B84A0E0-BD45-5D4F-AD8C-7A12A8611FD4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67" name="مستطيل مستدير الزوايا 66">
                    <a:extLst>
                      <a:ext uri="{FF2B5EF4-FFF2-40B4-BE49-F238E27FC236}">
                        <a16:creationId xmlns:a16="http://schemas.microsoft.com/office/drawing/2014/main" id="{42D9D22A-8C1B-6C45-A462-564DAEFBE5C4}"/>
                      </a:ext>
                    </a:extLst>
                  </p:cNvPr>
                  <p:cNvSpPr/>
                  <p:nvPr/>
                </p:nvSpPr>
                <p:spPr>
                  <a:xfrm>
                    <a:off x="5273639" y="2273700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68" name="مستطيل مستدير الزوايا 67">
                    <a:extLst>
                      <a:ext uri="{FF2B5EF4-FFF2-40B4-BE49-F238E27FC236}">
                        <a16:creationId xmlns:a16="http://schemas.microsoft.com/office/drawing/2014/main" id="{0A2C1AE4-C9D0-1D46-969E-A35CF2D5A538}"/>
                      </a:ext>
                    </a:extLst>
                  </p:cNvPr>
                  <p:cNvSpPr/>
                  <p:nvPr/>
                </p:nvSpPr>
                <p:spPr>
                  <a:xfrm>
                    <a:off x="5892765" y="1905166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64" name="Google Shape;153;p5">
                  <a:extLst>
                    <a:ext uri="{FF2B5EF4-FFF2-40B4-BE49-F238E27FC236}">
                      <a16:creationId xmlns:a16="http://schemas.microsoft.com/office/drawing/2014/main" id="{908BF49D-AE8C-674A-B883-1DE0E6B2ED9F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75891" y="191521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" name="Google Shape;153;p5">
                  <a:extLst>
                    <a:ext uri="{FF2B5EF4-FFF2-40B4-BE49-F238E27FC236}">
                      <a16:creationId xmlns:a16="http://schemas.microsoft.com/office/drawing/2014/main" id="{428C837E-DA5C-4C44-914A-56F8C50C1B9C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10332" y="2294965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9" name="مجموعة 110">
                <a:extLst>
                  <a:ext uri="{FF2B5EF4-FFF2-40B4-BE49-F238E27FC236}">
                    <a16:creationId xmlns:a16="http://schemas.microsoft.com/office/drawing/2014/main" id="{449D5064-B5FB-5F49-A92F-ED5C95BCB2B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4480787" y="405541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70" name="مجموعة 111">
                  <a:extLst>
                    <a:ext uri="{FF2B5EF4-FFF2-40B4-BE49-F238E27FC236}">
                      <a16:creationId xmlns:a16="http://schemas.microsoft.com/office/drawing/2014/main" id="{C9A1F6A5-BF46-AB45-8A2E-FD7674A288E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73" name="مستطيل مستدير الزوايا 72">
                    <a:extLst>
                      <a:ext uri="{FF2B5EF4-FFF2-40B4-BE49-F238E27FC236}">
                        <a16:creationId xmlns:a16="http://schemas.microsoft.com/office/drawing/2014/main" id="{0BF05E30-31CF-ED4E-92C4-C9AEC318E356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74" name="مستطيل مستدير الزوايا 73">
                    <a:extLst>
                      <a:ext uri="{FF2B5EF4-FFF2-40B4-BE49-F238E27FC236}">
                        <a16:creationId xmlns:a16="http://schemas.microsoft.com/office/drawing/2014/main" id="{871AE7DF-2CB1-D14A-81A6-D54197715025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75" name="مستطيل مستدير الزوايا 74">
                    <a:extLst>
                      <a:ext uri="{FF2B5EF4-FFF2-40B4-BE49-F238E27FC236}">
                        <a16:creationId xmlns:a16="http://schemas.microsoft.com/office/drawing/2014/main" id="{CB1CA13F-AA0B-2D4D-9DB7-2C5E81941395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76" name="مستطيل مستدير الزوايا 75">
                    <a:extLst>
                      <a:ext uri="{FF2B5EF4-FFF2-40B4-BE49-F238E27FC236}">
                        <a16:creationId xmlns:a16="http://schemas.microsoft.com/office/drawing/2014/main" id="{98D89A3D-9107-344E-8FE2-2FC327ABD9FF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1" name="Google Shape;153;p5">
                  <a:extLst>
                    <a:ext uri="{FF2B5EF4-FFF2-40B4-BE49-F238E27FC236}">
                      <a16:creationId xmlns:a16="http://schemas.microsoft.com/office/drawing/2014/main" id="{A61E54F4-D954-9B4E-BEBE-5E1F8AD0A5A7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" name="Google Shape;153;p5">
                  <a:extLst>
                    <a:ext uri="{FF2B5EF4-FFF2-40B4-BE49-F238E27FC236}">
                      <a16:creationId xmlns:a16="http://schemas.microsoft.com/office/drawing/2014/main" id="{600F0D4C-7D57-5749-997D-6CFF57107C3B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7" name="مجموعة 110">
                <a:extLst>
                  <a:ext uri="{FF2B5EF4-FFF2-40B4-BE49-F238E27FC236}">
                    <a16:creationId xmlns:a16="http://schemas.microsoft.com/office/drawing/2014/main" id="{C8B018B1-D3F4-F640-A0D3-E2BA0ECFC0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3287417" y="405541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78" name="مجموعة 111">
                  <a:extLst>
                    <a:ext uri="{FF2B5EF4-FFF2-40B4-BE49-F238E27FC236}">
                      <a16:creationId xmlns:a16="http://schemas.microsoft.com/office/drawing/2014/main" id="{FB5DEB45-C71D-C54B-B6A2-4C9406B0DF1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81" name="مستطيل مستدير الزوايا 80">
                    <a:extLst>
                      <a:ext uri="{FF2B5EF4-FFF2-40B4-BE49-F238E27FC236}">
                        <a16:creationId xmlns:a16="http://schemas.microsoft.com/office/drawing/2014/main" id="{148C37B4-8079-FE46-9C40-885B4ABCEA97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82" name="مستطيل مستدير الزوايا 81">
                    <a:extLst>
                      <a:ext uri="{FF2B5EF4-FFF2-40B4-BE49-F238E27FC236}">
                        <a16:creationId xmlns:a16="http://schemas.microsoft.com/office/drawing/2014/main" id="{96E25728-DE18-7C40-92BF-8DD66F97FF3D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83" name="مستطيل مستدير الزوايا 82">
                    <a:extLst>
                      <a:ext uri="{FF2B5EF4-FFF2-40B4-BE49-F238E27FC236}">
                        <a16:creationId xmlns:a16="http://schemas.microsoft.com/office/drawing/2014/main" id="{1491CB03-B420-894D-AF97-A012BD8F2232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84" name="مستطيل مستدير الزوايا 83">
                    <a:extLst>
                      <a:ext uri="{FF2B5EF4-FFF2-40B4-BE49-F238E27FC236}">
                        <a16:creationId xmlns:a16="http://schemas.microsoft.com/office/drawing/2014/main" id="{0DAC7330-991B-BE4A-8636-743D7366FFB0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9" name="Google Shape;153;p5">
                  <a:extLst>
                    <a:ext uri="{FF2B5EF4-FFF2-40B4-BE49-F238E27FC236}">
                      <a16:creationId xmlns:a16="http://schemas.microsoft.com/office/drawing/2014/main" id="{728ECFA4-2ECD-7F47-8BC1-B75A6349E0E4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" name="Google Shape;153;p5">
                  <a:extLst>
                    <a:ext uri="{FF2B5EF4-FFF2-40B4-BE49-F238E27FC236}">
                      <a16:creationId xmlns:a16="http://schemas.microsoft.com/office/drawing/2014/main" id="{A9EF06EE-075B-6E4A-AC03-426A2D3F98F5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85" name="مجموعة 110">
                <a:extLst>
                  <a:ext uri="{FF2B5EF4-FFF2-40B4-BE49-F238E27FC236}">
                    <a16:creationId xmlns:a16="http://schemas.microsoft.com/office/drawing/2014/main" id="{EF79F695-C84B-564F-AEFD-35FF22D2BA2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2094047" y="359046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86" name="مجموعة 111">
                  <a:extLst>
                    <a:ext uri="{FF2B5EF4-FFF2-40B4-BE49-F238E27FC236}">
                      <a16:creationId xmlns:a16="http://schemas.microsoft.com/office/drawing/2014/main" id="{DED6A6E3-548C-4A4D-BFF6-962D5A44A9A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89" name="مستطيل مستدير الزوايا 88">
                    <a:extLst>
                      <a:ext uri="{FF2B5EF4-FFF2-40B4-BE49-F238E27FC236}">
                        <a16:creationId xmlns:a16="http://schemas.microsoft.com/office/drawing/2014/main" id="{030EB5C7-565A-EA4C-BF36-CADFE3D9BD20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0" name="مستطيل مستدير الزوايا 89">
                    <a:extLst>
                      <a:ext uri="{FF2B5EF4-FFF2-40B4-BE49-F238E27FC236}">
                        <a16:creationId xmlns:a16="http://schemas.microsoft.com/office/drawing/2014/main" id="{68A9E73F-8DC0-5348-ABDD-39E54CF94633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1" name="مستطيل مستدير الزوايا 90">
                    <a:extLst>
                      <a:ext uri="{FF2B5EF4-FFF2-40B4-BE49-F238E27FC236}">
                        <a16:creationId xmlns:a16="http://schemas.microsoft.com/office/drawing/2014/main" id="{97E5C65D-F5E6-8C44-B404-5D0D2A2E375E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92" name="مستطيل مستدير الزوايا 91">
                    <a:extLst>
                      <a:ext uri="{FF2B5EF4-FFF2-40B4-BE49-F238E27FC236}">
                        <a16:creationId xmlns:a16="http://schemas.microsoft.com/office/drawing/2014/main" id="{8314E805-4D18-4A4E-9210-347645CB0D72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87" name="Google Shape;153;p5">
                  <a:extLst>
                    <a:ext uri="{FF2B5EF4-FFF2-40B4-BE49-F238E27FC236}">
                      <a16:creationId xmlns:a16="http://schemas.microsoft.com/office/drawing/2014/main" id="{88152DAF-4698-964B-80BF-4CD7A200E30B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" name="Google Shape;153;p5">
                  <a:extLst>
                    <a:ext uri="{FF2B5EF4-FFF2-40B4-BE49-F238E27FC236}">
                      <a16:creationId xmlns:a16="http://schemas.microsoft.com/office/drawing/2014/main" id="{4F3079B3-94A4-854A-AFFC-109E4E3EE23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3" name="مجموعة 110">
                <a:extLst>
                  <a:ext uri="{FF2B5EF4-FFF2-40B4-BE49-F238E27FC236}">
                    <a16:creationId xmlns:a16="http://schemas.microsoft.com/office/drawing/2014/main" id="{831C2CC7-ACDE-7A47-86C7-A65306A2E9A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1009996" y="343252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94" name="مجموعة 111">
                  <a:extLst>
                    <a:ext uri="{FF2B5EF4-FFF2-40B4-BE49-F238E27FC236}">
                      <a16:creationId xmlns:a16="http://schemas.microsoft.com/office/drawing/2014/main" id="{9B1E8C9A-D563-404E-AC49-F1EAE311033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97" name="مستطيل مستدير الزوايا 96">
                    <a:extLst>
                      <a:ext uri="{FF2B5EF4-FFF2-40B4-BE49-F238E27FC236}">
                        <a16:creationId xmlns:a16="http://schemas.microsoft.com/office/drawing/2014/main" id="{28FEA676-9570-9E40-B956-A25836039B7F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8" name="مستطيل مستدير الزوايا 97">
                    <a:extLst>
                      <a:ext uri="{FF2B5EF4-FFF2-40B4-BE49-F238E27FC236}">
                        <a16:creationId xmlns:a16="http://schemas.microsoft.com/office/drawing/2014/main" id="{AAC9DA80-BDF3-B945-A300-B535286B8E54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9" name="مستطيل مستدير الزوايا 98">
                    <a:extLst>
                      <a:ext uri="{FF2B5EF4-FFF2-40B4-BE49-F238E27FC236}">
                        <a16:creationId xmlns:a16="http://schemas.microsoft.com/office/drawing/2014/main" id="{F233800A-F4DF-7A45-8A5A-7B299AAA6404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100" name="مستطيل مستدير الزوايا 99">
                    <a:extLst>
                      <a:ext uri="{FF2B5EF4-FFF2-40B4-BE49-F238E27FC236}">
                        <a16:creationId xmlns:a16="http://schemas.microsoft.com/office/drawing/2014/main" id="{5BBE4F7E-4FF9-184F-BD0E-6F5A0281CB69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95" name="Google Shape;153;p5">
                  <a:extLst>
                    <a:ext uri="{FF2B5EF4-FFF2-40B4-BE49-F238E27FC236}">
                      <a16:creationId xmlns:a16="http://schemas.microsoft.com/office/drawing/2014/main" id="{B1338737-B85E-8944-83F3-190E6BB8B029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" name="Google Shape;153;p5">
                  <a:extLst>
                    <a:ext uri="{FF2B5EF4-FFF2-40B4-BE49-F238E27FC236}">
                      <a16:creationId xmlns:a16="http://schemas.microsoft.com/office/drawing/2014/main" id="{D2DF8137-45DA-E044-ADA4-F3FDA5178177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108" name="Text Box 87">
            <a:extLst>
              <a:ext uri="{FF2B5EF4-FFF2-40B4-BE49-F238E27FC236}">
                <a16:creationId xmlns:a16="http://schemas.microsoft.com/office/drawing/2014/main" id="{AC0F6597-33C9-0440-BF20-5A814319D5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7219" y="3018900"/>
            <a:ext cx="2376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11893"/>
                </a:solidFill>
              </a:rPr>
              <a:t>الدالة المرتبطة هي :</a:t>
            </a:r>
            <a:endParaRPr lang="en-US" altLang="ar-SA" sz="2400" b="1">
              <a:solidFill>
                <a:srgbClr val="011893"/>
              </a:solidFill>
            </a:endParaRPr>
          </a:p>
        </p:txBody>
      </p:sp>
      <p:sp>
        <p:nvSpPr>
          <p:cNvPr id="109" name="Text Box 87">
            <a:extLst>
              <a:ext uri="{FF2B5EF4-FFF2-40B4-BE49-F238E27FC236}">
                <a16:creationId xmlns:a16="http://schemas.microsoft.com/office/drawing/2014/main" id="{47ECB843-BEA5-5C40-9557-15D66902A5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3507" y="3042712"/>
            <a:ext cx="1979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C00000"/>
                </a:solidFill>
              </a:rPr>
              <a:t>د ( </a:t>
            </a:r>
            <a:r>
              <a:rPr lang="ar-SA" altLang="ar-SA" sz="2400" b="1" dirty="0" err="1">
                <a:solidFill>
                  <a:srgbClr val="C00000"/>
                </a:solidFill>
              </a:rPr>
              <a:t>س</a:t>
            </a:r>
            <a:r>
              <a:rPr lang="ar-SA" altLang="ar-SA" sz="2400" b="1" dirty="0">
                <a:solidFill>
                  <a:srgbClr val="C00000"/>
                </a:solidFill>
              </a:rPr>
              <a:t> ) = -٨</a:t>
            </a:r>
            <a:endParaRPr lang="en-US" altLang="ar-SA" sz="2400" b="1" dirty="0">
              <a:solidFill>
                <a:srgbClr val="C00000"/>
              </a:solidFill>
            </a:endParaRPr>
          </a:p>
        </p:txBody>
      </p:sp>
      <p:graphicFrame>
        <p:nvGraphicFramePr>
          <p:cNvPr id="110" name="Group 4">
            <a:extLst>
              <a:ext uri="{FF2B5EF4-FFF2-40B4-BE49-F238E27FC236}">
                <a16:creationId xmlns:a16="http://schemas.microsoft.com/office/drawing/2014/main" id="{53B826DB-FBD1-984B-9FAA-3D232B7441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4599515"/>
              </p:ext>
            </p:extLst>
          </p:nvPr>
        </p:nvGraphicFramePr>
        <p:xfrm>
          <a:off x="5239907" y="4209525"/>
          <a:ext cx="4967287" cy="1431925"/>
        </p:xfrm>
        <a:graphic>
          <a:graphicData uri="http://schemas.openxmlformats.org/drawingml/2006/table">
            <a:tbl>
              <a:tblPr rtl="1"/>
              <a:tblGrid>
                <a:gridCol w="19446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1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1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0850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س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د ( س )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263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 س ، د ( س ) )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1" name="Text Box 87">
            <a:extLst>
              <a:ext uri="{FF2B5EF4-FFF2-40B4-BE49-F238E27FC236}">
                <a16:creationId xmlns:a16="http://schemas.microsoft.com/office/drawing/2014/main" id="{37F610F6-8A84-8047-8866-95F8344528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2644" y="4250800"/>
            <a:ext cx="14065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 dirty="0">
                <a:solidFill>
                  <a:srgbClr val="C00000"/>
                </a:solidFill>
              </a:rPr>
              <a:t>٠</a:t>
            </a:r>
            <a:endParaRPr lang="en-US" altLang="ar-SA" sz="2200" b="1" dirty="0">
              <a:solidFill>
                <a:srgbClr val="C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2" name="Text Box 87">
            <a:extLst>
              <a:ext uri="{FF2B5EF4-FFF2-40B4-BE49-F238E27FC236}">
                <a16:creationId xmlns:a16="http://schemas.microsoft.com/office/drawing/2014/main" id="{DACF69BB-A563-2148-A982-C1EDBD13A9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1344" y="4246037"/>
            <a:ext cx="14065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 dirty="0">
                <a:solidFill>
                  <a:srgbClr val="C00000"/>
                </a:solidFill>
              </a:rPr>
              <a:t>٥</a:t>
            </a:r>
            <a:endParaRPr lang="en-US" altLang="ar-SA" sz="2200" b="1" dirty="0">
              <a:solidFill>
                <a:srgbClr val="C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3" name="Text Box 87">
            <a:extLst>
              <a:ext uri="{FF2B5EF4-FFF2-40B4-BE49-F238E27FC236}">
                <a16:creationId xmlns:a16="http://schemas.microsoft.com/office/drawing/2014/main" id="{778C33D0-56E8-A446-AE55-5B2BBD8175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2644" y="4719112"/>
            <a:ext cx="14065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>
                <a:solidFill>
                  <a:srgbClr val="011893"/>
                </a:solidFill>
              </a:rPr>
              <a:t>-٨</a:t>
            </a:r>
            <a:endParaRPr lang="en-US" altLang="ar-SA" sz="2200" b="1">
              <a:solidFill>
                <a:srgbClr val="011893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4" name="Text Box 87">
            <a:extLst>
              <a:ext uri="{FF2B5EF4-FFF2-40B4-BE49-F238E27FC236}">
                <a16:creationId xmlns:a16="http://schemas.microsoft.com/office/drawing/2014/main" id="{0E42D755-626F-9745-881F-75CCAEE32D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1344" y="4714350"/>
            <a:ext cx="14065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>
                <a:solidFill>
                  <a:srgbClr val="011893"/>
                </a:solidFill>
              </a:rPr>
              <a:t>-٨</a:t>
            </a:r>
            <a:endParaRPr lang="en-US" altLang="ar-SA" sz="2200" b="1">
              <a:solidFill>
                <a:srgbClr val="011893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5" name="Text Box 87">
            <a:extLst>
              <a:ext uri="{FF2B5EF4-FFF2-40B4-BE49-F238E27FC236}">
                <a16:creationId xmlns:a16="http://schemas.microsoft.com/office/drawing/2014/main" id="{0558DA86-73CD-B743-B455-0CE810A972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2644" y="5187425"/>
            <a:ext cx="14065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>
                <a:solidFill>
                  <a:srgbClr val="011893"/>
                </a:solidFill>
              </a:rPr>
              <a:t>( ٠ ، -٨ )</a:t>
            </a:r>
            <a:endParaRPr lang="en-US" altLang="ar-SA" sz="2200" b="1">
              <a:solidFill>
                <a:srgbClr val="011893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6" name="Text Box 87">
            <a:extLst>
              <a:ext uri="{FF2B5EF4-FFF2-40B4-BE49-F238E27FC236}">
                <a16:creationId xmlns:a16="http://schemas.microsoft.com/office/drawing/2014/main" id="{6E710B88-BDB4-CE47-9215-6900DA2AA9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1344" y="5182662"/>
            <a:ext cx="14065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>
                <a:solidFill>
                  <a:srgbClr val="011893"/>
                </a:solidFill>
              </a:rPr>
              <a:t>( ٥ ، -٨ )</a:t>
            </a:r>
            <a:endParaRPr lang="en-US" altLang="ar-SA" sz="2200" b="1">
              <a:solidFill>
                <a:srgbClr val="011893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7" name="Text Box 87">
            <a:extLst>
              <a:ext uri="{FF2B5EF4-FFF2-40B4-BE49-F238E27FC236}">
                <a16:creationId xmlns:a16="http://schemas.microsoft.com/office/drawing/2014/main" id="{66004777-6167-9045-A96D-47FC495563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7319" y="3590400"/>
            <a:ext cx="28098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>
                <a:solidFill>
                  <a:srgbClr val="011893"/>
                </a:solidFill>
              </a:rPr>
              <a:t>د ( س ) ثابتة وتساوي -٨</a:t>
            </a:r>
            <a:endParaRPr lang="en-US" altLang="ar-SA" sz="2200" b="1">
              <a:solidFill>
                <a:srgbClr val="011893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118" name="Group 29">
            <a:extLst>
              <a:ext uri="{FF2B5EF4-FFF2-40B4-BE49-F238E27FC236}">
                <a16:creationId xmlns:a16="http://schemas.microsoft.com/office/drawing/2014/main" id="{EDEB0EA0-CB1E-274E-B206-CC413AB8825F}"/>
              </a:ext>
            </a:extLst>
          </p:cNvPr>
          <p:cNvGrpSpPr>
            <a:grpSpLocks/>
          </p:cNvGrpSpPr>
          <p:nvPr/>
        </p:nvGrpSpPr>
        <p:grpSpPr bwMode="auto">
          <a:xfrm>
            <a:off x="1609294" y="920225"/>
            <a:ext cx="3700463" cy="3854450"/>
            <a:chOff x="208" y="753"/>
            <a:chExt cx="2331" cy="2428"/>
          </a:xfrm>
        </p:grpSpPr>
        <p:sp>
          <p:nvSpPr>
            <p:cNvPr id="119" name="Line 30">
              <a:extLst>
                <a:ext uri="{FF2B5EF4-FFF2-40B4-BE49-F238E27FC236}">
                  <a16:creationId xmlns:a16="http://schemas.microsoft.com/office/drawing/2014/main" id="{26F35972-BE7A-6F42-9012-297E48BF99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8" y="995"/>
              <a:ext cx="0" cy="2182"/>
            </a:xfrm>
            <a:prstGeom prst="line">
              <a:avLst/>
            </a:prstGeom>
            <a:noFill/>
            <a:ln w="28575">
              <a:solidFill>
                <a:srgbClr val="FF0000">
                  <a:alpha val="58038"/>
                </a:srgbClr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20" name="Line 31">
              <a:extLst>
                <a:ext uri="{FF2B5EF4-FFF2-40B4-BE49-F238E27FC236}">
                  <a16:creationId xmlns:a16="http://schemas.microsoft.com/office/drawing/2014/main" id="{46A3E498-B5C6-F04C-8726-14F7437F42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8" y="1238"/>
              <a:ext cx="2062" cy="0"/>
            </a:xfrm>
            <a:prstGeom prst="line">
              <a:avLst/>
            </a:prstGeom>
            <a:noFill/>
            <a:ln w="28575">
              <a:solidFill>
                <a:srgbClr val="FF0000">
                  <a:alpha val="58038"/>
                </a:srgbClr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21" name="Rectangle 32">
              <a:extLst>
                <a:ext uri="{FF2B5EF4-FFF2-40B4-BE49-F238E27FC236}">
                  <a16:creationId xmlns:a16="http://schemas.microsoft.com/office/drawing/2014/main" id="{573D49A4-A9F9-174A-9DD0-1B3555CBE0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" y="995"/>
              <a:ext cx="2062" cy="2182"/>
            </a:xfrm>
            <a:prstGeom prst="rect">
              <a:avLst/>
            </a:prstGeom>
            <a:noFill/>
            <a:ln w="19050">
              <a:solidFill>
                <a:srgbClr val="3366FF">
                  <a:alpha val="34901"/>
                </a:srgb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>
                <a:solidFill>
                  <a:srgbClr val="011893"/>
                </a:solidFill>
              </a:endParaRPr>
            </a:p>
          </p:txBody>
        </p:sp>
        <p:sp>
          <p:nvSpPr>
            <p:cNvPr id="122" name="Line 33">
              <a:extLst>
                <a:ext uri="{FF2B5EF4-FFF2-40B4-BE49-F238E27FC236}">
                  <a16:creationId xmlns:a16="http://schemas.microsoft.com/office/drawing/2014/main" id="{5D569AB2-2ABB-C54A-91B0-2490342590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5" y="995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23" name="Line 34">
              <a:extLst>
                <a:ext uri="{FF2B5EF4-FFF2-40B4-BE49-F238E27FC236}">
                  <a16:creationId xmlns:a16="http://schemas.microsoft.com/office/drawing/2014/main" id="{DD05552B-4AD4-1A43-88A2-7B4647A80D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69" y="995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24" name="Line 35">
              <a:extLst>
                <a:ext uri="{FF2B5EF4-FFF2-40B4-BE49-F238E27FC236}">
                  <a16:creationId xmlns:a16="http://schemas.microsoft.com/office/drawing/2014/main" id="{32084C3F-9F62-2F4D-8102-214845F30D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63" y="995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25" name="Line 36">
              <a:extLst>
                <a:ext uri="{FF2B5EF4-FFF2-40B4-BE49-F238E27FC236}">
                  <a16:creationId xmlns:a16="http://schemas.microsoft.com/office/drawing/2014/main" id="{4CE05A52-EA0A-6E45-A88D-E4D1C9FA72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57" y="995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26" name="Line 37">
              <a:extLst>
                <a:ext uri="{FF2B5EF4-FFF2-40B4-BE49-F238E27FC236}">
                  <a16:creationId xmlns:a16="http://schemas.microsoft.com/office/drawing/2014/main" id="{C51C6533-4DAA-3340-865A-CD0FDBFA40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1" y="995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27" name="Line 38">
              <a:extLst>
                <a:ext uri="{FF2B5EF4-FFF2-40B4-BE49-F238E27FC236}">
                  <a16:creationId xmlns:a16="http://schemas.microsoft.com/office/drawing/2014/main" id="{F111DD89-D383-C444-9FEC-AAB83A460C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8" y="995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28" name="Line 39">
              <a:extLst>
                <a:ext uri="{FF2B5EF4-FFF2-40B4-BE49-F238E27FC236}">
                  <a16:creationId xmlns:a16="http://schemas.microsoft.com/office/drawing/2014/main" id="{0AAB8DCD-F319-DE4B-B778-8FAF741E46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" y="995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29" name="Line 40">
              <a:extLst>
                <a:ext uri="{FF2B5EF4-FFF2-40B4-BE49-F238E27FC236}">
                  <a16:creationId xmlns:a16="http://schemas.microsoft.com/office/drawing/2014/main" id="{8488AF09-F67F-944D-829C-B324F0BD5C4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6" y="1238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30" name="Line 41">
              <a:extLst>
                <a:ext uri="{FF2B5EF4-FFF2-40B4-BE49-F238E27FC236}">
                  <a16:creationId xmlns:a16="http://schemas.microsoft.com/office/drawing/2014/main" id="{292A9FF5-3987-C049-ACF1-323EF65883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5" y="1483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31" name="Line 42">
              <a:extLst>
                <a:ext uri="{FF2B5EF4-FFF2-40B4-BE49-F238E27FC236}">
                  <a16:creationId xmlns:a16="http://schemas.microsoft.com/office/drawing/2014/main" id="{2F8FCF04-AA5E-D444-A40D-0774BEC159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6" y="1723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32" name="Line 43">
              <a:extLst>
                <a:ext uri="{FF2B5EF4-FFF2-40B4-BE49-F238E27FC236}">
                  <a16:creationId xmlns:a16="http://schemas.microsoft.com/office/drawing/2014/main" id="{204C921F-AAF1-3340-A05C-9B04EDF0B1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6" y="1965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33" name="Line 44">
              <a:extLst>
                <a:ext uri="{FF2B5EF4-FFF2-40B4-BE49-F238E27FC236}">
                  <a16:creationId xmlns:a16="http://schemas.microsoft.com/office/drawing/2014/main" id="{7843F69A-E869-7743-90E5-8BAC60F97D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6" y="2207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34" name="Line 45">
              <a:extLst>
                <a:ext uri="{FF2B5EF4-FFF2-40B4-BE49-F238E27FC236}">
                  <a16:creationId xmlns:a16="http://schemas.microsoft.com/office/drawing/2014/main" id="{2A65894C-8581-3049-91A9-124D13863C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6" y="2704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35" name="Line 46">
              <a:extLst>
                <a:ext uri="{FF2B5EF4-FFF2-40B4-BE49-F238E27FC236}">
                  <a16:creationId xmlns:a16="http://schemas.microsoft.com/office/drawing/2014/main" id="{0C7CC81A-7C7A-4E47-BC6A-3B8E0C9F2E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6" y="2454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36" name="Text Box 47">
              <a:extLst>
                <a:ext uri="{FF2B5EF4-FFF2-40B4-BE49-F238E27FC236}">
                  <a16:creationId xmlns:a16="http://schemas.microsoft.com/office/drawing/2014/main" id="{E869DE70-DC26-D146-B078-93E9980D02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30" y="2817"/>
              <a:ext cx="309" cy="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000" b="1">
                  <a:solidFill>
                    <a:srgbClr val="01189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س</a:t>
              </a:r>
              <a:endParaRPr lang="en-US" altLang="ar-SA" sz="2000">
                <a:solidFill>
                  <a:srgbClr val="011893"/>
                </a:solidFill>
              </a:endParaRPr>
            </a:p>
          </p:txBody>
        </p:sp>
        <p:sp>
          <p:nvSpPr>
            <p:cNvPr id="137" name="Text Box 48">
              <a:extLst>
                <a:ext uri="{FF2B5EF4-FFF2-40B4-BE49-F238E27FC236}">
                  <a16:creationId xmlns:a16="http://schemas.microsoft.com/office/drawing/2014/main" id="{5FB4B66C-9848-A44E-BB1F-FB86AFBE34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4" y="753"/>
              <a:ext cx="310" cy="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000" b="1">
                  <a:solidFill>
                    <a:srgbClr val="01189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ص</a:t>
              </a:r>
              <a:endParaRPr lang="en-US" altLang="ar-SA" sz="2000">
                <a:solidFill>
                  <a:srgbClr val="011893"/>
                </a:solidFill>
              </a:endParaRPr>
            </a:p>
          </p:txBody>
        </p:sp>
        <p:sp>
          <p:nvSpPr>
            <p:cNvPr id="138" name="Line 49">
              <a:extLst>
                <a:ext uri="{FF2B5EF4-FFF2-40B4-BE49-F238E27FC236}">
                  <a16:creationId xmlns:a16="http://schemas.microsoft.com/office/drawing/2014/main" id="{EA296898-3EE1-A445-997C-CE34615F92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82" y="999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</p:grpSp>
      <p:sp>
        <p:nvSpPr>
          <p:cNvPr id="139" name="Line 50">
            <a:extLst>
              <a:ext uri="{FF2B5EF4-FFF2-40B4-BE49-F238E27FC236}">
                <a16:creationId xmlns:a16="http://schemas.microsoft.com/office/drawing/2014/main" id="{9BE40CDC-C7D7-B948-8C7B-0A6ED81D1D5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510869" y="4544487"/>
            <a:ext cx="3455988" cy="15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>
              <a:solidFill>
                <a:srgbClr val="011893"/>
              </a:solidFill>
            </a:endParaRPr>
          </a:p>
        </p:txBody>
      </p:sp>
      <p:sp>
        <p:nvSpPr>
          <p:cNvPr id="140" name="Text Box 87">
            <a:extLst>
              <a:ext uri="{FF2B5EF4-FFF2-40B4-BE49-F238E27FC236}">
                <a16:creationId xmlns:a16="http://schemas.microsoft.com/office/drawing/2014/main" id="{2A4C48CF-D0D3-454D-A326-A76E236633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8282" y="4309537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ar-SA" sz="2400" b="1">
                <a:solidFill>
                  <a:srgbClr val="01189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</a:p>
        </p:txBody>
      </p:sp>
      <p:sp>
        <p:nvSpPr>
          <p:cNvPr id="141" name="Text Box 87">
            <a:extLst>
              <a:ext uri="{FF2B5EF4-FFF2-40B4-BE49-F238E27FC236}">
                <a16:creationId xmlns:a16="http://schemas.microsoft.com/office/drawing/2014/main" id="{09329B07-31D1-6544-B7BF-304A15A71E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3094" y="4319062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ar-SA" sz="2400" b="1">
                <a:solidFill>
                  <a:srgbClr val="01189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</a:p>
        </p:txBody>
      </p:sp>
      <p:sp>
        <p:nvSpPr>
          <p:cNvPr id="142" name="Text Box 87">
            <a:extLst>
              <a:ext uri="{FF2B5EF4-FFF2-40B4-BE49-F238E27FC236}">
                <a16:creationId xmlns:a16="http://schemas.microsoft.com/office/drawing/2014/main" id="{97D35B83-38EF-4B4E-9A7B-F706782B4F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9632" y="4080937"/>
            <a:ext cx="1587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11893"/>
                </a:solidFill>
              </a:rPr>
              <a:t>( ٠ ، -٨ )</a:t>
            </a:r>
            <a:endParaRPr lang="en-US" altLang="ar-SA" sz="2400" b="1">
              <a:solidFill>
                <a:srgbClr val="011893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3" name="Text Box 87">
            <a:extLst>
              <a:ext uri="{FF2B5EF4-FFF2-40B4-BE49-F238E27FC236}">
                <a16:creationId xmlns:a16="http://schemas.microsoft.com/office/drawing/2014/main" id="{7AF7FA86-AB9E-2B49-BA4F-926155EE5F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9532" y="4114275"/>
            <a:ext cx="1587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11893"/>
                </a:solidFill>
              </a:rPr>
              <a:t>( ٥ ، -٨ )</a:t>
            </a:r>
            <a:endParaRPr lang="en-US" altLang="ar-SA" sz="2400" b="1">
              <a:solidFill>
                <a:srgbClr val="011893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4" name="AutoShape 55">
            <a:extLst>
              <a:ext uri="{FF2B5EF4-FFF2-40B4-BE49-F238E27FC236}">
                <a16:creationId xmlns:a16="http://schemas.microsoft.com/office/drawing/2014/main" id="{9728F4C8-2DF4-744D-A67E-B895E723F8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6332" y="5142975"/>
            <a:ext cx="2808287" cy="1296987"/>
          </a:xfrm>
          <a:prstGeom prst="wedgeRoundRectCallout">
            <a:avLst>
              <a:gd name="adj1" fmla="val 16083"/>
              <a:gd name="adj2" fmla="val -97856"/>
              <a:gd name="adj3" fmla="val 16667"/>
            </a:avLst>
          </a:prstGeom>
          <a:solidFill>
            <a:srgbClr val="E6EAC4">
              <a:alpha val="6196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>
                <a:solidFill>
                  <a:srgbClr val="C00000"/>
                </a:solidFill>
              </a:rPr>
              <a:t>المقطع السيني</a:t>
            </a:r>
            <a:r>
              <a:rPr lang="ar-SA" altLang="ar-SA" sz="2400" b="1" dirty="0">
                <a:solidFill>
                  <a:srgbClr val="011893"/>
                </a:solidFill>
              </a:rPr>
              <a:t> لا يوجد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>
                <a:solidFill>
                  <a:srgbClr val="011893"/>
                </a:solidFill>
              </a:rPr>
              <a:t>ولذلك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>
                <a:solidFill>
                  <a:srgbClr val="011893"/>
                </a:solidFill>
              </a:rPr>
              <a:t>ا</a:t>
            </a:r>
            <a:r>
              <a:rPr lang="ar-SA" altLang="ar-SA" sz="2400" b="1" dirty="0">
                <a:solidFill>
                  <a:srgbClr val="C00000"/>
                </a:solidFill>
              </a:rPr>
              <a:t>لمعادلة </a:t>
            </a:r>
            <a:r>
              <a:rPr lang="ar-SA" altLang="ar-SA" sz="2400" b="1" dirty="0">
                <a:solidFill>
                  <a:srgbClr val="011893"/>
                </a:solidFill>
              </a:rPr>
              <a:t>مستحيلة الحل</a:t>
            </a:r>
            <a:endParaRPr lang="en-US" altLang="ar-SA" sz="2400" b="1" dirty="0">
              <a:solidFill>
                <a:srgbClr val="011893"/>
              </a:solidFill>
            </a:endParaRPr>
          </a:p>
        </p:txBody>
      </p:sp>
      <p:sp>
        <p:nvSpPr>
          <p:cNvPr id="145" name="Text Box 87">
            <a:extLst>
              <a:ext uri="{FF2B5EF4-FFF2-40B4-BE49-F238E27FC236}">
                <a16:creationId xmlns:a16="http://schemas.microsoft.com/office/drawing/2014/main" id="{7148222A-FAED-E944-84DE-7F3178705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8544" y="1509187"/>
            <a:ext cx="3060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11893"/>
                </a:solidFill>
              </a:rPr>
              <a:t>٤س + ٣ = ٤س ــ ٥</a:t>
            </a:r>
            <a:endParaRPr lang="en-US" altLang="ar-SA" sz="2400" b="1">
              <a:solidFill>
                <a:srgbClr val="011893"/>
              </a:solidFill>
            </a:endParaRPr>
          </a:p>
        </p:txBody>
      </p:sp>
      <p:sp>
        <p:nvSpPr>
          <p:cNvPr id="146" name="Line 57">
            <a:extLst>
              <a:ext uri="{FF2B5EF4-FFF2-40B4-BE49-F238E27FC236}">
                <a16:creationId xmlns:a16="http://schemas.microsoft.com/office/drawing/2014/main" id="{4CCB1D7F-ADFA-C84B-BB2D-F5D089DACC0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427607" y="1617137"/>
            <a:ext cx="344487" cy="3127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>
              <a:solidFill>
                <a:srgbClr val="011893"/>
              </a:solidFill>
            </a:endParaRPr>
          </a:p>
        </p:txBody>
      </p:sp>
      <p:sp>
        <p:nvSpPr>
          <p:cNvPr id="147" name="Line 58">
            <a:extLst>
              <a:ext uri="{FF2B5EF4-FFF2-40B4-BE49-F238E27FC236}">
                <a16:creationId xmlns:a16="http://schemas.microsoft.com/office/drawing/2014/main" id="{3CC2B43D-575B-B64D-80B4-E40F52F3223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87832" y="1582212"/>
            <a:ext cx="576262" cy="3238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>
              <a:solidFill>
                <a:srgbClr val="011893"/>
              </a:solidFill>
            </a:endParaRPr>
          </a:p>
        </p:txBody>
      </p:sp>
      <p:sp>
        <p:nvSpPr>
          <p:cNvPr id="148" name="Text Box 87">
            <a:extLst>
              <a:ext uri="{FF2B5EF4-FFF2-40B4-BE49-F238E27FC236}">
                <a16:creationId xmlns:a16="http://schemas.microsoft.com/office/drawing/2014/main" id="{7B1074D9-3084-3442-B4C5-61F83B18E0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1682" y="2398187"/>
            <a:ext cx="1260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11893"/>
                </a:solidFill>
              </a:rPr>
              <a:t>٠ = -٨</a:t>
            </a:r>
            <a:endParaRPr lang="en-US" altLang="ar-SA" sz="2400" b="1">
              <a:solidFill>
                <a:srgbClr val="011893"/>
              </a:solidFill>
            </a:endParaRPr>
          </a:p>
        </p:txBody>
      </p:sp>
      <p:sp>
        <p:nvSpPr>
          <p:cNvPr id="149" name="Text Box 87">
            <a:extLst>
              <a:ext uri="{FF2B5EF4-FFF2-40B4-BE49-F238E27FC236}">
                <a16:creationId xmlns:a16="http://schemas.microsoft.com/office/drawing/2014/main" id="{9938E3BA-2AD8-134B-A58B-BD59C77ABC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1344" y="3587225"/>
            <a:ext cx="20542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>
                <a:solidFill>
                  <a:srgbClr val="011893"/>
                </a:solidFill>
              </a:rPr>
              <a:t>س اختر أي عددين </a:t>
            </a:r>
            <a:endParaRPr lang="en-US" altLang="ar-SA" sz="2200" b="1">
              <a:solidFill>
                <a:srgbClr val="011893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51" name="Rectangle 62">
            <a:extLst>
              <a:ext uri="{FF2B5EF4-FFF2-40B4-BE49-F238E27FC236}">
                <a16:creationId xmlns:a16="http://schemas.microsoft.com/office/drawing/2014/main" id="{3917E5C2-E150-454E-96AB-AEDD82D915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9592" y="818350"/>
            <a:ext cx="5580063" cy="53975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>
                <a:solidFill>
                  <a:srgbClr val="7030A0"/>
                </a:solidFill>
              </a:rPr>
              <a:t>حل المعادلة ٤س +٣ = ٤س ــ ٥   بيانيا .</a:t>
            </a:r>
            <a:endParaRPr lang="en-US" altLang="ar-SA" sz="2400" b="1" dirty="0">
              <a:solidFill>
                <a:srgbClr val="7030A0"/>
              </a:solidFill>
            </a:endParaRPr>
          </a:p>
        </p:txBody>
      </p:sp>
      <p:sp>
        <p:nvSpPr>
          <p:cNvPr id="152" name="Text Box 87">
            <a:extLst>
              <a:ext uri="{FF2B5EF4-FFF2-40B4-BE49-F238E27FC236}">
                <a16:creationId xmlns:a16="http://schemas.microsoft.com/office/drawing/2014/main" id="{94393C23-9F0E-1844-BC29-B2687B151D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0182" y="1850500"/>
            <a:ext cx="64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C00000"/>
                </a:solidFill>
              </a:rPr>
              <a:t>ــ ٣</a:t>
            </a:r>
            <a:endParaRPr lang="en-US" altLang="ar-SA" sz="2400" b="1" dirty="0">
              <a:solidFill>
                <a:srgbClr val="C00000"/>
              </a:solidFill>
            </a:endParaRPr>
          </a:p>
        </p:txBody>
      </p:sp>
      <p:sp>
        <p:nvSpPr>
          <p:cNvPr id="153" name="Text Box 87">
            <a:extLst>
              <a:ext uri="{FF2B5EF4-FFF2-40B4-BE49-F238E27FC236}">
                <a16:creationId xmlns:a16="http://schemas.microsoft.com/office/drawing/2014/main" id="{37C1E7BE-8A5F-2844-B440-2809F637C6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1469" y="1929875"/>
            <a:ext cx="64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C00000"/>
                </a:solidFill>
              </a:rPr>
              <a:t>ــ ٣</a:t>
            </a:r>
            <a:endParaRPr lang="en-US" altLang="ar-SA" sz="2400" b="1" dirty="0">
              <a:solidFill>
                <a:srgbClr val="C00000"/>
              </a:solidFill>
            </a:endParaRPr>
          </a:p>
        </p:txBody>
      </p:sp>
      <p:sp>
        <p:nvSpPr>
          <p:cNvPr id="154" name="Line 65">
            <a:extLst>
              <a:ext uri="{FF2B5EF4-FFF2-40B4-BE49-F238E27FC236}">
                <a16:creationId xmlns:a16="http://schemas.microsoft.com/office/drawing/2014/main" id="{C1F921FF-288E-1B40-BA34-EDC94DA6BE4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667444" y="1566337"/>
            <a:ext cx="261938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>
              <a:solidFill>
                <a:srgbClr val="011893"/>
              </a:solidFill>
            </a:endParaRPr>
          </a:p>
        </p:txBody>
      </p:sp>
      <p:sp>
        <p:nvSpPr>
          <p:cNvPr id="155" name="مربع نص 10">
            <a:extLst>
              <a:ext uri="{FF2B5EF4-FFF2-40B4-BE49-F238E27FC236}">
                <a16:creationId xmlns:a16="http://schemas.microsoft.com/office/drawing/2014/main" id="{406CF81E-486C-7A40-9465-716ED3B1FC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21119" y="2148157"/>
            <a:ext cx="1223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1800" dirty="0">
                <a:solidFill>
                  <a:srgbClr val="00B050"/>
                </a:solidFill>
              </a:rPr>
              <a:t>٢/صـ ٧٣</a:t>
            </a:r>
          </a:p>
        </p:txBody>
      </p:sp>
      <p:sp>
        <p:nvSpPr>
          <p:cNvPr id="156" name="Line 65">
            <a:extLst>
              <a:ext uri="{FF2B5EF4-FFF2-40B4-BE49-F238E27FC236}">
                <a16:creationId xmlns:a16="http://schemas.microsoft.com/office/drawing/2014/main" id="{530916E3-CA49-B640-A7C7-96E5752854D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973707" y="1644125"/>
            <a:ext cx="261937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>
              <a:solidFill>
                <a:srgbClr val="011893"/>
              </a:solidFill>
            </a:endParaRPr>
          </a:p>
        </p:txBody>
      </p:sp>
      <p:sp>
        <p:nvSpPr>
          <p:cNvPr id="157" name="Line 45">
            <a:extLst>
              <a:ext uri="{FF2B5EF4-FFF2-40B4-BE49-F238E27FC236}">
                <a16:creationId xmlns:a16="http://schemas.microsoft.com/office/drawing/2014/main" id="{ED07534E-00E2-944B-96FA-505F0067255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87069" y="4263500"/>
            <a:ext cx="3273425" cy="0"/>
          </a:xfrm>
          <a:prstGeom prst="line">
            <a:avLst/>
          </a:prstGeom>
          <a:noFill/>
          <a:ln w="9525">
            <a:solidFill>
              <a:srgbClr val="3366FF">
                <a:alpha val="34901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>
              <a:solidFill>
                <a:srgbClr val="011893"/>
              </a:solidFill>
            </a:endParaRPr>
          </a:p>
        </p:txBody>
      </p:sp>
      <p:sp>
        <p:nvSpPr>
          <p:cNvPr id="158" name="Text Box 48">
            <a:extLst>
              <a:ext uri="{FF2B5EF4-FFF2-40B4-BE49-F238E27FC236}">
                <a16:creationId xmlns:a16="http://schemas.microsoft.com/office/drawing/2014/main" id="{E0081856-5719-7B49-966E-6FA59D441E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6857" y="1440925"/>
            <a:ext cx="49212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000" b="1">
                <a:solidFill>
                  <a:srgbClr val="011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س</a:t>
            </a:r>
            <a:endParaRPr lang="en-US" altLang="ar-SA" sz="2000">
              <a:solidFill>
                <a:srgbClr val="011893"/>
              </a:solidFill>
            </a:endParaRPr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0135A469-CA48-AF4E-887D-54D0BB748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0425" y="6368610"/>
            <a:ext cx="2743200" cy="365125"/>
          </a:xfrm>
        </p:spPr>
        <p:txBody>
          <a:bodyPr/>
          <a:lstStyle/>
          <a:p>
            <a:fld id="{F925E5B0-F6F0-B247-8487-6A2CF50D42E2}" type="slidenum">
              <a:rPr lang="ar-SA" smtClean="0"/>
              <a:t>215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5743270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drape" invX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 decel="100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800" decel="100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800" decel="100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1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800" decel="100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800" decel="100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800" decel="100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800" decel="100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800" decel="100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800" decel="100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6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800" decel="100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800" decel="100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800" decel="100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800" decel="100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800" decel="100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800" decel="100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800" decel="100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800" decel="100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800" decel="100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800" decel="100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800" decel="100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800" decel="100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800" decel="100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800" decel="100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800" decel="100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800" decel="100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800" decel="100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800" decel="100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800" decel="100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800" decel="100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800" decel="100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800" decel="100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800" decel="100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800" decel="100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800" decel="100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800" decel="100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800" decel="100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800" decel="100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800" decel="100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800" decel="100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800" decel="100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800" decel="100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  <p:bldP spid="109" grpId="0"/>
      <p:bldP spid="111" grpId="0"/>
      <p:bldP spid="112" grpId="0"/>
      <p:bldP spid="113" grpId="0"/>
      <p:bldP spid="114" grpId="0"/>
      <p:bldP spid="115" grpId="0"/>
      <p:bldP spid="116" grpId="0"/>
      <p:bldP spid="117" grpId="0"/>
      <p:bldP spid="140" grpId="0"/>
      <p:bldP spid="141" grpId="0"/>
      <p:bldP spid="142" grpId="0"/>
      <p:bldP spid="143" grpId="0"/>
      <p:bldP spid="144" grpId="0" animBg="1"/>
      <p:bldP spid="145" grpId="0"/>
      <p:bldP spid="148" grpId="0"/>
      <p:bldP spid="149" grpId="0"/>
      <p:bldP spid="151" grpId="0" animBg="1"/>
      <p:bldP spid="152" grpId="0"/>
      <p:bldP spid="15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>
            <a:extLst>
              <a:ext uri="{FF2B5EF4-FFF2-40B4-BE49-F238E27FC236}">
                <a16:creationId xmlns:a16="http://schemas.microsoft.com/office/drawing/2014/main" id="{8C0ED7A3-8A30-3A4C-8347-C9ACC9F689BD}"/>
              </a:ext>
            </a:extLst>
          </p:cNvPr>
          <p:cNvSpPr/>
          <p:nvPr/>
        </p:nvSpPr>
        <p:spPr>
          <a:xfrm>
            <a:off x="353878" y="178229"/>
            <a:ext cx="11484244" cy="6408711"/>
          </a:xfrm>
          <a:prstGeom prst="round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13D672F3-C997-1A47-A4EB-0D6E943191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7238" y="833352"/>
            <a:ext cx="11016137" cy="558173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4" name="مستطيل مستدير الزوايا 103">
            <a:extLst>
              <a:ext uri="{FF2B5EF4-FFF2-40B4-BE49-F238E27FC236}">
                <a16:creationId xmlns:a16="http://schemas.microsoft.com/office/drawing/2014/main" id="{806B5BCE-B8FB-714B-9BA9-776E13079A62}"/>
              </a:ext>
            </a:extLst>
          </p:cNvPr>
          <p:cNvSpPr/>
          <p:nvPr/>
        </p:nvSpPr>
        <p:spPr>
          <a:xfrm>
            <a:off x="595595" y="618319"/>
            <a:ext cx="11096787" cy="5796770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5" name="مستطيل مستدير الزوايا 104">
            <a:extLst>
              <a:ext uri="{FF2B5EF4-FFF2-40B4-BE49-F238E27FC236}">
                <a16:creationId xmlns:a16="http://schemas.microsoft.com/office/drawing/2014/main" id="{6566C454-AECE-FD4E-A839-C7201BE18EC6}"/>
              </a:ext>
            </a:extLst>
          </p:cNvPr>
          <p:cNvSpPr/>
          <p:nvPr/>
        </p:nvSpPr>
        <p:spPr>
          <a:xfrm>
            <a:off x="636091" y="614389"/>
            <a:ext cx="11096787" cy="5796770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F9CC5B45-3701-EB40-A57C-92F94AE26A8A}"/>
              </a:ext>
            </a:extLst>
          </p:cNvPr>
          <p:cNvGrpSpPr/>
          <p:nvPr/>
        </p:nvGrpSpPr>
        <p:grpSpPr>
          <a:xfrm>
            <a:off x="571344" y="614389"/>
            <a:ext cx="11508494" cy="6298245"/>
            <a:chOff x="571344" y="614389"/>
            <a:chExt cx="11508494" cy="6298245"/>
          </a:xfrm>
        </p:grpSpPr>
        <p:sp>
          <p:nvSpPr>
            <p:cNvPr id="106" name="مستطيل مستدير الزوايا 105">
              <a:extLst>
                <a:ext uri="{FF2B5EF4-FFF2-40B4-BE49-F238E27FC236}">
                  <a16:creationId xmlns:a16="http://schemas.microsoft.com/office/drawing/2014/main" id="{84DF02DB-973C-5C4E-940A-5ADFB1DAA22D}"/>
                </a:ext>
              </a:extLst>
            </p:cNvPr>
            <p:cNvSpPr/>
            <p:nvPr/>
          </p:nvSpPr>
          <p:spPr>
            <a:xfrm>
              <a:off x="571344" y="614389"/>
              <a:ext cx="11096787" cy="5796770"/>
            </a:xfrm>
            <a:prstGeom prst="roundRect">
              <a:avLst/>
            </a:prstGeom>
            <a:blipFill>
              <a:blip r:embed="rId5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13" name="صورة 12">
              <a:extLst>
                <a:ext uri="{FF2B5EF4-FFF2-40B4-BE49-F238E27FC236}">
                  <a16:creationId xmlns:a16="http://schemas.microsoft.com/office/drawing/2014/main" id="{94189E1B-BE51-E441-BF0F-EE5AA7AA81E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35000"/>
            </a:blip>
            <a:stretch>
              <a:fillRect/>
            </a:stretch>
          </p:blipFill>
          <p:spPr>
            <a:xfrm>
              <a:off x="11119069" y="5949940"/>
              <a:ext cx="960769" cy="962694"/>
            </a:xfrm>
            <a:prstGeom prst="rect">
              <a:avLst/>
            </a:prstGeom>
          </p:spPr>
        </p:pic>
      </p:grpSp>
      <p:pic>
        <p:nvPicPr>
          <p:cNvPr id="101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00181BFC-BD5C-3241-A39B-D15D788AA2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824973" y="-44605"/>
            <a:ext cx="127859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" name="مستطيل 106">
            <a:extLst>
              <a:ext uri="{FF2B5EF4-FFF2-40B4-BE49-F238E27FC236}">
                <a16:creationId xmlns:a16="http://schemas.microsoft.com/office/drawing/2014/main" id="{97CA8C4D-DC24-0A43-B441-228E8D43B608}"/>
              </a:ext>
            </a:extLst>
          </p:cNvPr>
          <p:cNvSpPr/>
          <p:nvPr/>
        </p:nvSpPr>
        <p:spPr>
          <a:xfrm rot="385153">
            <a:off x="10005813" y="99967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</a:t>
            </a: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498F7D1C-6094-284C-9F06-D3118BD7B345}"/>
              </a:ext>
            </a:extLst>
          </p:cNvPr>
          <p:cNvGrpSpPr/>
          <p:nvPr/>
        </p:nvGrpSpPr>
        <p:grpSpPr>
          <a:xfrm>
            <a:off x="1175017" y="3290"/>
            <a:ext cx="9841965" cy="1169410"/>
            <a:chOff x="1175017" y="147233"/>
            <a:chExt cx="9841965" cy="1169410"/>
          </a:xfrm>
        </p:grpSpPr>
        <p:sp>
          <p:nvSpPr>
            <p:cNvPr id="102" name="مستطيل مستدير الزوايا 101">
              <a:extLst>
                <a:ext uri="{FF2B5EF4-FFF2-40B4-BE49-F238E27FC236}">
                  <a16:creationId xmlns:a16="http://schemas.microsoft.com/office/drawing/2014/main" id="{BA0F24FD-DF89-5A4A-A1C2-61FEADB46786}"/>
                </a:ext>
              </a:extLst>
            </p:cNvPr>
            <p:cNvSpPr/>
            <p:nvPr/>
          </p:nvSpPr>
          <p:spPr>
            <a:xfrm>
              <a:off x="1175017" y="282896"/>
              <a:ext cx="9841965" cy="550456"/>
            </a:xfrm>
            <a:prstGeom prst="roundRect">
              <a:avLst/>
            </a:prstGeom>
            <a:gradFill>
              <a:gsLst>
                <a:gs pos="0">
                  <a:schemeClr val="accent6">
                    <a:lumMod val="40000"/>
                    <a:lumOff val="60000"/>
                  </a:schemeClr>
                </a:gs>
                <a:gs pos="74000">
                  <a:schemeClr val="bg2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grpSp>
          <p:nvGrpSpPr>
            <p:cNvPr id="103" name="مجموعة 102">
              <a:extLst>
                <a:ext uri="{FF2B5EF4-FFF2-40B4-BE49-F238E27FC236}">
                  <a16:creationId xmlns:a16="http://schemas.microsoft.com/office/drawing/2014/main" id="{89B07C66-5BC3-B047-AF48-0920436C0FCB}"/>
                </a:ext>
              </a:extLst>
            </p:cNvPr>
            <p:cNvGrpSpPr/>
            <p:nvPr/>
          </p:nvGrpSpPr>
          <p:grpSpPr>
            <a:xfrm>
              <a:off x="1175018" y="147233"/>
              <a:ext cx="9825293" cy="1169410"/>
              <a:chOff x="1175018" y="147233"/>
              <a:chExt cx="9825293" cy="1169410"/>
            </a:xfrm>
          </p:grpSpPr>
          <p:grpSp>
            <p:nvGrpSpPr>
              <p:cNvPr id="5" name="مجموعة 110">
                <a:extLst>
                  <a:ext uri="{FF2B5EF4-FFF2-40B4-BE49-F238E27FC236}">
                    <a16:creationId xmlns:a16="http://schemas.microsoft.com/office/drawing/2014/main" id="{D8FB447C-78AE-5B4C-A916-DB9DF6511D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10089210" y="312255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6" name="مجموعة 111">
                  <a:extLst>
                    <a:ext uri="{FF2B5EF4-FFF2-40B4-BE49-F238E27FC236}">
                      <a16:creationId xmlns:a16="http://schemas.microsoft.com/office/drawing/2014/main" id="{67D72977-B08C-7D4E-B0D7-DBDA2819BE6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9" name="مستطيل مستدير الزوايا 8">
                    <a:extLst>
                      <a:ext uri="{FF2B5EF4-FFF2-40B4-BE49-F238E27FC236}">
                        <a16:creationId xmlns:a16="http://schemas.microsoft.com/office/drawing/2014/main" id="{B11773FE-C44F-974B-B5B8-2B35FCAF8528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10" name="مستطيل مستدير الزوايا 9">
                    <a:extLst>
                      <a:ext uri="{FF2B5EF4-FFF2-40B4-BE49-F238E27FC236}">
                        <a16:creationId xmlns:a16="http://schemas.microsoft.com/office/drawing/2014/main" id="{7B167454-792B-D94C-9DDF-E60B4E635265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11" name="مستطيل مستدير الزوايا 10">
                    <a:extLst>
                      <a:ext uri="{FF2B5EF4-FFF2-40B4-BE49-F238E27FC236}">
                        <a16:creationId xmlns:a16="http://schemas.microsoft.com/office/drawing/2014/main" id="{AE14DBDD-5CEB-A747-9A03-AE00ACDFBD92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12" name="مستطيل مستدير الزوايا 11">
                    <a:extLst>
                      <a:ext uri="{FF2B5EF4-FFF2-40B4-BE49-F238E27FC236}">
                        <a16:creationId xmlns:a16="http://schemas.microsoft.com/office/drawing/2014/main" id="{BA5D3C2D-21AD-ED41-B069-C79CE954970A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" name="Google Shape;153;p5">
                  <a:extLst>
                    <a:ext uri="{FF2B5EF4-FFF2-40B4-BE49-F238E27FC236}">
                      <a16:creationId xmlns:a16="http://schemas.microsoft.com/office/drawing/2014/main" id="{99327B25-9955-0F49-9A23-9631804D749C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" name="Google Shape;153;p5">
                  <a:extLst>
                    <a:ext uri="{FF2B5EF4-FFF2-40B4-BE49-F238E27FC236}">
                      <a16:creationId xmlns:a16="http://schemas.microsoft.com/office/drawing/2014/main" id="{017969FD-F0F8-D34F-BDB6-D812313463D6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5" name="مجموعة 110">
                <a:extLst>
                  <a:ext uri="{FF2B5EF4-FFF2-40B4-BE49-F238E27FC236}">
                    <a16:creationId xmlns:a16="http://schemas.microsoft.com/office/drawing/2014/main" id="{86E76CD3-003F-D947-9014-8F9C6C441A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8633352" y="328049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46" name="مجموعة 111">
                  <a:extLst>
                    <a:ext uri="{FF2B5EF4-FFF2-40B4-BE49-F238E27FC236}">
                      <a16:creationId xmlns:a16="http://schemas.microsoft.com/office/drawing/2014/main" id="{94C35998-35ED-E04B-BE8E-4B91B91686A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49" name="مستطيل مستدير الزوايا 48">
                    <a:extLst>
                      <a:ext uri="{FF2B5EF4-FFF2-40B4-BE49-F238E27FC236}">
                        <a16:creationId xmlns:a16="http://schemas.microsoft.com/office/drawing/2014/main" id="{2E487F7A-09CD-C142-AFB9-6805CC16F0D0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0" name="مستطيل مستدير الزوايا 49">
                    <a:extLst>
                      <a:ext uri="{FF2B5EF4-FFF2-40B4-BE49-F238E27FC236}">
                        <a16:creationId xmlns:a16="http://schemas.microsoft.com/office/drawing/2014/main" id="{1E838335-7CEE-A048-85DC-6D54CE2F3C09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1" name="مستطيل مستدير الزوايا 50">
                    <a:extLst>
                      <a:ext uri="{FF2B5EF4-FFF2-40B4-BE49-F238E27FC236}">
                        <a16:creationId xmlns:a16="http://schemas.microsoft.com/office/drawing/2014/main" id="{E7C7CBDD-7DA1-FB4E-ABA3-33351C66DD3F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52" name="مستطيل مستدير الزوايا 51">
                    <a:extLst>
                      <a:ext uri="{FF2B5EF4-FFF2-40B4-BE49-F238E27FC236}">
                        <a16:creationId xmlns:a16="http://schemas.microsoft.com/office/drawing/2014/main" id="{C0DE696C-F2EC-7B48-B33C-77F7B7339C28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47" name="Google Shape;153;p5">
                  <a:extLst>
                    <a:ext uri="{FF2B5EF4-FFF2-40B4-BE49-F238E27FC236}">
                      <a16:creationId xmlns:a16="http://schemas.microsoft.com/office/drawing/2014/main" id="{2EE3B57C-8BDE-A746-8E4B-B5D1A179AE81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" name="Google Shape;153;p5">
                  <a:extLst>
                    <a:ext uri="{FF2B5EF4-FFF2-40B4-BE49-F238E27FC236}">
                      <a16:creationId xmlns:a16="http://schemas.microsoft.com/office/drawing/2014/main" id="{F406B427-FB9E-F541-8CE6-505B398A1D8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3" name="مجموعة 110">
                <a:extLst>
                  <a:ext uri="{FF2B5EF4-FFF2-40B4-BE49-F238E27FC236}">
                    <a16:creationId xmlns:a16="http://schemas.microsoft.com/office/drawing/2014/main" id="{275C270F-E3F1-464C-B22A-BDD63369D0D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7303136" y="278879"/>
                <a:ext cx="1105793" cy="917531"/>
                <a:chOff x="5245129" y="1929694"/>
                <a:chExt cx="1047244" cy="518194"/>
              </a:xfrm>
            </p:grpSpPr>
            <p:grpSp>
              <p:nvGrpSpPr>
                <p:cNvPr id="54" name="مجموعة 111">
                  <a:extLst>
                    <a:ext uri="{FF2B5EF4-FFF2-40B4-BE49-F238E27FC236}">
                      <a16:creationId xmlns:a16="http://schemas.microsoft.com/office/drawing/2014/main" id="{CA4C9D07-B687-2F45-A2DA-CF7DB5E29DC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45129" y="1929694"/>
                  <a:ext cx="1047244" cy="514828"/>
                  <a:chOff x="5245129" y="1929694"/>
                  <a:chExt cx="1047244" cy="514828"/>
                </a:xfrm>
              </p:grpSpPr>
              <p:sp>
                <p:nvSpPr>
                  <p:cNvPr id="57" name="مستطيل مستدير الزوايا 56">
                    <a:extLst>
                      <a:ext uri="{FF2B5EF4-FFF2-40B4-BE49-F238E27FC236}">
                        <a16:creationId xmlns:a16="http://schemas.microsoft.com/office/drawing/2014/main" id="{937AB966-247A-E143-B768-DD65C35A92D0}"/>
                      </a:ext>
                    </a:extLst>
                  </p:cNvPr>
                  <p:cNvSpPr/>
                  <p:nvPr/>
                </p:nvSpPr>
                <p:spPr>
                  <a:xfrm>
                    <a:off x="5852064" y="234879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8" name="مستطيل مستدير الزوايا 57">
                    <a:extLst>
                      <a:ext uri="{FF2B5EF4-FFF2-40B4-BE49-F238E27FC236}">
                        <a16:creationId xmlns:a16="http://schemas.microsoft.com/office/drawing/2014/main" id="{E6272113-4621-094E-A553-8225F5D538E9}"/>
                      </a:ext>
                    </a:extLst>
                  </p:cNvPr>
                  <p:cNvSpPr/>
                  <p:nvPr/>
                </p:nvSpPr>
                <p:spPr>
                  <a:xfrm>
                    <a:off x="5245129" y="1932728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9" name="مستطيل مستدير الزوايا 58">
                    <a:extLst>
                      <a:ext uri="{FF2B5EF4-FFF2-40B4-BE49-F238E27FC236}">
                        <a16:creationId xmlns:a16="http://schemas.microsoft.com/office/drawing/2014/main" id="{B079C989-BB59-CC4A-93F6-D2D3371D1C9B}"/>
                      </a:ext>
                    </a:extLst>
                  </p:cNvPr>
                  <p:cNvSpPr/>
                  <p:nvPr/>
                </p:nvSpPr>
                <p:spPr>
                  <a:xfrm>
                    <a:off x="5255194" y="234218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60" name="مستطيل مستدير الزوايا 59">
                    <a:extLst>
                      <a:ext uri="{FF2B5EF4-FFF2-40B4-BE49-F238E27FC236}">
                        <a16:creationId xmlns:a16="http://schemas.microsoft.com/office/drawing/2014/main" id="{C7500518-B718-B648-86E6-241F341BBF5F}"/>
                      </a:ext>
                    </a:extLst>
                  </p:cNvPr>
                  <p:cNvSpPr/>
                  <p:nvPr/>
                </p:nvSpPr>
                <p:spPr>
                  <a:xfrm>
                    <a:off x="5894265" y="192969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55" name="Google Shape;153;p5">
                  <a:extLst>
                    <a:ext uri="{FF2B5EF4-FFF2-40B4-BE49-F238E27FC236}">
                      <a16:creationId xmlns:a16="http://schemas.microsoft.com/office/drawing/2014/main" id="{B2C82BAD-209A-2E41-9CC0-B00E01AC4D5A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83629" y="2381954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" name="Google Shape;153;p5">
                  <a:extLst>
                    <a:ext uri="{FF2B5EF4-FFF2-40B4-BE49-F238E27FC236}">
                      <a16:creationId xmlns:a16="http://schemas.microsoft.com/office/drawing/2014/main" id="{BC8FEE3A-B906-C14F-8B28-DE0604757C6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86751" y="1952424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1" name="مجموعة 110">
                <a:extLst>
                  <a:ext uri="{FF2B5EF4-FFF2-40B4-BE49-F238E27FC236}">
                    <a16:creationId xmlns:a16="http://schemas.microsoft.com/office/drawing/2014/main" id="{00CB73BA-1415-1348-A303-627EC4ABA57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5851762" y="336312"/>
                <a:ext cx="1077846" cy="832402"/>
                <a:chOff x="5273639" y="1905166"/>
                <a:chExt cx="1020777" cy="470116"/>
              </a:xfrm>
            </p:grpSpPr>
            <p:grpSp>
              <p:nvGrpSpPr>
                <p:cNvPr id="62" name="مجموعة 111">
                  <a:extLst>
                    <a:ext uri="{FF2B5EF4-FFF2-40B4-BE49-F238E27FC236}">
                      <a16:creationId xmlns:a16="http://schemas.microsoft.com/office/drawing/2014/main" id="{C65943EA-9805-DC45-B06A-EBD9EBF2E99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73639" y="1905166"/>
                  <a:ext cx="1020777" cy="470116"/>
                  <a:chOff x="5273639" y="1905166"/>
                  <a:chExt cx="1020777" cy="470116"/>
                </a:xfrm>
              </p:grpSpPr>
              <p:sp>
                <p:nvSpPr>
                  <p:cNvPr id="65" name="مستطيل مستدير الزوايا 64">
                    <a:extLst>
                      <a:ext uri="{FF2B5EF4-FFF2-40B4-BE49-F238E27FC236}">
                        <a16:creationId xmlns:a16="http://schemas.microsoft.com/office/drawing/2014/main" id="{DC50539E-268F-7743-A958-7EF825B179D6}"/>
                      </a:ext>
                    </a:extLst>
                  </p:cNvPr>
                  <p:cNvSpPr/>
                  <p:nvPr/>
                </p:nvSpPr>
                <p:spPr>
                  <a:xfrm>
                    <a:off x="5896308" y="227955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66" name="مستطيل مستدير الزوايا 65">
                    <a:extLst>
                      <a:ext uri="{FF2B5EF4-FFF2-40B4-BE49-F238E27FC236}">
                        <a16:creationId xmlns:a16="http://schemas.microsoft.com/office/drawing/2014/main" id="{8B84A0E0-BD45-5D4F-AD8C-7A12A8611FD4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67" name="مستطيل مستدير الزوايا 66">
                    <a:extLst>
                      <a:ext uri="{FF2B5EF4-FFF2-40B4-BE49-F238E27FC236}">
                        <a16:creationId xmlns:a16="http://schemas.microsoft.com/office/drawing/2014/main" id="{42D9D22A-8C1B-6C45-A462-564DAEFBE5C4}"/>
                      </a:ext>
                    </a:extLst>
                  </p:cNvPr>
                  <p:cNvSpPr/>
                  <p:nvPr/>
                </p:nvSpPr>
                <p:spPr>
                  <a:xfrm>
                    <a:off x="5273639" y="2273700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68" name="مستطيل مستدير الزوايا 67">
                    <a:extLst>
                      <a:ext uri="{FF2B5EF4-FFF2-40B4-BE49-F238E27FC236}">
                        <a16:creationId xmlns:a16="http://schemas.microsoft.com/office/drawing/2014/main" id="{0A2C1AE4-C9D0-1D46-969E-A35CF2D5A538}"/>
                      </a:ext>
                    </a:extLst>
                  </p:cNvPr>
                  <p:cNvSpPr/>
                  <p:nvPr/>
                </p:nvSpPr>
                <p:spPr>
                  <a:xfrm>
                    <a:off x="5892765" y="1905166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64" name="Google Shape;153;p5">
                  <a:extLst>
                    <a:ext uri="{FF2B5EF4-FFF2-40B4-BE49-F238E27FC236}">
                      <a16:creationId xmlns:a16="http://schemas.microsoft.com/office/drawing/2014/main" id="{908BF49D-AE8C-674A-B883-1DE0E6B2ED9F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75891" y="191521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" name="Google Shape;153;p5">
                  <a:extLst>
                    <a:ext uri="{FF2B5EF4-FFF2-40B4-BE49-F238E27FC236}">
                      <a16:creationId xmlns:a16="http://schemas.microsoft.com/office/drawing/2014/main" id="{428C837E-DA5C-4C44-914A-56F8C50C1B9C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10332" y="2294965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9" name="مجموعة 110">
                <a:extLst>
                  <a:ext uri="{FF2B5EF4-FFF2-40B4-BE49-F238E27FC236}">
                    <a16:creationId xmlns:a16="http://schemas.microsoft.com/office/drawing/2014/main" id="{449D5064-B5FB-5F49-A92F-ED5C95BCB2B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4480787" y="405541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70" name="مجموعة 111">
                  <a:extLst>
                    <a:ext uri="{FF2B5EF4-FFF2-40B4-BE49-F238E27FC236}">
                      <a16:creationId xmlns:a16="http://schemas.microsoft.com/office/drawing/2014/main" id="{C9A1F6A5-BF46-AB45-8A2E-FD7674A288E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73" name="مستطيل مستدير الزوايا 72">
                    <a:extLst>
                      <a:ext uri="{FF2B5EF4-FFF2-40B4-BE49-F238E27FC236}">
                        <a16:creationId xmlns:a16="http://schemas.microsoft.com/office/drawing/2014/main" id="{0BF05E30-31CF-ED4E-92C4-C9AEC318E356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74" name="مستطيل مستدير الزوايا 73">
                    <a:extLst>
                      <a:ext uri="{FF2B5EF4-FFF2-40B4-BE49-F238E27FC236}">
                        <a16:creationId xmlns:a16="http://schemas.microsoft.com/office/drawing/2014/main" id="{871AE7DF-2CB1-D14A-81A6-D54197715025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75" name="مستطيل مستدير الزوايا 74">
                    <a:extLst>
                      <a:ext uri="{FF2B5EF4-FFF2-40B4-BE49-F238E27FC236}">
                        <a16:creationId xmlns:a16="http://schemas.microsoft.com/office/drawing/2014/main" id="{CB1CA13F-AA0B-2D4D-9DB7-2C5E81941395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76" name="مستطيل مستدير الزوايا 75">
                    <a:extLst>
                      <a:ext uri="{FF2B5EF4-FFF2-40B4-BE49-F238E27FC236}">
                        <a16:creationId xmlns:a16="http://schemas.microsoft.com/office/drawing/2014/main" id="{98D89A3D-9107-344E-8FE2-2FC327ABD9FF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1" name="Google Shape;153;p5">
                  <a:extLst>
                    <a:ext uri="{FF2B5EF4-FFF2-40B4-BE49-F238E27FC236}">
                      <a16:creationId xmlns:a16="http://schemas.microsoft.com/office/drawing/2014/main" id="{A61E54F4-D954-9B4E-BEBE-5E1F8AD0A5A7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" name="Google Shape;153;p5">
                  <a:extLst>
                    <a:ext uri="{FF2B5EF4-FFF2-40B4-BE49-F238E27FC236}">
                      <a16:creationId xmlns:a16="http://schemas.microsoft.com/office/drawing/2014/main" id="{600F0D4C-7D57-5749-997D-6CFF57107C3B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7" name="مجموعة 110">
                <a:extLst>
                  <a:ext uri="{FF2B5EF4-FFF2-40B4-BE49-F238E27FC236}">
                    <a16:creationId xmlns:a16="http://schemas.microsoft.com/office/drawing/2014/main" id="{C8B018B1-D3F4-F640-A0D3-E2BA0ECFC0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3287417" y="405541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78" name="مجموعة 111">
                  <a:extLst>
                    <a:ext uri="{FF2B5EF4-FFF2-40B4-BE49-F238E27FC236}">
                      <a16:creationId xmlns:a16="http://schemas.microsoft.com/office/drawing/2014/main" id="{FB5DEB45-C71D-C54B-B6A2-4C9406B0DF1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81" name="مستطيل مستدير الزوايا 80">
                    <a:extLst>
                      <a:ext uri="{FF2B5EF4-FFF2-40B4-BE49-F238E27FC236}">
                        <a16:creationId xmlns:a16="http://schemas.microsoft.com/office/drawing/2014/main" id="{148C37B4-8079-FE46-9C40-885B4ABCEA97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82" name="مستطيل مستدير الزوايا 81">
                    <a:extLst>
                      <a:ext uri="{FF2B5EF4-FFF2-40B4-BE49-F238E27FC236}">
                        <a16:creationId xmlns:a16="http://schemas.microsoft.com/office/drawing/2014/main" id="{96E25728-DE18-7C40-92BF-8DD66F97FF3D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83" name="مستطيل مستدير الزوايا 82">
                    <a:extLst>
                      <a:ext uri="{FF2B5EF4-FFF2-40B4-BE49-F238E27FC236}">
                        <a16:creationId xmlns:a16="http://schemas.microsoft.com/office/drawing/2014/main" id="{1491CB03-B420-894D-AF97-A012BD8F2232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84" name="مستطيل مستدير الزوايا 83">
                    <a:extLst>
                      <a:ext uri="{FF2B5EF4-FFF2-40B4-BE49-F238E27FC236}">
                        <a16:creationId xmlns:a16="http://schemas.microsoft.com/office/drawing/2014/main" id="{0DAC7330-991B-BE4A-8636-743D7366FFB0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9" name="Google Shape;153;p5">
                  <a:extLst>
                    <a:ext uri="{FF2B5EF4-FFF2-40B4-BE49-F238E27FC236}">
                      <a16:creationId xmlns:a16="http://schemas.microsoft.com/office/drawing/2014/main" id="{728ECFA4-2ECD-7F47-8BC1-B75A6349E0E4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" name="Google Shape;153;p5">
                  <a:extLst>
                    <a:ext uri="{FF2B5EF4-FFF2-40B4-BE49-F238E27FC236}">
                      <a16:creationId xmlns:a16="http://schemas.microsoft.com/office/drawing/2014/main" id="{A9EF06EE-075B-6E4A-AC03-426A2D3F98F5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85" name="مجموعة 110">
                <a:extLst>
                  <a:ext uri="{FF2B5EF4-FFF2-40B4-BE49-F238E27FC236}">
                    <a16:creationId xmlns:a16="http://schemas.microsoft.com/office/drawing/2014/main" id="{EF79F695-C84B-564F-AEFD-35FF22D2BA2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2094047" y="359046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86" name="مجموعة 111">
                  <a:extLst>
                    <a:ext uri="{FF2B5EF4-FFF2-40B4-BE49-F238E27FC236}">
                      <a16:creationId xmlns:a16="http://schemas.microsoft.com/office/drawing/2014/main" id="{DED6A6E3-548C-4A4D-BFF6-962D5A44A9A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89" name="مستطيل مستدير الزوايا 88">
                    <a:extLst>
                      <a:ext uri="{FF2B5EF4-FFF2-40B4-BE49-F238E27FC236}">
                        <a16:creationId xmlns:a16="http://schemas.microsoft.com/office/drawing/2014/main" id="{030EB5C7-565A-EA4C-BF36-CADFE3D9BD20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0" name="مستطيل مستدير الزوايا 89">
                    <a:extLst>
                      <a:ext uri="{FF2B5EF4-FFF2-40B4-BE49-F238E27FC236}">
                        <a16:creationId xmlns:a16="http://schemas.microsoft.com/office/drawing/2014/main" id="{68A9E73F-8DC0-5348-ABDD-39E54CF94633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1" name="مستطيل مستدير الزوايا 90">
                    <a:extLst>
                      <a:ext uri="{FF2B5EF4-FFF2-40B4-BE49-F238E27FC236}">
                        <a16:creationId xmlns:a16="http://schemas.microsoft.com/office/drawing/2014/main" id="{97E5C65D-F5E6-8C44-B404-5D0D2A2E375E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92" name="مستطيل مستدير الزوايا 91">
                    <a:extLst>
                      <a:ext uri="{FF2B5EF4-FFF2-40B4-BE49-F238E27FC236}">
                        <a16:creationId xmlns:a16="http://schemas.microsoft.com/office/drawing/2014/main" id="{8314E805-4D18-4A4E-9210-347645CB0D72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87" name="Google Shape;153;p5">
                  <a:extLst>
                    <a:ext uri="{FF2B5EF4-FFF2-40B4-BE49-F238E27FC236}">
                      <a16:creationId xmlns:a16="http://schemas.microsoft.com/office/drawing/2014/main" id="{88152DAF-4698-964B-80BF-4CD7A200E30B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" name="Google Shape;153;p5">
                  <a:extLst>
                    <a:ext uri="{FF2B5EF4-FFF2-40B4-BE49-F238E27FC236}">
                      <a16:creationId xmlns:a16="http://schemas.microsoft.com/office/drawing/2014/main" id="{4F3079B3-94A4-854A-AFFC-109E4E3EE23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3" name="مجموعة 110">
                <a:extLst>
                  <a:ext uri="{FF2B5EF4-FFF2-40B4-BE49-F238E27FC236}">
                    <a16:creationId xmlns:a16="http://schemas.microsoft.com/office/drawing/2014/main" id="{831C2CC7-ACDE-7A47-86C7-A65306A2E9A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1009996" y="343252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94" name="مجموعة 111">
                  <a:extLst>
                    <a:ext uri="{FF2B5EF4-FFF2-40B4-BE49-F238E27FC236}">
                      <a16:creationId xmlns:a16="http://schemas.microsoft.com/office/drawing/2014/main" id="{9B1E8C9A-D563-404E-AC49-F1EAE311033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97" name="مستطيل مستدير الزوايا 96">
                    <a:extLst>
                      <a:ext uri="{FF2B5EF4-FFF2-40B4-BE49-F238E27FC236}">
                        <a16:creationId xmlns:a16="http://schemas.microsoft.com/office/drawing/2014/main" id="{28FEA676-9570-9E40-B956-A25836039B7F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8" name="مستطيل مستدير الزوايا 97">
                    <a:extLst>
                      <a:ext uri="{FF2B5EF4-FFF2-40B4-BE49-F238E27FC236}">
                        <a16:creationId xmlns:a16="http://schemas.microsoft.com/office/drawing/2014/main" id="{AAC9DA80-BDF3-B945-A300-B535286B8E54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9" name="مستطيل مستدير الزوايا 98">
                    <a:extLst>
                      <a:ext uri="{FF2B5EF4-FFF2-40B4-BE49-F238E27FC236}">
                        <a16:creationId xmlns:a16="http://schemas.microsoft.com/office/drawing/2014/main" id="{F233800A-F4DF-7A45-8A5A-7B299AAA6404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100" name="مستطيل مستدير الزوايا 99">
                    <a:extLst>
                      <a:ext uri="{FF2B5EF4-FFF2-40B4-BE49-F238E27FC236}">
                        <a16:creationId xmlns:a16="http://schemas.microsoft.com/office/drawing/2014/main" id="{5BBE4F7E-4FF9-184F-BD0E-6F5A0281CB69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95" name="Google Shape;153;p5">
                  <a:extLst>
                    <a:ext uri="{FF2B5EF4-FFF2-40B4-BE49-F238E27FC236}">
                      <a16:creationId xmlns:a16="http://schemas.microsoft.com/office/drawing/2014/main" id="{B1338737-B85E-8944-83F3-190E6BB8B029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" name="Google Shape;153;p5">
                  <a:extLst>
                    <a:ext uri="{FF2B5EF4-FFF2-40B4-BE49-F238E27FC236}">
                      <a16:creationId xmlns:a16="http://schemas.microsoft.com/office/drawing/2014/main" id="{D2DF8137-45DA-E044-ADA4-F3FDA5178177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108" name="Text Box 87">
            <a:extLst>
              <a:ext uri="{FF2B5EF4-FFF2-40B4-BE49-F238E27FC236}">
                <a16:creationId xmlns:a16="http://schemas.microsoft.com/office/drawing/2014/main" id="{23692E94-D607-C445-87B4-5982FB599E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3789" y="3475289"/>
            <a:ext cx="2376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11893"/>
                </a:solidFill>
              </a:rPr>
              <a:t>الدالة المرتبطة هي :</a:t>
            </a:r>
            <a:endParaRPr lang="en-US" altLang="ar-SA" sz="2400" b="1">
              <a:solidFill>
                <a:srgbClr val="011893"/>
              </a:solidFill>
            </a:endParaRPr>
          </a:p>
        </p:txBody>
      </p:sp>
      <p:sp>
        <p:nvSpPr>
          <p:cNvPr id="109" name="Text Box 87">
            <a:extLst>
              <a:ext uri="{FF2B5EF4-FFF2-40B4-BE49-F238E27FC236}">
                <a16:creationId xmlns:a16="http://schemas.microsoft.com/office/drawing/2014/main" id="{9FF1C690-E6A4-7F47-9EA6-256798D52E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0077" y="3499101"/>
            <a:ext cx="1979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B050"/>
                </a:solidFill>
              </a:rPr>
              <a:t>د ( </a:t>
            </a:r>
            <a:r>
              <a:rPr lang="ar-SA" altLang="ar-SA" sz="2400" b="1" dirty="0" err="1">
                <a:solidFill>
                  <a:srgbClr val="00B050"/>
                </a:solidFill>
              </a:rPr>
              <a:t>س</a:t>
            </a:r>
            <a:r>
              <a:rPr lang="ar-SA" altLang="ar-SA" sz="2400" b="1" dirty="0">
                <a:solidFill>
                  <a:srgbClr val="00B050"/>
                </a:solidFill>
              </a:rPr>
              <a:t> ) = ٤</a:t>
            </a:r>
            <a:endParaRPr lang="en-US" altLang="ar-SA" sz="2400" b="1" dirty="0">
              <a:solidFill>
                <a:srgbClr val="00B050"/>
              </a:solidFill>
            </a:endParaRPr>
          </a:p>
        </p:txBody>
      </p:sp>
      <p:graphicFrame>
        <p:nvGraphicFramePr>
          <p:cNvPr id="110" name="Group 4">
            <a:extLst>
              <a:ext uri="{FF2B5EF4-FFF2-40B4-BE49-F238E27FC236}">
                <a16:creationId xmlns:a16="http://schemas.microsoft.com/office/drawing/2014/main" id="{FA8EC280-6A47-4249-899A-542476983E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0217491"/>
              </p:ext>
            </p:extLst>
          </p:nvPr>
        </p:nvGraphicFramePr>
        <p:xfrm>
          <a:off x="5426477" y="4665914"/>
          <a:ext cx="4967287" cy="1431925"/>
        </p:xfrm>
        <a:graphic>
          <a:graphicData uri="http://schemas.openxmlformats.org/drawingml/2006/table">
            <a:tbl>
              <a:tblPr rtl="1"/>
              <a:tblGrid>
                <a:gridCol w="19446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1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1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0850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س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د ( س )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263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 س ، د ( س ) )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1" name="Text Box 87">
            <a:extLst>
              <a:ext uri="{FF2B5EF4-FFF2-40B4-BE49-F238E27FC236}">
                <a16:creationId xmlns:a16="http://schemas.microsoft.com/office/drawing/2014/main" id="{A73C7C74-5576-F341-BA6B-8DD5E26F63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9214" y="4707189"/>
            <a:ext cx="14065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 dirty="0">
                <a:solidFill>
                  <a:srgbClr val="C00000"/>
                </a:solidFill>
              </a:rPr>
              <a:t>٠</a:t>
            </a:r>
            <a:endParaRPr lang="en-US" altLang="ar-SA" sz="2200" b="1" dirty="0">
              <a:solidFill>
                <a:srgbClr val="C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2" name="Text Box 87">
            <a:extLst>
              <a:ext uri="{FF2B5EF4-FFF2-40B4-BE49-F238E27FC236}">
                <a16:creationId xmlns:a16="http://schemas.microsoft.com/office/drawing/2014/main" id="{E51200C5-F152-4347-900F-3AE1A8C779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9508" y="4689372"/>
            <a:ext cx="14065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 dirty="0">
                <a:solidFill>
                  <a:srgbClr val="C00000"/>
                </a:solidFill>
              </a:rPr>
              <a:t>٦</a:t>
            </a:r>
            <a:endParaRPr lang="en-US" altLang="ar-SA" sz="2200" b="1" dirty="0">
              <a:solidFill>
                <a:srgbClr val="C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3" name="Text Box 87">
            <a:extLst>
              <a:ext uri="{FF2B5EF4-FFF2-40B4-BE49-F238E27FC236}">
                <a16:creationId xmlns:a16="http://schemas.microsoft.com/office/drawing/2014/main" id="{70C5B7D2-2C3E-774F-BD69-4D50EF4CD4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9214" y="5175501"/>
            <a:ext cx="14065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>
                <a:solidFill>
                  <a:srgbClr val="011893"/>
                </a:solidFill>
              </a:rPr>
              <a:t>٤</a:t>
            </a:r>
            <a:endParaRPr lang="en-US" altLang="ar-SA" sz="2200" b="1">
              <a:solidFill>
                <a:srgbClr val="011893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4" name="Text Box 87">
            <a:extLst>
              <a:ext uri="{FF2B5EF4-FFF2-40B4-BE49-F238E27FC236}">
                <a16:creationId xmlns:a16="http://schemas.microsoft.com/office/drawing/2014/main" id="{4BE42607-8D4F-C54E-B7CA-8EAB7CCC2B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7914" y="5170739"/>
            <a:ext cx="14065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>
                <a:solidFill>
                  <a:srgbClr val="011893"/>
                </a:solidFill>
              </a:rPr>
              <a:t>٤</a:t>
            </a:r>
            <a:endParaRPr lang="en-US" altLang="ar-SA" sz="2200" b="1">
              <a:solidFill>
                <a:srgbClr val="011893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5" name="Text Box 87">
            <a:extLst>
              <a:ext uri="{FF2B5EF4-FFF2-40B4-BE49-F238E27FC236}">
                <a16:creationId xmlns:a16="http://schemas.microsoft.com/office/drawing/2014/main" id="{A86863E3-ED5B-F341-B226-9EC6F5BFE0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9214" y="5643814"/>
            <a:ext cx="14065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>
                <a:solidFill>
                  <a:srgbClr val="011893"/>
                </a:solidFill>
              </a:rPr>
              <a:t>( ٠ ، ٤ )</a:t>
            </a:r>
            <a:endParaRPr lang="en-US" altLang="ar-SA" sz="2200" b="1">
              <a:solidFill>
                <a:srgbClr val="011893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6" name="Text Box 87">
            <a:extLst>
              <a:ext uri="{FF2B5EF4-FFF2-40B4-BE49-F238E27FC236}">
                <a16:creationId xmlns:a16="http://schemas.microsoft.com/office/drawing/2014/main" id="{9659DB32-2794-8841-9ECB-63FC43BAF3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7914" y="5639051"/>
            <a:ext cx="14065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>
                <a:solidFill>
                  <a:srgbClr val="011893"/>
                </a:solidFill>
              </a:rPr>
              <a:t>( ٦ ، ٤ )</a:t>
            </a:r>
            <a:endParaRPr lang="en-US" altLang="ar-SA" sz="2200" b="1">
              <a:solidFill>
                <a:srgbClr val="011893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7" name="Text Box 87">
            <a:extLst>
              <a:ext uri="{FF2B5EF4-FFF2-40B4-BE49-F238E27FC236}">
                <a16:creationId xmlns:a16="http://schemas.microsoft.com/office/drawing/2014/main" id="{D3E1D048-C57E-BC46-A5EB-29C4296D29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3889" y="4046789"/>
            <a:ext cx="28098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>
                <a:solidFill>
                  <a:srgbClr val="011893"/>
                </a:solidFill>
              </a:rPr>
              <a:t>د ( س ) ثابتة وتساوي ٤</a:t>
            </a:r>
            <a:endParaRPr lang="en-US" altLang="ar-SA" sz="2200" b="1">
              <a:solidFill>
                <a:srgbClr val="011893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118" name="Group 29">
            <a:extLst>
              <a:ext uri="{FF2B5EF4-FFF2-40B4-BE49-F238E27FC236}">
                <a16:creationId xmlns:a16="http://schemas.microsoft.com/office/drawing/2014/main" id="{FD41FDA1-499B-1643-91F3-4476FCBB1C7A}"/>
              </a:ext>
            </a:extLst>
          </p:cNvPr>
          <p:cNvGrpSpPr>
            <a:grpSpLocks/>
          </p:cNvGrpSpPr>
          <p:nvPr/>
        </p:nvGrpSpPr>
        <p:grpSpPr bwMode="auto">
          <a:xfrm>
            <a:off x="1824439" y="1376614"/>
            <a:ext cx="3671888" cy="3854450"/>
            <a:chOff x="226" y="753"/>
            <a:chExt cx="2313" cy="2428"/>
          </a:xfrm>
        </p:grpSpPr>
        <p:sp>
          <p:nvSpPr>
            <p:cNvPr id="119" name="Line 30">
              <a:extLst>
                <a:ext uri="{FF2B5EF4-FFF2-40B4-BE49-F238E27FC236}">
                  <a16:creationId xmlns:a16="http://schemas.microsoft.com/office/drawing/2014/main" id="{4A1FA1C7-9DF6-6E4E-B08E-73D1290BEF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8" y="995"/>
              <a:ext cx="0" cy="2182"/>
            </a:xfrm>
            <a:prstGeom prst="line">
              <a:avLst/>
            </a:prstGeom>
            <a:noFill/>
            <a:ln w="28575">
              <a:solidFill>
                <a:srgbClr val="FF0000">
                  <a:alpha val="58038"/>
                </a:srgbClr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20" name="Line 31">
              <a:extLst>
                <a:ext uri="{FF2B5EF4-FFF2-40B4-BE49-F238E27FC236}">
                  <a16:creationId xmlns:a16="http://schemas.microsoft.com/office/drawing/2014/main" id="{EC712E83-54C1-444A-8C4C-24CE3477024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6" y="2931"/>
              <a:ext cx="2062" cy="0"/>
            </a:xfrm>
            <a:prstGeom prst="line">
              <a:avLst/>
            </a:prstGeom>
            <a:noFill/>
            <a:ln w="28575">
              <a:solidFill>
                <a:srgbClr val="FF0000">
                  <a:alpha val="58038"/>
                </a:srgbClr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21" name="Rectangle 32">
              <a:extLst>
                <a:ext uri="{FF2B5EF4-FFF2-40B4-BE49-F238E27FC236}">
                  <a16:creationId xmlns:a16="http://schemas.microsoft.com/office/drawing/2014/main" id="{7B3F8EFF-5255-3548-8011-982674D29A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" y="995"/>
              <a:ext cx="2062" cy="2182"/>
            </a:xfrm>
            <a:prstGeom prst="rect">
              <a:avLst/>
            </a:prstGeom>
            <a:noFill/>
            <a:ln w="19050">
              <a:solidFill>
                <a:srgbClr val="3366FF">
                  <a:alpha val="34901"/>
                </a:srgb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>
                <a:solidFill>
                  <a:srgbClr val="011893"/>
                </a:solidFill>
              </a:endParaRPr>
            </a:p>
          </p:txBody>
        </p:sp>
        <p:sp>
          <p:nvSpPr>
            <p:cNvPr id="122" name="Line 33">
              <a:extLst>
                <a:ext uri="{FF2B5EF4-FFF2-40B4-BE49-F238E27FC236}">
                  <a16:creationId xmlns:a16="http://schemas.microsoft.com/office/drawing/2014/main" id="{175D6F91-3B02-554A-949B-2709790C47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5" y="995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23" name="Line 34">
              <a:extLst>
                <a:ext uri="{FF2B5EF4-FFF2-40B4-BE49-F238E27FC236}">
                  <a16:creationId xmlns:a16="http://schemas.microsoft.com/office/drawing/2014/main" id="{D02A75EC-A05A-794D-BE29-FD08A34EF2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69" y="995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24" name="Line 35">
              <a:extLst>
                <a:ext uri="{FF2B5EF4-FFF2-40B4-BE49-F238E27FC236}">
                  <a16:creationId xmlns:a16="http://schemas.microsoft.com/office/drawing/2014/main" id="{B3D8A559-1D64-4341-B742-BFF5F538AA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63" y="995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25" name="Line 36">
              <a:extLst>
                <a:ext uri="{FF2B5EF4-FFF2-40B4-BE49-F238E27FC236}">
                  <a16:creationId xmlns:a16="http://schemas.microsoft.com/office/drawing/2014/main" id="{A8230240-7B11-4443-8E3A-FA8BAD15CE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57" y="995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26" name="Line 37">
              <a:extLst>
                <a:ext uri="{FF2B5EF4-FFF2-40B4-BE49-F238E27FC236}">
                  <a16:creationId xmlns:a16="http://schemas.microsoft.com/office/drawing/2014/main" id="{C1C0AC98-BB87-724E-89F2-7053920803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1" y="995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27" name="Line 38">
              <a:extLst>
                <a:ext uri="{FF2B5EF4-FFF2-40B4-BE49-F238E27FC236}">
                  <a16:creationId xmlns:a16="http://schemas.microsoft.com/office/drawing/2014/main" id="{CC0B9CAD-3C27-2445-9811-A0E141024B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8" y="995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28" name="Line 39">
              <a:extLst>
                <a:ext uri="{FF2B5EF4-FFF2-40B4-BE49-F238E27FC236}">
                  <a16:creationId xmlns:a16="http://schemas.microsoft.com/office/drawing/2014/main" id="{D956A97F-BCBE-3244-8D9F-AFBC53FEA6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" y="995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29" name="Line 40">
              <a:extLst>
                <a:ext uri="{FF2B5EF4-FFF2-40B4-BE49-F238E27FC236}">
                  <a16:creationId xmlns:a16="http://schemas.microsoft.com/office/drawing/2014/main" id="{A314B7F8-C74E-CB4A-AC2B-1BC27FBD304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6" y="1238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30" name="Line 41">
              <a:extLst>
                <a:ext uri="{FF2B5EF4-FFF2-40B4-BE49-F238E27FC236}">
                  <a16:creationId xmlns:a16="http://schemas.microsoft.com/office/drawing/2014/main" id="{1ECB61D7-5E42-6F47-ACAF-4DF3A83E60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6" y="1480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31" name="Line 42">
              <a:extLst>
                <a:ext uri="{FF2B5EF4-FFF2-40B4-BE49-F238E27FC236}">
                  <a16:creationId xmlns:a16="http://schemas.microsoft.com/office/drawing/2014/main" id="{D34BF454-E002-7A49-B375-429B65A62C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6" y="1723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32" name="Line 43">
              <a:extLst>
                <a:ext uri="{FF2B5EF4-FFF2-40B4-BE49-F238E27FC236}">
                  <a16:creationId xmlns:a16="http://schemas.microsoft.com/office/drawing/2014/main" id="{467B946D-1462-F443-B678-49A1A0F5CC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6" y="1965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33" name="Line 44">
              <a:extLst>
                <a:ext uri="{FF2B5EF4-FFF2-40B4-BE49-F238E27FC236}">
                  <a16:creationId xmlns:a16="http://schemas.microsoft.com/office/drawing/2014/main" id="{5E0A8969-8D13-2241-9DDA-FC257FDFE6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6" y="2207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34" name="Line 45">
              <a:extLst>
                <a:ext uri="{FF2B5EF4-FFF2-40B4-BE49-F238E27FC236}">
                  <a16:creationId xmlns:a16="http://schemas.microsoft.com/office/drawing/2014/main" id="{2D4A753B-588E-5345-AE8F-E6D0C93C2E4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6" y="2704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35" name="Line 46">
              <a:extLst>
                <a:ext uri="{FF2B5EF4-FFF2-40B4-BE49-F238E27FC236}">
                  <a16:creationId xmlns:a16="http://schemas.microsoft.com/office/drawing/2014/main" id="{328A777A-DE13-954F-B5B6-5D65A1465EE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6" y="2454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36" name="Text Box 47">
              <a:extLst>
                <a:ext uri="{FF2B5EF4-FFF2-40B4-BE49-F238E27FC236}">
                  <a16:creationId xmlns:a16="http://schemas.microsoft.com/office/drawing/2014/main" id="{A0A40C2E-966C-8048-B85E-96AF5C6BB7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30" y="2817"/>
              <a:ext cx="309" cy="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000" b="1">
                  <a:solidFill>
                    <a:srgbClr val="01189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س</a:t>
              </a:r>
              <a:endParaRPr lang="en-US" altLang="ar-SA" sz="2000">
                <a:solidFill>
                  <a:srgbClr val="011893"/>
                </a:solidFill>
              </a:endParaRPr>
            </a:p>
          </p:txBody>
        </p:sp>
        <p:sp>
          <p:nvSpPr>
            <p:cNvPr id="137" name="Text Box 48">
              <a:extLst>
                <a:ext uri="{FF2B5EF4-FFF2-40B4-BE49-F238E27FC236}">
                  <a16:creationId xmlns:a16="http://schemas.microsoft.com/office/drawing/2014/main" id="{756A7B18-AF07-8442-94A1-4ECF1542D5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4" y="753"/>
              <a:ext cx="310" cy="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000" b="1">
                  <a:solidFill>
                    <a:srgbClr val="01189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ص</a:t>
              </a:r>
              <a:endParaRPr lang="en-US" altLang="ar-SA" sz="2000">
                <a:solidFill>
                  <a:srgbClr val="011893"/>
                </a:solidFill>
              </a:endParaRPr>
            </a:p>
          </p:txBody>
        </p:sp>
        <p:sp>
          <p:nvSpPr>
            <p:cNvPr id="138" name="Line 49">
              <a:extLst>
                <a:ext uri="{FF2B5EF4-FFF2-40B4-BE49-F238E27FC236}">
                  <a16:creationId xmlns:a16="http://schemas.microsoft.com/office/drawing/2014/main" id="{3A5E8018-1D13-C142-9462-719B3674F7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82" y="999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</p:grpSp>
      <p:sp>
        <p:nvSpPr>
          <p:cNvPr id="139" name="Line 50">
            <a:extLst>
              <a:ext uri="{FF2B5EF4-FFF2-40B4-BE49-F238E27FC236}">
                <a16:creationId xmlns:a16="http://schemas.microsoft.com/office/drawing/2014/main" id="{9D1B4346-B2EA-FA4B-9AD1-5623042BC7A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753002" y="3299076"/>
            <a:ext cx="3455987" cy="15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>
              <a:solidFill>
                <a:srgbClr val="011893"/>
              </a:solidFill>
            </a:endParaRPr>
          </a:p>
        </p:txBody>
      </p:sp>
      <p:sp>
        <p:nvSpPr>
          <p:cNvPr id="140" name="Text Box 87">
            <a:extLst>
              <a:ext uri="{FF2B5EF4-FFF2-40B4-BE49-F238E27FC236}">
                <a16:creationId xmlns:a16="http://schemas.microsoft.com/office/drawing/2014/main" id="{59A22EE2-F610-C243-96F9-8F30B0704C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2627" y="3081589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ar-SA" sz="2400" b="1">
                <a:solidFill>
                  <a:srgbClr val="01189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</a:p>
        </p:txBody>
      </p:sp>
      <p:sp>
        <p:nvSpPr>
          <p:cNvPr id="141" name="Text Box 87">
            <a:extLst>
              <a:ext uri="{FF2B5EF4-FFF2-40B4-BE49-F238E27FC236}">
                <a16:creationId xmlns:a16="http://schemas.microsoft.com/office/drawing/2014/main" id="{F1A78795-7770-8E4F-9A8C-DE996CC19A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2239" y="3070476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ar-SA" sz="2400" b="1">
                <a:solidFill>
                  <a:srgbClr val="01189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</a:p>
        </p:txBody>
      </p:sp>
      <p:sp>
        <p:nvSpPr>
          <p:cNvPr id="142" name="Text Box 87">
            <a:extLst>
              <a:ext uri="{FF2B5EF4-FFF2-40B4-BE49-F238E27FC236}">
                <a16:creationId xmlns:a16="http://schemas.microsoft.com/office/drawing/2014/main" id="{F72D500F-DE5E-C742-A0E2-89AAC5B0A2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8589" y="3440364"/>
            <a:ext cx="1587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11893"/>
                </a:solidFill>
              </a:rPr>
              <a:t>( ٠ ، ٤ )</a:t>
            </a:r>
            <a:endParaRPr lang="en-US" altLang="ar-SA" sz="2400" b="1">
              <a:solidFill>
                <a:srgbClr val="011893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3" name="Text Box 87">
            <a:extLst>
              <a:ext uri="{FF2B5EF4-FFF2-40B4-BE49-F238E27FC236}">
                <a16:creationId xmlns:a16="http://schemas.microsoft.com/office/drawing/2014/main" id="{27BC5305-DA45-4F46-8474-1B97BEA6D7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7564" y="3426076"/>
            <a:ext cx="1587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11893"/>
                </a:solidFill>
              </a:rPr>
              <a:t>( ٦ ، ٤ )</a:t>
            </a:r>
            <a:endParaRPr lang="en-US" altLang="ar-SA" sz="2400" b="1">
              <a:solidFill>
                <a:srgbClr val="011893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4" name="AutoShape 55">
            <a:extLst>
              <a:ext uri="{FF2B5EF4-FFF2-40B4-BE49-F238E27FC236}">
                <a16:creationId xmlns:a16="http://schemas.microsoft.com/office/drawing/2014/main" id="{AFB4D1DB-9125-A14E-B478-128930C04C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4802" y="5446964"/>
            <a:ext cx="2808287" cy="1296987"/>
          </a:xfrm>
          <a:prstGeom prst="wedgeRoundRectCallout">
            <a:avLst>
              <a:gd name="adj1" fmla="val 16083"/>
              <a:gd name="adj2" fmla="val -97856"/>
              <a:gd name="adj3" fmla="val 16667"/>
            </a:avLst>
          </a:prstGeom>
          <a:solidFill>
            <a:srgbClr val="E6EAC4">
              <a:alpha val="6196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>
                <a:solidFill>
                  <a:srgbClr val="C00000"/>
                </a:solidFill>
              </a:rPr>
              <a:t>المقطع السيني </a:t>
            </a:r>
            <a:r>
              <a:rPr lang="ar-SA" altLang="ar-SA" sz="2400" b="1" dirty="0">
                <a:solidFill>
                  <a:srgbClr val="011893"/>
                </a:solidFill>
              </a:rPr>
              <a:t>لا يوجد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>
                <a:solidFill>
                  <a:srgbClr val="011893"/>
                </a:solidFill>
              </a:rPr>
              <a:t>ولذلك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>
                <a:solidFill>
                  <a:srgbClr val="011893"/>
                </a:solidFill>
              </a:rPr>
              <a:t>المعادلة مستحيلة الحل</a:t>
            </a:r>
            <a:endParaRPr lang="en-US" altLang="ar-SA" sz="2400" b="1" dirty="0">
              <a:solidFill>
                <a:srgbClr val="011893"/>
              </a:solidFill>
            </a:endParaRPr>
          </a:p>
        </p:txBody>
      </p:sp>
      <p:sp>
        <p:nvSpPr>
          <p:cNvPr id="145" name="Text Box 87">
            <a:extLst>
              <a:ext uri="{FF2B5EF4-FFF2-40B4-BE49-F238E27FC236}">
                <a16:creationId xmlns:a16="http://schemas.microsoft.com/office/drawing/2014/main" id="{1C793AF5-F86F-2946-AD1D-0835268C58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5114" y="1965576"/>
            <a:ext cx="3060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11893"/>
                </a:solidFill>
              </a:rPr>
              <a:t>٢ ــ ٣ س = ٦ ــ ٣ س</a:t>
            </a:r>
            <a:endParaRPr lang="en-US" altLang="ar-SA" sz="2400" b="1">
              <a:solidFill>
                <a:srgbClr val="011893"/>
              </a:solidFill>
            </a:endParaRPr>
          </a:p>
        </p:txBody>
      </p:sp>
      <p:sp>
        <p:nvSpPr>
          <p:cNvPr id="146" name="Line 57">
            <a:extLst>
              <a:ext uri="{FF2B5EF4-FFF2-40B4-BE49-F238E27FC236}">
                <a16:creationId xmlns:a16="http://schemas.microsoft.com/office/drawing/2014/main" id="{413033E2-3449-D44E-B792-9E8AA3B1691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206314" y="2038601"/>
            <a:ext cx="576263" cy="3238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>
              <a:solidFill>
                <a:srgbClr val="011893"/>
              </a:solidFill>
            </a:endParaRPr>
          </a:p>
        </p:txBody>
      </p:sp>
      <p:sp>
        <p:nvSpPr>
          <p:cNvPr id="147" name="Line 58">
            <a:extLst>
              <a:ext uri="{FF2B5EF4-FFF2-40B4-BE49-F238E27FC236}">
                <a16:creationId xmlns:a16="http://schemas.microsoft.com/office/drawing/2014/main" id="{463F5D24-F1B1-694A-901A-01DC2ABA8C1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874402" y="2038601"/>
            <a:ext cx="576262" cy="3238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>
              <a:solidFill>
                <a:srgbClr val="011893"/>
              </a:solidFill>
            </a:endParaRPr>
          </a:p>
        </p:txBody>
      </p:sp>
      <p:sp>
        <p:nvSpPr>
          <p:cNvPr id="148" name="Text Box 87">
            <a:extLst>
              <a:ext uri="{FF2B5EF4-FFF2-40B4-BE49-F238E27FC236}">
                <a16:creationId xmlns:a16="http://schemas.microsoft.com/office/drawing/2014/main" id="{2B26461F-87DD-FA49-8AFE-843767D5A4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8252" y="2854576"/>
            <a:ext cx="1260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11893"/>
                </a:solidFill>
              </a:rPr>
              <a:t>٠ = ٤</a:t>
            </a:r>
            <a:endParaRPr lang="en-US" altLang="ar-SA" sz="2400" b="1">
              <a:solidFill>
                <a:srgbClr val="011893"/>
              </a:solidFill>
            </a:endParaRPr>
          </a:p>
        </p:txBody>
      </p:sp>
      <p:sp>
        <p:nvSpPr>
          <p:cNvPr id="149" name="Text Box 87">
            <a:extLst>
              <a:ext uri="{FF2B5EF4-FFF2-40B4-BE49-F238E27FC236}">
                <a16:creationId xmlns:a16="http://schemas.microsoft.com/office/drawing/2014/main" id="{69D978E8-DFAF-8347-964F-42D723E536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7914" y="4043614"/>
            <a:ext cx="20542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>
                <a:solidFill>
                  <a:srgbClr val="011893"/>
                </a:solidFill>
              </a:rPr>
              <a:t>س اختر أي عددين </a:t>
            </a:r>
            <a:endParaRPr lang="en-US" altLang="ar-SA" sz="2200" b="1">
              <a:solidFill>
                <a:srgbClr val="011893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51" name="Rectangle 62">
            <a:extLst>
              <a:ext uri="{FF2B5EF4-FFF2-40B4-BE49-F238E27FC236}">
                <a16:creationId xmlns:a16="http://schemas.microsoft.com/office/drawing/2014/main" id="{920F3921-5656-7B44-AC24-10E8AA448F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5139" y="946401"/>
            <a:ext cx="5580063" cy="53975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>
                <a:solidFill>
                  <a:srgbClr val="7030A0"/>
                </a:solidFill>
              </a:rPr>
              <a:t>حل المعادلة ٢ ــ ٣ </a:t>
            </a:r>
            <a:r>
              <a:rPr lang="ar-SA" altLang="ar-SA" sz="2400" b="1" dirty="0" err="1">
                <a:solidFill>
                  <a:srgbClr val="7030A0"/>
                </a:solidFill>
              </a:rPr>
              <a:t>س</a:t>
            </a:r>
            <a:r>
              <a:rPr lang="ar-SA" altLang="ar-SA" sz="2400" b="1" dirty="0">
                <a:solidFill>
                  <a:srgbClr val="7030A0"/>
                </a:solidFill>
              </a:rPr>
              <a:t> = ٦ ــ ٣ </a:t>
            </a:r>
            <a:r>
              <a:rPr lang="ar-SA" altLang="ar-SA" sz="2400" b="1" dirty="0" err="1">
                <a:solidFill>
                  <a:srgbClr val="7030A0"/>
                </a:solidFill>
              </a:rPr>
              <a:t>س</a:t>
            </a:r>
            <a:r>
              <a:rPr lang="ar-SA" altLang="ar-SA" sz="2400" b="1" dirty="0">
                <a:solidFill>
                  <a:srgbClr val="7030A0"/>
                </a:solidFill>
              </a:rPr>
              <a:t>   بيانيا .</a:t>
            </a:r>
            <a:endParaRPr lang="en-US" altLang="ar-SA" sz="2400" b="1" dirty="0">
              <a:solidFill>
                <a:srgbClr val="7030A0"/>
              </a:solidFill>
            </a:endParaRPr>
          </a:p>
        </p:txBody>
      </p:sp>
      <p:sp>
        <p:nvSpPr>
          <p:cNvPr id="152" name="Text Box 87">
            <a:extLst>
              <a:ext uri="{FF2B5EF4-FFF2-40B4-BE49-F238E27FC236}">
                <a16:creationId xmlns:a16="http://schemas.microsoft.com/office/drawing/2014/main" id="{661CCC84-5CD0-024A-81C0-40D47ED86C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54014" y="2359276"/>
            <a:ext cx="64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C00000"/>
                </a:solidFill>
              </a:rPr>
              <a:t>ــ ٢</a:t>
            </a:r>
            <a:endParaRPr lang="en-US" altLang="ar-SA" sz="2400" b="1" dirty="0">
              <a:solidFill>
                <a:srgbClr val="C00000"/>
              </a:solidFill>
            </a:endParaRPr>
          </a:p>
        </p:txBody>
      </p:sp>
      <p:sp>
        <p:nvSpPr>
          <p:cNvPr id="153" name="Text Box 87">
            <a:extLst>
              <a:ext uri="{FF2B5EF4-FFF2-40B4-BE49-F238E27FC236}">
                <a16:creationId xmlns:a16="http://schemas.microsoft.com/office/drawing/2014/main" id="{E5D6C8C2-5C4B-6E45-9DA0-9483DDF5F2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2102" y="2421189"/>
            <a:ext cx="64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C00000"/>
                </a:solidFill>
              </a:rPr>
              <a:t>ــ ٢</a:t>
            </a:r>
            <a:endParaRPr lang="en-US" altLang="ar-SA" sz="2400" b="1" dirty="0">
              <a:solidFill>
                <a:srgbClr val="C00000"/>
              </a:solidFill>
            </a:endParaRPr>
          </a:p>
        </p:txBody>
      </p:sp>
      <p:sp>
        <p:nvSpPr>
          <p:cNvPr id="154" name="Line 65">
            <a:extLst>
              <a:ext uri="{FF2B5EF4-FFF2-40B4-BE49-F238E27FC236}">
                <a16:creationId xmlns:a16="http://schemas.microsoft.com/office/drawing/2014/main" id="{5425361A-8A2F-5549-8D1B-E3D54BFBB38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106427" y="1989389"/>
            <a:ext cx="34925" cy="7921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>
              <a:solidFill>
                <a:srgbClr val="011893"/>
              </a:solidFill>
            </a:endParaRPr>
          </a:p>
        </p:txBody>
      </p:sp>
      <p:sp>
        <p:nvSpPr>
          <p:cNvPr id="155" name="مربع نص 10">
            <a:extLst>
              <a:ext uri="{FF2B5EF4-FFF2-40B4-BE49-F238E27FC236}">
                <a16:creationId xmlns:a16="http://schemas.microsoft.com/office/drawing/2014/main" id="{FD82C4FC-1106-8243-8E40-AC24EFA54A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84078" y="1576639"/>
            <a:ext cx="1223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1800" dirty="0">
                <a:solidFill>
                  <a:srgbClr val="C00000"/>
                </a:solidFill>
              </a:rPr>
              <a:t>٢/صـ ٧٣</a:t>
            </a:r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83BD53D0-E539-AE4E-821F-746984D61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7843" y="6384404"/>
            <a:ext cx="2743200" cy="365125"/>
          </a:xfrm>
        </p:spPr>
        <p:txBody>
          <a:bodyPr/>
          <a:lstStyle/>
          <a:p>
            <a:fld id="{F925E5B0-F6F0-B247-8487-6A2CF50D42E2}" type="slidenum">
              <a:rPr lang="ar-SA" smtClean="0"/>
              <a:t>216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7854410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drape" invX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800" decel="100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800" decel="100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800" decel="100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800" decel="100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800" decel="100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1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800" decel="100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800" decel="100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800" decel="100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800" decel="100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800" decel="100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800" decel="100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800" decel="100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800" decel="100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800" decel="100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800" decel="100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800" decel="100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800" decel="100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800" decel="100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800" decel="100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800" decel="100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800" decel="100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800" decel="100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800" decel="100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800" decel="100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800" decel="100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800" decel="100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800" decel="100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800" decel="100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800" decel="100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800" decel="100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800" decel="100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800" decel="100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800" decel="100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800" decel="100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800" decel="100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800" decel="100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800" decel="100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0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  <p:bldP spid="109" grpId="0"/>
      <p:bldP spid="111" grpId="0"/>
      <p:bldP spid="112" grpId="0"/>
      <p:bldP spid="113" grpId="0"/>
      <p:bldP spid="114" grpId="0"/>
      <p:bldP spid="115" grpId="0"/>
      <p:bldP spid="116" grpId="0"/>
      <p:bldP spid="117" grpId="0"/>
      <p:bldP spid="140" grpId="0"/>
      <p:bldP spid="141" grpId="0"/>
      <p:bldP spid="142" grpId="0"/>
      <p:bldP spid="143" grpId="0"/>
      <p:bldP spid="144" grpId="0" animBg="1"/>
      <p:bldP spid="145" grpId="0"/>
      <p:bldP spid="148" grpId="0"/>
      <p:bldP spid="149" grpId="0"/>
      <p:bldP spid="151" grpId="0" animBg="1"/>
      <p:bldP spid="152" grpId="0"/>
      <p:bldP spid="15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>
            <a:extLst>
              <a:ext uri="{FF2B5EF4-FFF2-40B4-BE49-F238E27FC236}">
                <a16:creationId xmlns:a16="http://schemas.microsoft.com/office/drawing/2014/main" id="{8C0ED7A3-8A30-3A4C-8347-C9ACC9F689BD}"/>
              </a:ext>
            </a:extLst>
          </p:cNvPr>
          <p:cNvSpPr/>
          <p:nvPr/>
        </p:nvSpPr>
        <p:spPr>
          <a:xfrm>
            <a:off x="353878" y="178229"/>
            <a:ext cx="11484244" cy="6408711"/>
          </a:xfrm>
          <a:prstGeom prst="round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13D672F3-C997-1A47-A4EB-0D6E943191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7238" y="833352"/>
            <a:ext cx="11016137" cy="558173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4" name="مستطيل مستدير الزوايا 103">
            <a:extLst>
              <a:ext uri="{FF2B5EF4-FFF2-40B4-BE49-F238E27FC236}">
                <a16:creationId xmlns:a16="http://schemas.microsoft.com/office/drawing/2014/main" id="{806B5BCE-B8FB-714B-9BA9-776E13079A62}"/>
              </a:ext>
            </a:extLst>
          </p:cNvPr>
          <p:cNvSpPr/>
          <p:nvPr/>
        </p:nvSpPr>
        <p:spPr>
          <a:xfrm>
            <a:off x="595595" y="618319"/>
            <a:ext cx="11096787" cy="5796770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5" name="مستطيل مستدير الزوايا 104">
            <a:extLst>
              <a:ext uri="{FF2B5EF4-FFF2-40B4-BE49-F238E27FC236}">
                <a16:creationId xmlns:a16="http://schemas.microsoft.com/office/drawing/2014/main" id="{6566C454-AECE-FD4E-A839-C7201BE18EC6}"/>
              </a:ext>
            </a:extLst>
          </p:cNvPr>
          <p:cNvSpPr/>
          <p:nvPr/>
        </p:nvSpPr>
        <p:spPr>
          <a:xfrm>
            <a:off x="636091" y="614389"/>
            <a:ext cx="11096787" cy="5796770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F9CC5B45-3701-EB40-A57C-92F94AE26A8A}"/>
              </a:ext>
            </a:extLst>
          </p:cNvPr>
          <p:cNvGrpSpPr/>
          <p:nvPr/>
        </p:nvGrpSpPr>
        <p:grpSpPr>
          <a:xfrm>
            <a:off x="571344" y="614389"/>
            <a:ext cx="11508494" cy="6298245"/>
            <a:chOff x="571344" y="614389"/>
            <a:chExt cx="11508494" cy="6298245"/>
          </a:xfrm>
        </p:grpSpPr>
        <p:sp>
          <p:nvSpPr>
            <p:cNvPr id="106" name="مستطيل مستدير الزوايا 105">
              <a:extLst>
                <a:ext uri="{FF2B5EF4-FFF2-40B4-BE49-F238E27FC236}">
                  <a16:creationId xmlns:a16="http://schemas.microsoft.com/office/drawing/2014/main" id="{84DF02DB-973C-5C4E-940A-5ADFB1DAA22D}"/>
                </a:ext>
              </a:extLst>
            </p:cNvPr>
            <p:cNvSpPr/>
            <p:nvPr/>
          </p:nvSpPr>
          <p:spPr>
            <a:xfrm>
              <a:off x="571344" y="614389"/>
              <a:ext cx="11096787" cy="5796770"/>
            </a:xfrm>
            <a:prstGeom prst="roundRect">
              <a:avLst/>
            </a:prstGeom>
            <a:blipFill>
              <a:blip r:embed="rId5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13" name="صورة 12">
              <a:extLst>
                <a:ext uri="{FF2B5EF4-FFF2-40B4-BE49-F238E27FC236}">
                  <a16:creationId xmlns:a16="http://schemas.microsoft.com/office/drawing/2014/main" id="{94189E1B-BE51-E441-BF0F-EE5AA7AA81E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35000"/>
            </a:blip>
            <a:stretch>
              <a:fillRect/>
            </a:stretch>
          </p:blipFill>
          <p:spPr>
            <a:xfrm>
              <a:off x="11119069" y="5949940"/>
              <a:ext cx="960769" cy="962694"/>
            </a:xfrm>
            <a:prstGeom prst="rect">
              <a:avLst/>
            </a:prstGeom>
          </p:spPr>
        </p:pic>
      </p:grpSp>
      <p:pic>
        <p:nvPicPr>
          <p:cNvPr id="101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00181BFC-BD5C-3241-A39B-D15D788AA2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824973" y="-44605"/>
            <a:ext cx="127859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" name="مستطيل 106">
            <a:extLst>
              <a:ext uri="{FF2B5EF4-FFF2-40B4-BE49-F238E27FC236}">
                <a16:creationId xmlns:a16="http://schemas.microsoft.com/office/drawing/2014/main" id="{97CA8C4D-DC24-0A43-B441-228E8D43B608}"/>
              </a:ext>
            </a:extLst>
          </p:cNvPr>
          <p:cNvSpPr/>
          <p:nvPr/>
        </p:nvSpPr>
        <p:spPr>
          <a:xfrm rot="385153">
            <a:off x="10005813" y="99967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تدرب</a:t>
            </a: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498F7D1C-6094-284C-9F06-D3118BD7B345}"/>
              </a:ext>
            </a:extLst>
          </p:cNvPr>
          <p:cNvGrpSpPr/>
          <p:nvPr/>
        </p:nvGrpSpPr>
        <p:grpSpPr>
          <a:xfrm>
            <a:off x="1175017" y="3290"/>
            <a:ext cx="9841965" cy="1169410"/>
            <a:chOff x="1175017" y="147233"/>
            <a:chExt cx="9841965" cy="1169410"/>
          </a:xfrm>
        </p:grpSpPr>
        <p:sp>
          <p:nvSpPr>
            <p:cNvPr id="102" name="مستطيل مستدير الزوايا 101">
              <a:extLst>
                <a:ext uri="{FF2B5EF4-FFF2-40B4-BE49-F238E27FC236}">
                  <a16:creationId xmlns:a16="http://schemas.microsoft.com/office/drawing/2014/main" id="{BA0F24FD-DF89-5A4A-A1C2-61FEADB46786}"/>
                </a:ext>
              </a:extLst>
            </p:cNvPr>
            <p:cNvSpPr/>
            <p:nvPr/>
          </p:nvSpPr>
          <p:spPr>
            <a:xfrm>
              <a:off x="1175017" y="282896"/>
              <a:ext cx="9841965" cy="550456"/>
            </a:xfrm>
            <a:prstGeom prst="roundRect">
              <a:avLst/>
            </a:prstGeom>
            <a:gradFill>
              <a:gsLst>
                <a:gs pos="0">
                  <a:schemeClr val="accent6">
                    <a:lumMod val="40000"/>
                    <a:lumOff val="60000"/>
                  </a:schemeClr>
                </a:gs>
                <a:gs pos="74000">
                  <a:schemeClr val="bg2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grpSp>
          <p:nvGrpSpPr>
            <p:cNvPr id="103" name="مجموعة 102">
              <a:extLst>
                <a:ext uri="{FF2B5EF4-FFF2-40B4-BE49-F238E27FC236}">
                  <a16:creationId xmlns:a16="http://schemas.microsoft.com/office/drawing/2014/main" id="{89B07C66-5BC3-B047-AF48-0920436C0FCB}"/>
                </a:ext>
              </a:extLst>
            </p:cNvPr>
            <p:cNvGrpSpPr/>
            <p:nvPr/>
          </p:nvGrpSpPr>
          <p:grpSpPr>
            <a:xfrm>
              <a:off x="1175018" y="147233"/>
              <a:ext cx="9825293" cy="1169410"/>
              <a:chOff x="1175018" y="147233"/>
              <a:chExt cx="9825293" cy="1169410"/>
            </a:xfrm>
          </p:grpSpPr>
          <p:grpSp>
            <p:nvGrpSpPr>
              <p:cNvPr id="5" name="مجموعة 110">
                <a:extLst>
                  <a:ext uri="{FF2B5EF4-FFF2-40B4-BE49-F238E27FC236}">
                    <a16:creationId xmlns:a16="http://schemas.microsoft.com/office/drawing/2014/main" id="{D8FB447C-78AE-5B4C-A916-DB9DF6511D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10089210" y="312255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6" name="مجموعة 111">
                  <a:extLst>
                    <a:ext uri="{FF2B5EF4-FFF2-40B4-BE49-F238E27FC236}">
                      <a16:creationId xmlns:a16="http://schemas.microsoft.com/office/drawing/2014/main" id="{67D72977-B08C-7D4E-B0D7-DBDA2819BE6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9" name="مستطيل مستدير الزوايا 8">
                    <a:extLst>
                      <a:ext uri="{FF2B5EF4-FFF2-40B4-BE49-F238E27FC236}">
                        <a16:creationId xmlns:a16="http://schemas.microsoft.com/office/drawing/2014/main" id="{B11773FE-C44F-974B-B5B8-2B35FCAF8528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10" name="مستطيل مستدير الزوايا 9">
                    <a:extLst>
                      <a:ext uri="{FF2B5EF4-FFF2-40B4-BE49-F238E27FC236}">
                        <a16:creationId xmlns:a16="http://schemas.microsoft.com/office/drawing/2014/main" id="{7B167454-792B-D94C-9DDF-E60B4E635265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11" name="مستطيل مستدير الزوايا 10">
                    <a:extLst>
                      <a:ext uri="{FF2B5EF4-FFF2-40B4-BE49-F238E27FC236}">
                        <a16:creationId xmlns:a16="http://schemas.microsoft.com/office/drawing/2014/main" id="{AE14DBDD-5CEB-A747-9A03-AE00ACDFBD92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12" name="مستطيل مستدير الزوايا 11">
                    <a:extLst>
                      <a:ext uri="{FF2B5EF4-FFF2-40B4-BE49-F238E27FC236}">
                        <a16:creationId xmlns:a16="http://schemas.microsoft.com/office/drawing/2014/main" id="{BA5D3C2D-21AD-ED41-B069-C79CE954970A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" name="Google Shape;153;p5">
                  <a:extLst>
                    <a:ext uri="{FF2B5EF4-FFF2-40B4-BE49-F238E27FC236}">
                      <a16:creationId xmlns:a16="http://schemas.microsoft.com/office/drawing/2014/main" id="{99327B25-9955-0F49-9A23-9631804D749C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" name="Google Shape;153;p5">
                  <a:extLst>
                    <a:ext uri="{FF2B5EF4-FFF2-40B4-BE49-F238E27FC236}">
                      <a16:creationId xmlns:a16="http://schemas.microsoft.com/office/drawing/2014/main" id="{017969FD-F0F8-D34F-BDB6-D812313463D6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5" name="مجموعة 110">
                <a:extLst>
                  <a:ext uri="{FF2B5EF4-FFF2-40B4-BE49-F238E27FC236}">
                    <a16:creationId xmlns:a16="http://schemas.microsoft.com/office/drawing/2014/main" id="{86E76CD3-003F-D947-9014-8F9C6C441A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8633352" y="328049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46" name="مجموعة 111">
                  <a:extLst>
                    <a:ext uri="{FF2B5EF4-FFF2-40B4-BE49-F238E27FC236}">
                      <a16:creationId xmlns:a16="http://schemas.microsoft.com/office/drawing/2014/main" id="{94C35998-35ED-E04B-BE8E-4B91B91686A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49" name="مستطيل مستدير الزوايا 48">
                    <a:extLst>
                      <a:ext uri="{FF2B5EF4-FFF2-40B4-BE49-F238E27FC236}">
                        <a16:creationId xmlns:a16="http://schemas.microsoft.com/office/drawing/2014/main" id="{2E487F7A-09CD-C142-AFB9-6805CC16F0D0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0" name="مستطيل مستدير الزوايا 49">
                    <a:extLst>
                      <a:ext uri="{FF2B5EF4-FFF2-40B4-BE49-F238E27FC236}">
                        <a16:creationId xmlns:a16="http://schemas.microsoft.com/office/drawing/2014/main" id="{1E838335-7CEE-A048-85DC-6D54CE2F3C09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1" name="مستطيل مستدير الزوايا 50">
                    <a:extLst>
                      <a:ext uri="{FF2B5EF4-FFF2-40B4-BE49-F238E27FC236}">
                        <a16:creationId xmlns:a16="http://schemas.microsoft.com/office/drawing/2014/main" id="{E7C7CBDD-7DA1-FB4E-ABA3-33351C66DD3F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52" name="مستطيل مستدير الزوايا 51">
                    <a:extLst>
                      <a:ext uri="{FF2B5EF4-FFF2-40B4-BE49-F238E27FC236}">
                        <a16:creationId xmlns:a16="http://schemas.microsoft.com/office/drawing/2014/main" id="{C0DE696C-F2EC-7B48-B33C-77F7B7339C28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47" name="Google Shape;153;p5">
                  <a:extLst>
                    <a:ext uri="{FF2B5EF4-FFF2-40B4-BE49-F238E27FC236}">
                      <a16:creationId xmlns:a16="http://schemas.microsoft.com/office/drawing/2014/main" id="{2EE3B57C-8BDE-A746-8E4B-B5D1A179AE81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" name="Google Shape;153;p5">
                  <a:extLst>
                    <a:ext uri="{FF2B5EF4-FFF2-40B4-BE49-F238E27FC236}">
                      <a16:creationId xmlns:a16="http://schemas.microsoft.com/office/drawing/2014/main" id="{F406B427-FB9E-F541-8CE6-505B398A1D8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3" name="مجموعة 110">
                <a:extLst>
                  <a:ext uri="{FF2B5EF4-FFF2-40B4-BE49-F238E27FC236}">
                    <a16:creationId xmlns:a16="http://schemas.microsoft.com/office/drawing/2014/main" id="{275C270F-E3F1-464C-B22A-BDD63369D0D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7303136" y="278879"/>
                <a:ext cx="1105793" cy="917531"/>
                <a:chOff x="5245129" y="1929694"/>
                <a:chExt cx="1047244" cy="518194"/>
              </a:xfrm>
            </p:grpSpPr>
            <p:grpSp>
              <p:nvGrpSpPr>
                <p:cNvPr id="54" name="مجموعة 111">
                  <a:extLst>
                    <a:ext uri="{FF2B5EF4-FFF2-40B4-BE49-F238E27FC236}">
                      <a16:creationId xmlns:a16="http://schemas.microsoft.com/office/drawing/2014/main" id="{CA4C9D07-B687-2F45-A2DA-CF7DB5E29DC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45129" y="1929694"/>
                  <a:ext cx="1047244" cy="514828"/>
                  <a:chOff x="5245129" y="1929694"/>
                  <a:chExt cx="1047244" cy="514828"/>
                </a:xfrm>
              </p:grpSpPr>
              <p:sp>
                <p:nvSpPr>
                  <p:cNvPr id="57" name="مستطيل مستدير الزوايا 56">
                    <a:extLst>
                      <a:ext uri="{FF2B5EF4-FFF2-40B4-BE49-F238E27FC236}">
                        <a16:creationId xmlns:a16="http://schemas.microsoft.com/office/drawing/2014/main" id="{937AB966-247A-E143-B768-DD65C35A92D0}"/>
                      </a:ext>
                    </a:extLst>
                  </p:cNvPr>
                  <p:cNvSpPr/>
                  <p:nvPr/>
                </p:nvSpPr>
                <p:spPr>
                  <a:xfrm>
                    <a:off x="5852064" y="234879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8" name="مستطيل مستدير الزوايا 57">
                    <a:extLst>
                      <a:ext uri="{FF2B5EF4-FFF2-40B4-BE49-F238E27FC236}">
                        <a16:creationId xmlns:a16="http://schemas.microsoft.com/office/drawing/2014/main" id="{E6272113-4621-094E-A553-8225F5D538E9}"/>
                      </a:ext>
                    </a:extLst>
                  </p:cNvPr>
                  <p:cNvSpPr/>
                  <p:nvPr/>
                </p:nvSpPr>
                <p:spPr>
                  <a:xfrm>
                    <a:off x="5245129" y="1932728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9" name="مستطيل مستدير الزوايا 58">
                    <a:extLst>
                      <a:ext uri="{FF2B5EF4-FFF2-40B4-BE49-F238E27FC236}">
                        <a16:creationId xmlns:a16="http://schemas.microsoft.com/office/drawing/2014/main" id="{B079C989-BB59-CC4A-93F6-D2D3371D1C9B}"/>
                      </a:ext>
                    </a:extLst>
                  </p:cNvPr>
                  <p:cNvSpPr/>
                  <p:nvPr/>
                </p:nvSpPr>
                <p:spPr>
                  <a:xfrm>
                    <a:off x="5255194" y="234218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60" name="مستطيل مستدير الزوايا 59">
                    <a:extLst>
                      <a:ext uri="{FF2B5EF4-FFF2-40B4-BE49-F238E27FC236}">
                        <a16:creationId xmlns:a16="http://schemas.microsoft.com/office/drawing/2014/main" id="{C7500518-B718-B648-86E6-241F341BBF5F}"/>
                      </a:ext>
                    </a:extLst>
                  </p:cNvPr>
                  <p:cNvSpPr/>
                  <p:nvPr/>
                </p:nvSpPr>
                <p:spPr>
                  <a:xfrm>
                    <a:off x="5894265" y="192969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55" name="Google Shape;153;p5">
                  <a:extLst>
                    <a:ext uri="{FF2B5EF4-FFF2-40B4-BE49-F238E27FC236}">
                      <a16:creationId xmlns:a16="http://schemas.microsoft.com/office/drawing/2014/main" id="{B2C82BAD-209A-2E41-9CC0-B00E01AC4D5A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83629" y="2381954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" name="Google Shape;153;p5">
                  <a:extLst>
                    <a:ext uri="{FF2B5EF4-FFF2-40B4-BE49-F238E27FC236}">
                      <a16:creationId xmlns:a16="http://schemas.microsoft.com/office/drawing/2014/main" id="{BC8FEE3A-B906-C14F-8B28-DE0604757C6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86751" y="1952424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1" name="مجموعة 110">
                <a:extLst>
                  <a:ext uri="{FF2B5EF4-FFF2-40B4-BE49-F238E27FC236}">
                    <a16:creationId xmlns:a16="http://schemas.microsoft.com/office/drawing/2014/main" id="{00CB73BA-1415-1348-A303-627EC4ABA57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5851762" y="336312"/>
                <a:ext cx="1077846" cy="832402"/>
                <a:chOff x="5273639" y="1905166"/>
                <a:chExt cx="1020777" cy="470116"/>
              </a:xfrm>
            </p:grpSpPr>
            <p:grpSp>
              <p:nvGrpSpPr>
                <p:cNvPr id="62" name="مجموعة 111">
                  <a:extLst>
                    <a:ext uri="{FF2B5EF4-FFF2-40B4-BE49-F238E27FC236}">
                      <a16:creationId xmlns:a16="http://schemas.microsoft.com/office/drawing/2014/main" id="{C65943EA-9805-DC45-B06A-EBD9EBF2E99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73639" y="1905166"/>
                  <a:ext cx="1020777" cy="470116"/>
                  <a:chOff x="5273639" y="1905166"/>
                  <a:chExt cx="1020777" cy="470116"/>
                </a:xfrm>
              </p:grpSpPr>
              <p:sp>
                <p:nvSpPr>
                  <p:cNvPr id="65" name="مستطيل مستدير الزوايا 64">
                    <a:extLst>
                      <a:ext uri="{FF2B5EF4-FFF2-40B4-BE49-F238E27FC236}">
                        <a16:creationId xmlns:a16="http://schemas.microsoft.com/office/drawing/2014/main" id="{DC50539E-268F-7743-A958-7EF825B179D6}"/>
                      </a:ext>
                    </a:extLst>
                  </p:cNvPr>
                  <p:cNvSpPr/>
                  <p:nvPr/>
                </p:nvSpPr>
                <p:spPr>
                  <a:xfrm>
                    <a:off x="5896308" y="227955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66" name="مستطيل مستدير الزوايا 65">
                    <a:extLst>
                      <a:ext uri="{FF2B5EF4-FFF2-40B4-BE49-F238E27FC236}">
                        <a16:creationId xmlns:a16="http://schemas.microsoft.com/office/drawing/2014/main" id="{8B84A0E0-BD45-5D4F-AD8C-7A12A8611FD4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67" name="مستطيل مستدير الزوايا 66">
                    <a:extLst>
                      <a:ext uri="{FF2B5EF4-FFF2-40B4-BE49-F238E27FC236}">
                        <a16:creationId xmlns:a16="http://schemas.microsoft.com/office/drawing/2014/main" id="{42D9D22A-8C1B-6C45-A462-564DAEFBE5C4}"/>
                      </a:ext>
                    </a:extLst>
                  </p:cNvPr>
                  <p:cNvSpPr/>
                  <p:nvPr/>
                </p:nvSpPr>
                <p:spPr>
                  <a:xfrm>
                    <a:off x="5273639" y="2273700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68" name="مستطيل مستدير الزوايا 67">
                    <a:extLst>
                      <a:ext uri="{FF2B5EF4-FFF2-40B4-BE49-F238E27FC236}">
                        <a16:creationId xmlns:a16="http://schemas.microsoft.com/office/drawing/2014/main" id="{0A2C1AE4-C9D0-1D46-969E-A35CF2D5A538}"/>
                      </a:ext>
                    </a:extLst>
                  </p:cNvPr>
                  <p:cNvSpPr/>
                  <p:nvPr/>
                </p:nvSpPr>
                <p:spPr>
                  <a:xfrm>
                    <a:off x="5892765" y="1905166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64" name="Google Shape;153;p5">
                  <a:extLst>
                    <a:ext uri="{FF2B5EF4-FFF2-40B4-BE49-F238E27FC236}">
                      <a16:creationId xmlns:a16="http://schemas.microsoft.com/office/drawing/2014/main" id="{908BF49D-AE8C-674A-B883-1DE0E6B2ED9F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75891" y="191521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" name="Google Shape;153;p5">
                  <a:extLst>
                    <a:ext uri="{FF2B5EF4-FFF2-40B4-BE49-F238E27FC236}">
                      <a16:creationId xmlns:a16="http://schemas.microsoft.com/office/drawing/2014/main" id="{428C837E-DA5C-4C44-914A-56F8C50C1B9C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10332" y="2294965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9" name="مجموعة 110">
                <a:extLst>
                  <a:ext uri="{FF2B5EF4-FFF2-40B4-BE49-F238E27FC236}">
                    <a16:creationId xmlns:a16="http://schemas.microsoft.com/office/drawing/2014/main" id="{449D5064-B5FB-5F49-A92F-ED5C95BCB2B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4480787" y="405541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70" name="مجموعة 111">
                  <a:extLst>
                    <a:ext uri="{FF2B5EF4-FFF2-40B4-BE49-F238E27FC236}">
                      <a16:creationId xmlns:a16="http://schemas.microsoft.com/office/drawing/2014/main" id="{C9A1F6A5-BF46-AB45-8A2E-FD7674A288E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73" name="مستطيل مستدير الزوايا 72">
                    <a:extLst>
                      <a:ext uri="{FF2B5EF4-FFF2-40B4-BE49-F238E27FC236}">
                        <a16:creationId xmlns:a16="http://schemas.microsoft.com/office/drawing/2014/main" id="{0BF05E30-31CF-ED4E-92C4-C9AEC318E356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74" name="مستطيل مستدير الزوايا 73">
                    <a:extLst>
                      <a:ext uri="{FF2B5EF4-FFF2-40B4-BE49-F238E27FC236}">
                        <a16:creationId xmlns:a16="http://schemas.microsoft.com/office/drawing/2014/main" id="{871AE7DF-2CB1-D14A-81A6-D54197715025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75" name="مستطيل مستدير الزوايا 74">
                    <a:extLst>
                      <a:ext uri="{FF2B5EF4-FFF2-40B4-BE49-F238E27FC236}">
                        <a16:creationId xmlns:a16="http://schemas.microsoft.com/office/drawing/2014/main" id="{CB1CA13F-AA0B-2D4D-9DB7-2C5E81941395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76" name="مستطيل مستدير الزوايا 75">
                    <a:extLst>
                      <a:ext uri="{FF2B5EF4-FFF2-40B4-BE49-F238E27FC236}">
                        <a16:creationId xmlns:a16="http://schemas.microsoft.com/office/drawing/2014/main" id="{98D89A3D-9107-344E-8FE2-2FC327ABD9FF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1" name="Google Shape;153;p5">
                  <a:extLst>
                    <a:ext uri="{FF2B5EF4-FFF2-40B4-BE49-F238E27FC236}">
                      <a16:creationId xmlns:a16="http://schemas.microsoft.com/office/drawing/2014/main" id="{A61E54F4-D954-9B4E-BEBE-5E1F8AD0A5A7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" name="Google Shape;153;p5">
                  <a:extLst>
                    <a:ext uri="{FF2B5EF4-FFF2-40B4-BE49-F238E27FC236}">
                      <a16:creationId xmlns:a16="http://schemas.microsoft.com/office/drawing/2014/main" id="{600F0D4C-7D57-5749-997D-6CFF57107C3B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7" name="مجموعة 110">
                <a:extLst>
                  <a:ext uri="{FF2B5EF4-FFF2-40B4-BE49-F238E27FC236}">
                    <a16:creationId xmlns:a16="http://schemas.microsoft.com/office/drawing/2014/main" id="{C8B018B1-D3F4-F640-A0D3-E2BA0ECFC0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3287417" y="405541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78" name="مجموعة 111">
                  <a:extLst>
                    <a:ext uri="{FF2B5EF4-FFF2-40B4-BE49-F238E27FC236}">
                      <a16:creationId xmlns:a16="http://schemas.microsoft.com/office/drawing/2014/main" id="{FB5DEB45-C71D-C54B-B6A2-4C9406B0DF1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81" name="مستطيل مستدير الزوايا 80">
                    <a:extLst>
                      <a:ext uri="{FF2B5EF4-FFF2-40B4-BE49-F238E27FC236}">
                        <a16:creationId xmlns:a16="http://schemas.microsoft.com/office/drawing/2014/main" id="{148C37B4-8079-FE46-9C40-885B4ABCEA97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82" name="مستطيل مستدير الزوايا 81">
                    <a:extLst>
                      <a:ext uri="{FF2B5EF4-FFF2-40B4-BE49-F238E27FC236}">
                        <a16:creationId xmlns:a16="http://schemas.microsoft.com/office/drawing/2014/main" id="{96E25728-DE18-7C40-92BF-8DD66F97FF3D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83" name="مستطيل مستدير الزوايا 82">
                    <a:extLst>
                      <a:ext uri="{FF2B5EF4-FFF2-40B4-BE49-F238E27FC236}">
                        <a16:creationId xmlns:a16="http://schemas.microsoft.com/office/drawing/2014/main" id="{1491CB03-B420-894D-AF97-A012BD8F2232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84" name="مستطيل مستدير الزوايا 83">
                    <a:extLst>
                      <a:ext uri="{FF2B5EF4-FFF2-40B4-BE49-F238E27FC236}">
                        <a16:creationId xmlns:a16="http://schemas.microsoft.com/office/drawing/2014/main" id="{0DAC7330-991B-BE4A-8636-743D7366FFB0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9" name="Google Shape;153;p5">
                  <a:extLst>
                    <a:ext uri="{FF2B5EF4-FFF2-40B4-BE49-F238E27FC236}">
                      <a16:creationId xmlns:a16="http://schemas.microsoft.com/office/drawing/2014/main" id="{728ECFA4-2ECD-7F47-8BC1-B75A6349E0E4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" name="Google Shape;153;p5">
                  <a:extLst>
                    <a:ext uri="{FF2B5EF4-FFF2-40B4-BE49-F238E27FC236}">
                      <a16:creationId xmlns:a16="http://schemas.microsoft.com/office/drawing/2014/main" id="{A9EF06EE-075B-6E4A-AC03-426A2D3F98F5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85" name="مجموعة 110">
                <a:extLst>
                  <a:ext uri="{FF2B5EF4-FFF2-40B4-BE49-F238E27FC236}">
                    <a16:creationId xmlns:a16="http://schemas.microsoft.com/office/drawing/2014/main" id="{EF79F695-C84B-564F-AEFD-35FF22D2BA2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2094047" y="359046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86" name="مجموعة 111">
                  <a:extLst>
                    <a:ext uri="{FF2B5EF4-FFF2-40B4-BE49-F238E27FC236}">
                      <a16:creationId xmlns:a16="http://schemas.microsoft.com/office/drawing/2014/main" id="{DED6A6E3-548C-4A4D-BFF6-962D5A44A9A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89" name="مستطيل مستدير الزوايا 88">
                    <a:extLst>
                      <a:ext uri="{FF2B5EF4-FFF2-40B4-BE49-F238E27FC236}">
                        <a16:creationId xmlns:a16="http://schemas.microsoft.com/office/drawing/2014/main" id="{030EB5C7-565A-EA4C-BF36-CADFE3D9BD20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0" name="مستطيل مستدير الزوايا 89">
                    <a:extLst>
                      <a:ext uri="{FF2B5EF4-FFF2-40B4-BE49-F238E27FC236}">
                        <a16:creationId xmlns:a16="http://schemas.microsoft.com/office/drawing/2014/main" id="{68A9E73F-8DC0-5348-ABDD-39E54CF94633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1" name="مستطيل مستدير الزوايا 90">
                    <a:extLst>
                      <a:ext uri="{FF2B5EF4-FFF2-40B4-BE49-F238E27FC236}">
                        <a16:creationId xmlns:a16="http://schemas.microsoft.com/office/drawing/2014/main" id="{97E5C65D-F5E6-8C44-B404-5D0D2A2E375E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92" name="مستطيل مستدير الزوايا 91">
                    <a:extLst>
                      <a:ext uri="{FF2B5EF4-FFF2-40B4-BE49-F238E27FC236}">
                        <a16:creationId xmlns:a16="http://schemas.microsoft.com/office/drawing/2014/main" id="{8314E805-4D18-4A4E-9210-347645CB0D72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87" name="Google Shape;153;p5">
                  <a:extLst>
                    <a:ext uri="{FF2B5EF4-FFF2-40B4-BE49-F238E27FC236}">
                      <a16:creationId xmlns:a16="http://schemas.microsoft.com/office/drawing/2014/main" id="{88152DAF-4698-964B-80BF-4CD7A200E30B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" name="Google Shape;153;p5">
                  <a:extLst>
                    <a:ext uri="{FF2B5EF4-FFF2-40B4-BE49-F238E27FC236}">
                      <a16:creationId xmlns:a16="http://schemas.microsoft.com/office/drawing/2014/main" id="{4F3079B3-94A4-854A-AFFC-109E4E3EE23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3" name="مجموعة 110">
                <a:extLst>
                  <a:ext uri="{FF2B5EF4-FFF2-40B4-BE49-F238E27FC236}">
                    <a16:creationId xmlns:a16="http://schemas.microsoft.com/office/drawing/2014/main" id="{831C2CC7-ACDE-7A47-86C7-A65306A2E9A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1009996" y="343252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94" name="مجموعة 111">
                  <a:extLst>
                    <a:ext uri="{FF2B5EF4-FFF2-40B4-BE49-F238E27FC236}">
                      <a16:creationId xmlns:a16="http://schemas.microsoft.com/office/drawing/2014/main" id="{9B1E8C9A-D563-404E-AC49-F1EAE311033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97" name="مستطيل مستدير الزوايا 96">
                    <a:extLst>
                      <a:ext uri="{FF2B5EF4-FFF2-40B4-BE49-F238E27FC236}">
                        <a16:creationId xmlns:a16="http://schemas.microsoft.com/office/drawing/2014/main" id="{28FEA676-9570-9E40-B956-A25836039B7F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8" name="مستطيل مستدير الزوايا 97">
                    <a:extLst>
                      <a:ext uri="{FF2B5EF4-FFF2-40B4-BE49-F238E27FC236}">
                        <a16:creationId xmlns:a16="http://schemas.microsoft.com/office/drawing/2014/main" id="{AAC9DA80-BDF3-B945-A300-B535286B8E54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9" name="مستطيل مستدير الزوايا 98">
                    <a:extLst>
                      <a:ext uri="{FF2B5EF4-FFF2-40B4-BE49-F238E27FC236}">
                        <a16:creationId xmlns:a16="http://schemas.microsoft.com/office/drawing/2014/main" id="{F233800A-F4DF-7A45-8A5A-7B299AAA6404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100" name="مستطيل مستدير الزوايا 99">
                    <a:extLst>
                      <a:ext uri="{FF2B5EF4-FFF2-40B4-BE49-F238E27FC236}">
                        <a16:creationId xmlns:a16="http://schemas.microsoft.com/office/drawing/2014/main" id="{5BBE4F7E-4FF9-184F-BD0E-6F5A0281CB69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95" name="Google Shape;153;p5">
                  <a:extLst>
                    <a:ext uri="{FF2B5EF4-FFF2-40B4-BE49-F238E27FC236}">
                      <a16:creationId xmlns:a16="http://schemas.microsoft.com/office/drawing/2014/main" id="{B1338737-B85E-8944-83F3-190E6BB8B029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" name="Google Shape;153;p5">
                  <a:extLst>
                    <a:ext uri="{FF2B5EF4-FFF2-40B4-BE49-F238E27FC236}">
                      <a16:creationId xmlns:a16="http://schemas.microsoft.com/office/drawing/2014/main" id="{D2DF8137-45DA-E044-ADA4-F3FDA5178177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108" name="Text Box 87">
            <a:extLst>
              <a:ext uri="{FF2B5EF4-FFF2-40B4-BE49-F238E27FC236}">
                <a16:creationId xmlns:a16="http://schemas.microsoft.com/office/drawing/2014/main" id="{70F1C2D3-389E-3B44-9D00-BD91E39438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4904" y="3228904"/>
            <a:ext cx="2376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11893"/>
                </a:solidFill>
              </a:rPr>
              <a:t>الدالة المرتبطة هي :</a:t>
            </a:r>
            <a:endParaRPr lang="en-US" altLang="ar-SA" sz="2400" b="1">
              <a:solidFill>
                <a:srgbClr val="011893"/>
              </a:solidFill>
            </a:endParaRPr>
          </a:p>
        </p:txBody>
      </p:sp>
      <p:sp>
        <p:nvSpPr>
          <p:cNvPr id="109" name="Text Box 87">
            <a:extLst>
              <a:ext uri="{FF2B5EF4-FFF2-40B4-BE49-F238E27FC236}">
                <a16:creationId xmlns:a16="http://schemas.microsoft.com/office/drawing/2014/main" id="{C27A7477-A7F2-2746-B57B-5C752E7F6A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5179" y="3254304"/>
            <a:ext cx="3095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B050"/>
                </a:solidFill>
              </a:rPr>
              <a:t>د ( </a:t>
            </a:r>
            <a:r>
              <a:rPr lang="ar-SA" altLang="ar-SA" sz="2400" b="1" dirty="0" err="1">
                <a:solidFill>
                  <a:srgbClr val="00B050"/>
                </a:solidFill>
              </a:rPr>
              <a:t>س</a:t>
            </a:r>
            <a:r>
              <a:rPr lang="ar-SA" altLang="ar-SA" sz="2400" b="1" dirty="0">
                <a:solidFill>
                  <a:srgbClr val="00B050"/>
                </a:solidFill>
              </a:rPr>
              <a:t> ) = </a:t>
            </a:r>
            <a:r>
              <a:rPr lang="ar-SA" altLang="ar-SA" sz="2400" b="1" dirty="0" err="1">
                <a:solidFill>
                  <a:srgbClr val="00B050"/>
                </a:solidFill>
              </a:rPr>
              <a:t>س</a:t>
            </a:r>
            <a:r>
              <a:rPr lang="ar-SA" altLang="ar-SA" sz="2400" b="1" dirty="0">
                <a:solidFill>
                  <a:srgbClr val="00B050"/>
                </a:solidFill>
              </a:rPr>
              <a:t> + ٣</a:t>
            </a:r>
            <a:endParaRPr lang="en-US" altLang="ar-SA" sz="2400" b="1" dirty="0">
              <a:solidFill>
                <a:srgbClr val="00B050"/>
              </a:solidFill>
            </a:endParaRPr>
          </a:p>
        </p:txBody>
      </p:sp>
      <p:graphicFrame>
        <p:nvGraphicFramePr>
          <p:cNvPr id="110" name="Group 4">
            <a:extLst>
              <a:ext uri="{FF2B5EF4-FFF2-40B4-BE49-F238E27FC236}">
                <a16:creationId xmlns:a16="http://schemas.microsoft.com/office/drawing/2014/main" id="{C1814F3C-7D97-FD4B-871F-BBBAE807B5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050734"/>
              </p:ext>
            </p:extLst>
          </p:nvPr>
        </p:nvGraphicFramePr>
        <p:xfrm>
          <a:off x="5592054" y="4778304"/>
          <a:ext cx="4967288" cy="1431925"/>
        </p:xfrm>
        <a:graphic>
          <a:graphicData uri="http://schemas.openxmlformats.org/drawingml/2006/table">
            <a:tbl>
              <a:tblPr rtl="1"/>
              <a:tblGrid>
                <a:gridCol w="19446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1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1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0850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س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د ( س )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263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 س ، د ( س ) )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1" name="Text Box 87">
            <a:extLst>
              <a:ext uri="{FF2B5EF4-FFF2-40B4-BE49-F238E27FC236}">
                <a16:creationId xmlns:a16="http://schemas.microsoft.com/office/drawing/2014/main" id="{8EC23B13-FD23-794D-9BC0-455A7915C5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4792" y="4819579"/>
            <a:ext cx="14065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 dirty="0">
                <a:solidFill>
                  <a:srgbClr val="C00000"/>
                </a:solidFill>
              </a:rPr>
              <a:t>١</a:t>
            </a:r>
            <a:endParaRPr lang="en-US" altLang="ar-SA" sz="2200" b="1" dirty="0">
              <a:solidFill>
                <a:srgbClr val="C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2" name="Text Box 87">
            <a:extLst>
              <a:ext uri="{FF2B5EF4-FFF2-40B4-BE49-F238E27FC236}">
                <a16:creationId xmlns:a16="http://schemas.microsoft.com/office/drawing/2014/main" id="{38E31710-0EDE-6C47-ABF4-FA948E10CE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3492" y="4814817"/>
            <a:ext cx="14065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 dirty="0">
                <a:solidFill>
                  <a:srgbClr val="C00000"/>
                </a:solidFill>
              </a:rPr>
              <a:t>٥</a:t>
            </a:r>
            <a:endParaRPr lang="en-US" altLang="ar-SA" sz="2200" b="1" dirty="0">
              <a:solidFill>
                <a:srgbClr val="C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3" name="Text Box 87">
            <a:extLst>
              <a:ext uri="{FF2B5EF4-FFF2-40B4-BE49-F238E27FC236}">
                <a16:creationId xmlns:a16="http://schemas.microsoft.com/office/drawing/2014/main" id="{603B1456-6837-6343-B38B-7532770EFB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4792" y="5287892"/>
            <a:ext cx="14065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>
                <a:solidFill>
                  <a:srgbClr val="011893"/>
                </a:solidFill>
              </a:rPr>
              <a:t>٤</a:t>
            </a:r>
            <a:endParaRPr lang="en-US" altLang="ar-SA" sz="2200" b="1">
              <a:solidFill>
                <a:srgbClr val="011893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4" name="Text Box 87">
            <a:extLst>
              <a:ext uri="{FF2B5EF4-FFF2-40B4-BE49-F238E27FC236}">
                <a16:creationId xmlns:a16="http://schemas.microsoft.com/office/drawing/2014/main" id="{DBA451C2-2AF3-D94C-AE6F-F3EDA2DE70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3492" y="5283129"/>
            <a:ext cx="14065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>
                <a:solidFill>
                  <a:srgbClr val="011893"/>
                </a:solidFill>
              </a:rPr>
              <a:t>٨</a:t>
            </a:r>
            <a:endParaRPr lang="en-US" altLang="ar-SA" sz="2200" b="1">
              <a:solidFill>
                <a:srgbClr val="011893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5" name="Text Box 87">
            <a:extLst>
              <a:ext uri="{FF2B5EF4-FFF2-40B4-BE49-F238E27FC236}">
                <a16:creationId xmlns:a16="http://schemas.microsoft.com/office/drawing/2014/main" id="{957C7C4A-AAA4-A141-974E-B9E8D9AA5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3354" y="5756204"/>
            <a:ext cx="151288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>
                <a:solidFill>
                  <a:srgbClr val="011893"/>
                </a:solidFill>
              </a:rPr>
              <a:t>( ١ ، ٤ )</a:t>
            </a:r>
            <a:endParaRPr lang="en-US" altLang="ar-SA" sz="2200" b="1">
              <a:solidFill>
                <a:srgbClr val="011893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6" name="Text Box 87">
            <a:extLst>
              <a:ext uri="{FF2B5EF4-FFF2-40B4-BE49-F238E27FC236}">
                <a16:creationId xmlns:a16="http://schemas.microsoft.com/office/drawing/2014/main" id="{B765D87D-01D8-5241-9D04-5440804CB8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0467" y="5751442"/>
            <a:ext cx="1474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>
                <a:solidFill>
                  <a:srgbClr val="011893"/>
                </a:solidFill>
              </a:rPr>
              <a:t>( ٥ ، ٨ )</a:t>
            </a:r>
            <a:endParaRPr lang="en-US" altLang="ar-SA" sz="2200" b="1">
              <a:solidFill>
                <a:srgbClr val="011893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7" name="Text Box 87">
            <a:extLst>
              <a:ext uri="{FF2B5EF4-FFF2-40B4-BE49-F238E27FC236}">
                <a16:creationId xmlns:a16="http://schemas.microsoft.com/office/drawing/2014/main" id="{479BB617-4AE3-A342-B0A5-51ADFC8C4F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9029" y="4130604"/>
            <a:ext cx="4862513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>
                <a:solidFill>
                  <a:srgbClr val="011893"/>
                </a:solidFill>
              </a:rPr>
              <a:t>اختر لـ س عددين من عندك ولتكن  ١ ، ٥</a:t>
            </a:r>
            <a:endParaRPr lang="en-US" altLang="ar-SA" sz="2200" b="1">
              <a:solidFill>
                <a:srgbClr val="011893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8" name="Rectangle 29">
            <a:extLst>
              <a:ext uri="{FF2B5EF4-FFF2-40B4-BE49-F238E27FC236}">
                <a16:creationId xmlns:a16="http://schemas.microsoft.com/office/drawing/2014/main" id="{9A2ABEF3-2EFB-844A-803C-2973FB04D8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9029" y="1022279"/>
            <a:ext cx="4967288" cy="53975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>
                <a:solidFill>
                  <a:srgbClr val="7030A0"/>
                </a:solidFill>
              </a:rPr>
              <a:t>حل المعادلة  ٠ = </a:t>
            </a:r>
            <a:r>
              <a:rPr lang="ar-SA" altLang="ar-SA" sz="2400" b="1" dirty="0" err="1">
                <a:solidFill>
                  <a:srgbClr val="7030A0"/>
                </a:solidFill>
              </a:rPr>
              <a:t>س</a:t>
            </a:r>
            <a:r>
              <a:rPr lang="ar-SA" altLang="ar-SA" sz="2400" b="1" dirty="0">
                <a:solidFill>
                  <a:srgbClr val="7030A0"/>
                </a:solidFill>
              </a:rPr>
              <a:t> + ٣  بيانيا .</a:t>
            </a:r>
            <a:endParaRPr lang="en-US" altLang="ar-SA" sz="2400" b="1" dirty="0">
              <a:solidFill>
                <a:srgbClr val="7030A0"/>
              </a:solidFill>
            </a:endParaRPr>
          </a:p>
        </p:txBody>
      </p:sp>
      <p:grpSp>
        <p:nvGrpSpPr>
          <p:cNvPr id="119" name="Group 30">
            <a:extLst>
              <a:ext uri="{FF2B5EF4-FFF2-40B4-BE49-F238E27FC236}">
                <a16:creationId xmlns:a16="http://schemas.microsoft.com/office/drawing/2014/main" id="{BBDFB925-98B0-7241-97E6-4758972FBE37}"/>
              </a:ext>
            </a:extLst>
          </p:cNvPr>
          <p:cNvGrpSpPr>
            <a:grpSpLocks/>
          </p:cNvGrpSpPr>
          <p:nvPr/>
        </p:nvGrpSpPr>
        <p:grpSpPr bwMode="auto">
          <a:xfrm>
            <a:off x="1737604" y="1990654"/>
            <a:ext cx="3625850" cy="3890963"/>
            <a:chOff x="158" y="1092"/>
            <a:chExt cx="2284" cy="2451"/>
          </a:xfrm>
        </p:grpSpPr>
        <p:sp>
          <p:nvSpPr>
            <p:cNvPr id="120" name="Line 31">
              <a:extLst>
                <a:ext uri="{FF2B5EF4-FFF2-40B4-BE49-F238E27FC236}">
                  <a16:creationId xmlns:a16="http://schemas.microsoft.com/office/drawing/2014/main" id="{348C9243-B9D5-AF45-8617-B96E439AD3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88" y="1334"/>
              <a:ext cx="0" cy="2182"/>
            </a:xfrm>
            <a:prstGeom prst="line">
              <a:avLst/>
            </a:prstGeom>
            <a:noFill/>
            <a:ln w="28575">
              <a:solidFill>
                <a:srgbClr val="FF0000">
                  <a:alpha val="58038"/>
                </a:srgbClr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21" name="Line 32">
              <a:extLst>
                <a:ext uri="{FF2B5EF4-FFF2-40B4-BE49-F238E27FC236}">
                  <a16:creationId xmlns:a16="http://schemas.microsoft.com/office/drawing/2014/main" id="{A4B8CBD8-DB99-4C49-A835-A7D4674FC07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8" y="2559"/>
              <a:ext cx="2062" cy="0"/>
            </a:xfrm>
            <a:prstGeom prst="line">
              <a:avLst/>
            </a:prstGeom>
            <a:noFill/>
            <a:ln w="28575">
              <a:solidFill>
                <a:srgbClr val="FF0000">
                  <a:alpha val="58038"/>
                </a:srgbClr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22" name="Rectangle 33">
              <a:extLst>
                <a:ext uri="{FF2B5EF4-FFF2-40B4-BE49-F238E27FC236}">
                  <a16:creationId xmlns:a16="http://schemas.microsoft.com/office/drawing/2014/main" id="{F37EBC0B-15B1-DF4F-AE44-45E043A583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" y="1339"/>
              <a:ext cx="2062" cy="2182"/>
            </a:xfrm>
            <a:prstGeom prst="rect">
              <a:avLst/>
            </a:prstGeom>
            <a:noFill/>
            <a:ln w="19050">
              <a:solidFill>
                <a:srgbClr val="3366FF">
                  <a:alpha val="34901"/>
                </a:srgb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>
                <a:solidFill>
                  <a:srgbClr val="011893"/>
                </a:solidFill>
              </a:endParaRPr>
            </a:p>
          </p:txBody>
        </p:sp>
        <p:sp>
          <p:nvSpPr>
            <p:cNvPr id="123" name="Line 34">
              <a:extLst>
                <a:ext uri="{FF2B5EF4-FFF2-40B4-BE49-F238E27FC236}">
                  <a16:creationId xmlns:a16="http://schemas.microsoft.com/office/drawing/2014/main" id="{B473BFB3-B433-F24B-B740-0F237B317A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96" y="1334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24" name="Line 35">
              <a:extLst>
                <a:ext uri="{FF2B5EF4-FFF2-40B4-BE49-F238E27FC236}">
                  <a16:creationId xmlns:a16="http://schemas.microsoft.com/office/drawing/2014/main" id="{C0FFEE23-24E7-FC4D-AE34-44C4CE15F1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07" y="1334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25" name="Line 36">
              <a:extLst>
                <a:ext uri="{FF2B5EF4-FFF2-40B4-BE49-F238E27FC236}">
                  <a16:creationId xmlns:a16="http://schemas.microsoft.com/office/drawing/2014/main" id="{F4594765-617B-BC4F-B2B0-B6B579384E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04" y="1334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26" name="Line 37">
              <a:extLst>
                <a:ext uri="{FF2B5EF4-FFF2-40B4-BE49-F238E27FC236}">
                  <a16:creationId xmlns:a16="http://schemas.microsoft.com/office/drawing/2014/main" id="{9E02A4F6-E98E-EE44-8B20-0E53883878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01" y="1334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27" name="Line 38">
              <a:extLst>
                <a:ext uri="{FF2B5EF4-FFF2-40B4-BE49-F238E27FC236}">
                  <a16:creationId xmlns:a16="http://schemas.microsoft.com/office/drawing/2014/main" id="{D1FD8DBC-BEDF-D940-B1F5-2097001A39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3" y="1334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28" name="Line 39">
              <a:extLst>
                <a:ext uri="{FF2B5EF4-FFF2-40B4-BE49-F238E27FC236}">
                  <a16:creationId xmlns:a16="http://schemas.microsoft.com/office/drawing/2014/main" id="{4803D56D-F7B9-9144-BF70-447C05A15B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5" y="1334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29" name="Line 40">
              <a:extLst>
                <a:ext uri="{FF2B5EF4-FFF2-40B4-BE49-F238E27FC236}">
                  <a16:creationId xmlns:a16="http://schemas.microsoft.com/office/drawing/2014/main" id="{1B9B11B7-7860-E14D-8FD0-74B06CECAA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2" y="1334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30" name="Line 41">
              <a:extLst>
                <a:ext uri="{FF2B5EF4-FFF2-40B4-BE49-F238E27FC236}">
                  <a16:creationId xmlns:a16="http://schemas.microsoft.com/office/drawing/2014/main" id="{A2F4B159-FD87-774B-AAA5-30883C67D6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89" y="1334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31" name="Line 42">
              <a:extLst>
                <a:ext uri="{FF2B5EF4-FFF2-40B4-BE49-F238E27FC236}">
                  <a16:creationId xmlns:a16="http://schemas.microsoft.com/office/drawing/2014/main" id="{C1097656-D1D0-144B-A2D3-2849324BD1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05" y="1334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32" name="Line 43">
              <a:extLst>
                <a:ext uri="{FF2B5EF4-FFF2-40B4-BE49-F238E27FC236}">
                  <a16:creationId xmlns:a16="http://schemas.microsoft.com/office/drawing/2014/main" id="{651CDE0B-6B4A-594C-B416-DAE1FB3C52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0" y="1334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33" name="Line 44">
              <a:extLst>
                <a:ext uri="{FF2B5EF4-FFF2-40B4-BE49-F238E27FC236}">
                  <a16:creationId xmlns:a16="http://schemas.microsoft.com/office/drawing/2014/main" id="{4076FFFD-D052-4042-99D5-248AA43F4F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" y="1334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34" name="Line 45">
              <a:extLst>
                <a:ext uri="{FF2B5EF4-FFF2-40B4-BE49-F238E27FC236}">
                  <a16:creationId xmlns:a16="http://schemas.microsoft.com/office/drawing/2014/main" id="{974097BC-A994-AB45-B376-701F30082C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3" y="1334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35" name="Line 46">
              <a:extLst>
                <a:ext uri="{FF2B5EF4-FFF2-40B4-BE49-F238E27FC236}">
                  <a16:creationId xmlns:a16="http://schemas.microsoft.com/office/drawing/2014/main" id="{72837F3A-BE8C-974D-A564-9D881B5661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0" y="1334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36" name="Line 47">
              <a:extLst>
                <a:ext uri="{FF2B5EF4-FFF2-40B4-BE49-F238E27FC236}">
                  <a16:creationId xmlns:a16="http://schemas.microsoft.com/office/drawing/2014/main" id="{158FDFA5-007B-7D4A-AEE2-D63884A6D2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" y="1334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37" name="Line 48">
              <a:extLst>
                <a:ext uri="{FF2B5EF4-FFF2-40B4-BE49-F238E27FC236}">
                  <a16:creationId xmlns:a16="http://schemas.microsoft.com/office/drawing/2014/main" id="{FBAFFF20-4FD3-1D47-B9C1-FC8C421E51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84" y="1334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38" name="Line 49">
              <a:extLst>
                <a:ext uri="{FF2B5EF4-FFF2-40B4-BE49-F238E27FC236}">
                  <a16:creationId xmlns:a16="http://schemas.microsoft.com/office/drawing/2014/main" id="{8C9B68A5-8338-8042-887E-6C57A52A43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5" y="1361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39" name="Line 50">
              <a:extLst>
                <a:ext uri="{FF2B5EF4-FFF2-40B4-BE49-F238E27FC236}">
                  <a16:creationId xmlns:a16="http://schemas.microsoft.com/office/drawing/2014/main" id="{4BB05F8D-166E-9448-9771-AB88C764B8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8" y="1456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40" name="Line 51">
              <a:extLst>
                <a:ext uri="{FF2B5EF4-FFF2-40B4-BE49-F238E27FC236}">
                  <a16:creationId xmlns:a16="http://schemas.microsoft.com/office/drawing/2014/main" id="{3382D169-302D-6440-887B-5F7D51A9E7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8" y="1577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41" name="Line 52">
              <a:extLst>
                <a:ext uri="{FF2B5EF4-FFF2-40B4-BE49-F238E27FC236}">
                  <a16:creationId xmlns:a16="http://schemas.microsoft.com/office/drawing/2014/main" id="{796C65A1-D781-FD4F-B9E5-9D12744186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8" y="1698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42" name="Line 53">
              <a:extLst>
                <a:ext uri="{FF2B5EF4-FFF2-40B4-BE49-F238E27FC236}">
                  <a16:creationId xmlns:a16="http://schemas.microsoft.com/office/drawing/2014/main" id="{60AE4750-B00B-F647-B29D-1EF19F4F99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8" y="1819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43" name="Line 54">
              <a:extLst>
                <a:ext uri="{FF2B5EF4-FFF2-40B4-BE49-F238E27FC236}">
                  <a16:creationId xmlns:a16="http://schemas.microsoft.com/office/drawing/2014/main" id="{8BF83395-6571-F149-AE6C-C119E12E94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8" y="1940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44" name="Line 55">
              <a:extLst>
                <a:ext uri="{FF2B5EF4-FFF2-40B4-BE49-F238E27FC236}">
                  <a16:creationId xmlns:a16="http://schemas.microsoft.com/office/drawing/2014/main" id="{D2C10E47-0B51-0045-B9DA-32E7F84008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8" y="2062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45" name="Line 56">
              <a:extLst>
                <a:ext uri="{FF2B5EF4-FFF2-40B4-BE49-F238E27FC236}">
                  <a16:creationId xmlns:a16="http://schemas.microsoft.com/office/drawing/2014/main" id="{A62B07BC-151D-B04A-9396-3A891BB39F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8" y="2183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46" name="Line 57">
              <a:extLst>
                <a:ext uri="{FF2B5EF4-FFF2-40B4-BE49-F238E27FC236}">
                  <a16:creationId xmlns:a16="http://schemas.microsoft.com/office/drawing/2014/main" id="{5BFC3E7A-E20D-DD47-88C8-67E9B1598E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8" y="2304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47" name="Line 58">
              <a:extLst>
                <a:ext uri="{FF2B5EF4-FFF2-40B4-BE49-F238E27FC236}">
                  <a16:creationId xmlns:a16="http://schemas.microsoft.com/office/drawing/2014/main" id="{A9F312D1-D7A4-1C4B-AADC-70E645D045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58" y="3141"/>
              <a:ext cx="2080" cy="17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48" name="Line 59">
              <a:extLst>
                <a:ext uri="{FF2B5EF4-FFF2-40B4-BE49-F238E27FC236}">
                  <a16:creationId xmlns:a16="http://schemas.microsoft.com/office/drawing/2014/main" id="{137CDE38-B40F-894D-B498-B9B400DD5F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8" y="2668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49" name="Line 60">
              <a:extLst>
                <a:ext uri="{FF2B5EF4-FFF2-40B4-BE49-F238E27FC236}">
                  <a16:creationId xmlns:a16="http://schemas.microsoft.com/office/drawing/2014/main" id="{2F305E17-6628-E049-AE4D-72D0000BA8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8" y="3275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50" name="Line 61">
              <a:extLst>
                <a:ext uri="{FF2B5EF4-FFF2-40B4-BE49-F238E27FC236}">
                  <a16:creationId xmlns:a16="http://schemas.microsoft.com/office/drawing/2014/main" id="{8AA252CD-FD5D-6242-BBA0-61E9C470C6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8" y="2910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51" name="Line 62">
              <a:extLst>
                <a:ext uri="{FF2B5EF4-FFF2-40B4-BE49-F238E27FC236}">
                  <a16:creationId xmlns:a16="http://schemas.microsoft.com/office/drawing/2014/main" id="{39A7E178-6308-204F-889C-08C8E881F4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8" y="3031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52" name="Line 63">
              <a:extLst>
                <a:ext uri="{FF2B5EF4-FFF2-40B4-BE49-F238E27FC236}">
                  <a16:creationId xmlns:a16="http://schemas.microsoft.com/office/drawing/2014/main" id="{B7A7F83F-32D0-B845-8780-FFD7436EAE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8" y="2793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53" name="Line 64">
              <a:extLst>
                <a:ext uri="{FF2B5EF4-FFF2-40B4-BE49-F238E27FC236}">
                  <a16:creationId xmlns:a16="http://schemas.microsoft.com/office/drawing/2014/main" id="{5B349B9F-2485-CC4F-B621-2186910D8F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8" y="2425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54" name="Line 65">
              <a:extLst>
                <a:ext uri="{FF2B5EF4-FFF2-40B4-BE49-F238E27FC236}">
                  <a16:creationId xmlns:a16="http://schemas.microsoft.com/office/drawing/2014/main" id="{AF63F9A4-28AC-A94D-9690-65B01E7F08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8" y="3395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55" name="Text Box 66">
              <a:extLst>
                <a:ext uri="{FF2B5EF4-FFF2-40B4-BE49-F238E27FC236}">
                  <a16:creationId xmlns:a16="http://schemas.microsoft.com/office/drawing/2014/main" id="{A637CB41-FB72-154B-8F13-3009AB9B9F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33" y="2455"/>
              <a:ext cx="309" cy="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000" b="1">
                  <a:solidFill>
                    <a:srgbClr val="01189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س</a:t>
              </a:r>
              <a:endParaRPr lang="en-US" altLang="ar-SA" sz="2000">
                <a:solidFill>
                  <a:srgbClr val="011893"/>
                </a:solidFill>
              </a:endParaRPr>
            </a:p>
          </p:txBody>
        </p:sp>
        <p:sp>
          <p:nvSpPr>
            <p:cNvPr id="156" name="Text Box 67">
              <a:extLst>
                <a:ext uri="{FF2B5EF4-FFF2-40B4-BE49-F238E27FC236}">
                  <a16:creationId xmlns:a16="http://schemas.microsoft.com/office/drawing/2014/main" id="{7F0FCB86-AA26-8B4F-81FD-67A38926CA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7" y="1092"/>
              <a:ext cx="310" cy="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000" b="1">
                  <a:solidFill>
                    <a:srgbClr val="01189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ص</a:t>
              </a:r>
              <a:endParaRPr lang="en-US" altLang="ar-SA" sz="2000">
                <a:solidFill>
                  <a:srgbClr val="011893"/>
                </a:solidFill>
              </a:endParaRPr>
            </a:p>
          </p:txBody>
        </p:sp>
        <p:sp>
          <p:nvSpPr>
            <p:cNvPr id="157" name="Line 68">
              <a:extLst>
                <a:ext uri="{FF2B5EF4-FFF2-40B4-BE49-F238E27FC236}">
                  <a16:creationId xmlns:a16="http://schemas.microsoft.com/office/drawing/2014/main" id="{DDC11A94-06AF-464E-BFA2-2D97129147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7" y="1334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58" name="Line 69">
              <a:extLst>
                <a:ext uri="{FF2B5EF4-FFF2-40B4-BE49-F238E27FC236}">
                  <a16:creationId xmlns:a16="http://schemas.microsoft.com/office/drawing/2014/main" id="{A555534E-00B2-3542-8C11-B1FEA132DC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4" y="1334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</p:grpSp>
      <p:sp>
        <p:nvSpPr>
          <p:cNvPr id="159" name="Text Box 87">
            <a:extLst>
              <a:ext uri="{FF2B5EF4-FFF2-40B4-BE49-F238E27FC236}">
                <a16:creationId xmlns:a16="http://schemas.microsoft.com/office/drawing/2014/main" id="{C8FBBA88-9352-0F4C-A5A7-B6753E36E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6192" y="3297167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ar-SA" sz="2400" b="1">
                <a:solidFill>
                  <a:srgbClr val="01189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</a:p>
        </p:txBody>
      </p:sp>
      <p:sp>
        <p:nvSpPr>
          <p:cNvPr id="160" name="Text Box 87">
            <a:extLst>
              <a:ext uri="{FF2B5EF4-FFF2-40B4-BE49-F238E27FC236}">
                <a16:creationId xmlns:a16="http://schemas.microsoft.com/office/drawing/2014/main" id="{B63DF6D6-C75D-CB42-87D2-B886A79795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4529" y="2519292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ar-SA" sz="2400" b="1">
                <a:solidFill>
                  <a:srgbClr val="01189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</a:p>
        </p:txBody>
      </p:sp>
      <p:sp>
        <p:nvSpPr>
          <p:cNvPr id="161" name="Text Box 87">
            <a:extLst>
              <a:ext uri="{FF2B5EF4-FFF2-40B4-BE49-F238E27FC236}">
                <a16:creationId xmlns:a16="http://schemas.microsoft.com/office/drawing/2014/main" id="{DBFBB249-E221-F54C-A56D-3D755A0EF2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4342" y="3325742"/>
            <a:ext cx="15859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11893"/>
                </a:solidFill>
              </a:rPr>
              <a:t>( ١ ، ٤ )</a:t>
            </a:r>
            <a:endParaRPr lang="en-US" altLang="ar-SA" sz="2400" b="1">
              <a:solidFill>
                <a:srgbClr val="011893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62" name="Text Box 87">
            <a:extLst>
              <a:ext uri="{FF2B5EF4-FFF2-40B4-BE49-F238E27FC236}">
                <a16:creationId xmlns:a16="http://schemas.microsoft.com/office/drawing/2014/main" id="{1A74799E-C151-0245-B891-776FC63C3C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1217" y="2498654"/>
            <a:ext cx="1476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11893"/>
                </a:solidFill>
              </a:rPr>
              <a:t>( ٥ ، ٨ )</a:t>
            </a:r>
            <a:endParaRPr lang="en-US" altLang="ar-SA" sz="2400" b="1">
              <a:solidFill>
                <a:srgbClr val="011893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63" name="Line 74">
            <a:extLst>
              <a:ext uri="{FF2B5EF4-FFF2-40B4-BE49-F238E27FC236}">
                <a16:creationId xmlns:a16="http://schemas.microsoft.com/office/drawing/2014/main" id="{30B0B75A-B65C-DE43-92A5-3532BE8FFDF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70992" y="2389117"/>
            <a:ext cx="2160587" cy="259238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>
              <a:solidFill>
                <a:srgbClr val="011893"/>
              </a:solidFill>
            </a:endParaRPr>
          </a:p>
        </p:txBody>
      </p:sp>
      <p:sp>
        <p:nvSpPr>
          <p:cNvPr id="164" name="Text Box 87">
            <a:extLst>
              <a:ext uri="{FF2B5EF4-FFF2-40B4-BE49-F238E27FC236}">
                <a16:creationId xmlns:a16="http://schemas.microsoft.com/office/drawing/2014/main" id="{A207AE7D-84F5-954B-B428-A0D9B9C6A5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1667" y="4081392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ar-SA" sz="2400" b="1">
                <a:solidFill>
                  <a:srgbClr val="01189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</a:p>
        </p:txBody>
      </p:sp>
      <p:sp>
        <p:nvSpPr>
          <p:cNvPr id="165" name="AutoShape 76">
            <a:extLst>
              <a:ext uri="{FF2B5EF4-FFF2-40B4-BE49-F238E27FC236}">
                <a16:creationId xmlns:a16="http://schemas.microsoft.com/office/drawing/2014/main" id="{57B04276-D3E9-104F-922E-F0330B2DD5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1817" y="4802117"/>
            <a:ext cx="2628900" cy="1296987"/>
          </a:xfrm>
          <a:prstGeom prst="wedgeRoundRectCallout">
            <a:avLst>
              <a:gd name="adj1" fmla="val -36898"/>
              <a:gd name="adj2" fmla="val -86231"/>
              <a:gd name="adj3" fmla="val 16667"/>
            </a:avLst>
          </a:prstGeom>
          <a:solidFill>
            <a:srgbClr val="E6EAC4">
              <a:alpha val="6196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>
                <a:solidFill>
                  <a:srgbClr val="00B050"/>
                </a:solidFill>
              </a:rPr>
              <a:t>المقطع السيني </a:t>
            </a:r>
            <a:r>
              <a:rPr lang="ar-SA" altLang="ar-SA" sz="2400" b="1" dirty="0">
                <a:solidFill>
                  <a:srgbClr val="011893"/>
                </a:solidFill>
              </a:rPr>
              <a:t>= ــ ٣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>
                <a:solidFill>
                  <a:srgbClr val="011893"/>
                </a:solidFill>
              </a:rPr>
              <a:t>وهو يمثل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>
                <a:solidFill>
                  <a:srgbClr val="011893"/>
                </a:solidFill>
              </a:rPr>
              <a:t>حل المعادلة</a:t>
            </a:r>
            <a:endParaRPr lang="en-US" altLang="ar-SA" sz="2400" b="1" dirty="0">
              <a:solidFill>
                <a:srgbClr val="011893"/>
              </a:solidFill>
            </a:endParaRPr>
          </a:p>
        </p:txBody>
      </p:sp>
      <p:sp>
        <p:nvSpPr>
          <p:cNvPr id="167" name="مربع نص 10">
            <a:extLst>
              <a:ext uri="{FF2B5EF4-FFF2-40B4-BE49-F238E27FC236}">
                <a16:creationId xmlns:a16="http://schemas.microsoft.com/office/drawing/2014/main" id="{E84BBBF7-060B-C74B-A802-B554DD6646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35379" y="2239880"/>
            <a:ext cx="1223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1800" dirty="0">
                <a:solidFill>
                  <a:srgbClr val="C00000"/>
                </a:solidFill>
              </a:rPr>
              <a:t>٨/صـ٧٢</a:t>
            </a:r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582F9BC9-AA02-174E-B48E-2AA021FD6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7843" y="6329731"/>
            <a:ext cx="2743200" cy="365125"/>
          </a:xfrm>
        </p:spPr>
        <p:txBody>
          <a:bodyPr/>
          <a:lstStyle/>
          <a:p>
            <a:fld id="{F925E5B0-F6F0-B247-8487-6A2CF50D42E2}" type="slidenum">
              <a:rPr lang="ar-SA" smtClean="0"/>
              <a:t>217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0585768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drape" invX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800" decel="100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800" decel="100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800" decel="100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800" decel="100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800" decel="100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800" decel="100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800" decel="100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800" decel="100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800" decel="100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800" decel="100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800" decel="100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800" decel="100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800" decel="100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800" decel="100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800" decel="100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800" decel="100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800" decel="100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800" decel="100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800" decel="100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800" decel="100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800" decel="100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800" decel="100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800" decel="100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800" decel="100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800" decel="100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  <p:bldP spid="109" grpId="0"/>
      <p:bldP spid="111" grpId="0"/>
      <p:bldP spid="112" grpId="0"/>
      <p:bldP spid="113" grpId="0"/>
      <p:bldP spid="114" grpId="0"/>
      <p:bldP spid="115" grpId="0"/>
      <p:bldP spid="116" grpId="0"/>
      <p:bldP spid="117" grpId="0"/>
      <p:bldP spid="118" grpId="0" animBg="1"/>
      <p:bldP spid="159" grpId="0"/>
      <p:bldP spid="160" grpId="0"/>
      <p:bldP spid="161" grpId="0"/>
      <p:bldP spid="162" grpId="0"/>
      <p:bldP spid="164" grpId="0"/>
      <p:bldP spid="16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>
            <a:extLst>
              <a:ext uri="{FF2B5EF4-FFF2-40B4-BE49-F238E27FC236}">
                <a16:creationId xmlns:a16="http://schemas.microsoft.com/office/drawing/2014/main" id="{8C0ED7A3-8A30-3A4C-8347-C9ACC9F689BD}"/>
              </a:ext>
            </a:extLst>
          </p:cNvPr>
          <p:cNvSpPr/>
          <p:nvPr/>
        </p:nvSpPr>
        <p:spPr>
          <a:xfrm>
            <a:off x="353878" y="178229"/>
            <a:ext cx="11484244" cy="6408711"/>
          </a:xfrm>
          <a:prstGeom prst="round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13D672F3-C997-1A47-A4EB-0D6E943191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7238" y="833352"/>
            <a:ext cx="11016137" cy="558173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4" name="مستطيل مستدير الزوايا 103">
            <a:extLst>
              <a:ext uri="{FF2B5EF4-FFF2-40B4-BE49-F238E27FC236}">
                <a16:creationId xmlns:a16="http://schemas.microsoft.com/office/drawing/2014/main" id="{806B5BCE-B8FB-714B-9BA9-776E13079A62}"/>
              </a:ext>
            </a:extLst>
          </p:cNvPr>
          <p:cNvSpPr/>
          <p:nvPr/>
        </p:nvSpPr>
        <p:spPr>
          <a:xfrm>
            <a:off x="595595" y="618319"/>
            <a:ext cx="11096787" cy="5796770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5" name="مستطيل مستدير الزوايا 104">
            <a:extLst>
              <a:ext uri="{FF2B5EF4-FFF2-40B4-BE49-F238E27FC236}">
                <a16:creationId xmlns:a16="http://schemas.microsoft.com/office/drawing/2014/main" id="{6566C454-AECE-FD4E-A839-C7201BE18EC6}"/>
              </a:ext>
            </a:extLst>
          </p:cNvPr>
          <p:cNvSpPr/>
          <p:nvPr/>
        </p:nvSpPr>
        <p:spPr>
          <a:xfrm>
            <a:off x="636091" y="614389"/>
            <a:ext cx="11096787" cy="5796770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F9CC5B45-3701-EB40-A57C-92F94AE26A8A}"/>
              </a:ext>
            </a:extLst>
          </p:cNvPr>
          <p:cNvGrpSpPr/>
          <p:nvPr/>
        </p:nvGrpSpPr>
        <p:grpSpPr>
          <a:xfrm>
            <a:off x="571344" y="614389"/>
            <a:ext cx="11508494" cy="6298245"/>
            <a:chOff x="571344" y="614389"/>
            <a:chExt cx="11508494" cy="6298245"/>
          </a:xfrm>
        </p:grpSpPr>
        <p:sp>
          <p:nvSpPr>
            <p:cNvPr id="106" name="مستطيل مستدير الزوايا 105">
              <a:extLst>
                <a:ext uri="{FF2B5EF4-FFF2-40B4-BE49-F238E27FC236}">
                  <a16:creationId xmlns:a16="http://schemas.microsoft.com/office/drawing/2014/main" id="{84DF02DB-973C-5C4E-940A-5ADFB1DAA22D}"/>
                </a:ext>
              </a:extLst>
            </p:cNvPr>
            <p:cNvSpPr/>
            <p:nvPr/>
          </p:nvSpPr>
          <p:spPr>
            <a:xfrm>
              <a:off x="571344" y="614389"/>
              <a:ext cx="11096787" cy="5796770"/>
            </a:xfrm>
            <a:prstGeom prst="roundRect">
              <a:avLst/>
            </a:prstGeom>
            <a:blipFill>
              <a:blip r:embed="rId5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13" name="صورة 12">
              <a:extLst>
                <a:ext uri="{FF2B5EF4-FFF2-40B4-BE49-F238E27FC236}">
                  <a16:creationId xmlns:a16="http://schemas.microsoft.com/office/drawing/2014/main" id="{94189E1B-BE51-E441-BF0F-EE5AA7AA81E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35000"/>
            </a:blip>
            <a:stretch>
              <a:fillRect/>
            </a:stretch>
          </p:blipFill>
          <p:spPr>
            <a:xfrm>
              <a:off x="11119069" y="5949940"/>
              <a:ext cx="960769" cy="962694"/>
            </a:xfrm>
            <a:prstGeom prst="rect">
              <a:avLst/>
            </a:prstGeom>
          </p:spPr>
        </p:pic>
      </p:grpSp>
      <p:pic>
        <p:nvPicPr>
          <p:cNvPr id="101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00181BFC-BD5C-3241-A39B-D15D788AA2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824973" y="-44605"/>
            <a:ext cx="127859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" name="مستطيل 106">
            <a:extLst>
              <a:ext uri="{FF2B5EF4-FFF2-40B4-BE49-F238E27FC236}">
                <a16:creationId xmlns:a16="http://schemas.microsoft.com/office/drawing/2014/main" id="{97CA8C4D-DC24-0A43-B441-228E8D43B608}"/>
              </a:ext>
            </a:extLst>
          </p:cNvPr>
          <p:cNvSpPr/>
          <p:nvPr/>
        </p:nvSpPr>
        <p:spPr>
          <a:xfrm rot="385153">
            <a:off x="10005813" y="99967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 err="1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تاكد</a:t>
            </a:r>
            <a:endParaRPr lang="ar-SA" sz="3200" b="1" dirty="0">
              <a:ln w="9525">
                <a:solidFill>
                  <a:prstClr val="black"/>
                </a:solidFill>
                <a:prstDash val="solid"/>
              </a:ln>
              <a:solidFill>
                <a:srgbClr val="D58C2E">
                  <a:lumMod val="50000"/>
                </a:srgbClr>
              </a:solidFill>
              <a:effectLst>
                <a:outerShdw blurRad="12700" dist="38100" dir="2700000" algn="tl" rotWithShape="0">
                  <a:srgbClr val="C9492C">
                    <a:lumMod val="60000"/>
                    <a:lumOff val="40000"/>
                  </a:srgbClr>
                </a:outerShdw>
              </a:effectLst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498F7D1C-6094-284C-9F06-D3118BD7B345}"/>
              </a:ext>
            </a:extLst>
          </p:cNvPr>
          <p:cNvGrpSpPr/>
          <p:nvPr/>
        </p:nvGrpSpPr>
        <p:grpSpPr>
          <a:xfrm>
            <a:off x="1175017" y="3290"/>
            <a:ext cx="9841965" cy="1169410"/>
            <a:chOff x="1175017" y="147233"/>
            <a:chExt cx="9841965" cy="1169410"/>
          </a:xfrm>
        </p:grpSpPr>
        <p:sp>
          <p:nvSpPr>
            <p:cNvPr id="102" name="مستطيل مستدير الزوايا 101">
              <a:extLst>
                <a:ext uri="{FF2B5EF4-FFF2-40B4-BE49-F238E27FC236}">
                  <a16:creationId xmlns:a16="http://schemas.microsoft.com/office/drawing/2014/main" id="{BA0F24FD-DF89-5A4A-A1C2-61FEADB46786}"/>
                </a:ext>
              </a:extLst>
            </p:cNvPr>
            <p:cNvSpPr/>
            <p:nvPr/>
          </p:nvSpPr>
          <p:spPr>
            <a:xfrm>
              <a:off x="1175017" y="282896"/>
              <a:ext cx="9841965" cy="550456"/>
            </a:xfrm>
            <a:prstGeom prst="roundRect">
              <a:avLst/>
            </a:prstGeom>
            <a:gradFill>
              <a:gsLst>
                <a:gs pos="0">
                  <a:schemeClr val="accent6">
                    <a:lumMod val="40000"/>
                    <a:lumOff val="60000"/>
                  </a:schemeClr>
                </a:gs>
                <a:gs pos="74000">
                  <a:schemeClr val="bg2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grpSp>
          <p:nvGrpSpPr>
            <p:cNvPr id="103" name="مجموعة 102">
              <a:extLst>
                <a:ext uri="{FF2B5EF4-FFF2-40B4-BE49-F238E27FC236}">
                  <a16:creationId xmlns:a16="http://schemas.microsoft.com/office/drawing/2014/main" id="{89B07C66-5BC3-B047-AF48-0920436C0FCB}"/>
                </a:ext>
              </a:extLst>
            </p:cNvPr>
            <p:cNvGrpSpPr/>
            <p:nvPr/>
          </p:nvGrpSpPr>
          <p:grpSpPr>
            <a:xfrm>
              <a:off x="1175018" y="147233"/>
              <a:ext cx="9825293" cy="1169410"/>
              <a:chOff x="1175018" y="147233"/>
              <a:chExt cx="9825293" cy="1169410"/>
            </a:xfrm>
          </p:grpSpPr>
          <p:grpSp>
            <p:nvGrpSpPr>
              <p:cNvPr id="5" name="مجموعة 110">
                <a:extLst>
                  <a:ext uri="{FF2B5EF4-FFF2-40B4-BE49-F238E27FC236}">
                    <a16:creationId xmlns:a16="http://schemas.microsoft.com/office/drawing/2014/main" id="{D8FB447C-78AE-5B4C-A916-DB9DF6511D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10089210" y="312255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6" name="مجموعة 111">
                  <a:extLst>
                    <a:ext uri="{FF2B5EF4-FFF2-40B4-BE49-F238E27FC236}">
                      <a16:creationId xmlns:a16="http://schemas.microsoft.com/office/drawing/2014/main" id="{67D72977-B08C-7D4E-B0D7-DBDA2819BE6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9" name="مستطيل مستدير الزوايا 8">
                    <a:extLst>
                      <a:ext uri="{FF2B5EF4-FFF2-40B4-BE49-F238E27FC236}">
                        <a16:creationId xmlns:a16="http://schemas.microsoft.com/office/drawing/2014/main" id="{B11773FE-C44F-974B-B5B8-2B35FCAF8528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10" name="مستطيل مستدير الزوايا 9">
                    <a:extLst>
                      <a:ext uri="{FF2B5EF4-FFF2-40B4-BE49-F238E27FC236}">
                        <a16:creationId xmlns:a16="http://schemas.microsoft.com/office/drawing/2014/main" id="{7B167454-792B-D94C-9DDF-E60B4E635265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11" name="مستطيل مستدير الزوايا 10">
                    <a:extLst>
                      <a:ext uri="{FF2B5EF4-FFF2-40B4-BE49-F238E27FC236}">
                        <a16:creationId xmlns:a16="http://schemas.microsoft.com/office/drawing/2014/main" id="{AE14DBDD-5CEB-A747-9A03-AE00ACDFBD92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12" name="مستطيل مستدير الزوايا 11">
                    <a:extLst>
                      <a:ext uri="{FF2B5EF4-FFF2-40B4-BE49-F238E27FC236}">
                        <a16:creationId xmlns:a16="http://schemas.microsoft.com/office/drawing/2014/main" id="{BA5D3C2D-21AD-ED41-B069-C79CE954970A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" name="Google Shape;153;p5">
                  <a:extLst>
                    <a:ext uri="{FF2B5EF4-FFF2-40B4-BE49-F238E27FC236}">
                      <a16:creationId xmlns:a16="http://schemas.microsoft.com/office/drawing/2014/main" id="{99327B25-9955-0F49-9A23-9631804D749C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" name="Google Shape;153;p5">
                  <a:extLst>
                    <a:ext uri="{FF2B5EF4-FFF2-40B4-BE49-F238E27FC236}">
                      <a16:creationId xmlns:a16="http://schemas.microsoft.com/office/drawing/2014/main" id="{017969FD-F0F8-D34F-BDB6-D812313463D6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5" name="مجموعة 110">
                <a:extLst>
                  <a:ext uri="{FF2B5EF4-FFF2-40B4-BE49-F238E27FC236}">
                    <a16:creationId xmlns:a16="http://schemas.microsoft.com/office/drawing/2014/main" id="{86E76CD3-003F-D947-9014-8F9C6C441A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8633352" y="328049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46" name="مجموعة 111">
                  <a:extLst>
                    <a:ext uri="{FF2B5EF4-FFF2-40B4-BE49-F238E27FC236}">
                      <a16:creationId xmlns:a16="http://schemas.microsoft.com/office/drawing/2014/main" id="{94C35998-35ED-E04B-BE8E-4B91B91686A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49" name="مستطيل مستدير الزوايا 48">
                    <a:extLst>
                      <a:ext uri="{FF2B5EF4-FFF2-40B4-BE49-F238E27FC236}">
                        <a16:creationId xmlns:a16="http://schemas.microsoft.com/office/drawing/2014/main" id="{2E487F7A-09CD-C142-AFB9-6805CC16F0D0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0" name="مستطيل مستدير الزوايا 49">
                    <a:extLst>
                      <a:ext uri="{FF2B5EF4-FFF2-40B4-BE49-F238E27FC236}">
                        <a16:creationId xmlns:a16="http://schemas.microsoft.com/office/drawing/2014/main" id="{1E838335-7CEE-A048-85DC-6D54CE2F3C09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1" name="مستطيل مستدير الزوايا 50">
                    <a:extLst>
                      <a:ext uri="{FF2B5EF4-FFF2-40B4-BE49-F238E27FC236}">
                        <a16:creationId xmlns:a16="http://schemas.microsoft.com/office/drawing/2014/main" id="{E7C7CBDD-7DA1-FB4E-ABA3-33351C66DD3F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52" name="مستطيل مستدير الزوايا 51">
                    <a:extLst>
                      <a:ext uri="{FF2B5EF4-FFF2-40B4-BE49-F238E27FC236}">
                        <a16:creationId xmlns:a16="http://schemas.microsoft.com/office/drawing/2014/main" id="{C0DE696C-F2EC-7B48-B33C-77F7B7339C28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47" name="Google Shape;153;p5">
                  <a:extLst>
                    <a:ext uri="{FF2B5EF4-FFF2-40B4-BE49-F238E27FC236}">
                      <a16:creationId xmlns:a16="http://schemas.microsoft.com/office/drawing/2014/main" id="{2EE3B57C-8BDE-A746-8E4B-B5D1A179AE81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" name="Google Shape;153;p5">
                  <a:extLst>
                    <a:ext uri="{FF2B5EF4-FFF2-40B4-BE49-F238E27FC236}">
                      <a16:creationId xmlns:a16="http://schemas.microsoft.com/office/drawing/2014/main" id="{F406B427-FB9E-F541-8CE6-505B398A1D8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3" name="مجموعة 110">
                <a:extLst>
                  <a:ext uri="{FF2B5EF4-FFF2-40B4-BE49-F238E27FC236}">
                    <a16:creationId xmlns:a16="http://schemas.microsoft.com/office/drawing/2014/main" id="{275C270F-E3F1-464C-B22A-BDD63369D0D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7303136" y="278879"/>
                <a:ext cx="1105793" cy="917531"/>
                <a:chOff x="5245129" y="1929694"/>
                <a:chExt cx="1047244" cy="518194"/>
              </a:xfrm>
            </p:grpSpPr>
            <p:grpSp>
              <p:nvGrpSpPr>
                <p:cNvPr id="54" name="مجموعة 111">
                  <a:extLst>
                    <a:ext uri="{FF2B5EF4-FFF2-40B4-BE49-F238E27FC236}">
                      <a16:creationId xmlns:a16="http://schemas.microsoft.com/office/drawing/2014/main" id="{CA4C9D07-B687-2F45-A2DA-CF7DB5E29DC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45129" y="1929694"/>
                  <a:ext cx="1047244" cy="514828"/>
                  <a:chOff x="5245129" y="1929694"/>
                  <a:chExt cx="1047244" cy="514828"/>
                </a:xfrm>
              </p:grpSpPr>
              <p:sp>
                <p:nvSpPr>
                  <p:cNvPr id="57" name="مستطيل مستدير الزوايا 56">
                    <a:extLst>
                      <a:ext uri="{FF2B5EF4-FFF2-40B4-BE49-F238E27FC236}">
                        <a16:creationId xmlns:a16="http://schemas.microsoft.com/office/drawing/2014/main" id="{937AB966-247A-E143-B768-DD65C35A92D0}"/>
                      </a:ext>
                    </a:extLst>
                  </p:cNvPr>
                  <p:cNvSpPr/>
                  <p:nvPr/>
                </p:nvSpPr>
                <p:spPr>
                  <a:xfrm>
                    <a:off x="5852064" y="234879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8" name="مستطيل مستدير الزوايا 57">
                    <a:extLst>
                      <a:ext uri="{FF2B5EF4-FFF2-40B4-BE49-F238E27FC236}">
                        <a16:creationId xmlns:a16="http://schemas.microsoft.com/office/drawing/2014/main" id="{E6272113-4621-094E-A553-8225F5D538E9}"/>
                      </a:ext>
                    </a:extLst>
                  </p:cNvPr>
                  <p:cNvSpPr/>
                  <p:nvPr/>
                </p:nvSpPr>
                <p:spPr>
                  <a:xfrm>
                    <a:off x="5245129" y="1932728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9" name="مستطيل مستدير الزوايا 58">
                    <a:extLst>
                      <a:ext uri="{FF2B5EF4-FFF2-40B4-BE49-F238E27FC236}">
                        <a16:creationId xmlns:a16="http://schemas.microsoft.com/office/drawing/2014/main" id="{B079C989-BB59-CC4A-93F6-D2D3371D1C9B}"/>
                      </a:ext>
                    </a:extLst>
                  </p:cNvPr>
                  <p:cNvSpPr/>
                  <p:nvPr/>
                </p:nvSpPr>
                <p:spPr>
                  <a:xfrm>
                    <a:off x="5255194" y="234218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60" name="مستطيل مستدير الزوايا 59">
                    <a:extLst>
                      <a:ext uri="{FF2B5EF4-FFF2-40B4-BE49-F238E27FC236}">
                        <a16:creationId xmlns:a16="http://schemas.microsoft.com/office/drawing/2014/main" id="{C7500518-B718-B648-86E6-241F341BBF5F}"/>
                      </a:ext>
                    </a:extLst>
                  </p:cNvPr>
                  <p:cNvSpPr/>
                  <p:nvPr/>
                </p:nvSpPr>
                <p:spPr>
                  <a:xfrm>
                    <a:off x="5894265" y="192969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55" name="Google Shape;153;p5">
                  <a:extLst>
                    <a:ext uri="{FF2B5EF4-FFF2-40B4-BE49-F238E27FC236}">
                      <a16:creationId xmlns:a16="http://schemas.microsoft.com/office/drawing/2014/main" id="{B2C82BAD-209A-2E41-9CC0-B00E01AC4D5A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83629" y="2381954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" name="Google Shape;153;p5">
                  <a:extLst>
                    <a:ext uri="{FF2B5EF4-FFF2-40B4-BE49-F238E27FC236}">
                      <a16:creationId xmlns:a16="http://schemas.microsoft.com/office/drawing/2014/main" id="{BC8FEE3A-B906-C14F-8B28-DE0604757C6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86751" y="1952424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1" name="مجموعة 110">
                <a:extLst>
                  <a:ext uri="{FF2B5EF4-FFF2-40B4-BE49-F238E27FC236}">
                    <a16:creationId xmlns:a16="http://schemas.microsoft.com/office/drawing/2014/main" id="{00CB73BA-1415-1348-A303-627EC4ABA57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5851762" y="336312"/>
                <a:ext cx="1077846" cy="832402"/>
                <a:chOff x="5273639" y="1905166"/>
                <a:chExt cx="1020777" cy="470116"/>
              </a:xfrm>
            </p:grpSpPr>
            <p:grpSp>
              <p:nvGrpSpPr>
                <p:cNvPr id="62" name="مجموعة 111">
                  <a:extLst>
                    <a:ext uri="{FF2B5EF4-FFF2-40B4-BE49-F238E27FC236}">
                      <a16:creationId xmlns:a16="http://schemas.microsoft.com/office/drawing/2014/main" id="{C65943EA-9805-DC45-B06A-EBD9EBF2E99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73639" y="1905166"/>
                  <a:ext cx="1020777" cy="470116"/>
                  <a:chOff x="5273639" y="1905166"/>
                  <a:chExt cx="1020777" cy="470116"/>
                </a:xfrm>
              </p:grpSpPr>
              <p:sp>
                <p:nvSpPr>
                  <p:cNvPr id="65" name="مستطيل مستدير الزوايا 64">
                    <a:extLst>
                      <a:ext uri="{FF2B5EF4-FFF2-40B4-BE49-F238E27FC236}">
                        <a16:creationId xmlns:a16="http://schemas.microsoft.com/office/drawing/2014/main" id="{DC50539E-268F-7743-A958-7EF825B179D6}"/>
                      </a:ext>
                    </a:extLst>
                  </p:cNvPr>
                  <p:cNvSpPr/>
                  <p:nvPr/>
                </p:nvSpPr>
                <p:spPr>
                  <a:xfrm>
                    <a:off x="5896308" y="227955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66" name="مستطيل مستدير الزوايا 65">
                    <a:extLst>
                      <a:ext uri="{FF2B5EF4-FFF2-40B4-BE49-F238E27FC236}">
                        <a16:creationId xmlns:a16="http://schemas.microsoft.com/office/drawing/2014/main" id="{8B84A0E0-BD45-5D4F-AD8C-7A12A8611FD4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67" name="مستطيل مستدير الزوايا 66">
                    <a:extLst>
                      <a:ext uri="{FF2B5EF4-FFF2-40B4-BE49-F238E27FC236}">
                        <a16:creationId xmlns:a16="http://schemas.microsoft.com/office/drawing/2014/main" id="{42D9D22A-8C1B-6C45-A462-564DAEFBE5C4}"/>
                      </a:ext>
                    </a:extLst>
                  </p:cNvPr>
                  <p:cNvSpPr/>
                  <p:nvPr/>
                </p:nvSpPr>
                <p:spPr>
                  <a:xfrm>
                    <a:off x="5273639" y="2273700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68" name="مستطيل مستدير الزوايا 67">
                    <a:extLst>
                      <a:ext uri="{FF2B5EF4-FFF2-40B4-BE49-F238E27FC236}">
                        <a16:creationId xmlns:a16="http://schemas.microsoft.com/office/drawing/2014/main" id="{0A2C1AE4-C9D0-1D46-969E-A35CF2D5A538}"/>
                      </a:ext>
                    </a:extLst>
                  </p:cNvPr>
                  <p:cNvSpPr/>
                  <p:nvPr/>
                </p:nvSpPr>
                <p:spPr>
                  <a:xfrm>
                    <a:off x="5892765" y="1905166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64" name="Google Shape;153;p5">
                  <a:extLst>
                    <a:ext uri="{FF2B5EF4-FFF2-40B4-BE49-F238E27FC236}">
                      <a16:creationId xmlns:a16="http://schemas.microsoft.com/office/drawing/2014/main" id="{908BF49D-AE8C-674A-B883-1DE0E6B2ED9F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75891" y="191521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" name="Google Shape;153;p5">
                  <a:extLst>
                    <a:ext uri="{FF2B5EF4-FFF2-40B4-BE49-F238E27FC236}">
                      <a16:creationId xmlns:a16="http://schemas.microsoft.com/office/drawing/2014/main" id="{428C837E-DA5C-4C44-914A-56F8C50C1B9C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10332" y="2294965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9" name="مجموعة 110">
                <a:extLst>
                  <a:ext uri="{FF2B5EF4-FFF2-40B4-BE49-F238E27FC236}">
                    <a16:creationId xmlns:a16="http://schemas.microsoft.com/office/drawing/2014/main" id="{449D5064-B5FB-5F49-A92F-ED5C95BCB2B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4480787" y="405541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70" name="مجموعة 111">
                  <a:extLst>
                    <a:ext uri="{FF2B5EF4-FFF2-40B4-BE49-F238E27FC236}">
                      <a16:creationId xmlns:a16="http://schemas.microsoft.com/office/drawing/2014/main" id="{C9A1F6A5-BF46-AB45-8A2E-FD7674A288E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73" name="مستطيل مستدير الزوايا 72">
                    <a:extLst>
                      <a:ext uri="{FF2B5EF4-FFF2-40B4-BE49-F238E27FC236}">
                        <a16:creationId xmlns:a16="http://schemas.microsoft.com/office/drawing/2014/main" id="{0BF05E30-31CF-ED4E-92C4-C9AEC318E356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74" name="مستطيل مستدير الزوايا 73">
                    <a:extLst>
                      <a:ext uri="{FF2B5EF4-FFF2-40B4-BE49-F238E27FC236}">
                        <a16:creationId xmlns:a16="http://schemas.microsoft.com/office/drawing/2014/main" id="{871AE7DF-2CB1-D14A-81A6-D54197715025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75" name="مستطيل مستدير الزوايا 74">
                    <a:extLst>
                      <a:ext uri="{FF2B5EF4-FFF2-40B4-BE49-F238E27FC236}">
                        <a16:creationId xmlns:a16="http://schemas.microsoft.com/office/drawing/2014/main" id="{CB1CA13F-AA0B-2D4D-9DB7-2C5E81941395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76" name="مستطيل مستدير الزوايا 75">
                    <a:extLst>
                      <a:ext uri="{FF2B5EF4-FFF2-40B4-BE49-F238E27FC236}">
                        <a16:creationId xmlns:a16="http://schemas.microsoft.com/office/drawing/2014/main" id="{98D89A3D-9107-344E-8FE2-2FC327ABD9FF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1" name="Google Shape;153;p5">
                  <a:extLst>
                    <a:ext uri="{FF2B5EF4-FFF2-40B4-BE49-F238E27FC236}">
                      <a16:creationId xmlns:a16="http://schemas.microsoft.com/office/drawing/2014/main" id="{A61E54F4-D954-9B4E-BEBE-5E1F8AD0A5A7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" name="Google Shape;153;p5">
                  <a:extLst>
                    <a:ext uri="{FF2B5EF4-FFF2-40B4-BE49-F238E27FC236}">
                      <a16:creationId xmlns:a16="http://schemas.microsoft.com/office/drawing/2014/main" id="{600F0D4C-7D57-5749-997D-6CFF57107C3B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7" name="مجموعة 110">
                <a:extLst>
                  <a:ext uri="{FF2B5EF4-FFF2-40B4-BE49-F238E27FC236}">
                    <a16:creationId xmlns:a16="http://schemas.microsoft.com/office/drawing/2014/main" id="{C8B018B1-D3F4-F640-A0D3-E2BA0ECFC0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3287417" y="405541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78" name="مجموعة 111">
                  <a:extLst>
                    <a:ext uri="{FF2B5EF4-FFF2-40B4-BE49-F238E27FC236}">
                      <a16:creationId xmlns:a16="http://schemas.microsoft.com/office/drawing/2014/main" id="{FB5DEB45-C71D-C54B-B6A2-4C9406B0DF1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81" name="مستطيل مستدير الزوايا 80">
                    <a:extLst>
                      <a:ext uri="{FF2B5EF4-FFF2-40B4-BE49-F238E27FC236}">
                        <a16:creationId xmlns:a16="http://schemas.microsoft.com/office/drawing/2014/main" id="{148C37B4-8079-FE46-9C40-885B4ABCEA97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82" name="مستطيل مستدير الزوايا 81">
                    <a:extLst>
                      <a:ext uri="{FF2B5EF4-FFF2-40B4-BE49-F238E27FC236}">
                        <a16:creationId xmlns:a16="http://schemas.microsoft.com/office/drawing/2014/main" id="{96E25728-DE18-7C40-92BF-8DD66F97FF3D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83" name="مستطيل مستدير الزوايا 82">
                    <a:extLst>
                      <a:ext uri="{FF2B5EF4-FFF2-40B4-BE49-F238E27FC236}">
                        <a16:creationId xmlns:a16="http://schemas.microsoft.com/office/drawing/2014/main" id="{1491CB03-B420-894D-AF97-A012BD8F2232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84" name="مستطيل مستدير الزوايا 83">
                    <a:extLst>
                      <a:ext uri="{FF2B5EF4-FFF2-40B4-BE49-F238E27FC236}">
                        <a16:creationId xmlns:a16="http://schemas.microsoft.com/office/drawing/2014/main" id="{0DAC7330-991B-BE4A-8636-743D7366FFB0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9" name="Google Shape;153;p5">
                  <a:extLst>
                    <a:ext uri="{FF2B5EF4-FFF2-40B4-BE49-F238E27FC236}">
                      <a16:creationId xmlns:a16="http://schemas.microsoft.com/office/drawing/2014/main" id="{728ECFA4-2ECD-7F47-8BC1-B75A6349E0E4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" name="Google Shape;153;p5">
                  <a:extLst>
                    <a:ext uri="{FF2B5EF4-FFF2-40B4-BE49-F238E27FC236}">
                      <a16:creationId xmlns:a16="http://schemas.microsoft.com/office/drawing/2014/main" id="{A9EF06EE-075B-6E4A-AC03-426A2D3F98F5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85" name="مجموعة 110">
                <a:extLst>
                  <a:ext uri="{FF2B5EF4-FFF2-40B4-BE49-F238E27FC236}">
                    <a16:creationId xmlns:a16="http://schemas.microsoft.com/office/drawing/2014/main" id="{EF79F695-C84B-564F-AEFD-35FF22D2BA2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2094047" y="359046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86" name="مجموعة 111">
                  <a:extLst>
                    <a:ext uri="{FF2B5EF4-FFF2-40B4-BE49-F238E27FC236}">
                      <a16:creationId xmlns:a16="http://schemas.microsoft.com/office/drawing/2014/main" id="{DED6A6E3-548C-4A4D-BFF6-962D5A44A9A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89" name="مستطيل مستدير الزوايا 88">
                    <a:extLst>
                      <a:ext uri="{FF2B5EF4-FFF2-40B4-BE49-F238E27FC236}">
                        <a16:creationId xmlns:a16="http://schemas.microsoft.com/office/drawing/2014/main" id="{030EB5C7-565A-EA4C-BF36-CADFE3D9BD20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0" name="مستطيل مستدير الزوايا 89">
                    <a:extLst>
                      <a:ext uri="{FF2B5EF4-FFF2-40B4-BE49-F238E27FC236}">
                        <a16:creationId xmlns:a16="http://schemas.microsoft.com/office/drawing/2014/main" id="{68A9E73F-8DC0-5348-ABDD-39E54CF94633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1" name="مستطيل مستدير الزوايا 90">
                    <a:extLst>
                      <a:ext uri="{FF2B5EF4-FFF2-40B4-BE49-F238E27FC236}">
                        <a16:creationId xmlns:a16="http://schemas.microsoft.com/office/drawing/2014/main" id="{97E5C65D-F5E6-8C44-B404-5D0D2A2E375E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92" name="مستطيل مستدير الزوايا 91">
                    <a:extLst>
                      <a:ext uri="{FF2B5EF4-FFF2-40B4-BE49-F238E27FC236}">
                        <a16:creationId xmlns:a16="http://schemas.microsoft.com/office/drawing/2014/main" id="{8314E805-4D18-4A4E-9210-347645CB0D72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87" name="Google Shape;153;p5">
                  <a:extLst>
                    <a:ext uri="{FF2B5EF4-FFF2-40B4-BE49-F238E27FC236}">
                      <a16:creationId xmlns:a16="http://schemas.microsoft.com/office/drawing/2014/main" id="{88152DAF-4698-964B-80BF-4CD7A200E30B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" name="Google Shape;153;p5">
                  <a:extLst>
                    <a:ext uri="{FF2B5EF4-FFF2-40B4-BE49-F238E27FC236}">
                      <a16:creationId xmlns:a16="http://schemas.microsoft.com/office/drawing/2014/main" id="{4F3079B3-94A4-854A-AFFC-109E4E3EE23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3" name="مجموعة 110">
                <a:extLst>
                  <a:ext uri="{FF2B5EF4-FFF2-40B4-BE49-F238E27FC236}">
                    <a16:creationId xmlns:a16="http://schemas.microsoft.com/office/drawing/2014/main" id="{831C2CC7-ACDE-7A47-86C7-A65306A2E9A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1009996" y="343252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94" name="مجموعة 111">
                  <a:extLst>
                    <a:ext uri="{FF2B5EF4-FFF2-40B4-BE49-F238E27FC236}">
                      <a16:creationId xmlns:a16="http://schemas.microsoft.com/office/drawing/2014/main" id="{9B1E8C9A-D563-404E-AC49-F1EAE311033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97" name="مستطيل مستدير الزوايا 96">
                    <a:extLst>
                      <a:ext uri="{FF2B5EF4-FFF2-40B4-BE49-F238E27FC236}">
                        <a16:creationId xmlns:a16="http://schemas.microsoft.com/office/drawing/2014/main" id="{28FEA676-9570-9E40-B956-A25836039B7F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8" name="مستطيل مستدير الزوايا 97">
                    <a:extLst>
                      <a:ext uri="{FF2B5EF4-FFF2-40B4-BE49-F238E27FC236}">
                        <a16:creationId xmlns:a16="http://schemas.microsoft.com/office/drawing/2014/main" id="{AAC9DA80-BDF3-B945-A300-B535286B8E54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9" name="مستطيل مستدير الزوايا 98">
                    <a:extLst>
                      <a:ext uri="{FF2B5EF4-FFF2-40B4-BE49-F238E27FC236}">
                        <a16:creationId xmlns:a16="http://schemas.microsoft.com/office/drawing/2014/main" id="{F233800A-F4DF-7A45-8A5A-7B299AAA6404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100" name="مستطيل مستدير الزوايا 99">
                    <a:extLst>
                      <a:ext uri="{FF2B5EF4-FFF2-40B4-BE49-F238E27FC236}">
                        <a16:creationId xmlns:a16="http://schemas.microsoft.com/office/drawing/2014/main" id="{5BBE4F7E-4FF9-184F-BD0E-6F5A0281CB69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95" name="Google Shape;153;p5">
                  <a:extLst>
                    <a:ext uri="{FF2B5EF4-FFF2-40B4-BE49-F238E27FC236}">
                      <a16:creationId xmlns:a16="http://schemas.microsoft.com/office/drawing/2014/main" id="{B1338737-B85E-8944-83F3-190E6BB8B029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" name="Google Shape;153;p5">
                  <a:extLst>
                    <a:ext uri="{FF2B5EF4-FFF2-40B4-BE49-F238E27FC236}">
                      <a16:creationId xmlns:a16="http://schemas.microsoft.com/office/drawing/2014/main" id="{D2DF8137-45DA-E044-ADA4-F3FDA5178177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108" name="Text Box 87">
            <a:extLst>
              <a:ext uri="{FF2B5EF4-FFF2-40B4-BE49-F238E27FC236}">
                <a16:creationId xmlns:a16="http://schemas.microsoft.com/office/drawing/2014/main" id="{EA850433-5DF2-9043-8F2D-F8919E38CA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6137" y="3457850"/>
            <a:ext cx="2376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11893"/>
                </a:solidFill>
              </a:rPr>
              <a:t>الدالة المرتبطة هي :</a:t>
            </a:r>
            <a:endParaRPr lang="en-US" altLang="ar-SA" sz="2400" b="1">
              <a:solidFill>
                <a:srgbClr val="011893"/>
              </a:solidFill>
            </a:endParaRPr>
          </a:p>
        </p:txBody>
      </p:sp>
      <p:sp>
        <p:nvSpPr>
          <p:cNvPr id="109" name="Text Box 87">
            <a:extLst>
              <a:ext uri="{FF2B5EF4-FFF2-40B4-BE49-F238E27FC236}">
                <a16:creationId xmlns:a16="http://schemas.microsoft.com/office/drawing/2014/main" id="{28662D9A-9E3C-094F-802D-659664B550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2425" y="3481662"/>
            <a:ext cx="1979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B050"/>
                </a:solidFill>
              </a:rPr>
              <a:t>د ( </a:t>
            </a:r>
            <a:r>
              <a:rPr lang="ar-SA" altLang="ar-SA" sz="2400" b="1" dirty="0" err="1">
                <a:solidFill>
                  <a:srgbClr val="00B050"/>
                </a:solidFill>
              </a:rPr>
              <a:t>س</a:t>
            </a:r>
            <a:r>
              <a:rPr lang="ar-SA" altLang="ar-SA" sz="2400" b="1" dirty="0">
                <a:solidFill>
                  <a:srgbClr val="00B050"/>
                </a:solidFill>
              </a:rPr>
              <a:t> ) = ٣٥</a:t>
            </a:r>
            <a:endParaRPr lang="en-US" altLang="ar-SA" sz="2400" b="1" dirty="0">
              <a:solidFill>
                <a:srgbClr val="00B050"/>
              </a:solidFill>
            </a:endParaRPr>
          </a:p>
        </p:txBody>
      </p:sp>
      <p:graphicFrame>
        <p:nvGraphicFramePr>
          <p:cNvPr id="110" name="Group 4">
            <a:extLst>
              <a:ext uri="{FF2B5EF4-FFF2-40B4-BE49-F238E27FC236}">
                <a16:creationId xmlns:a16="http://schemas.microsoft.com/office/drawing/2014/main" id="{C2A50F44-E22C-4740-92AA-2CE8093A8E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9374983"/>
              </p:ext>
            </p:extLst>
          </p:nvPr>
        </p:nvGraphicFramePr>
        <p:xfrm>
          <a:off x="5408825" y="4648475"/>
          <a:ext cx="4967287" cy="1431925"/>
        </p:xfrm>
        <a:graphic>
          <a:graphicData uri="http://schemas.openxmlformats.org/drawingml/2006/table">
            <a:tbl>
              <a:tblPr rtl="1"/>
              <a:tblGrid>
                <a:gridCol w="19446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1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1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0850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س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د ( س )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263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 س ، د ( س ) )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1" name="Text Box 87">
            <a:extLst>
              <a:ext uri="{FF2B5EF4-FFF2-40B4-BE49-F238E27FC236}">
                <a16:creationId xmlns:a16="http://schemas.microsoft.com/office/drawing/2014/main" id="{23E60169-2069-2340-8E31-2275FBD7DF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1562" y="4689750"/>
            <a:ext cx="14065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 dirty="0">
                <a:solidFill>
                  <a:srgbClr val="C00000"/>
                </a:solidFill>
              </a:rPr>
              <a:t>٣</a:t>
            </a:r>
            <a:endParaRPr lang="en-US" altLang="ar-SA" sz="2200" b="1" dirty="0">
              <a:solidFill>
                <a:srgbClr val="C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2" name="Text Box 87">
            <a:extLst>
              <a:ext uri="{FF2B5EF4-FFF2-40B4-BE49-F238E27FC236}">
                <a16:creationId xmlns:a16="http://schemas.microsoft.com/office/drawing/2014/main" id="{B8CFA42D-3564-C04D-8EF0-E508479364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0262" y="4684987"/>
            <a:ext cx="14065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 dirty="0">
                <a:solidFill>
                  <a:srgbClr val="C00000"/>
                </a:solidFill>
              </a:rPr>
              <a:t>٦</a:t>
            </a:r>
            <a:endParaRPr lang="en-US" altLang="ar-SA" sz="2200" b="1" dirty="0">
              <a:solidFill>
                <a:srgbClr val="C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3" name="Text Box 87">
            <a:extLst>
              <a:ext uri="{FF2B5EF4-FFF2-40B4-BE49-F238E27FC236}">
                <a16:creationId xmlns:a16="http://schemas.microsoft.com/office/drawing/2014/main" id="{B6DB9719-2DBB-5748-AF13-29E7F30591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1562" y="5158062"/>
            <a:ext cx="14065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>
                <a:solidFill>
                  <a:srgbClr val="011893"/>
                </a:solidFill>
              </a:rPr>
              <a:t>٣٥</a:t>
            </a:r>
            <a:endParaRPr lang="en-US" altLang="ar-SA" sz="2200" b="1">
              <a:solidFill>
                <a:srgbClr val="011893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4" name="Text Box 87">
            <a:extLst>
              <a:ext uri="{FF2B5EF4-FFF2-40B4-BE49-F238E27FC236}">
                <a16:creationId xmlns:a16="http://schemas.microsoft.com/office/drawing/2014/main" id="{F05BEFEB-1599-0446-80C3-3AEA6CB426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0262" y="5153300"/>
            <a:ext cx="14065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>
                <a:solidFill>
                  <a:srgbClr val="011893"/>
                </a:solidFill>
              </a:rPr>
              <a:t>٣٥</a:t>
            </a:r>
            <a:endParaRPr lang="en-US" altLang="ar-SA" sz="2200" b="1">
              <a:solidFill>
                <a:srgbClr val="011893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5" name="Text Box 87">
            <a:extLst>
              <a:ext uri="{FF2B5EF4-FFF2-40B4-BE49-F238E27FC236}">
                <a16:creationId xmlns:a16="http://schemas.microsoft.com/office/drawing/2014/main" id="{F721AC64-0670-9C45-ABBA-FBF427B844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1562" y="5626375"/>
            <a:ext cx="14065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>
                <a:solidFill>
                  <a:srgbClr val="011893"/>
                </a:solidFill>
              </a:rPr>
              <a:t>( ٣ ، ٣٥ )</a:t>
            </a:r>
            <a:endParaRPr lang="en-US" altLang="ar-SA" sz="2200" b="1">
              <a:solidFill>
                <a:srgbClr val="011893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6" name="Text Box 87">
            <a:extLst>
              <a:ext uri="{FF2B5EF4-FFF2-40B4-BE49-F238E27FC236}">
                <a16:creationId xmlns:a16="http://schemas.microsoft.com/office/drawing/2014/main" id="{BC4B8BE7-0DF8-DB44-964F-065BEB94C9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0262" y="5621612"/>
            <a:ext cx="14065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>
                <a:solidFill>
                  <a:srgbClr val="011893"/>
                </a:solidFill>
              </a:rPr>
              <a:t>( ٦ ، ٣٥ )</a:t>
            </a:r>
            <a:endParaRPr lang="en-US" altLang="ar-SA" sz="2200" b="1">
              <a:solidFill>
                <a:srgbClr val="011893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7" name="Text Box 87">
            <a:extLst>
              <a:ext uri="{FF2B5EF4-FFF2-40B4-BE49-F238E27FC236}">
                <a16:creationId xmlns:a16="http://schemas.microsoft.com/office/drawing/2014/main" id="{02EEB1FD-549A-044B-BBB1-4473AB0264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6237" y="4029350"/>
            <a:ext cx="28098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>
                <a:solidFill>
                  <a:srgbClr val="011893"/>
                </a:solidFill>
              </a:rPr>
              <a:t>د ( س ) ثابتة وتساوي ٣٥</a:t>
            </a:r>
            <a:endParaRPr lang="en-US" altLang="ar-SA" sz="2200" b="1">
              <a:solidFill>
                <a:srgbClr val="011893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8" name="Line 50">
            <a:extLst>
              <a:ext uri="{FF2B5EF4-FFF2-40B4-BE49-F238E27FC236}">
                <a16:creationId xmlns:a16="http://schemas.microsoft.com/office/drawing/2014/main" id="{682C9B97-CA61-5541-A376-20B4719C58F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735350" y="2114825"/>
            <a:ext cx="3455987" cy="158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>
              <a:solidFill>
                <a:srgbClr val="011893"/>
              </a:solidFill>
            </a:endParaRPr>
          </a:p>
        </p:txBody>
      </p:sp>
      <p:sp>
        <p:nvSpPr>
          <p:cNvPr id="119" name="Text Box 87">
            <a:extLst>
              <a:ext uri="{FF2B5EF4-FFF2-40B4-BE49-F238E27FC236}">
                <a16:creationId xmlns:a16="http://schemas.microsoft.com/office/drawing/2014/main" id="{F5BA87BC-2176-1A48-A241-0EF9CE957B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2400" y="1889400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ar-SA" sz="2400" b="1">
                <a:solidFill>
                  <a:srgbClr val="01189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</a:p>
        </p:txBody>
      </p:sp>
      <p:sp>
        <p:nvSpPr>
          <p:cNvPr id="120" name="Text Box 87">
            <a:extLst>
              <a:ext uri="{FF2B5EF4-FFF2-40B4-BE49-F238E27FC236}">
                <a16:creationId xmlns:a16="http://schemas.microsoft.com/office/drawing/2014/main" id="{8BF0BE1A-DBB2-1A45-8027-1FDC418AF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9825" y="1886225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ar-SA" sz="2400" b="1">
                <a:solidFill>
                  <a:srgbClr val="01189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</a:p>
        </p:txBody>
      </p:sp>
      <p:sp>
        <p:nvSpPr>
          <p:cNvPr id="121" name="Text Box 87">
            <a:extLst>
              <a:ext uri="{FF2B5EF4-FFF2-40B4-BE49-F238E27FC236}">
                <a16:creationId xmlns:a16="http://schemas.microsoft.com/office/drawing/2014/main" id="{48992D89-D9AB-164E-B14B-9343E0D212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4700" y="1551262"/>
            <a:ext cx="1587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11893"/>
                </a:solidFill>
              </a:rPr>
              <a:t>( ٣ ، ٣٥ )</a:t>
            </a:r>
            <a:endParaRPr lang="en-US" altLang="ar-SA" sz="2400" b="1">
              <a:solidFill>
                <a:srgbClr val="011893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22" name="Text Box 87">
            <a:extLst>
              <a:ext uri="{FF2B5EF4-FFF2-40B4-BE49-F238E27FC236}">
                <a16:creationId xmlns:a16="http://schemas.microsoft.com/office/drawing/2014/main" id="{6C41132A-2664-C040-8FC9-9747A93546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8787" y="2108475"/>
            <a:ext cx="1587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11893"/>
                </a:solidFill>
              </a:rPr>
              <a:t>( ٦ ، ٣٥ )</a:t>
            </a:r>
            <a:endParaRPr lang="en-US" altLang="ar-SA" sz="2400" b="1">
              <a:solidFill>
                <a:srgbClr val="011893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23" name="AutoShape 55">
            <a:extLst>
              <a:ext uri="{FF2B5EF4-FFF2-40B4-BE49-F238E27FC236}">
                <a16:creationId xmlns:a16="http://schemas.microsoft.com/office/drawing/2014/main" id="{75875402-14C3-8244-9A06-6399A8AA0D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9346" y="5429525"/>
            <a:ext cx="3786092" cy="1065573"/>
          </a:xfrm>
          <a:prstGeom prst="wedgeRoundRectCallout">
            <a:avLst>
              <a:gd name="adj1" fmla="val 16083"/>
              <a:gd name="adj2" fmla="val -97856"/>
              <a:gd name="adj3" fmla="val 16667"/>
            </a:avLst>
          </a:prstGeom>
          <a:solidFill>
            <a:srgbClr val="E6EAC4">
              <a:alpha val="6196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>
                <a:solidFill>
                  <a:srgbClr val="00B050"/>
                </a:solidFill>
              </a:rPr>
              <a:t>المقطع السيني </a:t>
            </a:r>
            <a:r>
              <a:rPr lang="ar-SA" altLang="ar-SA" sz="2400" b="1" dirty="0">
                <a:solidFill>
                  <a:srgbClr val="011893"/>
                </a:solidFill>
              </a:rPr>
              <a:t>لا يوجد ولذلك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>
                <a:solidFill>
                  <a:srgbClr val="00B050"/>
                </a:solidFill>
              </a:rPr>
              <a:t>المعادلة مستحيلة الحل</a:t>
            </a:r>
            <a:endParaRPr lang="en-US" altLang="ar-SA" sz="2400" b="1" dirty="0">
              <a:solidFill>
                <a:srgbClr val="00B050"/>
              </a:solidFill>
            </a:endParaRPr>
          </a:p>
        </p:txBody>
      </p:sp>
      <p:sp>
        <p:nvSpPr>
          <p:cNvPr id="124" name="Text Box 87">
            <a:extLst>
              <a:ext uri="{FF2B5EF4-FFF2-40B4-BE49-F238E27FC236}">
                <a16:creationId xmlns:a16="http://schemas.microsoft.com/office/drawing/2014/main" id="{92FCDDDE-C8F9-174E-90C1-A43C832ED1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1925" y="1948137"/>
            <a:ext cx="3060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11893"/>
                </a:solidFill>
              </a:rPr>
              <a:t>٤ س + ١١ = ٤ س ــ ٢٤</a:t>
            </a:r>
            <a:endParaRPr lang="en-US" altLang="ar-SA" sz="2400" b="1">
              <a:solidFill>
                <a:srgbClr val="011893"/>
              </a:solidFill>
            </a:endParaRPr>
          </a:p>
        </p:txBody>
      </p:sp>
      <p:sp>
        <p:nvSpPr>
          <p:cNvPr id="125" name="Line 57">
            <a:extLst>
              <a:ext uri="{FF2B5EF4-FFF2-40B4-BE49-F238E27FC236}">
                <a16:creationId xmlns:a16="http://schemas.microsoft.com/office/drawing/2014/main" id="{34075606-2ECC-AE42-8F76-C6F93404054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764925" y="2021162"/>
            <a:ext cx="576262" cy="3238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>
              <a:solidFill>
                <a:srgbClr val="011893"/>
              </a:solidFill>
            </a:endParaRPr>
          </a:p>
        </p:txBody>
      </p:sp>
      <p:sp>
        <p:nvSpPr>
          <p:cNvPr id="126" name="Line 58">
            <a:extLst>
              <a:ext uri="{FF2B5EF4-FFF2-40B4-BE49-F238E27FC236}">
                <a16:creationId xmlns:a16="http://schemas.microsoft.com/office/drawing/2014/main" id="{FF371C5A-5D88-9941-8367-2C7517DBE07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288550" y="2021162"/>
            <a:ext cx="576262" cy="3238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>
              <a:solidFill>
                <a:srgbClr val="011893"/>
              </a:solidFill>
            </a:endParaRPr>
          </a:p>
        </p:txBody>
      </p:sp>
      <p:sp>
        <p:nvSpPr>
          <p:cNvPr id="127" name="Text Box 87">
            <a:extLst>
              <a:ext uri="{FF2B5EF4-FFF2-40B4-BE49-F238E27FC236}">
                <a16:creationId xmlns:a16="http://schemas.microsoft.com/office/drawing/2014/main" id="{7EC1BC6E-0CB2-A341-A4C6-5F4506501C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8550" y="2837137"/>
            <a:ext cx="1260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11893"/>
                </a:solidFill>
              </a:rPr>
              <a:t>٣٥ = ٠</a:t>
            </a:r>
            <a:endParaRPr lang="en-US" altLang="ar-SA" sz="2400" b="1">
              <a:solidFill>
                <a:srgbClr val="011893"/>
              </a:solidFill>
            </a:endParaRPr>
          </a:p>
        </p:txBody>
      </p:sp>
      <p:sp>
        <p:nvSpPr>
          <p:cNvPr id="128" name="Text Box 87">
            <a:extLst>
              <a:ext uri="{FF2B5EF4-FFF2-40B4-BE49-F238E27FC236}">
                <a16:creationId xmlns:a16="http://schemas.microsoft.com/office/drawing/2014/main" id="{77FB4CAA-3414-934F-BA17-8B7708DB93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0262" y="4026175"/>
            <a:ext cx="20542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>
                <a:solidFill>
                  <a:srgbClr val="011893"/>
                </a:solidFill>
              </a:rPr>
              <a:t>س اختر أي عددين </a:t>
            </a:r>
            <a:endParaRPr lang="en-US" altLang="ar-SA" sz="2200" b="1">
              <a:solidFill>
                <a:srgbClr val="011893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29" name="Rectangle 62">
            <a:extLst>
              <a:ext uri="{FF2B5EF4-FFF2-40B4-BE49-F238E27FC236}">
                <a16:creationId xmlns:a16="http://schemas.microsoft.com/office/drawing/2014/main" id="{89857613-D977-074A-905A-E199596D7D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7487" y="928962"/>
            <a:ext cx="5580063" cy="53975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>
                <a:solidFill>
                  <a:srgbClr val="7030A0"/>
                </a:solidFill>
              </a:rPr>
              <a:t>حل المعادلة ٤ </a:t>
            </a:r>
            <a:r>
              <a:rPr lang="ar-SA" altLang="ar-SA" sz="2400" b="1" dirty="0" err="1">
                <a:solidFill>
                  <a:srgbClr val="7030A0"/>
                </a:solidFill>
              </a:rPr>
              <a:t>س</a:t>
            </a:r>
            <a:r>
              <a:rPr lang="ar-SA" altLang="ar-SA" sz="2400" b="1" dirty="0">
                <a:solidFill>
                  <a:srgbClr val="7030A0"/>
                </a:solidFill>
              </a:rPr>
              <a:t> + ١١ = ٤ </a:t>
            </a:r>
            <a:r>
              <a:rPr lang="ar-SA" altLang="ar-SA" sz="2400" b="1" dirty="0" err="1">
                <a:solidFill>
                  <a:srgbClr val="7030A0"/>
                </a:solidFill>
              </a:rPr>
              <a:t>س</a:t>
            </a:r>
            <a:r>
              <a:rPr lang="ar-SA" altLang="ar-SA" sz="2400" b="1" dirty="0">
                <a:solidFill>
                  <a:srgbClr val="7030A0"/>
                </a:solidFill>
              </a:rPr>
              <a:t> ــ ٢٤  بيانيا .</a:t>
            </a:r>
            <a:endParaRPr lang="en-US" altLang="ar-SA" sz="2400" b="1" dirty="0">
              <a:solidFill>
                <a:srgbClr val="7030A0"/>
              </a:solidFill>
            </a:endParaRPr>
          </a:p>
        </p:txBody>
      </p:sp>
      <p:sp>
        <p:nvSpPr>
          <p:cNvPr id="130" name="Text Box 87">
            <a:extLst>
              <a:ext uri="{FF2B5EF4-FFF2-40B4-BE49-F238E27FC236}">
                <a16:creationId xmlns:a16="http://schemas.microsoft.com/office/drawing/2014/main" id="{39851D80-CB92-1F43-AD70-73BAAE50C3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72762" y="2341837"/>
            <a:ext cx="877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C00000"/>
                </a:solidFill>
              </a:rPr>
              <a:t>+ ٢٤</a:t>
            </a:r>
            <a:endParaRPr lang="en-US" altLang="ar-SA" sz="2400" b="1" dirty="0">
              <a:solidFill>
                <a:srgbClr val="C00000"/>
              </a:solidFill>
            </a:endParaRPr>
          </a:p>
        </p:txBody>
      </p:sp>
      <p:sp>
        <p:nvSpPr>
          <p:cNvPr id="131" name="Text Box 87">
            <a:extLst>
              <a:ext uri="{FF2B5EF4-FFF2-40B4-BE49-F238E27FC236}">
                <a16:creationId xmlns:a16="http://schemas.microsoft.com/office/drawing/2014/main" id="{F9D536B8-B2EF-F844-B7C6-33E1A3F490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1287" y="2403750"/>
            <a:ext cx="9572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C00000"/>
                </a:solidFill>
              </a:rPr>
              <a:t>+ ٢٤</a:t>
            </a:r>
            <a:endParaRPr lang="en-US" altLang="ar-SA" sz="2400" b="1" dirty="0">
              <a:solidFill>
                <a:srgbClr val="C00000"/>
              </a:solidFill>
            </a:endParaRPr>
          </a:p>
        </p:txBody>
      </p:sp>
      <p:sp>
        <p:nvSpPr>
          <p:cNvPr id="132" name="Line 65">
            <a:extLst>
              <a:ext uri="{FF2B5EF4-FFF2-40B4-BE49-F238E27FC236}">
                <a16:creationId xmlns:a16="http://schemas.microsoft.com/office/drawing/2014/main" id="{7A8C139C-1724-914D-8DC0-54FE912B47C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40850" y="2044975"/>
            <a:ext cx="252412" cy="7191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>
              <a:solidFill>
                <a:srgbClr val="011893"/>
              </a:solidFill>
            </a:endParaRPr>
          </a:p>
        </p:txBody>
      </p:sp>
      <p:grpSp>
        <p:nvGrpSpPr>
          <p:cNvPr id="134" name="Group 76">
            <a:extLst>
              <a:ext uri="{FF2B5EF4-FFF2-40B4-BE49-F238E27FC236}">
                <a16:creationId xmlns:a16="http://schemas.microsoft.com/office/drawing/2014/main" id="{044BD486-6878-4347-B07D-111C07EA2A93}"/>
              </a:ext>
            </a:extLst>
          </p:cNvPr>
          <p:cNvGrpSpPr>
            <a:grpSpLocks/>
          </p:cNvGrpSpPr>
          <p:nvPr/>
        </p:nvGrpSpPr>
        <p:grpSpPr bwMode="auto">
          <a:xfrm>
            <a:off x="1806787" y="1359175"/>
            <a:ext cx="3671888" cy="3854450"/>
            <a:chOff x="226" y="753"/>
            <a:chExt cx="2313" cy="2428"/>
          </a:xfrm>
        </p:grpSpPr>
        <p:grpSp>
          <p:nvGrpSpPr>
            <p:cNvPr id="135" name="Group 29">
              <a:extLst>
                <a:ext uri="{FF2B5EF4-FFF2-40B4-BE49-F238E27FC236}">
                  <a16:creationId xmlns:a16="http://schemas.microsoft.com/office/drawing/2014/main" id="{A49DF6B6-4E9B-7940-A604-FEFADE9EA1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6" y="753"/>
              <a:ext cx="2313" cy="2428"/>
              <a:chOff x="226" y="753"/>
              <a:chExt cx="2313" cy="2428"/>
            </a:xfrm>
          </p:grpSpPr>
          <p:sp>
            <p:nvSpPr>
              <p:cNvPr id="145" name="Line 30">
                <a:extLst>
                  <a:ext uri="{FF2B5EF4-FFF2-40B4-BE49-F238E27FC236}">
                    <a16:creationId xmlns:a16="http://schemas.microsoft.com/office/drawing/2014/main" id="{42E43DA2-1AAF-BE48-A2EE-FDF664672D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38" y="995"/>
                <a:ext cx="0" cy="2182"/>
              </a:xfrm>
              <a:prstGeom prst="line">
                <a:avLst/>
              </a:prstGeom>
              <a:noFill/>
              <a:ln w="28575">
                <a:solidFill>
                  <a:srgbClr val="FF0000">
                    <a:alpha val="58038"/>
                  </a:srgbClr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>
                  <a:solidFill>
                    <a:srgbClr val="011893"/>
                  </a:solidFill>
                </a:endParaRPr>
              </a:p>
            </p:txBody>
          </p:sp>
          <p:sp>
            <p:nvSpPr>
              <p:cNvPr id="146" name="Line 31">
                <a:extLst>
                  <a:ext uri="{FF2B5EF4-FFF2-40B4-BE49-F238E27FC236}">
                    <a16:creationId xmlns:a16="http://schemas.microsoft.com/office/drawing/2014/main" id="{80351668-A6C6-C948-A955-25A73EC57F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6" y="2931"/>
                <a:ext cx="2062" cy="0"/>
              </a:xfrm>
              <a:prstGeom prst="line">
                <a:avLst/>
              </a:prstGeom>
              <a:noFill/>
              <a:ln w="28575">
                <a:solidFill>
                  <a:srgbClr val="FF0000">
                    <a:alpha val="58038"/>
                  </a:srgbClr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>
                  <a:solidFill>
                    <a:srgbClr val="011893"/>
                  </a:solidFill>
                </a:endParaRPr>
              </a:p>
            </p:txBody>
          </p:sp>
          <p:sp>
            <p:nvSpPr>
              <p:cNvPr id="147" name="Rectangle 32">
                <a:extLst>
                  <a:ext uri="{FF2B5EF4-FFF2-40B4-BE49-F238E27FC236}">
                    <a16:creationId xmlns:a16="http://schemas.microsoft.com/office/drawing/2014/main" id="{1358882F-D8A6-6E4A-B5DE-B4B2D7A363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6" y="995"/>
                <a:ext cx="2062" cy="2182"/>
              </a:xfrm>
              <a:prstGeom prst="rect">
                <a:avLst/>
              </a:prstGeom>
              <a:noFill/>
              <a:ln w="19050">
                <a:solidFill>
                  <a:srgbClr val="3366FF">
                    <a:alpha val="34901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>
                  <a:solidFill>
                    <a:srgbClr val="011893"/>
                  </a:solidFill>
                </a:endParaRPr>
              </a:p>
            </p:txBody>
          </p:sp>
          <p:sp>
            <p:nvSpPr>
              <p:cNvPr id="148" name="Line 33">
                <a:extLst>
                  <a:ext uri="{FF2B5EF4-FFF2-40B4-BE49-F238E27FC236}">
                    <a16:creationId xmlns:a16="http://schemas.microsoft.com/office/drawing/2014/main" id="{1F57E3B6-AFB8-6641-9045-9419C9EA42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75" y="995"/>
                <a:ext cx="0" cy="2182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>
                  <a:solidFill>
                    <a:srgbClr val="011893"/>
                  </a:solidFill>
                </a:endParaRPr>
              </a:p>
            </p:txBody>
          </p:sp>
          <p:sp>
            <p:nvSpPr>
              <p:cNvPr id="149" name="Line 34">
                <a:extLst>
                  <a:ext uri="{FF2B5EF4-FFF2-40B4-BE49-F238E27FC236}">
                    <a16:creationId xmlns:a16="http://schemas.microsoft.com/office/drawing/2014/main" id="{61A3FEA0-F1B4-C640-B50E-8816F63AF0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69" y="995"/>
                <a:ext cx="0" cy="2182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>
                  <a:solidFill>
                    <a:srgbClr val="011893"/>
                  </a:solidFill>
                </a:endParaRPr>
              </a:p>
            </p:txBody>
          </p:sp>
          <p:sp>
            <p:nvSpPr>
              <p:cNvPr id="150" name="Line 35">
                <a:extLst>
                  <a:ext uri="{FF2B5EF4-FFF2-40B4-BE49-F238E27FC236}">
                    <a16:creationId xmlns:a16="http://schemas.microsoft.com/office/drawing/2014/main" id="{19DAA17E-AE44-6540-AC20-D320CC6C09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63" y="995"/>
                <a:ext cx="0" cy="2182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>
                  <a:solidFill>
                    <a:srgbClr val="011893"/>
                  </a:solidFill>
                </a:endParaRPr>
              </a:p>
            </p:txBody>
          </p:sp>
          <p:sp>
            <p:nvSpPr>
              <p:cNvPr id="151" name="Line 36">
                <a:extLst>
                  <a:ext uri="{FF2B5EF4-FFF2-40B4-BE49-F238E27FC236}">
                    <a16:creationId xmlns:a16="http://schemas.microsoft.com/office/drawing/2014/main" id="{ABC23B79-7D97-2541-8C97-A4E9B9677E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57" y="995"/>
                <a:ext cx="0" cy="2182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>
                  <a:solidFill>
                    <a:srgbClr val="011893"/>
                  </a:solidFill>
                </a:endParaRPr>
              </a:p>
            </p:txBody>
          </p:sp>
          <p:sp>
            <p:nvSpPr>
              <p:cNvPr id="152" name="Line 37">
                <a:extLst>
                  <a:ext uri="{FF2B5EF4-FFF2-40B4-BE49-F238E27FC236}">
                    <a16:creationId xmlns:a16="http://schemas.microsoft.com/office/drawing/2014/main" id="{6A5A4BE2-0CD1-F844-9767-5D6AF6422B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51" y="995"/>
                <a:ext cx="0" cy="2182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>
                  <a:solidFill>
                    <a:srgbClr val="011893"/>
                  </a:solidFill>
                </a:endParaRPr>
              </a:p>
            </p:txBody>
          </p:sp>
          <p:sp>
            <p:nvSpPr>
              <p:cNvPr id="153" name="Line 38">
                <a:extLst>
                  <a:ext uri="{FF2B5EF4-FFF2-40B4-BE49-F238E27FC236}">
                    <a16:creationId xmlns:a16="http://schemas.microsoft.com/office/drawing/2014/main" id="{5FCC3E4E-1AB1-0B48-A4A4-665E430AA0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8" y="995"/>
                <a:ext cx="0" cy="2182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>
                  <a:solidFill>
                    <a:srgbClr val="011893"/>
                  </a:solidFill>
                </a:endParaRPr>
              </a:p>
            </p:txBody>
          </p:sp>
          <p:sp>
            <p:nvSpPr>
              <p:cNvPr id="154" name="Line 39">
                <a:extLst>
                  <a:ext uri="{FF2B5EF4-FFF2-40B4-BE49-F238E27FC236}">
                    <a16:creationId xmlns:a16="http://schemas.microsoft.com/office/drawing/2014/main" id="{7313D12C-0F8F-8B4F-AA13-104C167DD9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" y="995"/>
                <a:ext cx="0" cy="2182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>
                  <a:solidFill>
                    <a:srgbClr val="011893"/>
                  </a:solidFill>
                </a:endParaRPr>
              </a:p>
            </p:txBody>
          </p:sp>
          <p:sp>
            <p:nvSpPr>
              <p:cNvPr id="155" name="Line 40">
                <a:extLst>
                  <a:ext uri="{FF2B5EF4-FFF2-40B4-BE49-F238E27FC236}">
                    <a16:creationId xmlns:a16="http://schemas.microsoft.com/office/drawing/2014/main" id="{625E9027-7437-DB4F-BD74-9AF4D9BF2F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6" y="1238"/>
                <a:ext cx="2062" cy="0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>
                  <a:solidFill>
                    <a:srgbClr val="011893"/>
                  </a:solidFill>
                </a:endParaRPr>
              </a:p>
            </p:txBody>
          </p:sp>
          <p:sp>
            <p:nvSpPr>
              <p:cNvPr id="156" name="Line 41">
                <a:extLst>
                  <a:ext uri="{FF2B5EF4-FFF2-40B4-BE49-F238E27FC236}">
                    <a16:creationId xmlns:a16="http://schemas.microsoft.com/office/drawing/2014/main" id="{5195A2FF-BDD3-6F4C-BA24-737F4F7362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6" y="1480"/>
                <a:ext cx="2062" cy="0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>
                  <a:solidFill>
                    <a:srgbClr val="011893"/>
                  </a:solidFill>
                </a:endParaRPr>
              </a:p>
            </p:txBody>
          </p:sp>
          <p:sp>
            <p:nvSpPr>
              <p:cNvPr id="157" name="Line 42">
                <a:extLst>
                  <a:ext uri="{FF2B5EF4-FFF2-40B4-BE49-F238E27FC236}">
                    <a16:creationId xmlns:a16="http://schemas.microsoft.com/office/drawing/2014/main" id="{8B323A2F-7BF6-7546-9136-0FDE9F6CE0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6" y="1723"/>
                <a:ext cx="2062" cy="0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>
                  <a:solidFill>
                    <a:srgbClr val="011893"/>
                  </a:solidFill>
                </a:endParaRPr>
              </a:p>
            </p:txBody>
          </p:sp>
          <p:sp>
            <p:nvSpPr>
              <p:cNvPr id="158" name="Line 43">
                <a:extLst>
                  <a:ext uri="{FF2B5EF4-FFF2-40B4-BE49-F238E27FC236}">
                    <a16:creationId xmlns:a16="http://schemas.microsoft.com/office/drawing/2014/main" id="{4370DAAA-F517-EA40-9754-3EF83B0383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6" y="1965"/>
                <a:ext cx="2062" cy="0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>
                  <a:solidFill>
                    <a:srgbClr val="011893"/>
                  </a:solidFill>
                </a:endParaRPr>
              </a:p>
            </p:txBody>
          </p:sp>
          <p:sp>
            <p:nvSpPr>
              <p:cNvPr id="159" name="Line 44">
                <a:extLst>
                  <a:ext uri="{FF2B5EF4-FFF2-40B4-BE49-F238E27FC236}">
                    <a16:creationId xmlns:a16="http://schemas.microsoft.com/office/drawing/2014/main" id="{5A927641-540D-D146-A2A6-810B7E5F32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6" y="2207"/>
                <a:ext cx="2062" cy="0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>
                  <a:solidFill>
                    <a:srgbClr val="011893"/>
                  </a:solidFill>
                </a:endParaRPr>
              </a:p>
            </p:txBody>
          </p:sp>
          <p:sp>
            <p:nvSpPr>
              <p:cNvPr id="160" name="Line 45">
                <a:extLst>
                  <a:ext uri="{FF2B5EF4-FFF2-40B4-BE49-F238E27FC236}">
                    <a16:creationId xmlns:a16="http://schemas.microsoft.com/office/drawing/2014/main" id="{6C1F2287-C084-7341-88F2-A9D3B8A398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6" y="2704"/>
                <a:ext cx="2062" cy="0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>
                  <a:solidFill>
                    <a:srgbClr val="011893"/>
                  </a:solidFill>
                </a:endParaRPr>
              </a:p>
            </p:txBody>
          </p:sp>
          <p:sp>
            <p:nvSpPr>
              <p:cNvPr id="161" name="Line 46">
                <a:extLst>
                  <a:ext uri="{FF2B5EF4-FFF2-40B4-BE49-F238E27FC236}">
                    <a16:creationId xmlns:a16="http://schemas.microsoft.com/office/drawing/2014/main" id="{5F8238D0-D602-5948-A298-6F9D5BFEFD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6" y="2454"/>
                <a:ext cx="2062" cy="0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>
                  <a:solidFill>
                    <a:srgbClr val="011893"/>
                  </a:solidFill>
                </a:endParaRPr>
              </a:p>
            </p:txBody>
          </p:sp>
          <p:sp>
            <p:nvSpPr>
              <p:cNvPr id="162" name="Text Box 47">
                <a:extLst>
                  <a:ext uri="{FF2B5EF4-FFF2-40B4-BE49-F238E27FC236}">
                    <a16:creationId xmlns:a16="http://schemas.microsoft.com/office/drawing/2014/main" id="{8421562E-F0E2-A445-83AA-AE3A9DF6A84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30" y="2817"/>
                <a:ext cx="309" cy="3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ar-SA" altLang="ar-SA" sz="2000" b="1">
                    <a:solidFill>
                      <a:srgbClr val="01189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س</a:t>
                </a:r>
                <a:endParaRPr lang="en-US" altLang="ar-SA" sz="2000">
                  <a:solidFill>
                    <a:srgbClr val="011893"/>
                  </a:solidFill>
                </a:endParaRPr>
              </a:p>
            </p:txBody>
          </p:sp>
          <p:sp>
            <p:nvSpPr>
              <p:cNvPr id="163" name="Text Box 48">
                <a:extLst>
                  <a:ext uri="{FF2B5EF4-FFF2-40B4-BE49-F238E27FC236}">
                    <a16:creationId xmlns:a16="http://schemas.microsoft.com/office/drawing/2014/main" id="{43D16B21-9BD7-A342-9594-B1A7F39FCE2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4" y="753"/>
                <a:ext cx="310" cy="3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ar-SA" altLang="ar-SA" sz="2000" b="1">
                    <a:solidFill>
                      <a:srgbClr val="01189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ص</a:t>
                </a:r>
                <a:endParaRPr lang="en-US" altLang="ar-SA" sz="2000">
                  <a:solidFill>
                    <a:srgbClr val="011893"/>
                  </a:solidFill>
                </a:endParaRPr>
              </a:p>
            </p:txBody>
          </p:sp>
          <p:sp>
            <p:nvSpPr>
              <p:cNvPr id="164" name="Line 49">
                <a:extLst>
                  <a:ext uri="{FF2B5EF4-FFF2-40B4-BE49-F238E27FC236}">
                    <a16:creationId xmlns:a16="http://schemas.microsoft.com/office/drawing/2014/main" id="{3346741E-A1F7-414C-80E2-10C7D8A818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82" y="999"/>
                <a:ext cx="0" cy="2182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>
                  <a:solidFill>
                    <a:srgbClr val="011893"/>
                  </a:solidFill>
                </a:endParaRPr>
              </a:p>
            </p:txBody>
          </p:sp>
        </p:grpSp>
        <p:grpSp>
          <p:nvGrpSpPr>
            <p:cNvPr id="136" name="Group 75">
              <a:extLst>
                <a:ext uri="{FF2B5EF4-FFF2-40B4-BE49-F238E27FC236}">
                  <a16:creationId xmlns:a16="http://schemas.microsoft.com/office/drawing/2014/main" id="{777C3310-5BF4-194E-8C51-AFFD92FF01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1" y="867"/>
              <a:ext cx="350" cy="1989"/>
              <a:chOff x="521" y="867"/>
              <a:chExt cx="350" cy="1989"/>
            </a:xfrm>
          </p:grpSpPr>
          <p:sp>
            <p:nvSpPr>
              <p:cNvPr id="137" name="Text Box 87">
                <a:extLst>
                  <a:ext uri="{FF2B5EF4-FFF2-40B4-BE49-F238E27FC236}">
                    <a16:creationId xmlns:a16="http://schemas.microsoft.com/office/drawing/2014/main" id="{5AEC9291-21A3-2348-9DF4-4BC116F6A4E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8" y="2568"/>
                <a:ext cx="27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11893"/>
                    </a:solidFill>
                  </a:rPr>
                  <a:t>٥</a:t>
                </a:r>
                <a:endParaRPr lang="en-US" altLang="ar-SA" sz="2400" b="1">
                  <a:solidFill>
                    <a:srgbClr val="011893"/>
                  </a:solidFill>
                </a:endParaRPr>
              </a:p>
            </p:txBody>
          </p:sp>
          <p:sp>
            <p:nvSpPr>
              <p:cNvPr id="138" name="Text Box 87">
                <a:extLst>
                  <a:ext uri="{FF2B5EF4-FFF2-40B4-BE49-F238E27FC236}">
                    <a16:creationId xmlns:a16="http://schemas.microsoft.com/office/drawing/2014/main" id="{A261019D-F2BD-BC4E-ABB8-059133B16D4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1" y="2319"/>
                <a:ext cx="35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11893"/>
                    </a:solidFill>
                  </a:rPr>
                  <a:t>١٠</a:t>
                </a:r>
                <a:endParaRPr lang="en-US" altLang="ar-SA" sz="2400" b="1">
                  <a:solidFill>
                    <a:srgbClr val="011893"/>
                  </a:solidFill>
                </a:endParaRPr>
              </a:p>
            </p:txBody>
          </p:sp>
          <p:sp>
            <p:nvSpPr>
              <p:cNvPr id="139" name="Text Box 87">
                <a:extLst>
                  <a:ext uri="{FF2B5EF4-FFF2-40B4-BE49-F238E27FC236}">
                    <a16:creationId xmlns:a16="http://schemas.microsoft.com/office/drawing/2014/main" id="{8BFDCFF5-E890-254D-A308-07B50A480C8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1" y="2056"/>
                <a:ext cx="35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11893"/>
                    </a:solidFill>
                  </a:rPr>
                  <a:t>١٥</a:t>
                </a:r>
                <a:endParaRPr lang="en-US" altLang="ar-SA" sz="2400" b="1">
                  <a:solidFill>
                    <a:srgbClr val="011893"/>
                  </a:solidFill>
                </a:endParaRPr>
              </a:p>
            </p:txBody>
          </p:sp>
          <p:sp>
            <p:nvSpPr>
              <p:cNvPr id="140" name="Text Box 87">
                <a:extLst>
                  <a:ext uri="{FF2B5EF4-FFF2-40B4-BE49-F238E27FC236}">
                    <a16:creationId xmlns:a16="http://schemas.microsoft.com/office/drawing/2014/main" id="{63DCB755-15AE-1E46-85DB-F93050E865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1" y="1820"/>
                <a:ext cx="35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11893"/>
                    </a:solidFill>
                  </a:rPr>
                  <a:t>٢٠</a:t>
                </a:r>
                <a:endParaRPr lang="en-US" altLang="ar-SA" sz="2400" b="1">
                  <a:solidFill>
                    <a:srgbClr val="011893"/>
                  </a:solidFill>
                </a:endParaRPr>
              </a:p>
            </p:txBody>
          </p:sp>
          <p:sp>
            <p:nvSpPr>
              <p:cNvPr id="141" name="Text Box 87">
                <a:extLst>
                  <a:ext uri="{FF2B5EF4-FFF2-40B4-BE49-F238E27FC236}">
                    <a16:creationId xmlns:a16="http://schemas.microsoft.com/office/drawing/2014/main" id="{A6DFD620-1615-9F4A-B5BE-27CAF0E89B1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1" y="1593"/>
                <a:ext cx="35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11893"/>
                    </a:solidFill>
                  </a:rPr>
                  <a:t>٢٥</a:t>
                </a:r>
                <a:endParaRPr lang="en-US" altLang="ar-SA" sz="2400" b="1">
                  <a:solidFill>
                    <a:srgbClr val="011893"/>
                  </a:solidFill>
                </a:endParaRPr>
              </a:p>
            </p:txBody>
          </p:sp>
          <p:sp>
            <p:nvSpPr>
              <p:cNvPr id="142" name="Text Box 87">
                <a:extLst>
                  <a:ext uri="{FF2B5EF4-FFF2-40B4-BE49-F238E27FC236}">
                    <a16:creationId xmlns:a16="http://schemas.microsoft.com/office/drawing/2014/main" id="{5B9F810C-8682-DB46-9CA2-B7D1FFED0A8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1" y="1330"/>
                <a:ext cx="35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11893"/>
                    </a:solidFill>
                  </a:rPr>
                  <a:t>٣٠</a:t>
                </a:r>
                <a:endParaRPr lang="en-US" altLang="ar-SA" sz="2400" b="1">
                  <a:solidFill>
                    <a:srgbClr val="011893"/>
                  </a:solidFill>
                </a:endParaRPr>
              </a:p>
            </p:txBody>
          </p:sp>
          <p:sp>
            <p:nvSpPr>
              <p:cNvPr id="143" name="Text Box 87">
                <a:extLst>
                  <a:ext uri="{FF2B5EF4-FFF2-40B4-BE49-F238E27FC236}">
                    <a16:creationId xmlns:a16="http://schemas.microsoft.com/office/drawing/2014/main" id="{BA7CCD55-5C72-0A4F-B258-83A7F66DB9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1" y="1117"/>
                <a:ext cx="35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11893"/>
                    </a:solidFill>
                  </a:rPr>
                  <a:t>٣٥</a:t>
                </a:r>
                <a:endParaRPr lang="en-US" altLang="ar-SA" sz="2400" b="1">
                  <a:solidFill>
                    <a:srgbClr val="011893"/>
                  </a:solidFill>
                </a:endParaRPr>
              </a:p>
            </p:txBody>
          </p:sp>
          <p:sp>
            <p:nvSpPr>
              <p:cNvPr id="144" name="Text Box 87">
                <a:extLst>
                  <a:ext uri="{FF2B5EF4-FFF2-40B4-BE49-F238E27FC236}">
                    <a16:creationId xmlns:a16="http://schemas.microsoft.com/office/drawing/2014/main" id="{266ACDF8-2CDA-E94E-8993-8A6B9DBE643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1" y="867"/>
                <a:ext cx="35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11893"/>
                    </a:solidFill>
                  </a:rPr>
                  <a:t>٤٠</a:t>
                </a:r>
                <a:endParaRPr lang="en-US" altLang="ar-SA" sz="2400" b="1">
                  <a:solidFill>
                    <a:srgbClr val="011893"/>
                  </a:solidFill>
                </a:endParaRPr>
              </a:p>
            </p:txBody>
          </p:sp>
        </p:grpSp>
      </p:grp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B2F04B63-AD10-2A47-ACF3-32FE03426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130" y="6302416"/>
            <a:ext cx="2743200" cy="365125"/>
          </a:xfrm>
        </p:spPr>
        <p:txBody>
          <a:bodyPr/>
          <a:lstStyle/>
          <a:p>
            <a:fld id="{F925E5B0-F6F0-B247-8487-6A2CF50D42E2}" type="slidenum">
              <a:rPr lang="ar-SA" smtClean="0"/>
              <a:t>218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9952791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drape" invX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800" decel="100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800" decel="100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800" decel="100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800" decel="100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800" decel="100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1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800" decel="100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800" decel="100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800" decel="100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800" decel="100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800" decel="100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800" decel="100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800" decel="100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800" decel="100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800" decel="100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800" decel="100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800" decel="100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800" decel="100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800" decel="100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800" decel="100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800" decel="100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800" decel="100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800" decel="100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800" decel="100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800" decel="100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800" decel="100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800" decel="100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800" decel="100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800" decel="100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800" decel="100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800" decel="100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800" decel="100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800" decel="100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800" decel="100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800" decel="100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800" decel="100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800" decel="100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800" decel="100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0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  <p:bldP spid="109" grpId="0"/>
      <p:bldP spid="111" grpId="0"/>
      <p:bldP spid="112" grpId="0"/>
      <p:bldP spid="113" grpId="0"/>
      <p:bldP spid="114" grpId="0"/>
      <p:bldP spid="115" grpId="0"/>
      <p:bldP spid="116" grpId="0"/>
      <p:bldP spid="117" grpId="0"/>
      <p:bldP spid="119" grpId="0"/>
      <p:bldP spid="120" grpId="0"/>
      <p:bldP spid="121" grpId="0"/>
      <p:bldP spid="122" grpId="0"/>
      <p:bldP spid="123" grpId="0" animBg="1"/>
      <p:bldP spid="124" grpId="0"/>
      <p:bldP spid="127" grpId="0"/>
      <p:bldP spid="128" grpId="0"/>
      <p:bldP spid="129" grpId="0" animBg="1"/>
      <p:bldP spid="130" grpId="0"/>
      <p:bldP spid="1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>
            <a:extLst>
              <a:ext uri="{FF2B5EF4-FFF2-40B4-BE49-F238E27FC236}">
                <a16:creationId xmlns:a16="http://schemas.microsoft.com/office/drawing/2014/main" id="{8C0ED7A3-8A30-3A4C-8347-C9ACC9F689BD}"/>
              </a:ext>
            </a:extLst>
          </p:cNvPr>
          <p:cNvSpPr/>
          <p:nvPr/>
        </p:nvSpPr>
        <p:spPr>
          <a:xfrm>
            <a:off x="353878" y="178229"/>
            <a:ext cx="11484244" cy="6408711"/>
          </a:xfrm>
          <a:prstGeom prst="round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13D672F3-C997-1A47-A4EB-0D6E943191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7238" y="833352"/>
            <a:ext cx="11016137" cy="558173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4" name="مستطيل مستدير الزوايا 103">
            <a:extLst>
              <a:ext uri="{FF2B5EF4-FFF2-40B4-BE49-F238E27FC236}">
                <a16:creationId xmlns:a16="http://schemas.microsoft.com/office/drawing/2014/main" id="{806B5BCE-B8FB-714B-9BA9-776E13079A62}"/>
              </a:ext>
            </a:extLst>
          </p:cNvPr>
          <p:cNvSpPr/>
          <p:nvPr/>
        </p:nvSpPr>
        <p:spPr>
          <a:xfrm>
            <a:off x="595595" y="618319"/>
            <a:ext cx="11096787" cy="5796770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5" name="مستطيل مستدير الزوايا 104">
            <a:extLst>
              <a:ext uri="{FF2B5EF4-FFF2-40B4-BE49-F238E27FC236}">
                <a16:creationId xmlns:a16="http://schemas.microsoft.com/office/drawing/2014/main" id="{6566C454-AECE-FD4E-A839-C7201BE18EC6}"/>
              </a:ext>
            </a:extLst>
          </p:cNvPr>
          <p:cNvSpPr/>
          <p:nvPr/>
        </p:nvSpPr>
        <p:spPr>
          <a:xfrm>
            <a:off x="636091" y="614389"/>
            <a:ext cx="11096787" cy="5796770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F9CC5B45-3701-EB40-A57C-92F94AE26A8A}"/>
              </a:ext>
            </a:extLst>
          </p:cNvPr>
          <p:cNvGrpSpPr/>
          <p:nvPr/>
        </p:nvGrpSpPr>
        <p:grpSpPr>
          <a:xfrm>
            <a:off x="571344" y="614389"/>
            <a:ext cx="11508494" cy="6298245"/>
            <a:chOff x="571344" y="614389"/>
            <a:chExt cx="11508494" cy="6298245"/>
          </a:xfrm>
        </p:grpSpPr>
        <p:sp>
          <p:nvSpPr>
            <p:cNvPr id="106" name="مستطيل مستدير الزوايا 105">
              <a:extLst>
                <a:ext uri="{FF2B5EF4-FFF2-40B4-BE49-F238E27FC236}">
                  <a16:creationId xmlns:a16="http://schemas.microsoft.com/office/drawing/2014/main" id="{84DF02DB-973C-5C4E-940A-5ADFB1DAA22D}"/>
                </a:ext>
              </a:extLst>
            </p:cNvPr>
            <p:cNvSpPr/>
            <p:nvPr/>
          </p:nvSpPr>
          <p:spPr>
            <a:xfrm>
              <a:off x="571344" y="614389"/>
              <a:ext cx="11096787" cy="5796770"/>
            </a:xfrm>
            <a:prstGeom prst="roundRect">
              <a:avLst/>
            </a:prstGeom>
            <a:blipFill>
              <a:blip r:embed="rId5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13" name="صورة 12">
              <a:extLst>
                <a:ext uri="{FF2B5EF4-FFF2-40B4-BE49-F238E27FC236}">
                  <a16:creationId xmlns:a16="http://schemas.microsoft.com/office/drawing/2014/main" id="{94189E1B-BE51-E441-BF0F-EE5AA7AA81E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35000"/>
            </a:blip>
            <a:stretch>
              <a:fillRect/>
            </a:stretch>
          </p:blipFill>
          <p:spPr>
            <a:xfrm>
              <a:off x="11119069" y="5949940"/>
              <a:ext cx="960769" cy="962694"/>
            </a:xfrm>
            <a:prstGeom prst="rect">
              <a:avLst/>
            </a:prstGeom>
          </p:spPr>
        </p:pic>
      </p:grpSp>
      <p:pic>
        <p:nvPicPr>
          <p:cNvPr id="101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00181BFC-BD5C-3241-A39B-D15D788AA2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824973" y="-44605"/>
            <a:ext cx="127859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" name="مستطيل 106">
            <a:extLst>
              <a:ext uri="{FF2B5EF4-FFF2-40B4-BE49-F238E27FC236}">
                <a16:creationId xmlns:a16="http://schemas.microsoft.com/office/drawing/2014/main" id="{97CA8C4D-DC24-0A43-B441-228E8D43B608}"/>
              </a:ext>
            </a:extLst>
          </p:cNvPr>
          <p:cNvSpPr/>
          <p:nvPr/>
        </p:nvSpPr>
        <p:spPr>
          <a:xfrm rot="385153">
            <a:off x="10005813" y="99967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 err="1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تاكد</a:t>
            </a:r>
            <a:endParaRPr lang="ar-SA" sz="3200" b="1" dirty="0">
              <a:ln w="9525">
                <a:solidFill>
                  <a:prstClr val="black"/>
                </a:solidFill>
                <a:prstDash val="solid"/>
              </a:ln>
              <a:solidFill>
                <a:srgbClr val="D58C2E">
                  <a:lumMod val="50000"/>
                </a:srgbClr>
              </a:solidFill>
              <a:effectLst>
                <a:outerShdw blurRad="12700" dist="38100" dir="2700000" algn="tl" rotWithShape="0">
                  <a:srgbClr val="C9492C">
                    <a:lumMod val="60000"/>
                    <a:lumOff val="40000"/>
                  </a:srgbClr>
                </a:outerShdw>
              </a:effectLst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498F7D1C-6094-284C-9F06-D3118BD7B345}"/>
              </a:ext>
            </a:extLst>
          </p:cNvPr>
          <p:cNvGrpSpPr/>
          <p:nvPr/>
        </p:nvGrpSpPr>
        <p:grpSpPr>
          <a:xfrm>
            <a:off x="1175017" y="3290"/>
            <a:ext cx="9841965" cy="1169410"/>
            <a:chOff x="1175017" y="147233"/>
            <a:chExt cx="9841965" cy="1169410"/>
          </a:xfrm>
        </p:grpSpPr>
        <p:sp>
          <p:nvSpPr>
            <p:cNvPr id="102" name="مستطيل مستدير الزوايا 101">
              <a:extLst>
                <a:ext uri="{FF2B5EF4-FFF2-40B4-BE49-F238E27FC236}">
                  <a16:creationId xmlns:a16="http://schemas.microsoft.com/office/drawing/2014/main" id="{BA0F24FD-DF89-5A4A-A1C2-61FEADB46786}"/>
                </a:ext>
              </a:extLst>
            </p:cNvPr>
            <p:cNvSpPr/>
            <p:nvPr/>
          </p:nvSpPr>
          <p:spPr>
            <a:xfrm>
              <a:off x="1175017" y="282896"/>
              <a:ext cx="9841965" cy="550456"/>
            </a:xfrm>
            <a:prstGeom prst="roundRect">
              <a:avLst/>
            </a:prstGeom>
            <a:gradFill>
              <a:gsLst>
                <a:gs pos="0">
                  <a:schemeClr val="accent6">
                    <a:lumMod val="40000"/>
                    <a:lumOff val="60000"/>
                  </a:schemeClr>
                </a:gs>
                <a:gs pos="74000">
                  <a:schemeClr val="bg2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grpSp>
          <p:nvGrpSpPr>
            <p:cNvPr id="103" name="مجموعة 102">
              <a:extLst>
                <a:ext uri="{FF2B5EF4-FFF2-40B4-BE49-F238E27FC236}">
                  <a16:creationId xmlns:a16="http://schemas.microsoft.com/office/drawing/2014/main" id="{89B07C66-5BC3-B047-AF48-0920436C0FCB}"/>
                </a:ext>
              </a:extLst>
            </p:cNvPr>
            <p:cNvGrpSpPr/>
            <p:nvPr/>
          </p:nvGrpSpPr>
          <p:grpSpPr>
            <a:xfrm>
              <a:off x="1175018" y="147233"/>
              <a:ext cx="9825293" cy="1169410"/>
              <a:chOff x="1175018" y="147233"/>
              <a:chExt cx="9825293" cy="1169410"/>
            </a:xfrm>
          </p:grpSpPr>
          <p:grpSp>
            <p:nvGrpSpPr>
              <p:cNvPr id="5" name="مجموعة 110">
                <a:extLst>
                  <a:ext uri="{FF2B5EF4-FFF2-40B4-BE49-F238E27FC236}">
                    <a16:creationId xmlns:a16="http://schemas.microsoft.com/office/drawing/2014/main" id="{D8FB447C-78AE-5B4C-A916-DB9DF6511D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10089210" y="312255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6" name="مجموعة 111">
                  <a:extLst>
                    <a:ext uri="{FF2B5EF4-FFF2-40B4-BE49-F238E27FC236}">
                      <a16:creationId xmlns:a16="http://schemas.microsoft.com/office/drawing/2014/main" id="{67D72977-B08C-7D4E-B0D7-DBDA2819BE6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9" name="مستطيل مستدير الزوايا 8">
                    <a:extLst>
                      <a:ext uri="{FF2B5EF4-FFF2-40B4-BE49-F238E27FC236}">
                        <a16:creationId xmlns:a16="http://schemas.microsoft.com/office/drawing/2014/main" id="{B11773FE-C44F-974B-B5B8-2B35FCAF8528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10" name="مستطيل مستدير الزوايا 9">
                    <a:extLst>
                      <a:ext uri="{FF2B5EF4-FFF2-40B4-BE49-F238E27FC236}">
                        <a16:creationId xmlns:a16="http://schemas.microsoft.com/office/drawing/2014/main" id="{7B167454-792B-D94C-9DDF-E60B4E635265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11" name="مستطيل مستدير الزوايا 10">
                    <a:extLst>
                      <a:ext uri="{FF2B5EF4-FFF2-40B4-BE49-F238E27FC236}">
                        <a16:creationId xmlns:a16="http://schemas.microsoft.com/office/drawing/2014/main" id="{AE14DBDD-5CEB-A747-9A03-AE00ACDFBD92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12" name="مستطيل مستدير الزوايا 11">
                    <a:extLst>
                      <a:ext uri="{FF2B5EF4-FFF2-40B4-BE49-F238E27FC236}">
                        <a16:creationId xmlns:a16="http://schemas.microsoft.com/office/drawing/2014/main" id="{BA5D3C2D-21AD-ED41-B069-C79CE954970A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" name="Google Shape;153;p5">
                  <a:extLst>
                    <a:ext uri="{FF2B5EF4-FFF2-40B4-BE49-F238E27FC236}">
                      <a16:creationId xmlns:a16="http://schemas.microsoft.com/office/drawing/2014/main" id="{99327B25-9955-0F49-9A23-9631804D749C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" name="Google Shape;153;p5">
                  <a:extLst>
                    <a:ext uri="{FF2B5EF4-FFF2-40B4-BE49-F238E27FC236}">
                      <a16:creationId xmlns:a16="http://schemas.microsoft.com/office/drawing/2014/main" id="{017969FD-F0F8-D34F-BDB6-D812313463D6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5" name="مجموعة 110">
                <a:extLst>
                  <a:ext uri="{FF2B5EF4-FFF2-40B4-BE49-F238E27FC236}">
                    <a16:creationId xmlns:a16="http://schemas.microsoft.com/office/drawing/2014/main" id="{86E76CD3-003F-D947-9014-8F9C6C441A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8633352" y="328049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46" name="مجموعة 111">
                  <a:extLst>
                    <a:ext uri="{FF2B5EF4-FFF2-40B4-BE49-F238E27FC236}">
                      <a16:creationId xmlns:a16="http://schemas.microsoft.com/office/drawing/2014/main" id="{94C35998-35ED-E04B-BE8E-4B91B91686A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49" name="مستطيل مستدير الزوايا 48">
                    <a:extLst>
                      <a:ext uri="{FF2B5EF4-FFF2-40B4-BE49-F238E27FC236}">
                        <a16:creationId xmlns:a16="http://schemas.microsoft.com/office/drawing/2014/main" id="{2E487F7A-09CD-C142-AFB9-6805CC16F0D0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0" name="مستطيل مستدير الزوايا 49">
                    <a:extLst>
                      <a:ext uri="{FF2B5EF4-FFF2-40B4-BE49-F238E27FC236}">
                        <a16:creationId xmlns:a16="http://schemas.microsoft.com/office/drawing/2014/main" id="{1E838335-7CEE-A048-85DC-6D54CE2F3C09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1" name="مستطيل مستدير الزوايا 50">
                    <a:extLst>
                      <a:ext uri="{FF2B5EF4-FFF2-40B4-BE49-F238E27FC236}">
                        <a16:creationId xmlns:a16="http://schemas.microsoft.com/office/drawing/2014/main" id="{E7C7CBDD-7DA1-FB4E-ABA3-33351C66DD3F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52" name="مستطيل مستدير الزوايا 51">
                    <a:extLst>
                      <a:ext uri="{FF2B5EF4-FFF2-40B4-BE49-F238E27FC236}">
                        <a16:creationId xmlns:a16="http://schemas.microsoft.com/office/drawing/2014/main" id="{C0DE696C-F2EC-7B48-B33C-77F7B7339C28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47" name="Google Shape;153;p5">
                  <a:extLst>
                    <a:ext uri="{FF2B5EF4-FFF2-40B4-BE49-F238E27FC236}">
                      <a16:creationId xmlns:a16="http://schemas.microsoft.com/office/drawing/2014/main" id="{2EE3B57C-8BDE-A746-8E4B-B5D1A179AE81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" name="Google Shape;153;p5">
                  <a:extLst>
                    <a:ext uri="{FF2B5EF4-FFF2-40B4-BE49-F238E27FC236}">
                      <a16:creationId xmlns:a16="http://schemas.microsoft.com/office/drawing/2014/main" id="{F406B427-FB9E-F541-8CE6-505B398A1D8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3" name="مجموعة 110">
                <a:extLst>
                  <a:ext uri="{FF2B5EF4-FFF2-40B4-BE49-F238E27FC236}">
                    <a16:creationId xmlns:a16="http://schemas.microsoft.com/office/drawing/2014/main" id="{275C270F-E3F1-464C-B22A-BDD63369D0D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7303136" y="278879"/>
                <a:ext cx="1105793" cy="917531"/>
                <a:chOff x="5245129" y="1929694"/>
                <a:chExt cx="1047244" cy="518194"/>
              </a:xfrm>
            </p:grpSpPr>
            <p:grpSp>
              <p:nvGrpSpPr>
                <p:cNvPr id="54" name="مجموعة 111">
                  <a:extLst>
                    <a:ext uri="{FF2B5EF4-FFF2-40B4-BE49-F238E27FC236}">
                      <a16:creationId xmlns:a16="http://schemas.microsoft.com/office/drawing/2014/main" id="{CA4C9D07-B687-2F45-A2DA-CF7DB5E29DC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45129" y="1929694"/>
                  <a:ext cx="1047244" cy="514828"/>
                  <a:chOff x="5245129" y="1929694"/>
                  <a:chExt cx="1047244" cy="514828"/>
                </a:xfrm>
              </p:grpSpPr>
              <p:sp>
                <p:nvSpPr>
                  <p:cNvPr id="57" name="مستطيل مستدير الزوايا 56">
                    <a:extLst>
                      <a:ext uri="{FF2B5EF4-FFF2-40B4-BE49-F238E27FC236}">
                        <a16:creationId xmlns:a16="http://schemas.microsoft.com/office/drawing/2014/main" id="{937AB966-247A-E143-B768-DD65C35A92D0}"/>
                      </a:ext>
                    </a:extLst>
                  </p:cNvPr>
                  <p:cNvSpPr/>
                  <p:nvPr/>
                </p:nvSpPr>
                <p:spPr>
                  <a:xfrm>
                    <a:off x="5852064" y="234879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8" name="مستطيل مستدير الزوايا 57">
                    <a:extLst>
                      <a:ext uri="{FF2B5EF4-FFF2-40B4-BE49-F238E27FC236}">
                        <a16:creationId xmlns:a16="http://schemas.microsoft.com/office/drawing/2014/main" id="{E6272113-4621-094E-A553-8225F5D538E9}"/>
                      </a:ext>
                    </a:extLst>
                  </p:cNvPr>
                  <p:cNvSpPr/>
                  <p:nvPr/>
                </p:nvSpPr>
                <p:spPr>
                  <a:xfrm>
                    <a:off x="5245129" y="1932728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9" name="مستطيل مستدير الزوايا 58">
                    <a:extLst>
                      <a:ext uri="{FF2B5EF4-FFF2-40B4-BE49-F238E27FC236}">
                        <a16:creationId xmlns:a16="http://schemas.microsoft.com/office/drawing/2014/main" id="{B079C989-BB59-CC4A-93F6-D2D3371D1C9B}"/>
                      </a:ext>
                    </a:extLst>
                  </p:cNvPr>
                  <p:cNvSpPr/>
                  <p:nvPr/>
                </p:nvSpPr>
                <p:spPr>
                  <a:xfrm>
                    <a:off x="5255194" y="234218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60" name="مستطيل مستدير الزوايا 59">
                    <a:extLst>
                      <a:ext uri="{FF2B5EF4-FFF2-40B4-BE49-F238E27FC236}">
                        <a16:creationId xmlns:a16="http://schemas.microsoft.com/office/drawing/2014/main" id="{C7500518-B718-B648-86E6-241F341BBF5F}"/>
                      </a:ext>
                    </a:extLst>
                  </p:cNvPr>
                  <p:cNvSpPr/>
                  <p:nvPr/>
                </p:nvSpPr>
                <p:spPr>
                  <a:xfrm>
                    <a:off x="5894265" y="192969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55" name="Google Shape;153;p5">
                  <a:extLst>
                    <a:ext uri="{FF2B5EF4-FFF2-40B4-BE49-F238E27FC236}">
                      <a16:creationId xmlns:a16="http://schemas.microsoft.com/office/drawing/2014/main" id="{B2C82BAD-209A-2E41-9CC0-B00E01AC4D5A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83629" y="2381954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" name="Google Shape;153;p5">
                  <a:extLst>
                    <a:ext uri="{FF2B5EF4-FFF2-40B4-BE49-F238E27FC236}">
                      <a16:creationId xmlns:a16="http://schemas.microsoft.com/office/drawing/2014/main" id="{BC8FEE3A-B906-C14F-8B28-DE0604757C6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86751" y="1952424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1" name="مجموعة 110">
                <a:extLst>
                  <a:ext uri="{FF2B5EF4-FFF2-40B4-BE49-F238E27FC236}">
                    <a16:creationId xmlns:a16="http://schemas.microsoft.com/office/drawing/2014/main" id="{00CB73BA-1415-1348-A303-627EC4ABA57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5851762" y="336312"/>
                <a:ext cx="1077846" cy="832402"/>
                <a:chOff x="5273639" y="1905166"/>
                <a:chExt cx="1020777" cy="470116"/>
              </a:xfrm>
            </p:grpSpPr>
            <p:grpSp>
              <p:nvGrpSpPr>
                <p:cNvPr id="62" name="مجموعة 111">
                  <a:extLst>
                    <a:ext uri="{FF2B5EF4-FFF2-40B4-BE49-F238E27FC236}">
                      <a16:creationId xmlns:a16="http://schemas.microsoft.com/office/drawing/2014/main" id="{C65943EA-9805-DC45-B06A-EBD9EBF2E99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73639" y="1905166"/>
                  <a:ext cx="1020777" cy="470116"/>
                  <a:chOff x="5273639" y="1905166"/>
                  <a:chExt cx="1020777" cy="470116"/>
                </a:xfrm>
              </p:grpSpPr>
              <p:sp>
                <p:nvSpPr>
                  <p:cNvPr id="65" name="مستطيل مستدير الزوايا 64">
                    <a:extLst>
                      <a:ext uri="{FF2B5EF4-FFF2-40B4-BE49-F238E27FC236}">
                        <a16:creationId xmlns:a16="http://schemas.microsoft.com/office/drawing/2014/main" id="{DC50539E-268F-7743-A958-7EF825B179D6}"/>
                      </a:ext>
                    </a:extLst>
                  </p:cNvPr>
                  <p:cNvSpPr/>
                  <p:nvPr/>
                </p:nvSpPr>
                <p:spPr>
                  <a:xfrm>
                    <a:off x="5896308" y="227955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66" name="مستطيل مستدير الزوايا 65">
                    <a:extLst>
                      <a:ext uri="{FF2B5EF4-FFF2-40B4-BE49-F238E27FC236}">
                        <a16:creationId xmlns:a16="http://schemas.microsoft.com/office/drawing/2014/main" id="{8B84A0E0-BD45-5D4F-AD8C-7A12A8611FD4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67" name="مستطيل مستدير الزوايا 66">
                    <a:extLst>
                      <a:ext uri="{FF2B5EF4-FFF2-40B4-BE49-F238E27FC236}">
                        <a16:creationId xmlns:a16="http://schemas.microsoft.com/office/drawing/2014/main" id="{42D9D22A-8C1B-6C45-A462-564DAEFBE5C4}"/>
                      </a:ext>
                    </a:extLst>
                  </p:cNvPr>
                  <p:cNvSpPr/>
                  <p:nvPr/>
                </p:nvSpPr>
                <p:spPr>
                  <a:xfrm>
                    <a:off x="5273639" y="2273700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68" name="مستطيل مستدير الزوايا 67">
                    <a:extLst>
                      <a:ext uri="{FF2B5EF4-FFF2-40B4-BE49-F238E27FC236}">
                        <a16:creationId xmlns:a16="http://schemas.microsoft.com/office/drawing/2014/main" id="{0A2C1AE4-C9D0-1D46-969E-A35CF2D5A538}"/>
                      </a:ext>
                    </a:extLst>
                  </p:cNvPr>
                  <p:cNvSpPr/>
                  <p:nvPr/>
                </p:nvSpPr>
                <p:spPr>
                  <a:xfrm>
                    <a:off x="5892765" y="1905166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64" name="Google Shape;153;p5">
                  <a:extLst>
                    <a:ext uri="{FF2B5EF4-FFF2-40B4-BE49-F238E27FC236}">
                      <a16:creationId xmlns:a16="http://schemas.microsoft.com/office/drawing/2014/main" id="{908BF49D-AE8C-674A-B883-1DE0E6B2ED9F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75891" y="191521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" name="Google Shape;153;p5">
                  <a:extLst>
                    <a:ext uri="{FF2B5EF4-FFF2-40B4-BE49-F238E27FC236}">
                      <a16:creationId xmlns:a16="http://schemas.microsoft.com/office/drawing/2014/main" id="{428C837E-DA5C-4C44-914A-56F8C50C1B9C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10332" y="2294965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9" name="مجموعة 110">
                <a:extLst>
                  <a:ext uri="{FF2B5EF4-FFF2-40B4-BE49-F238E27FC236}">
                    <a16:creationId xmlns:a16="http://schemas.microsoft.com/office/drawing/2014/main" id="{449D5064-B5FB-5F49-A92F-ED5C95BCB2B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4480787" y="405541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70" name="مجموعة 111">
                  <a:extLst>
                    <a:ext uri="{FF2B5EF4-FFF2-40B4-BE49-F238E27FC236}">
                      <a16:creationId xmlns:a16="http://schemas.microsoft.com/office/drawing/2014/main" id="{C9A1F6A5-BF46-AB45-8A2E-FD7674A288E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73" name="مستطيل مستدير الزوايا 72">
                    <a:extLst>
                      <a:ext uri="{FF2B5EF4-FFF2-40B4-BE49-F238E27FC236}">
                        <a16:creationId xmlns:a16="http://schemas.microsoft.com/office/drawing/2014/main" id="{0BF05E30-31CF-ED4E-92C4-C9AEC318E356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74" name="مستطيل مستدير الزوايا 73">
                    <a:extLst>
                      <a:ext uri="{FF2B5EF4-FFF2-40B4-BE49-F238E27FC236}">
                        <a16:creationId xmlns:a16="http://schemas.microsoft.com/office/drawing/2014/main" id="{871AE7DF-2CB1-D14A-81A6-D54197715025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75" name="مستطيل مستدير الزوايا 74">
                    <a:extLst>
                      <a:ext uri="{FF2B5EF4-FFF2-40B4-BE49-F238E27FC236}">
                        <a16:creationId xmlns:a16="http://schemas.microsoft.com/office/drawing/2014/main" id="{CB1CA13F-AA0B-2D4D-9DB7-2C5E81941395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76" name="مستطيل مستدير الزوايا 75">
                    <a:extLst>
                      <a:ext uri="{FF2B5EF4-FFF2-40B4-BE49-F238E27FC236}">
                        <a16:creationId xmlns:a16="http://schemas.microsoft.com/office/drawing/2014/main" id="{98D89A3D-9107-344E-8FE2-2FC327ABD9FF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1" name="Google Shape;153;p5">
                  <a:extLst>
                    <a:ext uri="{FF2B5EF4-FFF2-40B4-BE49-F238E27FC236}">
                      <a16:creationId xmlns:a16="http://schemas.microsoft.com/office/drawing/2014/main" id="{A61E54F4-D954-9B4E-BEBE-5E1F8AD0A5A7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" name="Google Shape;153;p5">
                  <a:extLst>
                    <a:ext uri="{FF2B5EF4-FFF2-40B4-BE49-F238E27FC236}">
                      <a16:creationId xmlns:a16="http://schemas.microsoft.com/office/drawing/2014/main" id="{600F0D4C-7D57-5749-997D-6CFF57107C3B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7" name="مجموعة 110">
                <a:extLst>
                  <a:ext uri="{FF2B5EF4-FFF2-40B4-BE49-F238E27FC236}">
                    <a16:creationId xmlns:a16="http://schemas.microsoft.com/office/drawing/2014/main" id="{C8B018B1-D3F4-F640-A0D3-E2BA0ECFC0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3287417" y="405541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78" name="مجموعة 111">
                  <a:extLst>
                    <a:ext uri="{FF2B5EF4-FFF2-40B4-BE49-F238E27FC236}">
                      <a16:creationId xmlns:a16="http://schemas.microsoft.com/office/drawing/2014/main" id="{FB5DEB45-C71D-C54B-B6A2-4C9406B0DF1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81" name="مستطيل مستدير الزوايا 80">
                    <a:extLst>
                      <a:ext uri="{FF2B5EF4-FFF2-40B4-BE49-F238E27FC236}">
                        <a16:creationId xmlns:a16="http://schemas.microsoft.com/office/drawing/2014/main" id="{148C37B4-8079-FE46-9C40-885B4ABCEA97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82" name="مستطيل مستدير الزوايا 81">
                    <a:extLst>
                      <a:ext uri="{FF2B5EF4-FFF2-40B4-BE49-F238E27FC236}">
                        <a16:creationId xmlns:a16="http://schemas.microsoft.com/office/drawing/2014/main" id="{96E25728-DE18-7C40-92BF-8DD66F97FF3D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83" name="مستطيل مستدير الزوايا 82">
                    <a:extLst>
                      <a:ext uri="{FF2B5EF4-FFF2-40B4-BE49-F238E27FC236}">
                        <a16:creationId xmlns:a16="http://schemas.microsoft.com/office/drawing/2014/main" id="{1491CB03-B420-894D-AF97-A012BD8F2232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84" name="مستطيل مستدير الزوايا 83">
                    <a:extLst>
                      <a:ext uri="{FF2B5EF4-FFF2-40B4-BE49-F238E27FC236}">
                        <a16:creationId xmlns:a16="http://schemas.microsoft.com/office/drawing/2014/main" id="{0DAC7330-991B-BE4A-8636-743D7366FFB0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9" name="Google Shape;153;p5">
                  <a:extLst>
                    <a:ext uri="{FF2B5EF4-FFF2-40B4-BE49-F238E27FC236}">
                      <a16:creationId xmlns:a16="http://schemas.microsoft.com/office/drawing/2014/main" id="{728ECFA4-2ECD-7F47-8BC1-B75A6349E0E4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" name="Google Shape;153;p5">
                  <a:extLst>
                    <a:ext uri="{FF2B5EF4-FFF2-40B4-BE49-F238E27FC236}">
                      <a16:creationId xmlns:a16="http://schemas.microsoft.com/office/drawing/2014/main" id="{A9EF06EE-075B-6E4A-AC03-426A2D3F98F5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85" name="مجموعة 110">
                <a:extLst>
                  <a:ext uri="{FF2B5EF4-FFF2-40B4-BE49-F238E27FC236}">
                    <a16:creationId xmlns:a16="http://schemas.microsoft.com/office/drawing/2014/main" id="{EF79F695-C84B-564F-AEFD-35FF22D2BA2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2094047" y="359046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86" name="مجموعة 111">
                  <a:extLst>
                    <a:ext uri="{FF2B5EF4-FFF2-40B4-BE49-F238E27FC236}">
                      <a16:creationId xmlns:a16="http://schemas.microsoft.com/office/drawing/2014/main" id="{DED6A6E3-548C-4A4D-BFF6-962D5A44A9A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89" name="مستطيل مستدير الزوايا 88">
                    <a:extLst>
                      <a:ext uri="{FF2B5EF4-FFF2-40B4-BE49-F238E27FC236}">
                        <a16:creationId xmlns:a16="http://schemas.microsoft.com/office/drawing/2014/main" id="{030EB5C7-565A-EA4C-BF36-CADFE3D9BD20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0" name="مستطيل مستدير الزوايا 89">
                    <a:extLst>
                      <a:ext uri="{FF2B5EF4-FFF2-40B4-BE49-F238E27FC236}">
                        <a16:creationId xmlns:a16="http://schemas.microsoft.com/office/drawing/2014/main" id="{68A9E73F-8DC0-5348-ABDD-39E54CF94633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1" name="مستطيل مستدير الزوايا 90">
                    <a:extLst>
                      <a:ext uri="{FF2B5EF4-FFF2-40B4-BE49-F238E27FC236}">
                        <a16:creationId xmlns:a16="http://schemas.microsoft.com/office/drawing/2014/main" id="{97E5C65D-F5E6-8C44-B404-5D0D2A2E375E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92" name="مستطيل مستدير الزوايا 91">
                    <a:extLst>
                      <a:ext uri="{FF2B5EF4-FFF2-40B4-BE49-F238E27FC236}">
                        <a16:creationId xmlns:a16="http://schemas.microsoft.com/office/drawing/2014/main" id="{8314E805-4D18-4A4E-9210-347645CB0D72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87" name="Google Shape;153;p5">
                  <a:extLst>
                    <a:ext uri="{FF2B5EF4-FFF2-40B4-BE49-F238E27FC236}">
                      <a16:creationId xmlns:a16="http://schemas.microsoft.com/office/drawing/2014/main" id="{88152DAF-4698-964B-80BF-4CD7A200E30B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" name="Google Shape;153;p5">
                  <a:extLst>
                    <a:ext uri="{FF2B5EF4-FFF2-40B4-BE49-F238E27FC236}">
                      <a16:creationId xmlns:a16="http://schemas.microsoft.com/office/drawing/2014/main" id="{4F3079B3-94A4-854A-AFFC-109E4E3EE23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3" name="مجموعة 110">
                <a:extLst>
                  <a:ext uri="{FF2B5EF4-FFF2-40B4-BE49-F238E27FC236}">
                    <a16:creationId xmlns:a16="http://schemas.microsoft.com/office/drawing/2014/main" id="{831C2CC7-ACDE-7A47-86C7-A65306A2E9A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1009996" y="343252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94" name="مجموعة 111">
                  <a:extLst>
                    <a:ext uri="{FF2B5EF4-FFF2-40B4-BE49-F238E27FC236}">
                      <a16:creationId xmlns:a16="http://schemas.microsoft.com/office/drawing/2014/main" id="{9B1E8C9A-D563-404E-AC49-F1EAE311033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97" name="مستطيل مستدير الزوايا 96">
                    <a:extLst>
                      <a:ext uri="{FF2B5EF4-FFF2-40B4-BE49-F238E27FC236}">
                        <a16:creationId xmlns:a16="http://schemas.microsoft.com/office/drawing/2014/main" id="{28FEA676-9570-9E40-B956-A25836039B7F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8" name="مستطيل مستدير الزوايا 97">
                    <a:extLst>
                      <a:ext uri="{FF2B5EF4-FFF2-40B4-BE49-F238E27FC236}">
                        <a16:creationId xmlns:a16="http://schemas.microsoft.com/office/drawing/2014/main" id="{AAC9DA80-BDF3-B945-A300-B535286B8E54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9" name="مستطيل مستدير الزوايا 98">
                    <a:extLst>
                      <a:ext uri="{FF2B5EF4-FFF2-40B4-BE49-F238E27FC236}">
                        <a16:creationId xmlns:a16="http://schemas.microsoft.com/office/drawing/2014/main" id="{F233800A-F4DF-7A45-8A5A-7B299AAA6404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100" name="مستطيل مستدير الزوايا 99">
                    <a:extLst>
                      <a:ext uri="{FF2B5EF4-FFF2-40B4-BE49-F238E27FC236}">
                        <a16:creationId xmlns:a16="http://schemas.microsoft.com/office/drawing/2014/main" id="{5BBE4F7E-4FF9-184F-BD0E-6F5A0281CB69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95" name="Google Shape;153;p5">
                  <a:extLst>
                    <a:ext uri="{FF2B5EF4-FFF2-40B4-BE49-F238E27FC236}">
                      <a16:creationId xmlns:a16="http://schemas.microsoft.com/office/drawing/2014/main" id="{B1338737-B85E-8944-83F3-190E6BB8B029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" name="Google Shape;153;p5">
                  <a:extLst>
                    <a:ext uri="{FF2B5EF4-FFF2-40B4-BE49-F238E27FC236}">
                      <a16:creationId xmlns:a16="http://schemas.microsoft.com/office/drawing/2014/main" id="{D2DF8137-45DA-E044-ADA4-F3FDA5178177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108" name="Text Box 87">
            <a:extLst>
              <a:ext uri="{FF2B5EF4-FFF2-40B4-BE49-F238E27FC236}">
                <a16:creationId xmlns:a16="http://schemas.microsoft.com/office/drawing/2014/main" id="{0BC9EF18-C8A1-2F4E-9F8E-00C6C20366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5054" y="3313106"/>
            <a:ext cx="2376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11893"/>
                </a:solidFill>
              </a:rPr>
              <a:t>الدالة المرتبطة هي :</a:t>
            </a:r>
            <a:endParaRPr lang="en-US" altLang="ar-SA" sz="2400" b="1">
              <a:solidFill>
                <a:srgbClr val="011893"/>
              </a:solidFill>
            </a:endParaRPr>
          </a:p>
        </p:txBody>
      </p:sp>
      <p:sp>
        <p:nvSpPr>
          <p:cNvPr id="109" name="Text Box 87">
            <a:extLst>
              <a:ext uri="{FF2B5EF4-FFF2-40B4-BE49-F238E27FC236}">
                <a16:creationId xmlns:a16="http://schemas.microsoft.com/office/drawing/2014/main" id="{60D07761-F2DD-FC42-BD4D-5B23CD29A3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1342" y="3336918"/>
            <a:ext cx="1979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C00000"/>
                </a:solidFill>
              </a:rPr>
              <a:t>د ( </a:t>
            </a:r>
            <a:r>
              <a:rPr lang="ar-SA" altLang="ar-SA" sz="2400" b="1" dirty="0" err="1">
                <a:solidFill>
                  <a:srgbClr val="C00000"/>
                </a:solidFill>
              </a:rPr>
              <a:t>س</a:t>
            </a:r>
            <a:r>
              <a:rPr lang="ar-SA" altLang="ar-SA" sz="2400" b="1" dirty="0">
                <a:solidFill>
                  <a:srgbClr val="C00000"/>
                </a:solidFill>
              </a:rPr>
              <a:t> ) = ١٣</a:t>
            </a:r>
            <a:endParaRPr lang="en-US" altLang="ar-SA" sz="2400" b="1" dirty="0">
              <a:solidFill>
                <a:srgbClr val="C00000"/>
              </a:solidFill>
            </a:endParaRPr>
          </a:p>
        </p:txBody>
      </p:sp>
      <p:graphicFrame>
        <p:nvGraphicFramePr>
          <p:cNvPr id="110" name="Group 4">
            <a:extLst>
              <a:ext uri="{FF2B5EF4-FFF2-40B4-BE49-F238E27FC236}">
                <a16:creationId xmlns:a16="http://schemas.microsoft.com/office/drawing/2014/main" id="{27741223-9DFA-C449-9301-09B516E9D1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9920553"/>
              </p:ext>
            </p:extLst>
          </p:nvPr>
        </p:nvGraphicFramePr>
        <p:xfrm>
          <a:off x="5347742" y="4503731"/>
          <a:ext cx="4967287" cy="1431925"/>
        </p:xfrm>
        <a:graphic>
          <a:graphicData uri="http://schemas.openxmlformats.org/drawingml/2006/table">
            <a:tbl>
              <a:tblPr rtl="1"/>
              <a:tblGrid>
                <a:gridCol w="19446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1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1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0850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س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د ( س )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263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 س ، د ( س ) )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1" name="Text Box 87">
            <a:extLst>
              <a:ext uri="{FF2B5EF4-FFF2-40B4-BE49-F238E27FC236}">
                <a16:creationId xmlns:a16="http://schemas.microsoft.com/office/drawing/2014/main" id="{2976DEDC-8726-3A46-8DB1-974E42B18A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0479" y="4545006"/>
            <a:ext cx="14065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 dirty="0">
                <a:solidFill>
                  <a:srgbClr val="C00000"/>
                </a:solidFill>
              </a:rPr>
              <a:t>٢</a:t>
            </a:r>
            <a:endParaRPr lang="en-US" altLang="ar-SA" sz="2200" b="1" dirty="0">
              <a:solidFill>
                <a:srgbClr val="C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2" name="Text Box 87">
            <a:extLst>
              <a:ext uri="{FF2B5EF4-FFF2-40B4-BE49-F238E27FC236}">
                <a16:creationId xmlns:a16="http://schemas.microsoft.com/office/drawing/2014/main" id="{BBEBC73D-4092-6243-9604-3A6E8C379D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9179" y="4540243"/>
            <a:ext cx="14065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 dirty="0">
                <a:solidFill>
                  <a:srgbClr val="C00000"/>
                </a:solidFill>
              </a:rPr>
              <a:t>٩</a:t>
            </a:r>
            <a:endParaRPr lang="en-US" altLang="ar-SA" sz="2200" b="1" dirty="0">
              <a:solidFill>
                <a:srgbClr val="C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3" name="Text Box 87">
            <a:extLst>
              <a:ext uri="{FF2B5EF4-FFF2-40B4-BE49-F238E27FC236}">
                <a16:creationId xmlns:a16="http://schemas.microsoft.com/office/drawing/2014/main" id="{11910B94-F38F-5840-A1B7-F67BA86297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0479" y="5013318"/>
            <a:ext cx="14065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>
                <a:solidFill>
                  <a:srgbClr val="011893"/>
                </a:solidFill>
              </a:rPr>
              <a:t>١٣</a:t>
            </a:r>
            <a:endParaRPr lang="en-US" altLang="ar-SA" sz="2200" b="1">
              <a:solidFill>
                <a:srgbClr val="011893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4" name="Text Box 87">
            <a:extLst>
              <a:ext uri="{FF2B5EF4-FFF2-40B4-BE49-F238E27FC236}">
                <a16:creationId xmlns:a16="http://schemas.microsoft.com/office/drawing/2014/main" id="{E5A623D3-E3E2-F143-91ED-6777B2C95E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9179" y="5008556"/>
            <a:ext cx="14065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>
                <a:solidFill>
                  <a:srgbClr val="011893"/>
                </a:solidFill>
              </a:rPr>
              <a:t>١٣</a:t>
            </a:r>
            <a:endParaRPr lang="en-US" altLang="ar-SA" sz="2200" b="1">
              <a:solidFill>
                <a:srgbClr val="011893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5" name="Text Box 87">
            <a:extLst>
              <a:ext uri="{FF2B5EF4-FFF2-40B4-BE49-F238E27FC236}">
                <a16:creationId xmlns:a16="http://schemas.microsoft.com/office/drawing/2014/main" id="{8AC5E6BD-A737-D94E-95B3-308135886F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0479" y="5481631"/>
            <a:ext cx="14065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>
                <a:solidFill>
                  <a:srgbClr val="011893"/>
                </a:solidFill>
              </a:rPr>
              <a:t>( ٢ ، ١٣ )</a:t>
            </a:r>
            <a:endParaRPr lang="en-US" altLang="ar-SA" sz="2200" b="1">
              <a:solidFill>
                <a:srgbClr val="011893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6" name="Text Box 87">
            <a:extLst>
              <a:ext uri="{FF2B5EF4-FFF2-40B4-BE49-F238E27FC236}">
                <a16:creationId xmlns:a16="http://schemas.microsoft.com/office/drawing/2014/main" id="{DB972F1B-ECE0-BC43-99CC-E7D64CACB8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9179" y="5476868"/>
            <a:ext cx="14065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>
                <a:solidFill>
                  <a:srgbClr val="011893"/>
                </a:solidFill>
              </a:rPr>
              <a:t>( ٩ ، ١٣ )</a:t>
            </a:r>
            <a:endParaRPr lang="en-US" altLang="ar-SA" sz="2200" b="1">
              <a:solidFill>
                <a:srgbClr val="011893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7" name="Text Box 87">
            <a:extLst>
              <a:ext uri="{FF2B5EF4-FFF2-40B4-BE49-F238E27FC236}">
                <a16:creationId xmlns:a16="http://schemas.microsoft.com/office/drawing/2014/main" id="{790DC053-B9F7-304F-82A3-778C52C1F4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5154" y="3884606"/>
            <a:ext cx="28098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>
                <a:solidFill>
                  <a:srgbClr val="011893"/>
                </a:solidFill>
              </a:rPr>
              <a:t>د ( س ) ثابتة وتساوي ١٣</a:t>
            </a:r>
            <a:endParaRPr lang="en-US" altLang="ar-SA" sz="2200" b="1">
              <a:solidFill>
                <a:srgbClr val="011893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8" name="Text Box 87">
            <a:extLst>
              <a:ext uri="{FF2B5EF4-FFF2-40B4-BE49-F238E27FC236}">
                <a16:creationId xmlns:a16="http://schemas.microsoft.com/office/drawing/2014/main" id="{52EE36D1-2154-CC4C-B0CA-3ED872A2CD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0842" y="1803393"/>
            <a:ext cx="3060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11893"/>
                </a:solidFill>
              </a:rPr>
              <a:t>٢ س ــ ٥ = ٢ س + ٨</a:t>
            </a:r>
            <a:endParaRPr lang="en-US" altLang="ar-SA" sz="2400" b="1">
              <a:solidFill>
                <a:srgbClr val="011893"/>
              </a:solidFill>
            </a:endParaRPr>
          </a:p>
        </p:txBody>
      </p:sp>
      <p:sp>
        <p:nvSpPr>
          <p:cNvPr id="119" name="Line 36">
            <a:extLst>
              <a:ext uri="{FF2B5EF4-FFF2-40B4-BE49-F238E27FC236}">
                <a16:creationId xmlns:a16="http://schemas.microsoft.com/office/drawing/2014/main" id="{A28F8CA1-92A4-FC49-9E8A-ACFCB96B773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703842" y="1876418"/>
            <a:ext cx="576262" cy="3238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>
              <a:solidFill>
                <a:srgbClr val="011893"/>
              </a:solidFill>
            </a:endParaRPr>
          </a:p>
        </p:txBody>
      </p:sp>
      <p:sp>
        <p:nvSpPr>
          <p:cNvPr id="120" name="Line 37">
            <a:extLst>
              <a:ext uri="{FF2B5EF4-FFF2-40B4-BE49-F238E27FC236}">
                <a16:creationId xmlns:a16="http://schemas.microsoft.com/office/drawing/2014/main" id="{1E0171B7-0C7D-2F4C-9DC7-48C09317FFC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70342" y="1876418"/>
            <a:ext cx="576262" cy="3238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>
              <a:solidFill>
                <a:srgbClr val="011893"/>
              </a:solidFill>
            </a:endParaRPr>
          </a:p>
        </p:txBody>
      </p:sp>
      <p:sp>
        <p:nvSpPr>
          <p:cNvPr id="121" name="Text Box 87">
            <a:extLst>
              <a:ext uri="{FF2B5EF4-FFF2-40B4-BE49-F238E27FC236}">
                <a16:creationId xmlns:a16="http://schemas.microsoft.com/office/drawing/2014/main" id="{BA40F8C7-E912-FD44-831B-5CFE31879A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7467" y="2692393"/>
            <a:ext cx="1260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11893"/>
                </a:solidFill>
              </a:rPr>
              <a:t>٠ = ١٣</a:t>
            </a:r>
            <a:endParaRPr lang="en-US" altLang="ar-SA" sz="2400" b="1">
              <a:solidFill>
                <a:srgbClr val="011893"/>
              </a:solidFill>
            </a:endParaRPr>
          </a:p>
        </p:txBody>
      </p:sp>
      <p:sp>
        <p:nvSpPr>
          <p:cNvPr id="122" name="Text Box 87">
            <a:extLst>
              <a:ext uri="{FF2B5EF4-FFF2-40B4-BE49-F238E27FC236}">
                <a16:creationId xmlns:a16="http://schemas.microsoft.com/office/drawing/2014/main" id="{B7140B51-D5DD-D54C-B6EB-5EFD16A95C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9179" y="3881431"/>
            <a:ext cx="20542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>
                <a:solidFill>
                  <a:srgbClr val="011893"/>
                </a:solidFill>
              </a:rPr>
              <a:t>س اختر أي عددين </a:t>
            </a:r>
            <a:endParaRPr lang="en-US" altLang="ar-SA" sz="2200" b="1">
              <a:solidFill>
                <a:srgbClr val="011893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23" name="Rectangle 40">
            <a:extLst>
              <a:ext uri="{FF2B5EF4-FFF2-40B4-BE49-F238E27FC236}">
                <a16:creationId xmlns:a16="http://schemas.microsoft.com/office/drawing/2014/main" id="{2F0CBFDD-43EE-EF43-9695-0B8060EED5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6404" y="784218"/>
            <a:ext cx="5580063" cy="53975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>
                <a:solidFill>
                  <a:srgbClr val="7030A0"/>
                </a:solidFill>
              </a:rPr>
              <a:t>حل المعادلة ٢ </a:t>
            </a:r>
            <a:r>
              <a:rPr lang="ar-SA" altLang="ar-SA" sz="2400" b="1" dirty="0" err="1">
                <a:solidFill>
                  <a:srgbClr val="7030A0"/>
                </a:solidFill>
              </a:rPr>
              <a:t>س</a:t>
            </a:r>
            <a:r>
              <a:rPr lang="ar-SA" altLang="ar-SA" sz="2400" b="1" dirty="0">
                <a:solidFill>
                  <a:srgbClr val="7030A0"/>
                </a:solidFill>
              </a:rPr>
              <a:t> ــ ٥ = ٢ </a:t>
            </a:r>
            <a:r>
              <a:rPr lang="ar-SA" altLang="ar-SA" sz="2400" b="1" dirty="0" err="1">
                <a:solidFill>
                  <a:srgbClr val="7030A0"/>
                </a:solidFill>
              </a:rPr>
              <a:t>س</a:t>
            </a:r>
            <a:r>
              <a:rPr lang="ar-SA" altLang="ar-SA" sz="2400" b="1" dirty="0">
                <a:solidFill>
                  <a:srgbClr val="7030A0"/>
                </a:solidFill>
              </a:rPr>
              <a:t> + ٨  بيانيا .</a:t>
            </a:r>
            <a:endParaRPr lang="en-US" altLang="ar-SA" sz="2400" b="1" dirty="0">
              <a:solidFill>
                <a:srgbClr val="7030A0"/>
              </a:solidFill>
            </a:endParaRPr>
          </a:p>
        </p:txBody>
      </p:sp>
      <p:sp>
        <p:nvSpPr>
          <p:cNvPr id="124" name="Text Box 87">
            <a:extLst>
              <a:ext uri="{FF2B5EF4-FFF2-40B4-BE49-F238E27FC236}">
                <a16:creationId xmlns:a16="http://schemas.microsoft.com/office/drawing/2014/main" id="{B2BABF82-FEF6-034C-971B-31AF6C8227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1679" y="2197093"/>
            <a:ext cx="877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C00000"/>
                </a:solidFill>
              </a:rPr>
              <a:t>+ ٥</a:t>
            </a:r>
            <a:endParaRPr lang="en-US" altLang="ar-SA" sz="2400" b="1" dirty="0">
              <a:solidFill>
                <a:srgbClr val="C00000"/>
              </a:solidFill>
            </a:endParaRPr>
          </a:p>
        </p:txBody>
      </p:sp>
      <p:sp>
        <p:nvSpPr>
          <p:cNvPr id="125" name="Text Box 87">
            <a:extLst>
              <a:ext uri="{FF2B5EF4-FFF2-40B4-BE49-F238E27FC236}">
                <a16:creationId xmlns:a16="http://schemas.microsoft.com/office/drawing/2014/main" id="{909ED161-0747-FB49-BD02-460930491B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9592" y="2259006"/>
            <a:ext cx="957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C00000"/>
                </a:solidFill>
              </a:rPr>
              <a:t>+ ٥</a:t>
            </a:r>
            <a:endParaRPr lang="en-US" altLang="ar-SA" sz="2400" b="1" dirty="0">
              <a:solidFill>
                <a:srgbClr val="C00000"/>
              </a:solidFill>
            </a:endParaRPr>
          </a:p>
        </p:txBody>
      </p:sp>
      <p:sp>
        <p:nvSpPr>
          <p:cNvPr id="126" name="Line 43">
            <a:extLst>
              <a:ext uri="{FF2B5EF4-FFF2-40B4-BE49-F238E27FC236}">
                <a16:creationId xmlns:a16="http://schemas.microsoft.com/office/drawing/2014/main" id="{7134ADE8-96BE-EB49-866E-A90ABA8348D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343479" y="1900231"/>
            <a:ext cx="252413" cy="7191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>
              <a:solidFill>
                <a:srgbClr val="011893"/>
              </a:solidFill>
            </a:endParaRPr>
          </a:p>
        </p:txBody>
      </p:sp>
      <p:grpSp>
        <p:nvGrpSpPr>
          <p:cNvPr id="128" name="Group 22">
            <a:extLst>
              <a:ext uri="{FF2B5EF4-FFF2-40B4-BE49-F238E27FC236}">
                <a16:creationId xmlns:a16="http://schemas.microsoft.com/office/drawing/2014/main" id="{425BCCB2-5E72-4246-A64A-AE7343496A3C}"/>
              </a:ext>
            </a:extLst>
          </p:cNvPr>
          <p:cNvGrpSpPr>
            <a:grpSpLocks/>
          </p:cNvGrpSpPr>
          <p:nvPr/>
        </p:nvGrpSpPr>
        <p:grpSpPr bwMode="auto">
          <a:xfrm>
            <a:off x="1674267" y="1323968"/>
            <a:ext cx="3625850" cy="3848100"/>
            <a:chOff x="363" y="961"/>
            <a:chExt cx="2284" cy="2424"/>
          </a:xfrm>
        </p:grpSpPr>
        <p:sp>
          <p:nvSpPr>
            <p:cNvPr id="129" name="Line 23">
              <a:extLst>
                <a:ext uri="{FF2B5EF4-FFF2-40B4-BE49-F238E27FC236}">
                  <a16:creationId xmlns:a16="http://schemas.microsoft.com/office/drawing/2014/main" id="{EF0F057A-C93B-384C-B5F1-C8B10B8BEC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5" y="1203"/>
              <a:ext cx="0" cy="2182"/>
            </a:xfrm>
            <a:prstGeom prst="line">
              <a:avLst/>
            </a:prstGeom>
            <a:noFill/>
            <a:ln w="28575">
              <a:solidFill>
                <a:srgbClr val="FF0000">
                  <a:alpha val="58038"/>
                </a:srgbClr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30" name="Line 24">
              <a:extLst>
                <a:ext uri="{FF2B5EF4-FFF2-40B4-BE49-F238E27FC236}">
                  <a16:creationId xmlns:a16="http://schemas.microsoft.com/office/drawing/2014/main" id="{E43AFD94-6D2B-C847-8FB7-55CA4F056E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3" y="3143"/>
              <a:ext cx="2062" cy="0"/>
            </a:xfrm>
            <a:prstGeom prst="line">
              <a:avLst/>
            </a:prstGeom>
            <a:noFill/>
            <a:ln w="28575">
              <a:solidFill>
                <a:srgbClr val="FF0000">
                  <a:alpha val="58038"/>
                </a:srgbClr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31" name="Rectangle 25">
              <a:extLst>
                <a:ext uri="{FF2B5EF4-FFF2-40B4-BE49-F238E27FC236}">
                  <a16:creationId xmlns:a16="http://schemas.microsoft.com/office/drawing/2014/main" id="{630BAC3B-7AB5-3841-82F8-798F6C1B06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" y="1203"/>
              <a:ext cx="2062" cy="2182"/>
            </a:xfrm>
            <a:prstGeom prst="rect">
              <a:avLst/>
            </a:prstGeom>
            <a:noFill/>
            <a:ln w="19050">
              <a:solidFill>
                <a:srgbClr val="3366FF">
                  <a:alpha val="34901"/>
                </a:srgb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>
                <a:solidFill>
                  <a:srgbClr val="011893"/>
                </a:solidFill>
              </a:endParaRPr>
            </a:p>
          </p:txBody>
        </p:sp>
        <p:sp>
          <p:nvSpPr>
            <p:cNvPr id="132" name="Line 26">
              <a:extLst>
                <a:ext uri="{FF2B5EF4-FFF2-40B4-BE49-F238E27FC236}">
                  <a16:creationId xmlns:a16="http://schemas.microsoft.com/office/drawing/2014/main" id="{7C5A76BA-0423-7348-A903-63DE742B53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6" y="1203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33" name="Line 27">
              <a:extLst>
                <a:ext uri="{FF2B5EF4-FFF2-40B4-BE49-F238E27FC236}">
                  <a16:creationId xmlns:a16="http://schemas.microsoft.com/office/drawing/2014/main" id="{A48B8011-D6FC-6943-85B1-37A445FFBA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2" y="1203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34" name="Line 28">
              <a:extLst>
                <a:ext uri="{FF2B5EF4-FFF2-40B4-BE49-F238E27FC236}">
                  <a16:creationId xmlns:a16="http://schemas.microsoft.com/office/drawing/2014/main" id="{2B85382C-07F4-114C-91A3-96915BB3C4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09" y="1203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35" name="Line 29">
              <a:extLst>
                <a:ext uri="{FF2B5EF4-FFF2-40B4-BE49-F238E27FC236}">
                  <a16:creationId xmlns:a16="http://schemas.microsoft.com/office/drawing/2014/main" id="{AF0CA453-071E-3341-8FAD-C10D9F1025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06" y="1203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36" name="Line 30">
              <a:extLst>
                <a:ext uri="{FF2B5EF4-FFF2-40B4-BE49-F238E27FC236}">
                  <a16:creationId xmlns:a16="http://schemas.microsoft.com/office/drawing/2014/main" id="{474BD08D-B26E-754D-A15A-3A5176022D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03" y="1203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37" name="Line 31">
              <a:extLst>
                <a:ext uri="{FF2B5EF4-FFF2-40B4-BE49-F238E27FC236}">
                  <a16:creationId xmlns:a16="http://schemas.microsoft.com/office/drawing/2014/main" id="{A4CEB838-36F5-9F45-8912-21C485AB2C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00" y="1203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38" name="Line 32">
              <a:extLst>
                <a:ext uri="{FF2B5EF4-FFF2-40B4-BE49-F238E27FC236}">
                  <a16:creationId xmlns:a16="http://schemas.microsoft.com/office/drawing/2014/main" id="{411A2625-4BE7-3545-9E8A-F0F62CC1A5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97" y="1203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39" name="Line 33">
              <a:extLst>
                <a:ext uri="{FF2B5EF4-FFF2-40B4-BE49-F238E27FC236}">
                  <a16:creationId xmlns:a16="http://schemas.microsoft.com/office/drawing/2014/main" id="{A4E44428-9B0C-4148-AB16-7242D97F32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4" y="1203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40" name="Line 34">
              <a:extLst>
                <a:ext uri="{FF2B5EF4-FFF2-40B4-BE49-F238E27FC236}">
                  <a16:creationId xmlns:a16="http://schemas.microsoft.com/office/drawing/2014/main" id="{C7975DD4-57C3-8B49-BFA1-5B042BA11E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88" y="1203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41" name="Line 35">
              <a:extLst>
                <a:ext uri="{FF2B5EF4-FFF2-40B4-BE49-F238E27FC236}">
                  <a16:creationId xmlns:a16="http://schemas.microsoft.com/office/drawing/2014/main" id="{C6A3ECD9-E2BA-9D4F-AC64-957556A236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85" y="1203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42" name="Line 36">
              <a:extLst>
                <a:ext uri="{FF2B5EF4-FFF2-40B4-BE49-F238E27FC236}">
                  <a16:creationId xmlns:a16="http://schemas.microsoft.com/office/drawing/2014/main" id="{BF2E1189-63D0-D249-AF51-F2D3F9DF06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5" y="1203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43" name="Line 37">
              <a:extLst>
                <a:ext uri="{FF2B5EF4-FFF2-40B4-BE49-F238E27FC236}">
                  <a16:creationId xmlns:a16="http://schemas.microsoft.com/office/drawing/2014/main" id="{3C492D90-DBFF-B248-BAB5-265AE94D02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8" y="1203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44" name="Line 38">
              <a:extLst>
                <a:ext uri="{FF2B5EF4-FFF2-40B4-BE49-F238E27FC236}">
                  <a16:creationId xmlns:a16="http://schemas.microsoft.com/office/drawing/2014/main" id="{E1AD9F5F-F6A4-9840-A280-933C2F2CDC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5" y="1203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45" name="Line 39">
              <a:extLst>
                <a:ext uri="{FF2B5EF4-FFF2-40B4-BE49-F238E27FC236}">
                  <a16:creationId xmlns:a16="http://schemas.microsoft.com/office/drawing/2014/main" id="{8198B009-BBCD-2B42-9588-6D42A8DA10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9" y="1203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46" name="Line 40">
              <a:extLst>
                <a:ext uri="{FF2B5EF4-FFF2-40B4-BE49-F238E27FC236}">
                  <a16:creationId xmlns:a16="http://schemas.microsoft.com/office/drawing/2014/main" id="{45830133-ABAF-D34F-9829-E9960FE808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1" y="1203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47" name="Line 41">
              <a:extLst>
                <a:ext uri="{FF2B5EF4-FFF2-40B4-BE49-F238E27FC236}">
                  <a16:creationId xmlns:a16="http://schemas.microsoft.com/office/drawing/2014/main" id="{F05BF26F-E7DE-164D-B31E-789092DE96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6" y="1203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48" name="Line 42">
              <a:extLst>
                <a:ext uri="{FF2B5EF4-FFF2-40B4-BE49-F238E27FC236}">
                  <a16:creationId xmlns:a16="http://schemas.microsoft.com/office/drawing/2014/main" id="{5F03C8C6-4989-934B-9F54-0879AC5B505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3" y="1325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49" name="Line 43">
              <a:extLst>
                <a:ext uri="{FF2B5EF4-FFF2-40B4-BE49-F238E27FC236}">
                  <a16:creationId xmlns:a16="http://schemas.microsoft.com/office/drawing/2014/main" id="{69CADF54-844C-C44F-B985-024F8C99E17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3" y="1446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50" name="Line 44">
              <a:extLst>
                <a:ext uri="{FF2B5EF4-FFF2-40B4-BE49-F238E27FC236}">
                  <a16:creationId xmlns:a16="http://schemas.microsoft.com/office/drawing/2014/main" id="{1C32BCC8-C825-774F-BC69-2CC204801D5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3" y="1567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51" name="Line 45">
              <a:extLst>
                <a:ext uri="{FF2B5EF4-FFF2-40B4-BE49-F238E27FC236}">
                  <a16:creationId xmlns:a16="http://schemas.microsoft.com/office/drawing/2014/main" id="{4227C5B2-A602-3E43-8AD1-9136B8B37C7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3" y="1688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52" name="Line 46">
              <a:extLst>
                <a:ext uri="{FF2B5EF4-FFF2-40B4-BE49-F238E27FC236}">
                  <a16:creationId xmlns:a16="http://schemas.microsoft.com/office/drawing/2014/main" id="{0D8AC3A8-962E-6847-B4FD-F74C683FCEE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3" y="1809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53" name="Line 47">
              <a:extLst>
                <a:ext uri="{FF2B5EF4-FFF2-40B4-BE49-F238E27FC236}">
                  <a16:creationId xmlns:a16="http://schemas.microsoft.com/office/drawing/2014/main" id="{FC38E550-13C7-FA4C-8F00-9A8C9B10327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3" y="1931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54" name="Line 48">
              <a:extLst>
                <a:ext uri="{FF2B5EF4-FFF2-40B4-BE49-F238E27FC236}">
                  <a16:creationId xmlns:a16="http://schemas.microsoft.com/office/drawing/2014/main" id="{0ACF596F-4ACA-5140-8882-29902430A0E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3" y="2052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55" name="Line 49">
              <a:extLst>
                <a:ext uri="{FF2B5EF4-FFF2-40B4-BE49-F238E27FC236}">
                  <a16:creationId xmlns:a16="http://schemas.microsoft.com/office/drawing/2014/main" id="{BCDF0AF4-6B16-5142-A34B-8E5E23E98D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3" y="2173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56" name="Line 50">
              <a:extLst>
                <a:ext uri="{FF2B5EF4-FFF2-40B4-BE49-F238E27FC236}">
                  <a16:creationId xmlns:a16="http://schemas.microsoft.com/office/drawing/2014/main" id="{1B079054-D7A8-7F4F-80EA-BBC8FA4BFC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3" y="2415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57" name="Line 51">
              <a:extLst>
                <a:ext uri="{FF2B5EF4-FFF2-40B4-BE49-F238E27FC236}">
                  <a16:creationId xmlns:a16="http://schemas.microsoft.com/office/drawing/2014/main" id="{FEF7A8F1-DFD0-FF40-A5E1-8E8EB7E8329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3" y="2537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58" name="Line 52">
              <a:extLst>
                <a:ext uri="{FF2B5EF4-FFF2-40B4-BE49-F238E27FC236}">
                  <a16:creationId xmlns:a16="http://schemas.microsoft.com/office/drawing/2014/main" id="{45EE9DD6-0AEB-D749-A1EA-A83A4A07E4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3" y="2658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59" name="Line 53">
              <a:extLst>
                <a:ext uri="{FF2B5EF4-FFF2-40B4-BE49-F238E27FC236}">
                  <a16:creationId xmlns:a16="http://schemas.microsoft.com/office/drawing/2014/main" id="{A860D205-67B8-6B48-A35D-F45FBFA214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3" y="2779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60" name="Line 54">
              <a:extLst>
                <a:ext uri="{FF2B5EF4-FFF2-40B4-BE49-F238E27FC236}">
                  <a16:creationId xmlns:a16="http://schemas.microsoft.com/office/drawing/2014/main" id="{6218A550-8370-8947-B1FA-6C30EBD3331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3" y="2900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61" name="Line 55">
              <a:extLst>
                <a:ext uri="{FF2B5EF4-FFF2-40B4-BE49-F238E27FC236}">
                  <a16:creationId xmlns:a16="http://schemas.microsoft.com/office/drawing/2014/main" id="{E4370292-3CDB-A04C-86FF-0112B3787E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3" y="3021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62" name="Line 56">
              <a:extLst>
                <a:ext uri="{FF2B5EF4-FFF2-40B4-BE49-F238E27FC236}">
                  <a16:creationId xmlns:a16="http://schemas.microsoft.com/office/drawing/2014/main" id="{CA41FEA5-9498-324A-A85D-CBB4D6DCD7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3" y="2294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63" name="Line 57">
              <a:extLst>
                <a:ext uri="{FF2B5EF4-FFF2-40B4-BE49-F238E27FC236}">
                  <a16:creationId xmlns:a16="http://schemas.microsoft.com/office/drawing/2014/main" id="{506BBFC7-A78F-1943-BD75-0448F0FF73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3" y="3264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64" name="Text Box 58">
              <a:extLst>
                <a:ext uri="{FF2B5EF4-FFF2-40B4-BE49-F238E27FC236}">
                  <a16:creationId xmlns:a16="http://schemas.microsoft.com/office/drawing/2014/main" id="{2EC3F6C7-C8CC-B848-BDF9-CD9265501B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38" y="2984"/>
              <a:ext cx="309" cy="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000" b="1">
                  <a:solidFill>
                    <a:srgbClr val="01189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س</a:t>
              </a:r>
              <a:endParaRPr lang="en-US" altLang="ar-SA" sz="2000">
                <a:solidFill>
                  <a:srgbClr val="011893"/>
                </a:solidFill>
              </a:endParaRPr>
            </a:p>
          </p:txBody>
        </p:sp>
        <p:sp>
          <p:nvSpPr>
            <p:cNvPr id="165" name="Text Box 59">
              <a:extLst>
                <a:ext uri="{FF2B5EF4-FFF2-40B4-BE49-F238E27FC236}">
                  <a16:creationId xmlns:a16="http://schemas.microsoft.com/office/drawing/2014/main" id="{BAC84F89-E12D-F749-A92F-E3AC41919B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1" y="961"/>
              <a:ext cx="310" cy="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000" b="1">
                  <a:solidFill>
                    <a:srgbClr val="01189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ص</a:t>
              </a:r>
              <a:endParaRPr lang="en-US" altLang="ar-SA" sz="2000">
                <a:solidFill>
                  <a:srgbClr val="011893"/>
                </a:solidFill>
              </a:endParaRPr>
            </a:p>
          </p:txBody>
        </p:sp>
        <p:sp>
          <p:nvSpPr>
            <p:cNvPr id="166" name="Line 60">
              <a:extLst>
                <a:ext uri="{FF2B5EF4-FFF2-40B4-BE49-F238E27FC236}">
                  <a16:creationId xmlns:a16="http://schemas.microsoft.com/office/drawing/2014/main" id="{03A5D1BE-A667-C648-95E5-E4485BA2AD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22" y="1203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67" name="Line 61">
              <a:extLst>
                <a:ext uri="{FF2B5EF4-FFF2-40B4-BE49-F238E27FC236}">
                  <a16:creationId xmlns:a16="http://schemas.microsoft.com/office/drawing/2014/main" id="{DCE427AD-FBFE-0F40-B694-A897FF9637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19" y="1203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</p:grpSp>
      <p:sp>
        <p:nvSpPr>
          <p:cNvPr id="168" name="Line 29">
            <a:extLst>
              <a:ext uri="{FF2B5EF4-FFF2-40B4-BE49-F238E27FC236}">
                <a16:creationId xmlns:a16="http://schemas.microsoft.com/office/drawing/2014/main" id="{03F52B54-3266-AE4B-9823-C1DAAD4981F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674267" y="2293931"/>
            <a:ext cx="3455987" cy="158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>
              <a:solidFill>
                <a:srgbClr val="011893"/>
              </a:solidFill>
            </a:endParaRPr>
          </a:p>
        </p:txBody>
      </p:sp>
      <p:sp>
        <p:nvSpPr>
          <p:cNvPr id="169" name="Text Box 87">
            <a:extLst>
              <a:ext uri="{FF2B5EF4-FFF2-40B4-BE49-F238E27FC236}">
                <a16:creationId xmlns:a16="http://schemas.microsoft.com/office/drawing/2014/main" id="{340042BC-CC04-394F-9D3D-716C7AA8B5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5354" y="2043106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ar-SA" sz="2400" b="1">
                <a:solidFill>
                  <a:srgbClr val="01189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</a:p>
        </p:txBody>
      </p:sp>
      <p:sp>
        <p:nvSpPr>
          <p:cNvPr id="170" name="Text Box 87">
            <a:extLst>
              <a:ext uri="{FF2B5EF4-FFF2-40B4-BE49-F238E27FC236}">
                <a16:creationId xmlns:a16="http://schemas.microsoft.com/office/drawing/2014/main" id="{3C6D2A05-C69D-7341-82FC-B2ABD74C90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5654" y="2043106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ar-SA" sz="2400" b="1">
                <a:solidFill>
                  <a:srgbClr val="01189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</a:p>
        </p:txBody>
      </p:sp>
      <p:sp>
        <p:nvSpPr>
          <p:cNvPr id="171" name="Text Box 87">
            <a:extLst>
              <a:ext uri="{FF2B5EF4-FFF2-40B4-BE49-F238E27FC236}">
                <a16:creationId xmlns:a16="http://schemas.microsoft.com/office/drawing/2014/main" id="{F5B71E3F-12AC-514B-BE89-196BC1EBB8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2892" y="2306631"/>
            <a:ext cx="1587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11893"/>
                </a:solidFill>
              </a:rPr>
              <a:t>( ٢ ، ١٣ )</a:t>
            </a:r>
            <a:endParaRPr lang="en-US" altLang="ar-SA" sz="2400" b="1">
              <a:solidFill>
                <a:srgbClr val="011893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72" name="Text Box 87">
            <a:extLst>
              <a:ext uri="{FF2B5EF4-FFF2-40B4-BE49-F238E27FC236}">
                <a16:creationId xmlns:a16="http://schemas.microsoft.com/office/drawing/2014/main" id="{E9AEFAF5-411E-454C-8218-B5C75CC57A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8592" y="1792281"/>
            <a:ext cx="1587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11893"/>
                </a:solidFill>
              </a:rPr>
              <a:t>( ٩ ، ١٣ )</a:t>
            </a:r>
            <a:endParaRPr lang="en-US" altLang="ar-SA" sz="2400" b="1">
              <a:solidFill>
                <a:srgbClr val="011893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73" name="AutoShape 34">
            <a:extLst>
              <a:ext uri="{FF2B5EF4-FFF2-40B4-BE49-F238E27FC236}">
                <a16:creationId xmlns:a16="http://schemas.microsoft.com/office/drawing/2014/main" id="{45D6F8AC-3659-6F4B-A66D-46EE90DB72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8367" y="5284782"/>
            <a:ext cx="3455987" cy="1188294"/>
          </a:xfrm>
          <a:prstGeom prst="wedgeRoundRectCallout">
            <a:avLst>
              <a:gd name="adj1" fmla="val 16083"/>
              <a:gd name="adj2" fmla="val -88676"/>
              <a:gd name="adj3" fmla="val 16667"/>
            </a:avLst>
          </a:prstGeom>
          <a:solidFill>
            <a:srgbClr val="E6EAC4">
              <a:alpha val="6196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>
                <a:solidFill>
                  <a:srgbClr val="00B050"/>
                </a:solidFill>
              </a:rPr>
              <a:t>المقطع السيني لا يوجد ولذلك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>
                <a:solidFill>
                  <a:srgbClr val="00B050"/>
                </a:solidFill>
              </a:rPr>
              <a:t>المعادلة مستحيلة الحل</a:t>
            </a:r>
            <a:endParaRPr lang="en-US" altLang="ar-SA" sz="2400" b="1" dirty="0">
              <a:solidFill>
                <a:srgbClr val="00B050"/>
              </a:solidFill>
            </a:endParaRPr>
          </a:p>
        </p:txBody>
      </p:sp>
      <p:sp>
        <p:nvSpPr>
          <p:cNvPr id="174" name="مربع نص 10">
            <a:extLst>
              <a:ext uri="{FF2B5EF4-FFF2-40B4-BE49-F238E27FC236}">
                <a16:creationId xmlns:a16="http://schemas.microsoft.com/office/drawing/2014/main" id="{619A44F7-DC54-B541-8C04-56E7E55011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70750" y="2785262"/>
            <a:ext cx="1223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1800" dirty="0">
                <a:solidFill>
                  <a:srgbClr val="C00000"/>
                </a:solidFill>
              </a:rPr>
              <a:t>٦/صـ٧٤</a:t>
            </a:r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2BBCFC9B-3EAA-2C46-99D6-8E3093085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0525" y="6314646"/>
            <a:ext cx="2743200" cy="365125"/>
          </a:xfrm>
        </p:spPr>
        <p:txBody>
          <a:bodyPr/>
          <a:lstStyle/>
          <a:p>
            <a:fld id="{F925E5B0-F6F0-B247-8487-6A2CF50D42E2}" type="slidenum">
              <a:rPr lang="ar-SA" smtClean="0"/>
              <a:t>219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50963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drape" invX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800" decel="100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800" decel="100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800" decel="100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800" decel="100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800" decel="100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1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800" decel="100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800" decel="100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800" decel="100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800" decel="100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800" decel="100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800" decel="100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800" decel="100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800" decel="100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800" decel="100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800" decel="100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800" decel="100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800" decel="100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800" decel="100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800" decel="100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800" decel="100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800" decel="100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800" decel="100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800" decel="100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800" decel="100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800" decel="100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800" decel="100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800" decel="100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800" decel="100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800" decel="100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800" decel="100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800" decel="100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800" decel="100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800" decel="100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800" decel="100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800" decel="100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800" decel="100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800" decel="100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0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  <p:bldP spid="109" grpId="0"/>
      <p:bldP spid="111" grpId="0"/>
      <p:bldP spid="112" grpId="0"/>
      <p:bldP spid="113" grpId="0"/>
      <p:bldP spid="114" grpId="0"/>
      <p:bldP spid="115" grpId="0"/>
      <p:bldP spid="116" grpId="0"/>
      <p:bldP spid="117" grpId="0"/>
      <p:bldP spid="118" grpId="0"/>
      <p:bldP spid="121" grpId="0"/>
      <p:bldP spid="122" grpId="0"/>
      <p:bldP spid="123" grpId="0" animBg="1"/>
      <p:bldP spid="124" grpId="0"/>
      <p:bldP spid="125" grpId="0"/>
      <p:bldP spid="169" grpId="0"/>
      <p:bldP spid="170" grpId="0"/>
      <p:bldP spid="171" grpId="0"/>
      <p:bldP spid="172" grpId="0"/>
      <p:bldP spid="17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>
            <a:extLst>
              <a:ext uri="{FF2B5EF4-FFF2-40B4-BE49-F238E27FC236}">
                <a16:creationId xmlns:a16="http://schemas.microsoft.com/office/drawing/2014/main" id="{8C0ED7A3-8A30-3A4C-8347-C9ACC9F689BD}"/>
              </a:ext>
            </a:extLst>
          </p:cNvPr>
          <p:cNvSpPr/>
          <p:nvPr/>
        </p:nvSpPr>
        <p:spPr>
          <a:xfrm>
            <a:off x="353878" y="178229"/>
            <a:ext cx="11484244" cy="6408711"/>
          </a:xfrm>
          <a:prstGeom prst="round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13D672F3-C997-1A47-A4EB-0D6E943191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7238" y="833352"/>
            <a:ext cx="11016137" cy="558173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4" name="مستطيل مستدير الزوايا 103">
            <a:extLst>
              <a:ext uri="{FF2B5EF4-FFF2-40B4-BE49-F238E27FC236}">
                <a16:creationId xmlns:a16="http://schemas.microsoft.com/office/drawing/2014/main" id="{806B5BCE-B8FB-714B-9BA9-776E13079A62}"/>
              </a:ext>
            </a:extLst>
          </p:cNvPr>
          <p:cNvSpPr/>
          <p:nvPr/>
        </p:nvSpPr>
        <p:spPr>
          <a:xfrm>
            <a:off x="595595" y="618319"/>
            <a:ext cx="11096787" cy="5796770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5" name="مستطيل مستدير الزوايا 104">
            <a:extLst>
              <a:ext uri="{FF2B5EF4-FFF2-40B4-BE49-F238E27FC236}">
                <a16:creationId xmlns:a16="http://schemas.microsoft.com/office/drawing/2014/main" id="{6566C454-AECE-FD4E-A839-C7201BE18EC6}"/>
              </a:ext>
            </a:extLst>
          </p:cNvPr>
          <p:cNvSpPr/>
          <p:nvPr/>
        </p:nvSpPr>
        <p:spPr>
          <a:xfrm>
            <a:off x="636091" y="614389"/>
            <a:ext cx="11096787" cy="5796770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F9CC5B45-3701-EB40-A57C-92F94AE26A8A}"/>
              </a:ext>
            </a:extLst>
          </p:cNvPr>
          <p:cNvGrpSpPr/>
          <p:nvPr/>
        </p:nvGrpSpPr>
        <p:grpSpPr>
          <a:xfrm>
            <a:off x="571344" y="614389"/>
            <a:ext cx="11508494" cy="6298245"/>
            <a:chOff x="571344" y="614389"/>
            <a:chExt cx="11508494" cy="6298245"/>
          </a:xfrm>
        </p:grpSpPr>
        <p:sp>
          <p:nvSpPr>
            <p:cNvPr id="106" name="مستطيل مستدير الزوايا 105">
              <a:extLst>
                <a:ext uri="{FF2B5EF4-FFF2-40B4-BE49-F238E27FC236}">
                  <a16:creationId xmlns:a16="http://schemas.microsoft.com/office/drawing/2014/main" id="{84DF02DB-973C-5C4E-940A-5ADFB1DAA22D}"/>
                </a:ext>
              </a:extLst>
            </p:cNvPr>
            <p:cNvSpPr/>
            <p:nvPr/>
          </p:nvSpPr>
          <p:spPr>
            <a:xfrm>
              <a:off x="571344" y="614389"/>
              <a:ext cx="11096787" cy="5796770"/>
            </a:xfrm>
            <a:prstGeom prst="roundRect">
              <a:avLst/>
            </a:prstGeom>
            <a:blipFill>
              <a:blip r:embed="rId5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13" name="صورة 12">
              <a:extLst>
                <a:ext uri="{FF2B5EF4-FFF2-40B4-BE49-F238E27FC236}">
                  <a16:creationId xmlns:a16="http://schemas.microsoft.com/office/drawing/2014/main" id="{94189E1B-BE51-E441-BF0F-EE5AA7AA81E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35000"/>
            </a:blip>
            <a:stretch>
              <a:fillRect/>
            </a:stretch>
          </p:blipFill>
          <p:spPr>
            <a:xfrm>
              <a:off x="11119069" y="5949940"/>
              <a:ext cx="960769" cy="962694"/>
            </a:xfrm>
            <a:prstGeom prst="rect">
              <a:avLst/>
            </a:prstGeom>
          </p:spPr>
        </p:pic>
      </p:grpSp>
      <p:pic>
        <p:nvPicPr>
          <p:cNvPr id="101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00181BFC-BD5C-3241-A39B-D15D788AA2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824973" y="-44605"/>
            <a:ext cx="127859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" name="مستطيل 106">
            <a:extLst>
              <a:ext uri="{FF2B5EF4-FFF2-40B4-BE49-F238E27FC236}">
                <a16:creationId xmlns:a16="http://schemas.microsoft.com/office/drawing/2014/main" id="{97CA8C4D-DC24-0A43-B441-228E8D43B608}"/>
              </a:ext>
            </a:extLst>
          </p:cNvPr>
          <p:cNvSpPr/>
          <p:nvPr/>
        </p:nvSpPr>
        <p:spPr>
          <a:xfrm rot="385153">
            <a:off x="10005813" y="99967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تدرب</a:t>
            </a: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498F7D1C-6094-284C-9F06-D3118BD7B345}"/>
              </a:ext>
            </a:extLst>
          </p:cNvPr>
          <p:cNvGrpSpPr/>
          <p:nvPr/>
        </p:nvGrpSpPr>
        <p:grpSpPr>
          <a:xfrm>
            <a:off x="1175017" y="3290"/>
            <a:ext cx="9841965" cy="1169410"/>
            <a:chOff x="1175017" y="147233"/>
            <a:chExt cx="9841965" cy="1169410"/>
          </a:xfrm>
        </p:grpSpPr>
        <p:sp>
          <p:nvSpPr>
            <p:cNvPr id="102" name="مستطيل مستدير الزوايا 101">
              <a:extLst>
                <a:ext uri="{FF2B5EF4-FFF2-40B4-BE49-F238E27FC236}">
                  <a16:creationId xmlns:a16="http://schemas.microsoft.com/office/drawing/2014/main" id="{BA0F24FD-DF89-5A4A-A1C2-61FEADB46786}"/>
                </a:ext>
              </a:extLst>
            </p:cNvPr>
            <p:cNvSpPr/>
            <p:nvPr/>
          </p:nvSpPr>
          <p:spPr>
            <a:xfrm>
              <a:off x="1175017" y="282896"/>
              <a:ext cx="9841965" cy="550456"/>
            </a:xfrm>
            <a:prstGeom prst="roundRect">
              <a:avLst/>
            </a:prstGeom>
            <a:gradFill>
              <a:gsLst>
                <a:gs pos="0">
                  <a:schemeClr val="accent6">
                    <a:lumMod val="40000"/>
                    <a:lumOff val="60000"/>
                  </a:schemeClr>
                </a:gs>
                <a:gs pos="74000">
                  <a:schemeClr val="bg2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grpSp>
          <p:nvGrpSpPr>
            <p:cNvPr id="103" name="مجموعة 102">
              <a:extLst>
                <a:ext uri="{FF2B5EF4-FFF2-40B4-BE49-F238E27FC236}">
                  <a16:creationId xmlns:a16="http://schemas.microsoft.com/office/drawing/2014/main" id="{89B07C66-5BC3-B047-AF48-0920436C0FCB}"/>
                </a:ext>
              </a:extLst>
            </p:cNvPr>
            <p:cNvGrpSpPr/>
            <p:nvPr/>
          </p:nvGrpSpPr>
          <p:grpSpPr>
            <a:xfrm>
              <a:off x="1175018" y="147233"/>
              <a:ext cx="9825293" cy="1169410"/>
              <a:chOff x="1175018" y="147233"/>
              <a:chExt cx="9825293" cy="1169410"/>
            </a:xfrm>
          </p:grpSpPr>
          <p:grpSp>
            <p:nvGrpSpPr>
              <p:cNvPr id="5" name="مجموعة 110">
                <a:extLst>
                  <a:ext uri="{FF2B5EF4-FFF2-40B4-BE49-F238E27FC236}">
                    <a16:creationId xmlns:a16="http://schemas.microsoft.com/office/drawing/2014/main" id="{D8FB447C-78AE-5B4C-A916-DB9DF6511D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10089210" y="312255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6" name="مجموعة 111">
                  <a:extLst>
                    <a:ext uri="{FF2B5EF4-FFF2-40B4-BE49-F238E27FC236}">
                      <a16:creationId xmlns:a16="http://schemas.microsoft.com/office/drawing/2014/main" id="{67D72977-B08C-7D4E-B0D7-DBDA2819BE6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9" name="مستطيل مستدير الزوايا 8">
                    <a:extLst>
                      <a:ext uri="{FF2B5EF4-FFF2-40B4-BE49-F238E27FC236}">
                        <a16:creationId xmlns:a16="http://schemas.microsoft.com/office/drawing/2014/main" id="{B11773FE-C44F-974B-B5B8-2B35FCAF8528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10" name="مستطيل مستدير الزوايا 9">
                    <a:extLst>
                      <a:ext uri="{FF2B5EF4-FFF2-40B4-BE49-F238E27FC236}">
                        <a16:creationId xmlns:a16="http://schemas.microsoft.com/office/drawing/2014/main" id="{7B167454-792B-D94C-9DDF-E60B4E635265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11" name="مستطيل مستدير الزوايا 10">
                    <a:extLst>
                      <a:ext uri="{FF2B5EF4-FFF2-40B4-BE49-F238E27FC236}">
                        <a16:creationId xmlns:a16="http://schemas.microsoft.com/office/drawing/2014/main" id="{AE14DBDD-5CEB-A747-9A03-AE00ACDFBD92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12" name="مستطيل مستدير الزوايا 11">
                    <a:extLst>
                      <a:ext uri="{FF2B5EF4-FFF2-40B4-BE49-F238E27FC236}">
                        <a16:creationId xmlns:a16="http://schemas.microsoft.com/office/drawing/2014/main" id="{BA5D3C2D-21AD-ED41-B069-C79CE954970A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" name="Google Shape;153;p5">
                  <a:extLst>
                    <a:ext uri="{FF2B5EF4-FFF2-40B4-BE49-F238E27FC236}">
                      <a16:creationId xmlns:a16="http://schemas.microsoft.com/office/drawing/2014/main" id="{99327B25-9955-0F49-9A23-9631804D749C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" name="Google Shape;153;p5">
                  <a:extLst>
                    <a:ext uri="{FF2B5EF4-FFF2-40B4-BE49-F238E27FC236}">
                      <a16:creationId xmlns:a16="http://schemas.microsoft.com/office/drawing/2014/main" id="{017969FD-F0F8-D34F-BDB6-D812313463D6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5" name="مجموعة 110">
                <a:extLst>
                  <a:ext uri="{FF2B5EF4-FFF2-40B4-BE49-F238E27FC236}">
                    <a16:creationId xmlns:a16="http://schemas.microsoft.com/office/drawing/2014/main" id="{86E76CD3-003F-D947-9014-8F9C6C441A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8633352" y="328049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46" name="مجموعة 111">
                  <a:extLst>
                    <a:ext uri="{FF2B5EF4-FFF2-40B4-BE49-F238E27FC236}">
                      <a16:creationId xmlns:a16="http://schemas.microsoft.com/office/drawing/2014/main" id="{94C35998-35ED-E04B-BE8E-4B91B91686A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49" name="مستطيل مستدير الزوايا 48">
                    <a:extLst>
                      <a:ext uri="{FF2B5EF4-FFF2-40B4-BE49-F238E27FC236}">
                        <a16:creationId xmlns:a16="http://schemas.microsoft.com/office/drawing/2014/main" id="{2E487F7A-09CD-C142-AFB9-6805CC16F0D0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0" name="مستطيل مستدير الزوايا 49">
                    <a:extLst>
                      <a:ext uri="{FF2B5EF4-FFF2-40B4-BE49-F238E27FC236}">
                        <a16:creationId xmlns:a16="http://schemas.microsoft.com/office/drawing/2014/main" id="{1E838335-7CEE-A048-85DC-6D54CE2F3C09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1" name="مستطيل مستدير الزوايا 50">
                    <a:extLst>
                      <a:ext uri="{FF2B5EF4-FFF2-40B4-BE49-F238E27FC236}">
                        <a16:creationId xmlns:a16="http://schemas.microsoft.com/office/drawing/2014/main" id="{E7C7CBDD-7DA1-FB4E-ABA3-33351C66DD3F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52" name="مستطيل مستدير الزوايا 51">
                    <a:extLst>
                      <a:ext uri="{FF2B5EF4-FFF2-40B4-BE49-F238E27FC236}">
                        <a16:creationId xmlns:a16="http://schemas.microsoft.com/office/drawing/2014/main" id="{C0DE696C-F2EC-7B48-B33C-77F7B7339C28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47" name="Google Shape;153;p5">
                  <a:extLst>
                    <a:ext uri="{FF2B5EF4-FFF2-40B4-BE49-F238E27FC236}">
                      <a16:creationId xmlns:a16="http://schemas.microsoft.com/office/drawing/2014/main" id="{2EE3B57C-8BDE-A746-8E4B-B5D1A179AE81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" name="Google Shape;153;p5">
                  <a:extLst>
                    <a:ext uri="{FF2B5EF4-FFF2-40B4-BE49-F238E27FC236}">
                      <a16:creationId xmlns:a16="http://schemas.microsoft.com/office/drawing/2014/main" id="{F406B427-FB9E-F541-8CE6-505B398A1D8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3" name="مجموعة 110">
                <a:extLst>
                  <a:ext uri="{FF2B5EF4-FFF2-40B4-BE49-F238E27FC236}">
                    <a16:creationId xmlns:a16="http://schemas.microsoft.com/office/drawing/2014/main" id="{275C270F-E3F1-464C-B22A-BDD63369D0D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7303136" y="278879"/>
                <a:ext cx="1105793" cy="917531"/>
                <a:chOff x="5245129" y="1929694"/>
                <a:chExt cx="1047244" cy="518194"/>
              </a:xfrm>
            </p:grpSpPr>
            <p:grpSp>
              <p:nvGrpSpPr>
                <p:cNvPr id="54" name="مجموعة 111">
                  <a:extLst>
                    <a:ext uri="{FF2B5EF4-FFF2-40B4-BE49-F238E27FC236}">
                      <a16:creationId xmlns:a16="http://schemas.microsoft.com/office/drawing/2014/main" id="{CA4C9D07-B687-2F45-A2DA-CF7DB5E29DC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45129" y="1929694"/>
                  <a:ext cx="1047244" cy="514828"/>
                  <a:chOff x="5245129" y="1929694"/>
                  <a:chExt cx="1047244" cy="514828"/>
                </a:xfrm>
              </p:grpSpPr>
              <p:sp>
                <p:nvSpPr>
                  <p:cNvPr id="57" name="مستطيل مستدير الزوايا 56">
                    <a:extLst>
                      <a:ext uri="{FF2B5EF4-FFF2-40B4-BE49-F238E27FC236}">
                        <a16:creationId xmlns:a16="http://schemas.microsoft.com/office/drawing/2014/main" id="{937AB966-247A-E143-B768-DD65C35A92D0}"/>
                      </a:ext>
                    </a:extLst>
                  </p:cNvPr>
                  <p:cNvSpPr/>
                  <p:nvPr/>
                </p:nvSpPr>
                <p:spPr>
                  <a:xfrm>
                    <a:off x="5852064" y="234879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8" name="مستطيل مستدير الزوايا 57">
                    <a:extLst>
                      <a:ext uri="{FF2B5EF4-FFF2-40B4-BE49-F238E27FC236}">
                        <a16:creationId xmlns:a16="http://schemas.microsoft.com/office/drawing/2014/main" id="{E6272113-4621-094E-A553-8225F5D538E9}"/>
                      </a:ext>
                    </a:extLst>
                  </p:cNvPr>
                  <p:cNvSpPr/>
                  <p:nvPr/>
                </p:nvSpPr>
                <p:spPr>
                  <a:xfrm>
                    <a:off x="5245129" y="1932728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9" name="مستطيل مستدير الزوايا 58">
                    <a:extLst>
                      <a:ext uri="{FF2B5EF4-FFF2-40B4-BE49-F238E27FC236}">
                        <a16:creationId xmlns:a16="http://schemas.microsoft.com/office/drawing/2014/main" id="{B079C989-BB59-CC4A-93F6-D2D3371D1C9B}"/>
                      </a:ext>
                    </a:extLst>
                  </p:cNvPr>
                  <p:cNvSpPr/>
                  <p:nvPr/>
                </p:nvSpPr>
                <p:spPr>
                  <a:xfrm>
                    <a:off x="5255194" y="234218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60" name="مستطيل مستدير الزوايا 59">
                    <a:extLst>
                      <a:ext uri="{FF2B5EF4-FFF2-40B4-BE49-F238E27FC236}">
                        <a16:creationId xmlns:a16="http://schemas.microsoft.com/office/drawing/2014/main" id="{C7500518-B718-B648-86E6-241F341BBF5F}"/>
                      </a:ext>
                    </a:extLst>
                  </p:cNvPr>
                  <p:cNvSpPr/>
                  <p:nvPr/>
                </p:nvSpPr>
                <p:spPr>
                  <a:xfrm>
                    <a:off x="5894265" y="192969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55" name="Google Shape;153;p5">
                  <a:extLst>
                    <a:ext uri="{FF2B5EF4-FFF2-40B4-BE49-F238E27FC236}">
                      <a16:creationId xmlns:a16="http://schemas.microsoft.com/office/drawing/2014/main" id="{B2C82BAD-209A-2E41-9CC0-B00E01AC4D5A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83629" y="2381954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" name="Google Shape;153;p5">
                  <a:extLst>
                    <a:ext uri="{FF2B5EF4-FFF2-40B4-BE49-F238E27FC236}">
                      <a16:creationId xmlns:a16="http://schemas.microsoft.com/office/drawing/2014/main" id="{BC8FEE3A-B906-C14F-8B28-DE0604757C6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86751" y="1952424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1" name="مجموعة 110">
                <a:extLst>
                  <a:ext uri="{FF2B5EF4-FFF2-40B4-BE49-F238E27FC236}">
                    <a16:creationId xmlns:a16="http://schemas.microsoft.com/office/drawing/2014/main" id="{00CB73BA-1415-1348-A303-627EC4ABA57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5851762" y="336312"/>
                <a:ext cx="1077846" cy="832402"/>
                <a:chOff x="5273639" y="1905166"/>
                <a:chExt cx="1020777" cy="470116"/>
              </a:xfrm>
            </p:grpSpPr>
            <p:grpSp>
              <p:nvGrpSpPr>
                <p:cNvPr id="62" name="مجموعة 111">
                  <a:extLst>
                    <a:ext uri="{FF2B5EF4-FFF2-40B4-BE49-F238E27FC236}">
                      <a16:creationId xmlns:a16="http://schemas.microsoft.com/office/drawing/2014/main" id="{C65943EA-9805-DC45-B06A-EBD9EBF2E99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73639" y="1905166"/>
                  <a:ext cx="1020777" cy="470116"/>
                  <a:chOff x="5273639" y="1905166"/>
                  <a:chExt cx="1020777" cy="470116"/>
                </a:xfrm>
              </p:grpSpPr>
              <p:sp>
                <p:nvSpPr>
                  <p:cNvPr id="65" name="مستطيل مستدير الزوايا 64">
                    <a:extLst>
                      <a:ext uri="{FF2B5EF4-FFF2-40B4-BE49-F238E27FC236}">
                        <a16:creationId xmlns:a16="http://schemas.microsoft.com/office/drawing/2014/main" id="{DC50539E-268F-7743-A958-7EF825B179D6}"/>
                      </a:ext>
                    </a:extLst>
                  </p:cNvPr>
                  <p:cNvSpPr/>
                  <p:nvPr/>
                </p:nvSpPr>
                <p:spPr>
                  <a:xfrm>
                    <a:off x="5896308" y="227955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66" name="مستطيل مستدير الزوايا 65">
                    <a:extLst>
                      <a:ext uri="{FF2B5EF4-FFF2-40B4-BE49-F238E27FC236}">
                        <a16:creationId xmlns:a16="http://schemas.microsoft.com/office/drawing/2014/main" id="{8B84A0E0-BD45-5D4F-AD8C-7A12A8611FD4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67" name="مستطيل مستدير الزوايا 66">
                    <a:extLst>
                      <a:ext uri="{FF2B5EF4-FFF2-40B4-BE49-F238E27FC236}">
                        <a16:creationId xmlns:a16="http://schemas.microsoft.com/office/drawing/2014/main" id="{42D9D22A-8C1B-6C45-A462-564DAEFBE5C4}"/>
                      </a:ext>
                    </a:extLst>
                  </p:cNvPr>
                  <p:cNvSpPr/>
                  <p:nvPr/>
                </p:nvSpPr>
                <p:spPr>
                  <a:xfrm>
                    <a:off x="5273639" y="2273700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68" name="مستطيل مستدير الزوايا 67">
                    <a:extLst>
                      <a:ext uri="{FF2B5EF4-FFF2-40B4-BE49-F238E27FC236}">
                        <a16:creationId xmlns:a16="http://schemas.microsoft.com/office/drawing/2014/main" id="{0A2C1AE4-C9D0-1D46-969E-A35CF2D5A538}"/>
                      </a:ext>
                    </a:extLst>
                  </p:cNvPr>
                  <p:cNvSpPr/>
                  <p:nvPr/>
                </p:nvSpPr>
                <p:spPr>
                  <a:xfrm>
                    <a:off x="5892765" y="1905166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64" name="Google Shape;153;p5">
                  <a:extLst>
                    <a:ext uri="{FF2B5EF4-FFF2-40B4-BE49-F238E27FC236}">
                      <a16:creationId xmlns:a16="http://schemas.microsoft.com/office/drawing/2014/main" id="{908BF49D-AE8C-674A-B883-1DE0E6B2ED9F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75891" y="191521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" name="Google Shape;153;p5">
                  <a:extLst>
                    <a:ext uri="{FF2B5EF4-FFF2-40B4-BE49-F238E27FC236}">
                      <a16:creationId xmlns:a16="http://schemas.microsoft.com/office/drawing/2014/main" id="{428C837E-DA5C-4C44-914A-56F8C50C1B9C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10332" y="2294965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9" name="مجموعة 110">
                <a:extLst>
                  <a:ext uri="{FF2B5EF4-FFF2-40B4-BE49-F238E27FC236}">
                    <a16:creationId xmlns:a16="http://schemas.microsoft.com/office/drawing/2014/main" id="{449D5064-B5FB-5F49-A92F-ED5C95BCB2B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4480787" y="405541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70" name="مجموعة 111">
                  <a:extLst>
                    <a:ext uri="{FF2B5EF4-FFF2-40B4-BE49-F238E27FC236}">
                      <a16:creationId xmlns:a16="http://schemas.microsoft.com/office/drawing/2014/main" id="{C9A1F6A5-BF46-AB45-8A2E-FD7674A288E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73" name="مستطيل مستدير الزوايا 72">
                    <a:extLst>
                      <a:ext uri="{FF2B5EF4-FFF2-40B4-BE49-F238E27FC236}">
                        <a16:creationId xmlns:a16="http://schemas.microsoft.com/office/drawing/2014/main" id="{0BF05E30-31CF-ED4E-92C4-C9AEC318E356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74" name="مستطيل مستدير الزوايا 73">
                    <a:extLst>
                      <a:ext uri="{FF2B5EF4-FFF2-40B4-BE49-F238E27FC236}">
                        <a16:creationId xmlns:a16="http://schemas.microsoft.com/office/drawing/2014/main" id="{871AE7DF-2CB1-D14A-81A6-D54197715025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75" name="مستطيل مستدير الزوايا 74">
                    <a:extLst>
                      <a:ext uri="{FF2B5EF4-FFF2-40B4-BE49-F238E27FC236}">
                        <a16:creationId xmlns:a16="http://schemas.microsoft.com/office/drawing/2014/main" id="{CB1CA13F-AA0B-2D4D-9DB7-2C5E81941395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76" name="مستطيل مستدير الزوايا 75">
                    <a:extLst>
                      <a:ext uri="{FF2B5EF4-FFF2-40B4-BE49-F238E27FC236}">
                        <a16:creationId xmlns:a16="http://schemas.microsoft.com/office/drawing/2014/main" id="{98D89A3D-9107-344E-8FE2-2FC327ABD9FF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1" name="Google Shape;153;p5">
                  <a:extLst>
                    <a:ext uri="{FF2B5EF4-FFF2-40B4-BE49-F238E27FC236}">
                      <a16:creationId xmlns:a16="http://schemas.microsoft.com/office/drawing/2014/main" id="{A61E54F4-D954-9B4E-BEBE-5E1F8AD0A5A7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" name="Google Shape;153;p5">
                  <a:extLst>
                    <a:ext uri="{FF2B5EF4-FFF2-40B4-BE49-F238E27FC236}">
                      <a16:creationId xmlns:a16="http://schemas.microsoft.com/office/drawing/2014/main" id="{600F0D4C-7D57-5749-997D-6CFF57107C3B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7" name="مجموعة 110">
                <a:extLst>
                  <a:ext uri="{FF2B5EF4-FFF2-40B4-BE49-F238E27FC236}">
                    <a16:creationId xmlns:a16="http://schemas.microsoft.com/office/drawing/2014/main" id="{C8B018B1-D3F4-F640-A0D3-E2BA0ECFC0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3287417" y="405541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78" name="مجموعة 111">
                  <a:extLst>
                    <a:ext uri="{FF2B5EF4-FFF2-40B4-BE49-F238E27FC236}">
                      <a16:creationId xmlns:a16="http://schemas.microsoft.com/office/drawing/2014/main" id="{FB5DEB45-C71D-C54B-B6A2-4C9406B0DF1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81" name="مستطيل مستدير الزوايا 80">
                    <a:extLst>
                      <a:ext uri="{FF2B5EF4-FFF2-40B4-BE49-F238E27FC236}">
                        <a16:creationId xmlns:a16="http://schemas.microsoft.com/office/drawing/2014/main" id="{148C37B4-8079-FE46-9C40-885B4ABCEA97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82" name="مستطيل مستدير الزوايا 81">
                    <a:extLst>
                      <a:ext uri="{FF2B5EF4-FFF2-40B4-BE49-F238E27FC236}">
                        <a16:creationId xmlns:a16="http://schemas.microsoft.com/office/drawing/2014/main" id="{96E25728-DE18-7C40-92BF-8DD66F97FF3D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83" name="مستطيل مستدير الزوايا 82">
                    <a:extLst>
                      <a:ext uri="{FF2B5EF4-FFF2-40B4-BE49-F238E27FC236}">
                        <a16:creationId xmlns:a16="http://schemas.microsoft.com/office/drawing/2014/main" id="{1491CB03-B420-894D-AF97-A012BD8F2232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84" name="مستطيل مستدير الزوايا 83">
                    <a:extLst>
                      <a:ext uri="{FF2B5EF4-FFF2-40B4-BE49-F238E27FC236}">
                        <a16:creationId xmlns:a16="http://schemas.microsoft.com/office/drawing/2014/main" id="{0DAC7330-991B-BE4A-8636-743D7366FFB0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9" name="Google Shape;153;p5">
                  <a:extLst>
                    <a:ext uri="{FF2B5EF4-FFF2-40B4-BE49-F238E27FC236}">
                      <a16:creationId xmlns:a16="http://schemas.microsoft.com/office/drawing/2014/main" id="{728ECFA4-2ECD-7F47-8BC1-B75A6349E0E4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" name="Google Shape;153;p5">
                  <a:extLst>
                    <a:ext uri="{FF2B5EF4-FFF2-40B4-BE49-F238E27FC236}">
                      <a16:creationId xmlns:a16="http://schemas.microsoft.com/office/drawing/2014/main" id="{A9EF06EE-075B-6E4A-AC03-426A2D3F98F5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85" name="مجموعة 110">
                <a:extLst>
                  <a:ext uri="{FF2B5EF4-FFF2-40B4-BE49-F238E27FC236}">
                    <a16:creationId xmlns:a16="http://schemas.microsoft.com/office/drawing/2014/main" id="{EF79F695-C84B-564F-AEFD-35FF22D2BA2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2094047" y="359046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86" name="مجموعة 111">
                  <a:extLst>
                    <a:ext uri="{FF2B5EF4-FFF2-40B4-BE49-F238E27FC236}">
                      <a16:creationId xmlns:a16="http://schemas.microsoft.com/office/drawing/2014/main" id="{DED6A6E3-548C-4A4D-BFF6-962D5A44A9A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89" name="مستطيل مستدير الزوايا 88">
                    <a:extLst>
                      <a:ext uri="{FF2B5EF4-FFF2-40B4-BE49-F238E27FC236}">
                        <a16:creationId xmlns:a16="http://schemas.microsoft.com/office/drawing/2014/main" id="{030EB5C7-565A-EA4C-BF36-CADFE3D9BD20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0" name="مستطيل مستدير الزوايا 89">
                    <a:extLst>
                      <a:ext uri="{FF2B5EF4-FFF2-40B4-BE49-F238E27FC236}">
                        <a16:creationId xmlns:a16="http://schemas.microsoft.com/office/drawing/2014/main" id="{68A9E73F-8DC0-5348-ABDD-39E54CF94633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1" name="مستطيل مستدير الزوايا 90">
                    <a:extLst>
                      <a:ext uri="{FF2B5EF4-FFF2-40B4-BE49-F238E27FC236}">
                        <a16:creationId xmlns:a16="http://schemas.microsoft.com/office/drawing/2014/main" id="{97E5C65D-F5E6-8C44-B404-5D0D2A2E375E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92" name="مستطيل مستدير الزوايا 91">
                    <a:extLst>
                      <a:ext uri="{FF2B5EF4-FFF2-40B4-BE49-F238E27FC236}">
                        <a16:creationId xmlns:a16="http://schemas.microsoft.com/office/drawing/2014/main" id="{8314E805-4D18-4A4E-9210-347645CB0D72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87" name="Google Shape;153;p5">
                  <a:extLst>
                    <a:ext uri="{FF2B5EF4-FFF2-40B4-BE49-F238E27FC236}">
                      <a16:creationId xmlns:a16="http://schemas.microsoft.com/office/drawing/2014/main" id="{88152DAF-4698-964B-80BF-4CD7A200E30B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" name="Google Shape;153;p5">
                  <a:extLst>
                    <a:ext uri="{FF2B5EF4-FFF2-40B4-BE49-F238E27FC236}">
                      <a16:creationId xmlns:a16="http://schemas.microsoft.com/office/drawing/2014/main" id="{4F3079B3-94A4-854A-AFFC-109E4E3EE23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3" name="مجموعة 110">
                <a:extLst>
                  <a:ext uri="{FF2B5EF4-FFF2-40B4-BE49-F238E27FC236}">
                    <a16:creationId xmlns:a16="http://schemas.microsoft.com/office/drawing/2014/main" id="{831C2CC7-ACDE-7A47-86C7-A65306A2E9A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1009996" y="343252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94" name="مجموعة 111">
                  <a:extLst>
                    <a:ext uri="{FF2B5EF4-FFF2-40B4-BE49-F238E27FC236}">
                      <a16:creationId xmlns:a16="http://schemas.microsoft.com/office/drawing/2014/main" id="{9B1E8C9A-D563-404E-AC49-F1EAE311033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97" name="مستطيل مستدير الزوايا 96">
                    <a:extLst>
                      <a:ext uri="{FF2B5EF4-FFF2-40B4-BE49-F238E27FC236}">
                        <a16:creationId xmlns:a16="http://schemas.microsoft.com/office/drawing/2014/main" id="{28FEA676-9570-9E40-B956-A25836039B7F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8" name="مستطيل مستدير الزوايا 97">
                    <a:extLst>
                      <a:ext uri="{FF2B5EF4-FFF2-40B4-BE49-F238E27FC236}">
                        <a16:creationId xmlns:a16="http://schemas.microsoft.com/office/drawing/2014/main" id="{AAC9DA80-BDF3-B945-A300-B535286B8E54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9" name="مستطيل مستدير الزوايا 98">
                    <a:extLst>
                      <a:ext uri="{FF2B5EF4-FFF2-40B4-BE49-F238E27FC236}">
                        <a16:creationId xmlns:a16="http://schemas.microsoft.com/office/drawing/2014/main" id="{F233800A-F4DF-7A45-8A5A-7B299AAA6404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100" name="مستطيل مستدير الزوايا 99">
                    <a:extLst>
                      <a:ext uri="{FF2B5EF4-FFF2-40B4-BE49-F238E27FC236}">
                        <a16:creationId xmlns:a16="http://schemas.microsoft.com/office/drawing/2014/main" id="{5BBE4F7E-4FF9-184F-BD0E-6F5A0281CB69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95" name="Google Shape;153;p5">
                  <a:extLst>
                    <a:ext uri="{FF2B5EF4-FFF2-40B4-BE49-F238E27FC236}">
                      <a16:creationId xmlns:a16="http://schemas.microsoft.com/office/drawing/2014/main" id="{B1338737-B85E-8944-83F3-190E6BB8B029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" name="Google Shape;153;p5">
                  <a:extLst>
                    <a:ext uri="{FF2B5EF4-FFF2-40B4-BE49-F238E27FC236}">
                      <a16:creationId xmlns:a16="http://schemas.microsoft.com/office/drawing/2014/main" id="{D2DF8137-45DA-E044-ADA4-F3FDA5178177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108" name="Text Box 87">
            <a:extLst>
              <a:ext uri="{FF2B5EF4-FFF2-40B4-BE49-F238E27FC236}">
                <a16:creationId xmlns:a16="http://schemas.microsoft.com/office/drawing/2014/main" id="{B491FCFD-32E3-1F48-849A-6FBDA6861E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1393" y="3348715"/>
            <a:ext cx="2376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11893"/>
                </a:solidFill>
              </a:rPr>
              <a:t>الدالة المرتبطة هي :</a:t>
            </a:r>
            <a:endParaRPr lang="en-US" altLang="ar-SA" sz="2400" b="1">
              <a:solidFill>
                <a:srgbClr val="011893"/>
              </a:solidFill>
            </a:endParaRPr>
          </a:p>
        </p:txBody>
      </p:sp>
      <p:sp>
        <p:nvSpPr>
          <p:cNvPr id="109" name="Text Box 87">
            <a:extLst>
              <a:ext uri="{FF2B5EF4-FFF2-40B4-BE49-F238E27FC236}">
                <a16:creationId xmlns:a16="http://schemas.microsoft.com/office/drawing/2014/main" id="{309F24BA-D1CE-3E49-BFDB-B77CF8934E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7681" y="3372527"/>
            <a:ext cx="1979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B050"/>
                </a:solidFill>
              </a:rPr>
              <a:t>د ( </a:t>
            </a:r>
            <a:r>
              <a:rPr lang="ar-SA" altLang="ar-SA" sz="2400" b="1" dirty="0" err="1">
                <a:solidFill>
                  <a:srgbClr val="00B050"/>
                </a:solidFill>
              </a:rPr>
              <a:t>س</a:t>
            </a:r>
            <a:r>
              <a:rPr lang="ar-SA" altLang="ar-SA" sz="2400" b="1" dirty="0">
                <a:solidFill>
                  <a:srgbClr val="00B050"/>
                </a:solidFill>
              </a:rPr>
              <a:t> ) = ١١</a:t>
            </a:r>
            <a:endParaRPr lang="en-US" altLang="ar-SA" sz="2400" b="1" dirty="0">
              <a:solidFill>
                <a:srgbClr val="00B050"/>
              </a:solidFill>
            </a:endParaRPr>
          </a:p>
        </p:txBody>
      </p:sp>
      <p:graphicFrame>
        <p:nvGraphicFramePr>
          <p:cNvPr id="110" name="Group 4">
            <a:extLst>
              <a:ext uri="{FF2B5EF4-FFF2-40B4-BE49-F238E27FC236}">
                <a16:creationId xmlns:a16="http://schemas.microsoft.com/office/drawing/2014/main" id="{6A282829-9AF7-744C-AE93-B6E4FCFFDF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9296606"/>
              </p:ext>
            </p:extLst>
          </p:nvPr>
        </p:nvGraphicFramePr>
        <p:xfrm>
          <a:off x="5404081" y="4539340"/>
          <a:ext cx="4967287" cy="1431925"/>
        </p:xfrm>
        <a:graphic>
          <a:graphicData uri="http://schemas.openxmlformats.org/drawingml/2006/table">
            <a:tbl>
              <a:tblPr rtl="1"/>
              <a:tblGrid>
                <a:gridCol w="19446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1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1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0850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س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د ( س )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263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 س ، د ( س ) )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1" name="Text Box 87">
            <a:extLst>
              <a:ext uri="{FF2B5EF4-FFF2-40B4-BE49-F238E27FC236}">
                <a16:creationId xmlns:a16="http://schemas.microsoft.com/office/drawing/2014/main" id="{E3C95204-95C1-8840-A7AC-7008F2015A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6818" y="4580615"/>
            <a:ext cx="14065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>
                <a:solidFill>
                  <a:srgbClr val="C00000"/>
                </a:solidFill>
              </a:rPr>
              <a:t>٢</a:t>
            </a:r>
            <a:endParaRPr lang="en-US" altLang="ar-SA" sz="2200" b="1">
              <a:solidFill>
                <a:srgbClr val="C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2" name="Text Box 87">
            <a:extLst>
              <a:ext uri="{FF2B5EF4-FFF2-40B4-BE49-F238E27FC236}">
                <a16:creationId xmlns:a16="http://schemas.microsoft.com/office/drawing/2014/main" id="{B0F3040A-80DF-4D4C-89F5-BC81781CB6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5518" y="4575852"/>
            <a:ext cx="14065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 dirty="0">
                <a:solidFill>
                  <a:srgbClr val="C00000"/>
                </a:solidFill>
              </a:rPr>
              <a:t>١٠</a:t>
            </a:r>
            <a:endParaRPr lang="en-US" altLang="ar-SA" sz="2200" b="1" dirty="0">
              <a:solidFill>
                <a:srgbClr val="C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3" name="Text Box 87">
            <a:extLst>
              <a:ext uri="{FF2B5EF4-FFF2-40B4-BE49-F238E27FC236}">
                <a16:creationId xmlns:a16="http://schemas.microsoft.com/office/drawing/2014/main" id="{3C2FBD10-FD19-9441-AB78-16551DA52C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6818" y="5048927"/>
            <a:ext cx="14065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>
                <a:solidFill>
                  <a:srgbClr val="011893"/>
                </a:solidFill>
              </a:rPr>
              <a:t>١١</a:t>
            </a:r>
            <a:endParaRPr lang="en-US" altLang="ar-SA" sz="2200" b="1">
              <a:solidFill>
                <a:srgbClr val="011893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4" name="Text Box 87">
            <a:extLst>
              <a:ext uri="{FF2B5EF4-FFF2-40B4-BE49-F238E27FC236}">
                <a16:creationId xmlns:a16="http://schemas.microsoft.com/office/drawing/2014/main" id="{0F8E7D95-45B4-004C-AF49-61A874EB2C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5518" y="5044165"/>
            <a:ext cx="14065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>
                <a:solidFill>
                  <a:srgbClr val="011893"/>
                </a:solidFill>
              </a:rPr>
              <a:t>١١</a:t>
            </a:r>
            <a:endParaRPr lang="en-US" altLang="ar-SA" sz="2200" b="1">
              <a:solidFill>
                <a:srgbClr val="011893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5" name="Text Box 87">
            <a:extLst>
              <a:ext uri="{FF2B5EF4-FFF2-40B4-BE49-F238E27FC236}">
                <a16:creationId xmlns:a16="http://schemas.microsoft.com/office/drawing/2014/main" id="{782DBD22-1C63-994F-B458-853AC4DD4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6818" y="5517240"/>
            <a:ext cx="14065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>
                <a:solidFill>
                  <a:srgbClr val="011893"/>
                </a:solidFill>
              </a:rPr>
              <a:t>( ٢ ، ١١ )</a:t>
            </a:r>
            <a:endParaRPr lang="en-US" altLang="ar-SA" sz="2200" b="1">
              <a:solidFill>
                <a:srgbClr val="011893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6" name="Text Box 87">
            <a:extLst>
              <a:ext uri="{FF2B5EF4-FFF2-40B4-BE49-F238E27FC236}">
                <a16:creationId xmlns:a16="http://schemas.microsoft.com/office/drawing/2014/main" id="{4C124AB1-1E0B-0443-87E0-0BA2F3EDF6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5518" y="5512477"/>
            <a:ext cx="14065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>
                <a:solidFill>
                  <a:srgbClr val="011893"/>
                </a:solidFill>
              </a:rPr>
              <a:t>( ١٠ ، ١١ )</a:t>
            </a:r>
            <a:endParaRPr lang="en-US" altLang="ar-SA" sz="2200" b="1">
              <a:solidFill>
                <a:srgbClr val="011893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7" name="Text Box 87">
            <a:extLst>
              <a:ext uri="{FF2B5EF4-FFF2-40B4-BE49-F238E27FC236}">
                <a16:creationId xmlns:a16="http://schemas.microsoft.com/office/drawing/2014/main" id="{6C6D2B37-F5FF-A041-A793-09DB74A1B2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1493" y="3920215"/>
            <a:ext cx="28098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>
                <a:solidFill>
                  <a:srgbClr val="011893"/>
                </a:solidFill>
              </a:rPr>
              <a:t>د ( س ) ثابتة وتساوي ١١</a:t>
            </a:r>
            <a:endParaRPr lang="en-US" altLang="ar-SA" sz="2200" b="1">
              <a:solidFill>
                <a:srgbClr val="011893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8" name="Text Box 87">
            <a:extLst>
              <a:ext uri="{FF2B5EF4-FFF2-40B4-BE49-F238E27FC236}">
                <a16:creationId xmlns:a16="http://schemas.microsoft.com/office/drawing/2014/main" id="{CE29F440-3974-0746-9CFA-E924854CCA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2718" y="1839002"/>
            <a:ext cx="3060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11893"/>
                </a:solidFill>
              </a:rPr>
              <a:t>٥ ــ ٨ س = ١٦ ــ ٨ س</a:t>
            </a:r>
            <a:endParaRPr lang="en-US" altLang="ar-SA" sz="2400" b="1">
              <a:solidFill>
                <a:srgbClr val="011893"/>
              </a:solidFill>
            </a:endParaRPr>
          </a:p>
        </p:txBody>
      </p:sp>
      <p:sp>
        <p:nvSpPr>
          <p:cNvPr id="119" name="Line 57">
            <a:extLst>
              <a:ext uri="{FF2B5EF4-FFF2-40B4-BE49-F238E27FC236}">
                <a16:creationId xmlns:a16="http://schemas.microsoft.com/office/drawing/2014/main" id="{767B9B85-4AC1-DD4C-96CD-7851297F710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183918" y="1912027"/>
            <a:ext cx="576263" cy="3238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>
              <a:solidFill>
                <a:srgbClr val="011893"/>
              </a:solidFill>
            </a:endParaRPr>
          </a:p>
        </p:txBody>
      </p:sp>
      <p:sp>
        <p:nvSpPr>
          <p:cNvPr id="120" name="Line 58">
            <a:extLst>
              <a:ext uri="{FF2B5EF4-FFF2-40B4-BE49-F238E27FC236}">
                <a16:creationId xmlns:a16="http://schemas.microsoft.com/office/drawing/2014/main" id="{64A601CA-5C5A-0348-9276-E9573957286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707543" y="1912027"/>
            <a:ext cx="576263" cy="3238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>
              <a:solidFill>
                <a:srgbClr val="011893"/>
              </a:solidFill>
            </a:endParaRPr>
          </a:p>
        </p:txBody>
      </p:sp>
      <p:sp>
        <p:nvSpPr>
          <p:cNvPr id="121" name="Text Box 87">
            <a:extLst>
              <a:ext uri="{FF2B5EF4-FFF2-40B4-BE49-F238E27FC236}">
                <a16:creationId xmlns:a16="http://schemas.microsoft.com/office/drawing/2014/main" id="{2723B71E-E0C7-0845-B0FA-CF0F5B6917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5856" y="2728002"/>
            <a:ext cx="1260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11893"/>
                </a:solidFill>
              </a:rPr>
              <a:t>٠ = ١١</a:t>
            </a:r>
            <a:endParaRPr lang="en-US" altLang="ar-SA" sz="2400" b="1">
              <a:solidFill>
                <a:srgbClr val="011893"/>
              </a:solidFill>
            </a:endParaRPr>
          </a:p>
        </p:txBody>
      </p:sp>
      <p:sp>
        <p:nvSpPr>
          <p:cNvPr id="122" name="Text Box 87">
            <a:extLst>
              <a:ext uri="{FF2B5EF4-FFF2-40B4-BE49-F238E27FC236}">
                <a16:creationId xmlns:a16="http://schemas.microsoft.com/office/drawing/2014/main" id="{374FDB76-F38F-8B49-978D-AA6EEDAA44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5518" y="3917040"/>
            <a:ext cx="20542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>
                <a:solidFill>
                  <a:srgbClr val="011893"/>
                </a:solidFill>
              </a:rPr>
              <a:t>س اختر أي عددين </a:t>
            </a:r>
            <a:endParaRPr lang="en-US" altLang="ar-SA" sz="2200" b="1">
              <a:solidFill>
                <a:srgbClr val="011893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23" name="Rectangle 62">
            <a:extLst>
              <a:ext uri="{FF2B5EF4-FFF2-40B4-BE49-F238E27FC236}">
                <a16:creationId xmlns:a16="http://schemas.microsoft.com/office/drawing/2014/main" id="{4D78BA16-2022-C24D-8D1C-561F1D9324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2743" y="819827"/>
            <a:ext cx="5580063" cy="53975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>
                <a:solidFill>
                  <a:srgbClr val="011893"/>
                </a:solidFill>
              </a:rPr>
              <a:t>حل المعادلة ٥ ــ ٨ س = ١٦ ــ ٨ س   بيانيا .</a:t>
            </a:r>
            <a:endParaRPr lang="en-US" altLang="ar-SA" sz="2400" b="1">
              <a:solidFill>
                <a:srgbClr val="011893"/>
              </a:solidFill>
            </a:endParaRPr>
          </a:p>
        </p:txBody>
      </p:sp>
      <p:sp>
        <p:nvSpPr>
          <p:cNvPr id="124" name="Text Box 87">
            <a:extLst>
              <a:ext uri="{FF2B5EF4-FFF2-40B4-BE49-F238E27FC236}">
                <a16:creationId xmlns:a16="http://schemas.microsoft.com/office/drawing/2014/main" id="{34CAD7C6-2818-534B-9EDB-0921ED3B19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17331" y="2232702"/>
            <a:ext cx="64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C00000"/>
                </a:solidFill>
              </a:rPr>
              <a:t>ــ ٥</a:t>
            </a:r>
            <a:endParaRPr lang="en-US" altLang="ar-SA" sz="2400" b="1" dirty="0">
              <a:solidFill>
                <a:srgbClr val="C00000"/>
              </a:solidFill>
            </a:endParaRPr>
          </a:p>
        </p:txBody>
      </p:sp>
      <p:sp>
        <p:nvSpPr>
          <p:cNvPr id="125" name="Text Box 87">
            <a:extLst>
              <a:ext uri="{FF2B5EF4-FFF2-40B4-BE49-F238E27FC236}">
                <a16:creationId xmlns:a16="http://schemas.microsoft.com/office/drawing/2014/main" id="{2A717894-25AE-8740-AEB1-FD449A5B4C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5418" y="2294615"/>
            <a:ext cx="64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C00000"/>
                </a:solidFill>
              </a:rPr>
              <a:t>ــ ٥</a:t>
            </a:r>
            <a:endParaRPr lang="en-US" altLang="ar-SA" sz="2400" b="1" dirty="0">
              <a:solidFill>
                <a:srgbClr val="C00000"/>
              </a:solidFill>
            </a:endParaRPr>
          </a:p>
        </p:txBody>
      </p:sp>
      <p:sp>
        <p:nvSpPr>
          <p:cNvPr id="126" name="Line 65">
            <a:extLst>
              <a:ext uri="{FF2B5EF4-FFF2-40B4-BE49-F238E27FC236}">
                <a16:creationId xmlns:a16="http://schemas.microsoft.com/office/drawing/2014/main" id="{8750C69D-F25E-E545-B757-8F51E4BECC1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084031" y="1862815"/>
            <a:ext cx="34925" cy="7921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>
              <a:solidFill>
                <a:srgbClr val="011893"/>
              </a:solidFill>
            </a:endParaRPr>
          </a:p>
        </p:txBody>
      </p:sp>
      <p:grpSp>
        <p:nvGrpSpPr>
          <p:cNvPr id="128" name="Group 22">
            <a:extLst>
              <a:ext uri="{FF2B5EF4-FFF2-40B4-BE49-F238E27FC236}">
                <a16:creationId xmlns:a16="http://schemas.microsoft.com/office/drawing/2014/main" id="{45481937-EFF7-734D-91F4-B35F74C4060F}"/>
              </a:ext>
            </a:extLst>
          </p:cNvPr>
          <p:cNvGrpSpPr>
            <a:grpSpLocks/>
          </p:cNvGrpSpPr>
          <p:nvPr/>
        </p:nvGrpSpPr>
        <p:grpSpPr bwMode="auto">
          <a:xfrm>
            <a:off x="1730606" y="1359577"/>
            <a:ext cx="3625850" cy="3848100"/>
            <a:chOff x="363" y="961"/>
            <a:chExt cx="2284" cy="2424"/>
          </a:xfrm>
        </p:grpSpPr>
        <p:sp>
          <p:nvSpPr>
            <p:cNvPr id="129" name="Line 23">
              <a:extLst>
                <a:ext uri="{FF2B5EF4-FFF2-40B4-BE49-F238E27FC236}">
                  <a16:creationId xmlns:a16="http://schemas.microsoft.com/office/drawing/2014/main" id="{D67DF3A4-D8BE-074D-AA40-69E48C8F9B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5" y="1203"/>
              <a:ext cx="0" cy="2182"/>
            </a:xfrm>
            <a:prstGeom prst="line">
              <a:avLst/>
            </a:prstGeom>
            <a:noFill/>
            <a:ln w="28575">
              <a:solidFill>
                <a:srgbClr val="FF0000">
                  <a:alpha val="58038"/>
                </a:srgbClr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30" name="Line 24">
              <a:extLst>
                <a:ext uri="{FF2B5EF4-FFF2-40B4-BE49-F238E27FC236}">
                  <a16:creationId xmlns:a16="http://schemas.microsoft.com/office/drawing/2014/main" id="{2098BC67-99D4-564C-BDB4-3D3B2AFCB3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3" y="3143"/>
              <a:ext cx="2062" cy="0"/>
            </a:xfrm>
            <a:prstGeom prst="line">
              <a:avLst/>
            </a:prstGeom>
            <a:noFill/>
            <a:ln w="28575">
              <a:solidFill>
                <a:srgbClr val="FF0000">
                  <a:alpha val="58038"/>
                </a:srgbClr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31" name="Rectangle 25">
              <a:extLst>
                <a:ext uri="{FF2B5EF4-FFF2-40B4-BE49-F238E27FC236}">
                  <a16:creationId xmlns:a16="http://schemas.microsoft.com/office/drawing/2014/main" id="{D457BB2B-C447-5740-B4D4-22A2441908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" y="1203"/>
              <a:ext cx="2062" cy="2182"/>
            </a:xfrm>
            <a:prstGeom prst="rect">
              <a:avLst/>
            </a:prstGeom>
            <a:noFill/>
            <a:ln w="19050">
              <a:solidFill>
                <a:srgbClr val="3366FF">
                  <a:alpha val="34901"/>
                </a:srgb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>
                <a:solidFill>
                  <a:srgbClr val="011893"/>
                </a:solidFill>
              </a:endParaRPr>
            </a:p>
          </p:txBody>
        </p:sp>
        <p:sp>
          <p:nvSpPr>
            <p:cNvPr id="132" name="Line 26">
              <a:extLst>
                <a:ext uri="{FF2B5EF4-FFF2-40B4-BE49-F238E27FC236}">
                  <a16:creationId xmlns:a16="http://schemas.microsoft.com/office/drawing/2014/main" id="{734123F2-BBED-0C44-9CEA-893864E942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6" y="1203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33" name="Line 27">
              <a:extLst>
                <a:ext uri="{FF2B5EF4-FFF2-40B4-BE49-F238E27FC236}">
                  <a16:creationId xmlns:a16="http://schemas.microsoft.com/office/drawing/2014/main" id="{752BB393-DD40-E140-87F2-B3EBD6B090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2" y="1203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34" name="Line 28">
              <a:extLst>
                <a:ext uri="{FF2B5EF4-FFF2-40B4-BE49-F238E27FC236}">
                  <a16:creationId xmlns:a16="http://schemas.microsoft.com/office/drawing/2014/main" id="{7E97D561-F854-8F4A-A278-201FE861DD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09" y="1203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35" name="Line 29">
              <a:extLst>
                <a:ext uri="{FF2B5EF4-FFF2-40B4-BE49-F238E27FC236}">
                  <a16:creationId xmlns:a16="http://schemas.microsoft.com/office/drawing/2014/main" id="{F9EC5E09-322A-004F-8EB2-9987D3B23E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06" y="1203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36" name="Line 30">
              <a:extLst>
                <a:ext uri="{FF2B5EF4-FFF2-40B4-BE49-F238E27FC236}">
                  <a16:creationId xmlns:a16="http://schemas.microsoft.com/office/drawing/2014/main" id="{E7FABF13-7F97-D84A-A14F-1C8890EB04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03" y="1203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37" name="Line 31">
              <a:extLst>
                <a:ext uri="{FF2B5EF4-FFF2-40B4-BE49-F238E27FC236}">
                  <a16:creationId xmlns:a16="http://schemas.microsoft.com/office/drawing/2014/main" id="{62141B89-7DE7-8B48-8FE1-5B6C553AD5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00" y="1203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38" name="Line 32">
              <a:extLst>
                <a:ext uri="{FF2B5EF4-FFF2-40B4-BE49-F238E27FC236}">
                  <a16:creationId xmlns:a16="http://schemas.microsoft.com/office/drawing/2014/main" id="{FD4331BD-C7A2-2948-A3D0-B007A70F70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97" y="1203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39" name="Line 33">
              <a:extLst>
                <a:ext uri="{FF2B5EF4-FFF2-40B4-BE49-F238E27FC236}">
                  <a16:creationId xmlns:a16="http://schemas.microsoft.com/office/drawing/2014/main" id="{41EE7B10-F006-EC4D-9E57-B5B70AE34B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4" y="1203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40" name="Line 34">
              <a:extLst>
                <a:ext uri="{FF2B5EF4-FFF2-40B4-BE49-F238E27FC236}">
                  <a16:creationId xmlns:a16="http://schemas.microsoft.com/office/drawing/2014/main" id="{6A22F12E-A833-F543-80B5-F0A34EC91F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88" y="1203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41" name="Line 35">
              <a:extLst>
                <a:ext uri="{FF2B5EF4-FFF2-40B4-BE49-F238E27FC236}">
                  <a16:creationId xmlns:a16="http://schemas.microsoft.com/office/drawing/2014/main" id="{A39E366E-A45E-0745-9387-CC1A628041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85" y="1203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42" name="Line 36">
              <a:extLst>
                <a:ext uri="{FF2B5EF4-FFF2-40B4-BE49-F238E27FC236}">
                  <a16:creationId xmlns:a16="http://schemas.microsoft.com/office/drawing/2014/main" id="{DBC0E96B-DC9C-9648-8FFF-56D3B55096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5" y="1203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43" name="Line 37">
              <a:extLst>
                <a:ext uri="{FF2B5EF4-FFF2-40B4-BE49-F238E27FC236}">
                  <a16:creationId xmlns:a16="http://schemas.microsoft.com/office/drawing/2014/main" id="{E5ED31A8-D8E2-D74D-BA72-0E371164F0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8" y="1203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44" name="Line 38">
              <a:extLst>
                <a:ext uri="{FF2B5EF4-FFF2-40B4-BE49-F238E27FC236}">
                  <a16:creationId xmlns:a16="http://schemas.microsoft.com/office/drawing/2014/main" id="{1850B5B8-04C8-F549-9F4D-4D6B799957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5" y="1203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45" name="Line 39">
              <a:extLst>
                <a:ext uri="{FF2B5EF4-FFF2-40B4-BE49-F238E27FC236}">
                  <a16:creationId xmlns:a16="http://schemas.microsoft.com/office/drawing/2014/main" id="{CC48342C-70D6-F84D-8282-08773E0659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9" y="1203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46" name="Line 40">
              <a:extLst>
                <a:ext uri="{FF2B5EF4-FFF2-40B4-BE49-F238E27FC236}">
                  <a16:creationId xmlns:a16="http://schemas.microsoft.com/office/drawing/2014/main" id="{9EBC918D-21FB-FD4D-82EB-25C74ECD29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1" y="1203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47" name="Line 41">
              <a:extLst>
                <a:ext uri="{FF2B5EF4-FFF2-40B4-BE49-F238E27FC236}">
                  <a16:creationId xmlns:a16="http://schemas.microsoft.com/office/drawing/2014/main" id="{1E0CD2C3-3D85-EC40-B73C-4356D86B0A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6" y="1203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48" name="Line 42">
              <a:extLst>
                <a:ext uri="{FF2B5EF4-FFF2-40B4-BE49-F238E27FC236}">
                  <a16:creationId xmlns:a16="http://schemas.microsoft.com/office/drawing/2014/main" id="{7D317F40-5431-E149-9496-82CE0C7993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3" y="1325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49" name="Line 43">
              <a:extLst>
                <a:ext uri="{FF2B5EF4-FFF2-40B4-BE49-F238E27FC236}">
                  <a16:creationId xmlns:a16="http://schemas.microsoft.com/office/drawing/2014/main" id="{B7F511BF-A0E8-6344-909A-7A3945D8646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3" y="1446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50" name="Line 44">
              <a:extLst>
                <a:ext uri="{FF2B5EF4-FFF2-40B4-BE49-F238E27FC236}">
                  <a16:creationId xmlns:a16="http://schemas.microsoft.com/office/drawing/2014/main" id="{A6A72901-024C-0049-8DB3-6DC7BCD081C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3" y="1567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51" name="Line 45">
              <a:extLst>
                <a:ext uri="{FF2B5EF4-FFF2-40B4-BE49-F238E27FC236}">
                  <a16:creationId xmlns:a16="http://schemas.microsoft.com/office/drawing/2014/main" id="{308BFA44-4556-CB41-A65B-DBF222E223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3" y="1688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52" name="Line 46">
              <a:extLst>
                <a:ext uri="{FF2B5EF4-FFF2-40B4-BE49-F238E27FC236}">
                  <a16:creationId xmlns:a16="http://schemas.microsoft.com/office/drawing/2014/main" id="{8F93E4C0-6340-C142-B837-49B1664C7F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3" y="1809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53" name="Line 47">
              <a:extLst>
                <a:ext uri="{FF2B5EF4-FFF2-40B4-BE49-F238E27FC236}">
                  <a16:creationId xmlns:a16="http://schemas.microsoft.com/office/drawing/2014/main" id="{814FF470-6114-2241-ABBE-672B34CEE9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3" y="1931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54" name="Line 48">
              <a:extLst>
                <a:ext uri="{FF2B5EF4-FFF2-40B4-BE49-F238E27FC236}">
                  <a16:creationId xmlns:a16="http://schemas.microsoft.com/office/drawing/2014/main" id="{75DBE710-4DA7-7547-B9DD-6719C90029E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3" y="2052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55" name="Line 49">
              <a:extLst>
                <a:ext uri="{FF2B5EF4-FFF2-40B4-BE49-F238E27FC236}">
                  <a16:creationId xmlns:a16="http://schemas.microsoft.com/office/drawing/2014/main" id="{7F3064F2-2C60-EA41-A414-2AB522F896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3" y="2173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56" name="Line 50">
              <a:extLst>
                <a:ext uri="{FF2B5EF4-FFF2-40B4-BE49-F238E27FC236}">
                  <a16:creationId xmlns:a16="http://schemas.microsoft.com/office/drawing/2014/main" id="{353118ED-F665-E84D-8E51-14286AD4AA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3" y="2415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57" name="Line 51">
              <a:extLst>
                <a:ext uri="{FF2B5EF4-FFF2-40B4-BE49-F238E27FC236}">
                  <a16:creationId xmlns:a16="http://schemas.microsoft.com/office/drawing/2014/main" id="{70FCD962-08D6-064C-A000-2D9BD36E78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3" y="2537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58" name="Line 52">
              <a:extLst>
                <a:ext uri="{FF2B5EF4-FFF2-40B4-BE49-F238E27FC236}">
                  <a16:creationId xmlns:a16="http://schemas.microsoft.com/office/drawing/2014/main" id="{9B7C9A93-1530-AA45-B70A-CBA7FB56A54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3" y="2658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59" name="Line 53">
              <a:extLst>
                <a:ext uri="{FF2B5EF4-FFF2-40B4-BE49-F238E27FC236}">
                  <a16:creationId xmlns:a16="http://schemas.microsoft.com/office/drawing/2014/main" id="{C8F96080-8244-3346-806B-62AA9920DD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3" y="2779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60" name="Line 54">
              <a:extLst>
                <a:ext uri="{FF2B5EF4-FFF2-40B4-BE49-F238E27FC236}">
                  <a16:creationId xmlns:a16="http://schemas.microsoft.com/office/drawing/2014/main" id="{ED71AAC7-9C35-6948-9D6C-ABF863B10E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3" y="2900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61" name="Line 55">
              <a:extLst>
                <a:ext uri="{FF2B5EF4-FFF2-40B4-BE49-F238E27FC236}">
                  <a16:creationId xmlns:a16="http://schemas.microsoft.com/office/drawing/2014/main" id="{BBB76BBA-2A1F-C74F-9703-1EF62507CB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3" y="3021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62" name="Line 56">
              <a:extLst>
                <a:ext uri="{FF2B5EF4-FFF2-40B4-BE49-F238E27FC236}">
                  <a16:creationId xmlns:a16="http://schemas.microsoft.com/office/drawing/2014/main" id="{61591910-1873-9444-82DD-C72775FFB66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3" y="2294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63" name="Line 57">
              <a:extLst>
                <a:ext uri="{FF2B5EF4-FFF2-40B4-BE49-F238E27FC236}">
                  <a16:creationId xmlns:a16="http://schemas.microsoft.com/office/drawing/2014/main" id="{C3B36EBB-6EAE-9241-868D-8A2D1B2F28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3" y="3264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64" name="Text Box 58">
              <a:extLst>
                <a:ext uri="{FF2B5EF4-FFF2-40B4-BE49-F238E27FC236}">
                  <a16:creationId xmlns:a16="http://schemas.microsoft.com/office/drawing/2014/main" id="{5506871B-E676-DA4F-AE58-18403EF8FB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38" y="2984"/>
              <a:ext cx="309" cy="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000" b="1">
                  <a:solidFill>
                    <a:srgbClr val="01189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س</a:t>
              </a:r>
              <a:endParaRPr lang="en-US" altLang="ar-SA" sz="2000">
                <a:solidFill>
                  <a:srgbClr val="011893"/>
                </a:solidFill>
              </a:endParaRPr>
            </a:p>
          </p:txBody>
        </p:sp>
        <p:sp>
          <p:nvSpPr>
            <p:cNvPr id="165" name="Text Box 59">
              <a:extLst>
                <a:ext uri="{FF2B5EF4-FFF2-40B4-BE49-F238E27FC236}">
                  <a16:creationId xmlns:a16="http://schemas.microsoft.com/office/drawing/2014/main" id="{F2ED5B3E-41E3-8D46-BE15-634629EC40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1" y="961"/>
              <a:ext cx="310" cy="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000" b="1">
                  <a:solidFill>
                    <a:srgbClr val="01189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ص</a:t>
              </a:r>
              <a:endParaRPr lang="en-US" altLang="ar-SA" sz="2000">
                <a:solidFill>
                  <a:srgbClr val="011893"/>
                </a:solidFill>
              </a:endParaRPr>
            </a:p>
          </p:txBody>
        </p:sp>
        <p:sp>
          <p:nvSpPr>
            <p:cNvPr id="166" name="Line 60">
              <a:extLst>
                <a:ext uri="{FF2B5EF4-FFF2-40B4-BE49-F238E27FC236}">
                  <a16:creationId xmlns:a16="http://schemas.microsoft.com/office/drawing/2014/main" id="{73553609-0242-9342-9149-889C82F2E5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22" y="1203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67" name="Line 61">
              <a:extLst>
                <a:ext uri="{FF2B5EF4-FFF2-40B4-BE49-F238E27FC236}">
                  <a16:creationId xmlns:a16="http://schemas.microsoft.com/office/drawing/2014/main" id="{107AD1F3-912D-5A47-A6F3-F4F1B8FBF1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19" y="1203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</p:grpSp>
      <p:sp>
        <p:nvSpPr>
          <p:cNvPr id="168" name="Line 50">
            <a:extLst>
              <a:ext uri="{FF2B5EF4-FFF2-40B4-BE49-F238E27FC236}">
                <a16:creationId xmlns:a16="http://schemas.microsoft.com/office/drawing/2014/main" id="{BD7CEEC8-9E32-F248-BBB6-4B42C38C443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730606" y="2699427"/>
            <a:ext cx="3455987" cy="15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>
              <a:solidFill>
                <a:srgbClr val="011893"/>
              </a:solidFill>
            </a:endParaRPr>
          </a:p>
        </p:txBody>
      </p:sp>
      <p:sp>
        <p:nvSpPr>
          <p:cNvPr id="169" name="Text Box 87">
            <a:extLst>
              <a:ext uri="{FF2B5EF4-FFF2-40B4-BE49-F238E27FC236}">
                <a16:creationId xmlns:a16="http://schemas.microsoft.com/office/drawing/2014/main" id="{FFD0FE5E-CBC5-2542-8E0B-C189FA9E0C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4231" y="2475590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ar-SA" sz="2400" b="1">
                <a:solidFill>
                  <a:srgbClr val="01189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</a:p>
        </p:txBody>
      </p:sp>
      <p:sp>
        <p:nvSpPr>
          <p:cNvPr id="170" name="Text Box 87">
            <a:extLst>
              <a:ext uri="{FF2B5EF4-FFF2-40B4-BE49-F238E27FC236}">
                <a16:creationId xmlns:a16="http://schemas.microsoft.com/office/drawing/2014/main" id="{1AACE4A9-D7F5-7E46-A28D-7A79FDBA1C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7093" y="2472415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ar-SA" sz="2400" b="1">
                <a:solidFill>
                  <a:srgbClr val="01189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</a:p>
        </p:txBody>
      </p:sp>
      <p:sp>
        <p:nvSpPr>
          <p:cNvPr id="171" name="Text Box 87">
            <a:extLst>
              <a:ext uri="{FF2B5EF4-FFF2-40B4-BE49-F238E27FC236}">
                <a16:creationId xmlns:a16="http://schemas.microsoft.com/office/drawing/2014/main" id="{597F2854-7FE4-3B44-8475-09C61A7962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231" y="2151740"/>
            <a:ext cx="1587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11893"/>
                </a:solidFill>
              </a:rPr>
              <a:t>( ١ ، ١١ )</a:t>
            </a:r>
            <a:endParaRPr lang="en-US" altLang="ar-SA" sz="2400" b="1">
              <a:solidFill>
                <a:srgbClr val="011893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72" name="Text Box 87">
            <a:extLst>
              <a:ext uri="{FF2B5EF4-FFF2-40B4-BE49-F238E27FC236}">
                <a16:creationId xmlns:a16="http://schemas.microsoft.com/office/drawing/2014/main" id="{7EC87DD6-F4B1-A640-92DE-6D96AB0332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5118" y="2151740"/>
            <a:ext cx="1587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11893"/>
                </a:solidFill>
              </a:rPr>
              <a:t>( ١٠ ، ١١ )</a:t>
            </a:r>
            <a:endParaRPr lang="en-US" altLang="ar-SA" sz="2400" b="1">
              <a:solidFill>
                <a:srgbClr val="011893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73" name="AutoShape 55">
            <a:extLst>
              <a:ext uri="{FF2B5EF4-FFF2-40B4-BE49-F238E27FC236}">
                <a16:creationId xmlns:a16="http://schemas.microsoft.com/office/drawing/2014/main" id="{491BBD23-B631-F944-9D04-687ECF910C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7268" y="5355315"/>
            <a:ext cx="3273425" cy="1157635"/>
          </a:xfrm>
          <a:prstGeom prst="wedgeRoundRectCallout">
            <a:avLst>
              <a:gd name="adj1" fmla="val 16083"/>
              <a:gd name="adj2" fmla="val -91005"/>
              <a:gd name="adj3" fmla="val 16667"/>
            </a:avLst>
          </a:prstGeom>
          <a:solidFill>
            <a:srgbClr val="E6EAC4">
              <a:alpha val="6196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>
                <a:solidFill>
                  <a:srgbClr val="C00000"/>
                </a:solidFill>
              </a:rPr>
              <a:t>المقطع السيني لا يوجد ولذلك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>
                <a:solidFill>
                  <a:srgbClr val="011893"/>
                </a:solidFill>
              </a:rPr>
              <a:t>المعادلة مستحيلة الحل</a:t>
            </a:r>
            <a:endParaRPr lang="en-US" altLang="ar-SA" sz="2400" b="1" dirty="0">
              <a:solidFill>
                <a:srgbClr val="011893"/>
              </a:solidFill>
            </a:endParaRPr>
          </a:p>
        </p:txBody>
      </p:sp>
      <p:sp>
        <p:nvSpPr>
          <p:cNvPr id="174" name="مربع نص 10">
            <a:extLst>
              <a:ext uri="{FF2B5EF4-FFF2-40B4-BE49-F238E27FC236}">
                <a16:creationId xmlns:a16="http://schemas.microsoft.com/office/drawing/2014/main" id="{A06E9BD3-6574-AF43-932E-7EB30E1972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09052" y="1670538"/>
            <a:ext cx="1223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1800" dirty="0">
                <a:solidFill>
                  <a:srgbClr val="C00000"/>
                </a:solidFill>
              </a:rPr>
              <a:t>٩/صـ٧٤</a:t>
            </a:r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A2861E55-D98B-AA49-8291-370EBD9D4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8647" y="6343477"/>
            <a:ext cx="2743200" cy="365125"/>
          </a:xfrm>
        </p:spPr>
        <p:txBody>
          <a:bodyPr/>
          <a:lstStyle/>
          <a:p>
            <a:fld id="{F925E5B0-F6F0-B247-8487-6A2CF50D42E2}" type="slidenum">
              <a:rPr lang="ar-SA" smtClean="0"/>
              <a:t>220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2465028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drape" invX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800" decel="100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800" decel="100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800" decel="100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800" decel="100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800" decel="100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1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800" decel="100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800" decel="100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800" decel="100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800" decel="100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800" decel="100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800" decel="100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800" decel="100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800" decel="100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800" decel="100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800" decel="100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800" decel="100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800" decel="100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800" decel="100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800" decel="100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800" decel="100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800" decel="100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800" decel="100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800" decel="100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800" decel="100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800" decel="100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800" decel="100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800" decel="100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800" decel="100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800" decel="100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800" decel="100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800" decel="100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800" decel="100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800" decel="100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800" decel="100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800" decel="100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800" decel="100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800" decel="100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0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  <p:bldP spid="109" grpId="0"/>
      <p:bldP spid="111" grpId="0"/>
      <p:bldP spid="112" grpId="0"/>
      <p:bldP spid="113" grpId="0"/>
      <p:bldP spid="114" grpId="0"/>
      <p:bldP spid="115" grpId="0"/>
      <p:bldP spid="116" grpId="0"/>
      <p:bldP spid="117" grpId="0"/>
      <p:bldP spid="118" grpId="0"/>
      <p:bldP spid="121" grpId="0"/>
      <p:bldP spid="122" grpId="0"/>
      <p:bldP spid="123" grpId="0" animBg="1"/>
      <p:bldP spid="124" grpId="0"/>
      <p:bldP spid="125" grpId="0"/>
      <p:bldP spid="169" grpId="0"/>
      <p:bldP spid="170" grpId="0"/>
      <p:bldP spid="171" grpId="0"/>
      <p:bldP spid="172" grpId="0"/>
      <p:bldP spid="17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>
            <a:extLst>
              <a:ext uri="{FF2B5EF4-FFF2-40B4-BE49-F238E27FC236}">
                <a16:creationId xmlns:a16="http://schemas.microsoft.com/office/drawing/2014/main" id="{8C0ED7A3-8A30-3A4C-8347-C9ACC9F689BD}"/>
              </a:ext>
            </a:extLst>
          </p:cNvPr>
          <p:cNvSpPr/>
          <p:nvPr/>
        </p:nvSpPr>
        <p:spPr>
          <a:xfrm>
            <a:off x="353878" y="178229"/>
            <a:ext cx="11484244" cy="6408711"/>
          </a:xfrm>
          <a:prstGeom prst="round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13D672F3-C997-1A47-A4EB-0D6E943191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7238" y="833352"/>
            <a:ext cx="11016137" cy="558173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4" name="مستطيل مستدير الزوايا 103">
            <a:extLst>
              <a:ext uri="{FF2B5EF4-FFF2-40B4-BE49-F238E27FC236}">
                <a16:creationId xmlns:a16="http://schemas.microsoft.com/office/drawing/2014/main" id="{806B5BCE-B8FB-714B-9BA9-776E13079A62}"/>
              </a:ext>
            </a:extLst>
          </p:cNvPr>
          <p:cNvSpPr/>
          <p:nvPr/>
        </p:nvSpPr>
        <p:spPr>
          <a:xfrm>
            <a:off x="595595" y="618319"/>
            <a:ext cx="11096787" cy="5796770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5" name="مستطيل مستدير الزوايا 104">
            <a:extLst>
              <a:ext uri="{FF2B5EF4-FFF2-40B4-BE49-F238E27FC236}">
                <a16:creationId xmlns:a16="http://schemas.microsoft.com/office/drawing/2014/main" id="{6566C454-AECE-FD4E-A839-C7201BE18EC6}"/>
              </a:ext>
            </a:extLst>
          </p:cNvPr>
          <p:cNvSpPr/>
          <p:nvPr/>
        </p:nvSpPr>
        <p:spPr>
          <a:xfrm>
            <a:off x="636091" y="614389"/>
            <a:ext cx="11096787" cy="5796770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F9CC5B45-3701-EB40-A57C-92F94AE26A8A}"/>
              </a:ext>
            </a:extLst>
          </p:cNvPr>
          <p:cNvGrpSpPr/>
          <p:nvPr/>
        </p:nvGrpSpPr>
        <p:grpSpPr>
          <a:xfrm>
            <a:off x="571344" y="614389"/>
            <a:ext cx="11508494" cy="6298245"/>
            <a:chOff x="571344" y="614389"/>
            <a:chExt cx="11508494" cy="6298245"/>
          </a:xfrm>
        </p:grpSpPr>
        <p:sp>
          <p:nvSpPr>
            <p:cNvPr id="106" name="مستطيل مستدير الزوايا 105">
              <a:extLst>
                <a:ext uri="{FF2B5EF4-FFF2-40B4-BE49-F238E27FC236}">
                  <a16:creationId xmlns:a16="http://schemas.microsoft.com/office/drawing/2014/main" id="{84DF02DB-973C-5C4E-940A-5ADFB1DAA22D}"/>
                </a:ext>
              </a:extLst>
            </p:cNvPr>
            <p:cNvSpPr/>
            <p:nvPr/>
          </p:nvSpPr>
          <p:spPr>
            <a:xfrm>
              <a:off x="571344" y="614389"/>
              <a:ext cx="11096787" cy="5796770"/>
            </a:xfrm>
            <a:prstGeom prst="roundRect">
              <a:avLst/>
            </a:prstGeom>
            <a:blipFill>
              <a:blip r:embed="rId5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13" name="صورة 12">
              <a:extLst>
                <a:ext uri="{FF2B5EF4-FFF2-40B4-BE49-F238E27FC236}">
                  <a16:creationId xmlns:a16="http://schemas.microsoft.com/office/drawing/2014/main" id="{94189E1B-BE51-E441-BF0F-EE5AA7AA81E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35000"/>
            </a:blip>
            <a:stretch>
              <a:fillRect/>
            </a:stretch>
          </p:blipFill>
          <p:spPr>
            <a:xfrm>
              <a:off x="11119069" y="5949940"/>
              <a:ext cx="960769" cy="962694"/>
            </a:xfrm>
            <a:prstGeom prst="rect">
              <a:avLst/>
            </a:prstGeom>
          </p:spPr>
        </p:pic>
      </p:grpSp>
      <p:pic>
        <p:nvPicPr>
          <p:cNvPr id="101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00181BFC-BD5C-3241-A39B-D15D788AA2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824973" y="-44605"/>
            <a:ext cx="127859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" name="مستطيل 106">
            <a:extLst>
              <a:ext uri="{FF2B5EF4-FFF2-40B4-BE49-F238E27FC236}">
                <a16:creationId xmlns:a16="http://schemas.microsoft.com/office/drawing/2014/main" id="{97CA8C4D-DC24-0A43-B441-228E8D43B608}"/>
              </a:ext>
            </a:extLst>
          </p:cNvPr>
          <p:cNvSpPr/>
          <p:nvPr/>
        </p:nvSpPr>
        <p:spPr>
          <a:xfrm rot="385153">
            <a:off x="10005813" y="99967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</a:t>
            </a: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498F7D1C-6094-284C-9F06-D3118BD7B345}"/>
              </a:ext>
            </a:extLst>
          </p:cNvPr>
          <p:cNvGrpSpPr/>
          <p:nvPr/>
        </p:nvGrpSpPr>
        <p:grpSpPr>
          <a:xfrm>
            <a:off x="1175017" y="3290"/>
            <a:ext cx="9841965" cy="1169410"/>
            <a:chOff x="1175017" y="147233"/>
            <a:chExt cx="9841965" cy="1169410"/>
          </a:xfrm>
        </p:grpSpPr>
        <p:sp>
          <p:nvSpPr>
            <p:cNvPr id="102" name="مستطيل مستدير الزوايا 101">
              <a:extLst>
                <a:ext uri="{FF2B5EF4-FFF2-40B4-BE49-F238E27FC236}">
                  <a16:creationId xmlns:a16="http://schemas.microsoft.com/office/drawing/2014/main" id="{BA0F24FD-DF89-5A4A-A1C2-61FEADB46786}"/>
                </a:ext>
              </a:extLst>
            </p:cNvPr>
            <p:cNvSpPr/>
            <p:nvPr/>
          </p:nvSpPr>
          <p:spPr>
            <a:xfrm>
              <a:off x="1175017" y="282896"/>
              <a:ext cx="9841965" cy="550456"/>
            </a:xfrm>
            <a:prstGeom prst="roundRect">
              <a:avLst/>
            </a:prstGeom>
            <a:gradFill>
              <a:gsLst>
                <a:gs pos="0">
                  <a:schemeClr val="accent6">
                    <a:lumMod val="40000"/>
                    <a:lumOff val="60000"/>
                  </a:schemeClr>
                </a:gs>
                <a:gs pos="74000">
                  <a:schemeClr val="bg2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grpSp>
          <p:nvGrpSpPr>
            <p:cNvPr id="103" name="مجموعة 102">
              <a:extLst>
                <a:ext uri="{FF2B5EF4-FFF2-40B4-BE49-F238E27FC236}">
                  <a16:creationId xmlns:a16="http://schemas.microsoft.com/office/drawing/2014/main" id="{89B07C66-5BC3-B047-AF48-0920436C0FCB}"/>
                </a:ext>
              </a:extLst>
            </p:cNvPr>
            <p:cNvGrpSpPr/>
            <p:nvPr/>
          </p:nvGrpSpPr>
          <p:grpSpPr>
            <a:xfrm>
              <a:off x="1175018" y="147233"/>
              <a:ext cx="9825293" cy="1169410"/>
              <a:chOff x="1175018" y="147233"/>
              <a:chExt cx="9825293" cy="1169410"/>
            </a:xfrm>
          </p:grpSpPr>
          <p:grpSp>
            <p:nvGrpSpPr>
              <p:cNvPr id="5" name="مجموعة 110">
                <a:extLst>
                  <a:ext uri="{FF2B5EF4-FFF2-40B4-BE49-F238E27FC236}">
                    <a16:creationId xmlns:a16="http://schemas.microsoft.com/office/drawing/2014/main" id="{D8FB447C-78AE-5B4C-A916-DB9DF6511D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10089210" y="312255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6" name="مجموعة 111">
                  <a:extLst>
                    <a:ext uri="{FF2B5EF4-FFF2-40B4-BE49-F238E27FC236}">
                      <a16:creationId xmlns:a16="http://schemas.microsoft.com/office/drawing/2014/main" id="{67D72977-B08C-7D4E-B0D7-DBDA2819BE6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9" name="مستطيل مستدير الزوايا 8">
                    <a:extLst>
                      <a:ext uri="{FF2B5EF4-FFF2-40B4-BE49-F238E27FC236}">
                        <a16:creationId xmlns:a16="http://schemas.microsoft.com/office/drawing/2014/main" id="{B11773FE-C44F-974B-B5B8-2B35FCAF8528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10" name="مستطيل مستدير الزوايا 9">
                    <a:extLst>
                      <a:ext uri="{FF2B5EF4-FFF2-40B4-BE49-F238E27FC236}">
                        <a16:creationId xmlns:a16="http://schemas.microsoft.com/office/drawing/2014/main" id="{7B167454-792B-D94C-9DDF-E60B4E635265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11" name="مستطيل مستدير الزوايا 10">
                    <a:extLst>
                      <a:ext uri="{FF2B5EF4-FFF2-40B4-BE49-F238E27FC236}">
                        <a16:creationId xmlns:a16="http://schemas.microsoft.com/office/drawing/2014/main" id="{AE14DBDD-5CEB-A747-9A03-AE00ACDFBD92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12" name="مستطيل مستدير الزوايا 11">
                    <a:extLst>
                      <a:ext uri="{FF2B5EF4-FFF2-40B4-BE49-F238E27FC236}">
                        <a16:creationId xmlns:a16="http://schemas.microsoft.com/office/drawing/2014/main" id="{BA5D3C2D-21AD-ED41-B069-C79CE954970A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" name="Google Shape;153;p5">
                  <a:extLst>
                    <a:ext uri="{FF2B5EF4-FFF2-40B4-BE49-F238E27FC236}">
                      <a16:creationId xmlns:a16="http://schemas.microsoft.com/office/drawing/2014/main" id="{99327B25-9955-0F49-9A23-9631804D749C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" name="Google Shape;153;p5">
                  <a:extLst>
                    <a:ext uri="{FF2B5EF4-FFF2-40B4-BE49-F238E27FC236}">
                      <a16:creationId xmlns:a16="http://schemas.microsoft.com/office/drawing/2014/main" id="{017969FD-F0F8-D34F-BDB6-D812313463D6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5" name="مجموعة 110">
                <a:extLst>
                  <a:ext uri="{FF2B5EF4-FFF2-40B4-BE49-F238E27FC236}">
                    <a16:creationId xmlns:a16="http://schemas.microsoft.com/office/drawing/2014/main" id="{86E76CD3-003F-D947-9014-8F9C6C441A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8633352" y="328049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46" name="مجموعة 111">
                  <a:extLst>
                    <a:ext uri="{FF2B5EF4-FFF2-40B4-BE49-F238E27FC236}">
                      <a16:creationId xmlns:a16="http://schemas.microsoft.com/office/drawing/2014/main" id="{94C35998-35ED-E04B-BE8E-4B91B91686A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49" name="مستطيل مستدير الزوايا 48">
                    <a:extLst>
                      <a:ext uri="{FF2B5EF4-FFF2-40B4-BE49-F238E27FC236}">
                        <a16:creationId xmlns:a16="http://schemas.microsoft.com/office/drawing/2014/main" id="{2E487F7A-09CD-C142-AFB9-6805CC16F0D0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0" name="مستطيل مستدير الزوايا 49">
                    <a:extLst>
                      <a:ext uri="{FF2B5EF4-FFF2-40B4-BE49-F238E27FC236}">
                        <a16:creationId xmlns:a16="http://schemas.microsoft.com/office/drawing/2014/main" id="{1E838335-7CEE-A048-85DC-6D54CE2F3C09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1" name="مستطيل مستدير الزوايا 50">
                    <a:extLst>
                      <a:ext uri="{FF2B5EF4-FFF2-40B4-BE49-F238E27FC236}">
                        <a16:creationId xmlns:a16="http://schemas.microsoft.com/office/drawing/2014/main" id="{E7C7CBDD-7DA1-FB4E-ABA3-33351C66DD3F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52" name="مستطيل مستدير الزوايا 51">
                    <a:extLst>
                      <a:ext uri="{FF2B5EF4-FFF2-40B4-BE49-F238E27FC236}">
                        <a16:creationId xmlns:a16="http://schemas.microsoft.com/office/drawing/2014/main" id="{C0DE696C-F2EC-7B48-B33C-77F7B7339C28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47" name="Google Shape;153;p5">
                  <a:extLst>
                    <a:ext uri="{FF2B5EF4-FFF2-40B4-BE49-F238E27FC236}">
                      <a16:creationId xmlns:a16="http://schemas.microsoft.com/office/drawing/2014/main" id="{2EE3B57C-8BDE-A746-8E4B-B5D1A179AE81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" name="Google Shape;153;p5">
                  <a:extLst>
                    <a:ext uri="{FF2B5EF4-FFF2-40B4-BE49-F238E27FC236}">
                      <a16:creationId xmlns:a16="http://schemas.microsoft.com/office/drawing/2014/main" id="{F406B427-FB9E-F541-8CE6-505B398A1D8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3" name="مجموعة 110">
                <a:extLst>
                  <a:ext uri="{FF2B5EF4-FFF2-40B4-BE49-F238E27FC236}">
                    <a16:creationId xmlns:a16="http://schemas.microsoft.com/office/drawing/2014/main" id="{275C270F-E3F1-464C-B22A-BDD63369D0D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7303136" y="278879"/>
                <a:ext cx="1105793" cy="917531"/>
                <a:chOff x="5245129" y="1929694"/>
                <a:chExt cx="1047244" cy="518194"/>
              </a:xfrm>
            </p:grpSpPr>
            <p:grpSp>
              <p:nvGrpSpPr>
                <p:cNvPr id="54" name="مجموعة 111">
                  <a:extLst>
                    <a:ext uri="{FF2B5EF4-FFF2-40B4-BE49-F238E27FC236}">
                      <a16:creationId xmlns:a16="http://schemas.microsoft.com/office/drawing/2014/main" id="{CA4C9D07-B687-2F45-A2DA-CF7DB5E29DC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45129" y="1929694"/>
                  <a:ext cx="1047244" cy="514828"/>
                  <a:chOff x="5245129" y="1929694"/>
                  <a:chExt cx="1047244" cy="514828"/>
                </a:xfrm>
              </p:grpSpPr>
              <p:sp>
                <p:nvSpPr>
                  <p:cNvPr id="57" name="مستطيل مستدير الزوايا 56">
                    <a:extLst>
                      <a:ext uri="{FF2B5EF4-FFF2-40B4-BE49-F238E27FC236}">
                        <a16:creationId xmlns:a16="http://schemas.microsoft.com/office/drawing/2014/main" id="{937AB966-247A-E143-B768-DD65C35A92D0}"/>
                      </a:ext>
                    </a:extLst>
                  </p:cNvPr>
                  <p:cNvSpPr/>
                  <p:nvPr/>
                </p:nvSpPr>
                <p:spPr>
                  <a:xfrm>
                    <a:off x="5852064" y="234879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8" name="مستطيل مستدير الزوايا 57">
                    <a:extLst>
                      <a:ext uri="{FF2B5EF4-FFF2-40B4-BE49-F238E27FC236}">
                        <a16:creationId xmlns:a16="http://schemas.microsoft.com/office/drawing/2014/main" id="{E6272113-4621-094E-A553-8225F5D538E9}"/>
                      </a:ext>
                    </a:extLst>
                  </p:cNvPr>
                  <p:cNvSpPr/>
                  <p:nvPr/>
                </p:nvSpPr>
                <p:spPr>
                  <a:xfrm>
                    <a:off x="5245129" y="1932728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9" name="مستطيل مستدير الزوايا 58">
                    <a:extLst>
                      <a:ext uri="{FF2B5EF4-FFF2-40B4-BE49-F238E27FC236}">
                        <a16:creationId xmlns:a16="http://schemas.microsoft.com/office/drawing/2014/main" id="{B079C989-BB59-CC4A-93F6-D2D3371D1C9B}"/>
                      </a:ext>
                    </a:extLst>
                  </p:cNvPr>
                  <p:cNvSpPr/>
                  <p:nvPr/>
                </p:nvSpPr>
                <p:spPr>
                  <a:xfrm>
                    <a:off x="5255194" y="234218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60" name="مستطيل مستدير الزوايا 59">
                    <a:extLst>
                      <a:ext uri="{FF2B5EF4-FFF2-40B4-BE49-F238E27FC236}">
                        <a16:creationId xmlns:a16="http://schemas.microsoft.com/office/drawing/2014/main" id="{C7500518-B718-B648-86E6-241F341BBF5F}"/>
                      </a:ext>
                    </a:extLst>
                  </p:cNvPr>
                  <p:cNvSpPr/>
                  <p:nvPr/>
                </p:nvSpPr>
                <p:spPr>
                  <a:xfrm>
                    <a:off x="5894265" y="192969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55" name="Google Shape;153;p5">
                  <a:extLst>
                    <a:ext uri="{FF2B5EF4-FFF2-40B4-BE49-F238E27FC236}">
                      <a16:creationId xmlns:a16="http://schemas.microsoft.com/office/drawing/2014/main" id="{B2C82BAD-209A-2E41-9CC0-B00E01AC4D5A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83629" y="2381954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" name="Google Shape;153;p5">
                  <a:extLst>
                    <a:ext uri="{FF2B5EF4-FFF2-40B4-BE49-F238E27FC236}">
                      <a16:creationId xmlns:a16="http://schemas.microsoft.com/office/drawing/2014/main" id="{BC8FEE3A-B906-C14F-8B28-DE0604757C6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86751" y="1952424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1" name="مجموعة 110">
                <a:extLst>
                  <a:ext uri="{FF2B5EF4-FFF2-40B4-BE49-F238E27FC236}">
                    <a16:creationId xmlns:a16="http://schemas.microsoft.com/office/drawing/2014/main" id="{00CB73BA-1415-1348-A303-627EC4ABA57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5851762" y="336312"/>
                <a:ext cx="1077846" cy="832402"/>
                <a:chOff x="5273639" y="1905166"/>
                <a:chExt cx="1020777" cy="470116"/>
              </a:xfrm>
            </p:grpSpPr>
            <p:grpSp>
              <p:nvGrpSpPr>
                <p:cNvPr id="62" name="مجموعة 111">
                  <a:extLst>
                    <a:ext uri="{FF2B5EF4-FFF2-40B4-BE49-F238E27FC236}">
                      <a16:creationId xmlns:a16="http://schemas.microsoft.com/office/drawing/2014/main" id="{C65943EA-9805-DC45-B06A-EBD9EBF2E99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73639" y="1905166"/>
                  <a:ext cx="1020777" cy="470116"/>
                  <a:chOff x="5273639" y="1905166"/>
                  <a:chExt cx="1020777" cy="470116"/>
                </a:xfrm>
              </p:grpSpPr>
              <p:sp>
                <p:nvSpPr>
                  <p:cNvPr id="65" name="مستطيل مستدير الزوايا 64">
                    <a:extLst>
                      <a:ext uri="{FF2B5EF4-FFF2-40B4-BE49-F238E27FC236}">
                        <a16:creationId xmlns:a16="http://schemas.microsoft.com/office/drawing/2014/main" id="{DC50539E-268F-7743-A958-7EF825B179D6}"/>
                      </a:ext>
                    </a:extLst>
                  </p:cNvPr>
                  <p:cNvSpPr/>
                  <p:nvPr/>
                </p:nvSpPr>
                <p:spPr>
                  <a:xfrm>
                    <a:off x="5896308" y="227955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66" name="مستطيل مستدير الزوايا 65">
                    <a:extLst>
                      <a:ext uri="{FF2B5EF4-FFF2-40B4-BE49-F238E27FC236}">
                        <a16:creationId xmlns:a16="http://schemas.microsoft.com/office/drawing/2014/main" id="{8B84A0E0-BD45-5D4F-AD8C-7A12A8611FD4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67" name="مستطيل مستدير الزوايا 66">
                    <a:extLst>
                      <a:ext uri="{FF2B5EF4-FFF2-40B4-BE49-F238E27FC236}">
                        <a16:creationId xmlns:a16="http://schemas.microsoft.com/office/drawing/2014/main" id="{42D9D22A-8C1B-6C45-A462-564DAEFBE5C4}"/>
                      </a:ext>
                    </a:extLst>
                  </p:cNvPr>
                  <p:cNvSpPr/>
                  <p:nvPr/>
                </p:nvSpPr>
                <p:spPr>
                  <a:xfrm>
                    <a:off x="5273639" y="2273700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68" name="مستطيل مستدير الزوايا 67">
                    <a:extLst>
                      <a:ext uri="{FF2B5EF4-FFF2-40B4-BE49-F238E27FC236}">
                        <a16:creationId xmlns:a16="http://schemas.microsoft.com/office/drawing/2014/main" id="{0A2C1AE4-C9D0-1D46-969E-A35CF2D5A538}"/>
                      </a:ext>
                    </a:extLst>
                  </p:cNvPr>
                  <p:cNvSpPr/>
                  <p:nvPr/>
                </p:nvSpPr>
                <p:spPr>
                  <a:xfrm>
                    <a:off x="5892765" y="1905166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64" name="Google Shape;153;p5">
                  <a:extLst>
                    <a:ext uri="{FF2B5EF4-FFF2-40B4-BE49-F238E27FC236}">
                      <a16:creationId xmlns:a16="http://schemas.microsoft.com/office/drawing/2014/main" id="{908BF49D-AE8C-674A-B883-1DE0E6B2ED9F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75891" y="191521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" name="Google Shape;153;p5">
                  <a:extLst>
                    <a:ext uri="{FF2B5EF4-FFF2-40B4-BE49-F238E27FC236}">
                      <a16:creationId xmlns:a16="http://schemas.microsoft.com/office/drawing/2014/main" id="{428C837E-DA5C-4C44-914A-56F8C50C1B9C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10332" y="2294965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9" name="مجموعة 110">
                <a:extLst>
                  <a:ext uri="{FF2B5EF4-FFF2-40B4-BE49-F238E27FC236}">
                    <a16:creationId xmlns:a16="http://schemas.microsoft.com/office/drawing/2014/main" id="{449D5064-B5FB-5F49-A92F-ED5C95BCB2B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4480787" y="405541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70" name="مجموعة 111">
                  <a:extLst>
                    <a:ext uri="{FF2B5EF4-FFF2-40B4-BE49-F238E27FC236}">
                      <a16:creationId xmlns:a16="http://schemas.microsoft.com/office/drawing/2014/main" id="{C9A1F6A5-BF46-AB45-8A2E-FD7674A288E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73" name="مستطيل مستدير الزوايا 72">
                    <a:extLst>
                      <a:ext uri="{FF2B5EF4-FFF2-40B4-BE49-F238E27FC236}">
                        <a16:creationId xmlns:a16="http://schemas.microsoft.com/office/drawing/2014/main" id="{0BF05E30-31CF-ED4E-92C4-C9AEC318E356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74" name="مستطيل مستدير الزوايا 73">
                    <a:extLst>
                      <a:ext uri="{FF2B5EF4-FFF2-40B4-BE49-F238E27FC236}">
                        <a16:creationId xmlns:a16="http://schemas.microsoft.com/office/drawing/2014/main" id="{871AE7DF-2CB1-D14A-81A6-D54197715025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75" name="مستطيل مستدير الزوايا 74">
                    <a:extLst>
                      <a:ext uri="{FF2B5EF4-FFF2-40B4-BE49-F238E27FC236}">
                        <a16:creationId xmlns:a16="http://schemas.microsoft.com/office/drawing/2014/main" id="{CB1CA13F-AA0B-2D4D-9DB7-2C5E81941395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76" name="مستطيل مستدير الزوايا 75">
                    <a:extLst>
                      <a:ext uri="{FF2B5EF4-FFF2-40B4-BE49-F238E27FC236}">
                        <a16:creationId xmlns:a16="http://schemas.microsoft.com/office/drawing/2014/main" id="{98D89A3D-9107-344E-8FE2-2FC327ABD9FF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1" name="Google Shape;153;p5">
                  <a:extLst>
                    <a:ext uri="{FF2B5EF4-FFF2-40B4-BE49-F238E27FC236}">
                      <a16:creationId xmlns:a16="http://schemas.microsoft.com/office/drawing/2014/main" id="{A61E54F4-D954-9B4E-BEBE-5E1F8AD0A5A7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" name="Google Shape;153;p5">
                  <a:extLst>
                    <a:ext uri="{FF2B5EF4-FFF2-40B4-BE49-F238E27FC236}">
                      <a16:creationId xmlns:a16="http://schemas.microsoft.com/office/drawing/2014/main" id="{600F0D4C-7D57-5749-997D-6CFF57107C3B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7" name="مجموعة 110">
                <a:extLst>
                  <a:ext uri="{FF2B5EF4-FFF2-40B4-BE49-F238E27FC236}">
                    <a16:creationId xmlns:a16="http://schemas.microsoft.com/office/drawing/2014/main" id="{C8B018B1-D3F4-F640-A0D3-E2BA0ECFC0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3287417" y="405541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78" name="مجموعة 111">
                  <a:extLst>
                    <a:ext uri="{FF2B5EF4-FFF2-40B4-BE49-F238E27FC236}">
                      <a16:creationId xmlns:a16="http://schemas.microsoft.com/office/drawing/2014/main" id="{FB5DEB45-C71D-C54B-B6A2-4C9406B0DF1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81" name="مستطيل مستدير الزوايا 80">
                    <a:extLst>
                      <a:ext uri="{FF2B5EF4-FFF2-40B4-BE49-F238E27FC236}">
                        <a16:creationId xmlns:a16="http://schemas.microsoft.com/office/drawing/2014/main" id="{148C37B4-8079-FE46-9C40-885B4ABCEA97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82" name="مستطيل مستدير الزوايا 81">
                    <a:extLst>
                      <a:ext uri="{FF2B5EF4-FFF2-40B4-BE49-F238E27FC236}">
                        <a16:creationId xmlns:a16="http://schemas.microsoft.com/office/drawing/2014/main" id="{96E25728-DE18-7C40-92BF-8DD66F97FF3D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83" name="مستطيل مستدير الزوايا 82">
                    <a:extLst>
                      <a:ext uri="{FF2B5EF4-FFF2-40B4-BE49-F238E27FC236}">
                        <a16:creationId xmlns:a16="http://schemas.microsoft.com/office/drawing/2014/main" id="{1491CB03-B420-894D-AF97-A012BD8F2232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84" name="مستطيل مستدير الزوايا 83">
                    <a:extLst>
                      <a:ext uri="{FF2B5EF4-FFF2-40B4-BE49-F238E27FC236}">
                        <a16:creationId xmlns:a16="http://schemas.microsoft.com/office/drawing/2014/main" id="{0DAC7330-991B-BE4A-8636-743D7366FFB0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9" name="Google Shape;153;p5">
                  <a:extLst>
                    <a:ext uri="{FF2B5EF4-FFF2-40B4-BE49-F238E27FC236}">
                      <a16:creationId xmlns:a16="http://schemas.microsoft.com/office/drawing/2014/main" id="{728ECFA4-2ECD-7F47-8BC1-B75A6349E0E4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" name="Google Shape;153;p5">
                  <a:extLst>
                    <a:ext uri="{FF2B5EF4-FFF2-40B4-BE49-F238E27FC236}">
                      <a16:creationId xmlns:a16="http://schemas.microsoft.com/office/drawing/2014/main" id="{A9EF06EE-075B-6E4A-AC03-426A2D3F98F5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85" name="مجموعة 110">
                <a:extLst>
                  <a:ext uri="{FF2B5EF4-FFF2-40B4-BE49-F238E27FC236}">
                    <a16:creationId xmlns:a16="http://schemas.microsoft.com/office/drawing/2014/main" id="{EF79F695-C84B-564F-AEFD-35FF22D2BA2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2094047" y="359046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86" name="مجموعة 111">
                  <a:extLst>
                    <a:ext uri="{FF2B5EF4-FFF2-40B4-BE49-F238E27FC236}">
                      <a16:creationId xmlns:a16="http://schemas.microsoft.com/office/drawing/2014/main" id="{DED6A6E3-548C-4A4D-BFF6-962D5A44A9A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89" name="مستطيل مستدير الزوايا 88">
                    <a:extLst>
                      <a:ext uri="{FF2B5EF4-FFF2-40B4-BE49-F238E27FC236}">
                        <a16:creationId xmlns:a16="http://schemas.microsoft.com/office/drawing/2014/main" id="{030EB5C7-565A-EA4C-BF36-CADFE3D9BD20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0" name="مستطيل مستدير الزوايا 89">
                    <a:extLst>
                      <a:ext uri="{FF2B5EF4-FFF2-40B4-BE49-F238E27FC236}">
                        <a16:creationId xmlns:a16="http://schemas.microsoft.com/office/drawing/2014/main" id="{68A9E73F-8DC0-5348-ABDD-39E54CF94633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1" name="مستطيل مستدير الزوايا 90">
                    <a:extLst>
                      <a:ext uri="{FF2B5EF4-FFF2-40B4-BE49-F238E27FC236}">
                        <a16:creationId xmlns:a16="http://schemas.microsoft.com/office/drawing/2014/main" id="{97E5C65D-F5E6-8C44-B404-5D0D2A2E375E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92" name="مستطيل مستدير الزوايا 91">
                    <a:extLst>
                      <a:ext uri="{FF2B5EF4-FFF2-40B4-BE49-F238E27FC236}">
                        <a16:creationId xmlns:a16="http://schemas.microsoft.com/office/drawing/2014/main" id="{8314E805-4D18-4A4E-9210-347645CB0D72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87" name="Google Shape;153;p5">
                  <a:extLst>
                    <a:ext uri="{FF2B5EF4-FFF2-40B4-BE49-F238E27FC236}">
                      <a16:creationId xmlns:a16="http://schemas.microsoft.com/office/drawing/2014/main" id="{88152DAF-4698-964B-80BF-4CD7A200E30B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" name="Google Shape;153;p5">
                  <a:extLst>
                    <a:ext uri="{FF2B5EF4-FFF2-40B4-BE49-F238E27FC236}">
                      <a16:creationId xmlns:a16="http://schemas.microsoft.com/office/drawing/2014/main" id="{4F3079B3-94A4-854A-AFFC-109E4E3EE23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3" name="مجموعة 110">
                <a:extLst>
                  <a:ext uri="{FF2B5EF4-FFF2-40B4-BE49-F238E27FC236}">
                    <a16:creationId xmlns:a16="http://schemas.microsoft.com/office/drawing/2014/main" id="{831C2CC7-ACDE-7A47-86C7-A65306A2E9A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1009996" y="343252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94" name="مجموعة 111">
                  <a:extLst>
                    <a:ext uri="{FF2B5EF4-FFF2-40B4-BE49-F238E27FC236}">
                      <a16:creationId xmlns:a16="http://schemas.microsoft.com/office/drawing/2014/main" id="{9B1E8C9A-D563-404E-AC49-F1EAE311033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97" name="مستطيل مستدير الزوايا 96">
                    <a:extLst>
                      <a:ext uri="{FF2B5EF4-FFF2-40B4-BE49-F238E27FC236}">
                        <a16:creationId xmlns:a16="http://schemas.microsoft.com/office/drawing/2014/main" id="{28FEA676-9570-9E40-B956-A25836039B7F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8" name="مستطيل مستدير الزوايا 97">
                    <a:extLst>
                      <a:ext uri="{FF2B5EF4-FFF2-40B4-BE49-F238E27FC236}">
                        <a16:creationId xmlns:a16="http://schemas.microsoft.com/office/drawing/2014/main" id="{AAC9DA80-BDF3-B945-A300-B535286B8E54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9" name="مستطيل مستدير الزوايا 98">
                    <a:extLst>
                      <a:ext uri="{FF2B5EF4-FFF2-40B4-BE49-F238E27FC236}">
                        <a16:creationId xmlns:a16="http://schemas.microsoft.com/office/drawing/2014/main" id="{F233800A-F4DF-7A45-8A5A-7B299AAA6404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100" name="مستطيل مستدير الزوايا 99">
                    <a:extLst>
                      <a:ext uri="{FF2B5EF4-FFF2-40B4-BE49-F238E27FC236}">
                        <a16:creationId xmlns:a16="http://schemas.microsoft.com/office/drawing/2014/main" id="{5BBE4F7E-4FF9-184F-BD0E-6F5A0281CB69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95" name="Google Shape;153;p5">
                  <a:extLst>
                    <a:ext uri="{FF2B5EF4-FFF2-40B4-BE49-F238E27FC236}">
                      <a16:creationId xmlns:a16="http://schemas.microsoft.com/office/drawing/2014/main" id="{B1338737-B85E-8944-83F3-190E6BB8B029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" name="Google Shape;153;p5">
                  <a:extLst>
                    <a:ext uri="{FF2B5EF4-FFF2-40B4-BE49-F238E27FC236}">
                      <a16:creationId xmlns:a16="http://schemas.microsoft.com/office/drawing/2014/main" id="{D2DF8137-45DA-E044-ADA4-F3FDA5178177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232" name="Text Box 87">
            <a:extLst>
              <a:ext uri="{FF2B5EF4-FFF2-40B4-BE49-F238E27FC236}">
                <a16:creationId xmlns:a16="http://schemas.microsoft.com/office/drawing/2014/main" id="{48E27200-0372-9A4C-87A8-FCA03F6635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58818" y="2966966"/>
            <a:ext cx="2376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الدالة المرتبطة هي :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233" name="Text Box 87">
            <a:extLst>
              <a:ext uri="{FF2B5EF4-FFF2-40B4-BE49-F238E27FC236}">
                <a16:creationId xmlns:a16="http://schemas.microsoft.com/office/drawing/2014/main" id="{0038EFC2-EB8B-E746-9526-B095E800E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8481" y="2990779"/>
            <a:ext cx="29162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B050"/>
                </a:solidFill>
              </a:rPr>
              <a:t>د ( </a:t>
            </a:r>
            <a:r>
              <a:rPr lang="ar-SA" altLang="ar-SA" sz="2400" b="1" dirty="0" err="1">
                <a:solidFill>
                  <a:srgbClr val="00B050"/>
                </a:solidFill>
              </a:rPr>
              <a:t>س</a:t>
            </a:r>
            <a:r>
              <a:rPr lang="ar-SA" altLang="ar-SA" sz="2400" b="1" dirty="0">
                <a:solidFill>
                  <a:srgbClr val="00B050"/>
                </a:solidFill>
              </a:rPr>
              <a:t> ) = ١.٥ </a:t>
            </a:r>
            <a:r>
              <a:rPr lang="ar-SA" altLang="ar-SA" sz="2400" b="1" dirty="0" err="1">
                <a:solidFill>
                  <a:srgbClr val="00B050"/>
                </a:solidFill>
              </a:rPr>
              <a:t>س</a:t>
            </a:r>
            <a:r>
              <a:rPr lang="ar-SA" altLang="ar-SA" sz="2400" b="1" dirty="0">
                <a:solidFill>
                  <a:srgbClr val="00B050"/>
                </a:solidFill>
              </a:rPr>
              <a:t> ــ ٤٥</a:t>
            </a:r>
            <a:endParaRPr lang="en-US" altLang="ar-SA" sz="2400" b="1" dirty="0">
              <a:solidFill>
                <a:srgbClr val="00B050"/>
              </a:solidFill>
            </a:endParaRPr>
          </a:p>
        </p:txBody>
      </p:sp>
      <p:graphicFrame>
        <p:nvGraphicFramePr>
          <p:cNvPr id="234" name="Group 4">
            <a:extLst>
              <a:ext uri="{FF2B5EF4-FFF2-40B4-BE49-F238E27FC236}">
                <a16:creationId xmlns:a16="http://schemas.microsoft.com/office/drawing/2014/main" id="{7E243C56-7EC6-5044-BAAF-4261D10677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5938934"/>
              </p:ext>
            </p:extLst>
          </p:nvPr>
        </p:nvGraphicFramePr>
        <p:xfrm>
          <a:off x="5731506" y="4283004"/>
          <a:ext cx="4967287" cy="1431925"/>
        </p:xfrm>
        <a:graphic>
          <a:graphicData uri="http://schemas.openxmlformats.org/drawingml/2006/table">
            <a:tbl>
              <a:tblPr rtl="1"/>
              <a:tblGrid>
                <a:gridCol w="19446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1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1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0850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س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د ( س )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263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 س ، د ( س ) )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35" name="Text Box 87">
            <a:extLst>
              <a:ext uri="{FF2B5EF4-FFF2-40B4-BE49-F238E27FC236}">
                <a16:creationId xmlns:a16="http://schemas.microsoft.com/office/drawing/2014/main" id="{AE241081-50EE-F949-ACAD-4209C983F2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4243" y="4324279"/>
            <a:ext cx="14065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 dirty="0">
                <a:solidFill>
                  <a:srgbClr val="C00000"/>
                </a:solidFill>
              </a:rPr>
              <a:t>١٠</a:t>
            </a:r>
            <a:endParaRPr lang="en-US" altLang="ar-SA" sz="2200" b="1" dirty="0">
              <a:solidFill>
                <a:srgbClr val="C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36" name="Text Box 87">
            <a:extLst>
              <a:ext uri="{FF2B5EF4-FFF2-40B4-BE49-F238E27FC236}">
                <a16:creationId xmlns:a16="http://schemas.microsoft.com/office/drawing/2014/main" id="{2E765AC7-07A5-B447-9657-E6AF233251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2943" y="4319516"/>
            <a:ext cx="14065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 dirty="0">
                <a:solidFill>
                  <a:srgbClr val="C00000"/>
                </a:solidFill>
              </a:rPr>
              <a:t>٣٠</a:t>
            </a:r>
            <a:endParaRPr lang="en-US" altLang="ar-SA" sz="2200" b="1" dirty="0">
              <a:solidFill>
                <a:srgbClr val="C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37" name="Text Box 87">
            <a:extLst>
              <a:ext uri="{FF2B5EF4-FFF2-40B4-BE49-F238E27FC236}">
                <a16:creationId xmlns:a16="http://schemas.microsoft.com/office/drawing/2014/main" id="{75577BD1-5F13-9246-AEAD-A261AF94DB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4243" y="4792591"/>
            <a:ext cx="14065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 dirty="0">
                <a:solidFill>
                  <a:srgbClr val="002060"/>
                </a:solidFill>
              </a:rPr>
              <a:t>ــ ٣٠</a:t>
            </a:r>
            <a:endParaRPr lang="en-US" altLang="ar-SA" sz="2200" b="1" dirty="0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38" name="Text Box 87">
            <a:extLst>
              <a:ext uri="{FF2B5EF4-FFF2-40B4-BE49-F238E27FC236}">
                <a16:creationId xmlns:a16="http://schemas.microsoft.com/office/drawing/2014/main" id="{030C66BA-C166-1B43-BC66-2DA47826A6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2943" y="4787829"/>
            <a:ext cx="14065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 dirty="0">
                <a:solidFill>
                  <a:srgbClr val="002060"/>
                </a:solidFill>
              </a:rPr>
              <a:t>٠</a:t>
            </a:r>
            <a:endParaRPr lang="en-US" altLang="ar-SA" sz="2200" b="1" dirty="0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39" name="Text Box 87">
            <a:extLst>
              <a:ext uri="{FF2B5EF4-FFF2-40B4-BE49-F238E27FC236}">
                <a16:creationId xmlns:a16="http://schemas.microsoft.com/office/drawing/2014/main" id="{63D9C827-741C-124E-A130-CF035F0BCC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1368" y="5260904"/>
            <a:ext cx="167005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 dirty="0">
                <a:solidFill>
                  <a:srgbClr val="002060"/>
                </a:solidFill>
              </a:rPr>
              <a:t>( ١٠ ، ــ ٣٠ )</a:t>
            </a:r>
            <a:endParaRPr lang="en-US" altLang="ar-SA" sz="2200" b="1" dirty="0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40" name="Text Box 87">
            <a:extLst>
              <a:ext uri="{FF2B5EF4-FFF2-40B4-BE49-F238E27FC236}">
                <a16:creationId xmlns:a16="http://schemas.microsoft.com/office/drawing/2014/main" id="{F5EB6C2D-331D-7746-ADD3-9882DE3FFA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4831" y="5256141"/>
            <a:ext cx="16637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 dirty="0">
                <a:solidFill>
                  <a:srgbClr val="002060"/>
                </a:solidFill>
              </a:rPr>
              <a:t>( ٣٠ ، ٠ )</a:t>
            </a:r>
            <a:endParaRPr lang="en-US" altLang="ar-SA" sz="2200" b="1" dirty="0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41" name="Text Box 87">
            <a:extLst>
              <a:ext uri="{FF2B5EF4-FFF2-40B4-BE49-F238E27FC236}">
                <a16:creationId xmlns:a16="http://schemas.microsoft.com/office/drawing/2014/main" id="{AAF22B26-7FAE-494D-8FBC-442BDE379E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8956" y="3663879"/>
            <a:ext cx="377983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 dirty="0">
                <a:solidFill>
                  <a:srgbClr val="002060"/>
                </a:solidFill>
              </a:rPr>
              <a:t>اختر لـ </a:t>
            </a:r>
            <a:r>
              <a:rPr lang="ar-SA" altLang="ar-SA" sz="2200" b="1" dirty="0" err="1">
                <a:solidFill>
                  <a:srgbClr val="002060"/>
                </a:solidFill>
              </a:rPr>
              <a:t>س</a:t>
            </a:r>
            <a:r>
              <a:rPr lang="ar-SA" altLang="ar-SA" sz="2200" b="1" dirty="0">
                <a:solidFill>
                  <a:srgbClr val="002060"/>
                </a:solidFill>
              </a:rPr>
              <a:t> قيمتين ولتكن ١٠ ، ٣٠</a:t>
            </a:r>
            <a:endParaRPr lang="en-US" altLang="ar-SA" sz="2200" b="1" dirty="0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42" name="Text Box 87">
            <a:extLst>
              <a:ext uri="{FF2B5EF4-FFF2-40B4-BE49-F238E27FC236}">
                <a16:creationId xmlns:a16="http://schemas.microsoft.com/office/drawing/2014/main" id="{DA0E6E8D-855B-2449-8BD5-2CC58450F5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0143" y="2306566"/>
            <a:ext cx="3060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C00000"/>
                </a:solidFill>
              </a:rPr>
              <a:t>ص= ١.٥ </a:t>
            </a:r>
            <a:r>
              <a:rPr lang="ar-SA" altLang="ar-SA" sz="2400" b="1" dirty="0" err="1">
                <a:solidFill>
                  <a:srgbClr val="C00000"/>
                </a:solidFill>
              </a:rPr>
              <a:t>س</a:t>
            </a:r>
            <a:r>
              <a:rPr lang="ar-SA" altLang="ar-SA" sz="2400" b="1" dirty="0">
                <a:solidFill>
                  <a:srgbClr val="C00000"/>
                </a:solidFill>
              </a:rPr>
              <a:t> ــ ٤٥</a:t>
            </a:r>
            <a:endParaRPr lang="en-US" altLang="ar-SA" sz="2400" b="1" dirty="0">
              <a:solidFill>
                <a:srgbClr val="C00000"/>
              </a:solidFill>
            </a:endParaRPr>
          </a:p>
        </p:txBody>
      </p:sp>
      <p:sp>
        <p:nvSpPr>
          <p:cNvPr id="243" name="Rectangle 34">
            <a:extLst>
              <a:ext uri="{FF2B5EF4-FFF2-40B4-BE49-F238E27FC236}">
                <a16:creationId xmlns:a16="http://schemas.microsoft.com/office/drawing/2014/main" id="{72CF15FE-C97F-6148-8427-78AEF3AA29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1518" y="855591"/>
            <a:ext cx="8748713" cy="125888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>
                <a:solidFill>
                  <a:srgbClr val="7030A0"/>
                </a:solidFill>
              </a:rPr>
              <a:t>اشترى مقصف مدرسة علبة حلوى بمبلغ ٤٥ ريالا . فإذا باع القطعة بـ ١.٥ ريال وكانت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>
                <a:solidFill>
                  <a:srgbClr val="7030A0"/>
                </a:solidFill>
              </a:rPr>
              <a:t>الدالة ص = ١.٥ </a:t>
            </a:r>
            <a:r>
              <a:rPr lang="ar-SA" altLang="ar-SA" sz="2400" b="1" dirty="0" err="1">
                <a:solidFill>
                  <a:srgbClr val="7030A0"/>
                </a:solidFill>
              </a:rPr>
              <a:t>س</a:t>
            </a:r>
            <a:r>
              <a:rPr lang="ar-SA" altLang="ar-SA" sz="2400" b="1" dirty="0">
                <a:solidFill>
                  <a:srgbClr val="7030A0"/>
                </a:solidFill>
              </a:rPr>
              <a:t> + ٤٥ تمثل الربح الذي يحققه عند بيع </a:t>
            </a:r>
            <a:r>
              <a:rPr lang="ar-SA" altLang="ar-SA" sz="2400" b="1" dirty="0" err="1">
                <a:solidFill>
                  <a:srgbClr val="7030A0"/>
                </a:solidFill>
              </a:rPr>
              <a:t>س</a:t>
            </a:r>
            <a:r>
              <a:rPr lang="ar-SA" altLang="ar-SA" sz="2400" b="1" dirty="0">
                <a:solidFill>
                  <a:srgbClr val="7030A0"/>
                </a:solidFill>
              </a:rPr>
              <a:t> قطعة من الحلوى 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>
                <a:solidFill>
                  <a:srgbClr val="7030A0"/>
                </a:solidFill>
              </a:rPr>
              <a:t>فأوجد صفر الدالة وصف ماذا يعني ذلك في سياق هذه المسألة .</a:t>
            </a:r>
            <a:endParaRPr lang="en-US" altLang="ar-SA" sz="2400" b="1" dirty="0">
              <a:solidFill>
                <a:srgbClr val="7030A0"/>
              </a:solidFill>
            </a:endParaRPr>
          </a:p>
        </p:txBody>
      </p:sp>
      <p:pic>
        <p:nvPicPr>
          <p:cNvPr id="244" name="Picture 63">
            <a:extLst>
              <a:ext uri="{FF2B5EF4-FFF2-40B4-BE49-F238E27FC236}">
                <a16:creationId xmlns:a16="http://schemas.microsoft.com/office/drawing/2014/main" id="{ECC00A47-6037-0549-B9F2-AD14F5149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168" y="314254"/>
            <a:ext cx="16986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" name="Line 79">
            <a:extLst>
              <a:ext uri="{FF2B5EF4-FFF2-40B4-BE49-F238E27FC236}">
                <a16:creationId xmlns:a16="http://schemas.microsoft.com/office/drawing/2014/main" id="{9589B3CF-4772-7044-B42C-C6D5DAE3838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10443" y="2150991"/>
            <a:ext cx="2195513" cy="3744913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>
              <a:solidFill>
                <a:srgbClr val="002060"/>
              </a:solidFill>
            </a:endParaRPr>
          </a:p>
        </p:txBody>
      </p:sp>
      <p:grpSp>
        <p:nvGrpSpPr>
          <p:cNvPr id="246" name="Group 153">
            <a:extLst>
              <a:ext uri="{FF2B5EF4-FFF2-40B4-BE49-F238E27FC236}">
                <a16:creationId xmlns:a16="http://schemas.microsoft.com/office/drawing/2014/main" id="{B6F60C5D-8DA9-2A48-9CEF-27EB6E111CAE}"/>
              </a:ext>
            </a:extLst>
          </p:cNvPr>
          <p:cNvGrpSpPr>
            <a:grpSpLocks/>
          </p:cNvGrpSpPr>
          <p:nvPr/>
        </p:nvGrpSpPr>
        <p:grpSpPr bwMode="auto">
          <a:xfrm>
            <a:off x="2021518" y="2220841"/>
            <a:ext cx="3671888" cy="4035425"/>
            <a:chOff x="158" y="1274"/>
            <a:chExt cx="2313" cy="2542"/>
          </a:xfrm>
        </p:grpSpPr>
        <p:grpSp>
          <p:nvGrpSpPr>
            <p:cNvPr id="247" name="Group 152">
              <a:extLst>
                <a:ext uri="{FF2B5EF4-FFF2-40B4-BE49-F238E27FC236}">
                  <a16:creationId xmlns:a16="http://schemas.microsoft.com/office/drawing/2014/main" id="{06F49736-D92A-5A47-8B1F-83D5F67D03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8" y="1274"/>
              <a:ext cx="2313" cy="2542"/>
              <a:chOff x="158" y="1274"/>
              <a:chExt cx="2313" cy="2542"/>
            </a:xfrm>
          </p:grpSpPr>
          <p:grpSp>
            <p:nvGrpSpPr>
              <p:cNvPr id="256" name="Group 151">
                <a:extLst>
                  <a:ext uri="{FF2B5EF4-FFF2-40B4-BE49-F238E27FC236}">
                    <a16:creationId xmlns:a16="http://schemas.microsoft.com/office/drawing/2014/main" id="{D4A27C24-AC36-DA41-9382-E341676D28B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8" y="1274"/>
                <a:ext cx="2313" cy="2428"/>
                <a:chOff x="158" y="1274"/>
                <a:chExt cx="2313" cy="2428"/>
              </a:xfrm>
            </p:grpSpPr>
            <p:sp>
              <p:nvSpPr>
                <p:cNvPr id="266" name="Line 109">
                  <a:extLst>
                    <a:ext uri="{FF2B5EF4-FFF2-40B4-BE49-F238E27FC236}">
                      <a16:creationId xmlns:a16="http://schemas.microsoft.com/office/drawing/2014/main" id="{1FA4DD91-09D2-534A-BC39-DFF56D9F2CA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70" y="1516"/>
                  <a:ext cx="0" cy="2182"/>
                </a:xfrm>
                <a:prstGeom prst="line">
                  <a:avLst/>
                </a:prstGeom>
                <a:noFill/>
                <a:ln w="28575">
                  <a:solidFill>
                    <a:srgbClr val="FF0000">
                      <a:alpha val="58038"/>
                    </a:srgbClr>
                  </a:solidFill>
                  <a:round/>
                  <a:headEnd type="triangl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ar-SA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267" name="Line 110">
                  <a:extLst>
                    <a:ext uri="{FF2B5EF4-FFF2-40B4-BE49-F238E27FC236}">
                      <a16:creationId xmlns:a16="http://schemas.microsoft.com/office/drawing/2014/main" id="{7B846EDB-5F96-6B4D-ABC0-AA632CD7489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58" y="1797"/>
                  <a:ext cx="2062" cy="0"/>
                </a:xfrm>
                <a:prstGeom prst="line">
                  <a:avLst/>
                </a:prstGeom>
                <a:noFill/>
                <a:ln w="28575">
                  <a:solidFill>
                    <a:srgbClr val="FF0000">
                      <a:alpha val="58038"/>
                    </a:srgbClr>
                  </a:solidFill>
                  <a:round/>
                  <a:headEnd type="triangl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ar-SA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268" name="Rectangle 111">
                  <a:extLst>
                    <a:ext uri="{FF2B5EF4-FFF2-40B4-BE49-F238E27FC236}">
                      <a16:creationId xmlns:a16="http://schemas.microsoft.com/office/drawing/2014/main" id="{03A52262-B68C-8945-BC36-C76E23F531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" y="1516"/>
                  <a:ext cx="2062" cy="2182"/>
                </a:xfrm>
                <a:prstGeom prst="rect">
                  <a:avLst/>
                </a:prstGeom>
                <a:noFill/>
                <a:ln w="19050">
                  <a:solidFill>
                    <a:srgbClr val="3366FF">
                      <a:alpha val="34901"/>
                    </a:srgbClr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ar-SA" altLang="ar-SA" sz="180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269" name="Line 112">
                  <a:extLst>
                    <a:ext uri="{FF2B5EF4-FFF2-40B4-BE49-F238E27FC236}">
                      <a16:creationId xmlns:a16="http://schemas.microsoft.com/office/drawing/2014/main" id="{94DCBBAF-4912-F943-BF26-3B7A98B426A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07" y="1516"/>
                  <a:ext cx="0" cy="2182"/>
                </a:xfrm>
                <a:prstGeom prst="line">
                  <a:avLst/>
                </a:prstGeom>
                <a:noFill/>
                <a:ln w="9525">
                  <a:solidFill>
                    <a:srgbClr val="3366FF">
                      <a:alpha val="34901"/>
                    </a:srgb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ar-SA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270" name="Line 113">
                  <a:extLst>
                    <a:ext uri="{FF2B5EF4-FFF2-40B4-BE49-F238E27FC236}">
                      <a16:creationId xmlns:a16="http://schemas.microsoft.com/office/drawing/2014/main" id="{C3D76A10-C38F-A448-98B6-B903471C24C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01" y="1516"/>
                  <a:ext cx="0" cy="2182"/>
                </a:xfrm>
                <a:prstGeom prst="line">
                  <a:avLst/>
                </a:prstGeom>
                <a:noFill/>
                <a:ln w="9525">
                  <a:solidFill>
                    <a:srgbClr val="3366FF">
                      <a:alpha val="34901"/>
                    </a:srgb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ar-SA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271" name="Line 114">
                  <a:extLst>
                    <a:ext uri="{FF2B5EF4-FFF2-40B4-BE49-F238E27FC236}">
                      <a16:creationId xmlns:a16="http://schemas.microsoft.com/office/drawing/2014/main" id="{C983A72A-9FF2-4F4A-BEA3-EC44AE82895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95" y="1516"/>
                  <a:ext cx="0" cy="2182"/>
                </a:xfrm>
                <a:prstGeom prst="line">
                  <a:avLst/>
                </a:prstGeom>
                <a:noFill/>
                <a:ln w="9525">
                  <a:solidFill>
                    <a:srgbClr val="3366FF">
                      <a:alpha val="34901"/>
                    </a:srgb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ar-SA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272" name="Line 115">
                  <a:extLst>
                    <a:ext uri="{FF2B5EF4-FFF2-40B4-BE49-F238E27FC236}">
                      <a16:creationId xmlns:a16="http://schemas.microsoft.com/office/drawing/2014/main" id="{52B749CE-4276-4448-B064-4BC7B4B0332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89" y="1516"/>
                  <a:ext cx="0" cy="2182"/>
                </a:xfrm>
                <a:prstGeom prst="line">
                  <a:avLst/>
                </a:prstGeom>
                <a:noFill/>
                <a:ln w="9525">
                  <a:solidFill>
                    <a:srgbClr val="3366FF">
                      <a:alpha val="34901"/>
                    </a:srgb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ar-SA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273" name="Line 116">
                  <a:extLst>
                    <a:ext uri="{FF2B5EF4-FFF2-40B4-BE49-F238E27FC236}">
                      <a16:creationId xmlns:a16="http://schemas.microsoft.com/office/drawing/2014/main" id="{153630CC-EBA0-9B49-A234-143B7AB2525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83" y="1516"/>
                  <a:ext cx="0" cy="2182"/>
                </a:xfrm>
                <a:prstGeom prst="line">
                  <a:avLst/>
                </a:prstGeom>
                <a:noFill/>
                <a:ln w="9525">
                  <a:solidFill>
                    <a:srgbClr val="3366FF">
                      <a:alpha val="34901"/>
                    </a:srgb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ar-SA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274" name="Line 117">
                  <a:extLst>
                    <a:ext uri="{FF2B5EF4-FFF2-40B4-BE49-F238E27FC236}">
                      <a16:creationId xmlns:a16="http://schemas.microsoft.com/office/drawing/2014/main" id="{ADED5DF1-40DC-E546-A0E7-C3AA1A06F61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0" y="1516"/>
                  <a:ext cx="0" cy="2182"/>
                </a:xfrm>
                <a:prstGeom prst="line">
                  <a:avLst/>
                </a:prstGeom>
                <a:noFill/>
                <a:ln w="9525">
                  <a:solidFill>
                    <a:srgbClr val="3366FF">
                      <a:alpha val="34901"/>
                    </a:srgb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ar-SA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275" name="Line 118">
                  <a:extLst>
                    <a:ext uri="{FF2B5EF4-FFF2-40B4-BE49-F238E27FC236}">
                      <a16:creationId xmlns:a16="http://schemas.microsoft.com/office/drawing/2014/main" id="{9914220A-3D3D-7342-A9E8-853A3062417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64" y="1516"/>
                  <a:ext cx="0" cy="2182"/>
                </a:xfrm>
                <a:prstGeom prst="line">
                  <a:avLst/>
                </a:prstGeom>
                <a:noFill/>
                <a:ln w="9525">
                  <a:solidFill>
                    <a:srgbClr val="3366FF">
                      <a:alpha val="34901"/>
                    </a:srgb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ar-SA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276" name="Line 119">
                  <a:extLst>
                    <a:ext uri="{FF2B5EF4-FFF2-40B4-BE49-F238E27FC236}">
                      <a16:creationId xmlns:a16="http://schemas.microsoft.com/office/drawing/2014/main" id="{B647DB4F-3104-0349-93AE-27046F6CCFB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58" y="3453"/>
                  <a:ext cx="2062" cy="0"/>
                </a:xfrm>
                <a:prstGeom prst="line">
                  <a:avLst/>
                </a:prstGeom>
                <a:noFill/>
                <a:ln w="9525">
                  <a:solidFill>
                    <a:srgbClr val="3366FF">
                      <a:alpha val="34901"/>
                    </a:srgb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ar-SA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277" name="Line 120">
                  <a:extLst>
                    <a:ext uri="{FF2B5EF4-FFF2-40B4-BE49-F238E27FC236}">
                      <a16:creationId xmlns:a16="http://schemas.microsoft.com/office/drawing/2014/main" id="{84BC6578-7C1B-6E42-AB13-3D462184652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58" y="2001"/>
                  <a:ext cx="2062" cy="0"/>
                </a:xfrm>
                <a:prstGeom prst="line">
                  <a:avLst/>
                </a:prstGeom>
                <a:noFill/>
                <a:ln w="9525">
                  <a:solidFill>
                    <a:srgbClr val="3366FF">
                      <a:alpha val="34901"/>
                    </a:srgb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ar-SA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278" name="Line 121">
                  <a:extLst>
                    <a:ext uri="{FF2B5EF4-FFF2-40B4-BE49-F238E27FC236}">
                      <a16:creationId xmlns:a16="http://schemas.microsoft.com/office/drawing/2014/main" id="{59187DA8-0B1D-AF4E-9E6E-70AFC63BD8C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58" y="2244"/>
                  <a:ext cx="2062" cy="0"/>
                </a:xfrm>
                <a:prstGeom prst="line">
                  <a:avLst/>
                </a:prstGeom>
                <a:noFill/>
                <a:ln w="9525">
                  <a:solidFill>
                    <a:srgbClr val="3366FF">
                      <a:alpha val="34901"/>
                    </a:srgb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ar-SA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279" name="Line 122">
                  <a:extLst>
                    <a:ext uri="{FF2B5EF4-FFF2-40B4-BE49-F238E27FC236}">
                      <a16:creationId xmlns:a16="http://schemas.microsoft.com/office/drawing/2014/main" id="{AE2E3C3F-1B23-264E-8CA1-999A48530D6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58" y="2486"/>
                  <a:ext cx="2062" cy="0"/>
                </a:xfrm>
                <a:prstGeom prst="line">
                  <a:avLst/>
                </a:prstGeom>
                <a:noFill/>
                <a:ln w="9525">
                  <a:solidFill>
                    <a:srgbClr val="3366FF">
                      <a:alpha val="34901"/>
                    </a:srgb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ar-SA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280" name="Line 123">
                  <a:extLst>
                    <a:ext uri="{FF2B5EF4-FFF2-40B4-BE49-F238E27FC236}">
                      <a16:creationId xmlns:a16="http://schemas.microsoft.com/office/drawing/2014/main" id="{9A383B15-6DAB-B645-B3D2-73EA294BAEF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58" y="2728"/>
                  <a:ext cx="2062" cy="0"/>
                </a:xfrm>
                <a:prstGeom prst="line">
                  <a:avLst/>
                </a:prstGeom>
                <a:noFill/>
                <a:ln w="9525">
                  <a:solidFill>
                    <a:srgbClr val="3366FF">
                      <a:alpha val="34901"/>
                    </a:srgb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ar-SA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281" name="Line 124">
                  <a:extLst>
                    <a:ext uri="{FF2B5EF4-FFF2-40B4-BE49-F238E27FC236}">
                      <a16:creationId xmlns:a16="http://schemas.microsoft.com/office/drawing/2014/main" id="{B95C3C2A-414F-C24C-BE25-1AED8A46F0C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58" y="3225"/>
                  <a:ext cx="2062" cy="0"/>
                </a:xfrm>
                <a:prstGeom prst="line">
                  <a:avLst/>
                </a:prstGeom>
                <a:noFill/>
                <a:ln w="9525">
                  <a:solidFill>
                    <a:srgbClr val="3366FF">
                      <a:alpha val="34901"/>
                    </a:srgb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ar-SA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282" name="Line 125">
                  <a:extLst>
                    <a:ext uri="{FF2B5EF4-FFF2-40B4-BE49-F238E27FC236}">
                      <a16:creationId xmlns:a16="http://schemas.microsoft.com/office/drawing/2014/main" id="{16826297-DC89-8B44-B4F4-47DDCDF96AB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58" y="2975"/>
                  <a:ext cx="2062" cy="0"/>
                </a:xfrm>
                <a:prstGeom prst="line">
                  <a:avLst/>
                </a:prstGeom>
                <a:noFill/>
                <a:ln w="9525">
                  <a:solidFill>
                    <a:srgbClr val="3366FF">
                      <a:alpha val="34901"/>
                    </a:srgb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ar-SA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283" name="Text Box 126">
                  <a:extLst>
                    <a:ext uri="{FF2B5EF4-FFF2-40B4-BE49-F238E27FC236}">
                      <a16:creationId xmlns:a16="http://schemas.microsoft.com/office/drawing/2014/main" id="{213388B4-F1DC-0741-ADD8-FEE09C94BE0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162" y="1661"/>
                  <a:ext cx="309" cy="3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ar-SA" altLang="ar-SA" sz="2000" b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س</a:t>
                  </a:r>
                  <a:endParaRPr lang="en-US" altLang="ar-SA" sz="200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284" name="Text Box 127">
                  <a:extLst>
                    <a:ext uri="{FF2B5EF4-FFF2-40B4-BE49-F238E27FC236}">
                      <a16:creationId xmlns:a16="http://schemas.microsoft.com/office/drawing/2014/main" id="{7F7D83DB-523F-6D45-9814-8BDF3A89BC9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96" y="1274"/>
                  <a:ext cx="310" cy="3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ar-SA" altLang="ar-SA" sz="2000" b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ص</a:t>
                  </a:r>
                  <a:endParaRPr lang="en-US" altLang="ar-SA" sz="200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285" name="Line 128">
                  <a:extLst>
                    <a:ext uri="{FF2B5EF4-FFF2-40B4-BE49-F238E27FC236}">
                      <a16:creationId xmlns:a16="http://schemas.microsoft.com/office/drawing/2014/main" id="{2EE3CB76-D941-604E-BE74-81A9AF4FB32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14" y="1520"/>
                  <a:ext cx="0" cy="2182"/>
                </a:xfrm>
                <a:prstGeom prst="line">
                  <a:avLst/>
                </a:prstGeom>
                <a:noFill/>
                <a:ln w="9525">
                  <a:solidFill>
                    <a:srgbClr val="3366FF">
                      <a:alpha val="34901"/>
                    </a:srgb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ar-SA">
                    <a:solidFill>
                      <a:srgbClr val="002060"/>
                    </a:solidFill>
                  </a:endParaRPr>
                </a:p>
              </p:txBody>
            </p:sp>
          </p:grpSp>
          <p:grpSp>
            <p:nvGrpSpPr>
              <p:cNvPr id="257" name="Group 138">
                <a:extLst>
                  <a:ext uri="{FF2B5EF4-FFF2-40B4-BE49-F238E27FC236}">
                    <a16:creationId xmlns:a16="http://schemas.microsoft.com/office/drawing/2014/main" id="{7E6651CD-1FC2-8D4D-8B2A-5B3527BFD4B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0" y="1827"/>
                <a:ext cx="463" cy="1989"/>
                <a:chOff x="544" y="1388"/>
                <a:chExt cx="350" cy="1989"/>
              </a:xfrm>
            </p:grpSpPr>
            <p:sp>
              <p:nvSpPr>
                <p:cNvPr id="258" name="Text Box 87">
                  <a:extLst>
                    <a:ext uri="{FF2B5EF4-FFF2-40B4-BE49-F238E27FC236}">
                      <a16:creationId xmlns:a16="http://schemas.microsoft.com/office/drawing/2014/main" id="{BF73D163-F2C7-514D-AB6C-4469CDEF6C0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44" y="3089"/>
                  <a:ext cx="35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57150" cmpd="thinThick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ar-SA" sz="2400" b="1" dirty="0">
                      <a:solidFill>
                        <a:srgbClr val="002060"/>
                      </a:solidFill>
                    </a:rPr>
                    <a:t>ــ ٨٠</a:t>
                  </a:r>
                  <a:endParaRPr lang="en-US" altLang="ar-SA" sz="2400" b="1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259" name="Text Box 87">
                  <a:extLst>
                    <a:ext uri="{FF2B5EF4-FFF2-40B4-BE49-F238E27FC236}">
                      <a16:creationId xmlns:a16="http://schemas.microsoft.com/office/drawing/2014/main" id="{BACE929C-7C7D-5F46-AE1F-18994F30BA5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44" y="2840"/>
                  <a:ext cx="35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57150" cmpd="thinThick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ar-SA" sz="2400" b="1" dirty="0">
                      <a:solidFill>
                        <a:srgbClr val="002060"/>
                      </a:solidFill>
                    </a:rPr>
                    <a:t>ــ ٧٠</a:t>
                  </a:r>
                  <a:endParaRPr lang="en-US" altLang="ar-SA" sz="2400" b="1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260" name="Text Box 87">
                  <a:extLst>
                    <a:ext uri="{FF2B5EF4-FFF2-40B4-BE49-F238E27FC236}">
                      <a16:creationId xmlns:a16="http://schemas.microsoft.com/office/drawing/2014/main" id="{FEF91871-63EE-2D49-9E27-064E45F4A9A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44" y="2577"/>
                  <a:ext cx="35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57150" cmpd="thinThick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ar-SA" sz="2400" b="1" dirty="0">
                      <a:solidFill>
                        <a:srgbClr val="002060"/>
                      </a:solidFill>
                    </a:rPr>
                    <a:t>ــ ٦٠</a:t>
                  </a:r>
                  <a:endParaRPr lang="en-US" altLang="ar-SA" sz="2400" b="1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261" name="Text Box 87">
                  <a:extLst>
                    <a:ext uri="{FF2B5EF4-FFF2-40B4-BE49-F238E27FC236}">
                      <a16:creationId xmlns:a16="http://schemas.microsoft.com/office/drawing/2014/main" id="{1FC26CCC-AB83-8A42-81E3-53CF24D79E2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44" y="2341"/>
                  <a:ext cx="35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57150" cmpd="thinThick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ar-SA" sz="2400" b="1" dirty="0">
                      <a:solidFill>
                        <a:srgbClr val="002060"/>
                      </a:solidFill>
                    </a:rPr>
                    <a:t>ــ ٥٠</a:t>
                  </a:r>
                  <a:endParaRPr lang="en-US" altLang="ar-SA" sz="2400" b="1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262" name="Text Box 87">
                  <a:extLst>
                    <a:ext uri="{FF2B5EF4-FFF2-40B4-BE49-F238E27FC236}">
                      <a16:creationId xmlns:a16="http://schemas.microsoft.com/office/drawing/2014/main" id="{19AEF844-C109-544E-8544-9B689AFC71E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44" y="2114"/>
                  <a:ext cx="35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57150" cmpd="thinThick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ar-SA" sz="2400" b="1" dirty="0">
                      <a:solidFill>
                        <a:srgbClr val="002060"/>
                      </a:solidFill>
                    </a:rPr>
                    <a:t>ــ ٤٠</a:t>
                  </a:r>
                  <a:endParaRPr lang="en-US" altLang="ar-SA" sz="2400" b="1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263" name="Text Box 87">
                  <a:extLst>
                    <a:ext uri="{FF2B5EF4-FFF2-40B4-BE49-F238E27FC236}">
                      <a16:creationId xmlns:a16="http://schemas.microsoft.com/office/drawing/2014/main" id="{15774D83-00E0-A24C-9CF2-FCAB5429D12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44" y="1851"/>
                  <a:ext cx="35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57150" cmpd="thinThick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ar-SA" sz="2400" b="1" dirty="0">
                      <a:solidFill>
                        <a:srgbClr val="002060"/>
                      </a:solidFill>
                    </a:rPr>
                    <a:t>ــ ٣٠</a:t>
                  </a:r>
                  <a:endParaRPr lang="en-US" altLang="ar-SA" sz="2400" b="1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264" name="Text Box 87">
                  <a:extLst>
                    <a:ext uri="{FF2B5EF4-FFF2-40B4-BE49-F238E27FC236}">
                      <a16:creationId xmlns:a16="http://schemas.microsoft.com/office/drawing/2014/main" id="{B75FC823-9A5C-BB43-97BC-32F552E0544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44" y="1638"/>
                  <a:ext cx="35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57150" cmpd="thinThick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ar-SA" sz="2400" b="1" dirty="0">
                      <a:solidFill>
                        <a:srgbClr val="002060"/>
                      </a:solidFill>
                    </a:rPr>
                    <a:t>ــ ٢٠</a:t>
                  </a:r>
                  <a:endParaRPr lang="en-US" altLang="ar-SA" sz="2400" b="1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265" name="Text Box 87">
                  <a:extLst>
                    <a:ext uri="{FF2B5EF4-FFF2-40B4-BE49-F238E27FC236}">
                      <a16:creationId xmlns:a16="http://schemas.microsoft.com/office/drawing/2014/main" id="{408747C0-873B-794B-BE17-195FD16880E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44" y="1388"/>
                  <a:ext cx="35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57150" cmpd="thinThick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ar-SA" sz="2400" b="1" dirty="0">
                      <a:solidFill>
                        <a:srgbClr val="002060"/>
                      </a:solidFill>
                    </a:rPr>
                    <a:t>ــ ١٠</a:t>
                  </a:r>
                  <a:endParaRPr lang="en-US" altLang="ar-SA" sz="2400" b="1" dirty="0">
                    <a:solidFill>
                      <a:srgbClr val="002060"/>
                    </a:solidFill>
                  </a:endParaRPr>
                </a:p>
              </p:txBody>
            </p:sp>
          </p:grpSp>
        </p:grpSp>
        <p:grpSp>
          <p:nvGrpSpPr>
            <p:cNvPr id="248" name="Group 149">
              <a:extLst>
                <a:ext uri="{FF2B5EF4-FFF2-40B4-BE49-F238E27FC236}">
                  <a16:creationId xmlns:a16="http://schemas.microsoft.com/office/drawing/2014/main" id="{BBE9127B-9226-824D-807C-1546C0D1509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3" y="1525"/>
              <a:ext cx="1588" cy="523"/>
              <a:chOff x="884" y="1525"/>
              <a:chExt cx="1588" cy="523"/>
            </a:xfrm>
          </p:grpSpPr>
          <p:sp>
            <p:nvSpPr>
              <p:cNvPr id="249" name="Text Box 87">
                <a:extLst>
                  <a:ext uri="{FF2B5EF4-FFF2-40B4-BE49-F238E27FC236}">
                    <a16:creationId xmlns:a16="http://schemas.microsoft.com/office/drawing/2014/main" id="{66EED0A8-3DFC-E24C-9F8F-84A90A0018C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84" y="1525"/>
                <a:ext cx="342" cy="5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 dirty="0">
                    <a:solidFill>
                      <a:srgbClr val="002060"/>
                    </a:solidFill>
                  </a:rPr>
                  <a:t>١٠٢</a:t>
                </a:r>
                <a:endParaRPr lang="en-US" altLang="ar-SA" sz="2400" b="1" dirty="0">
                  <a:solidFill>
                    <a:srgbClr val="002060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  <p:sp>
            <p:nvSpPr>
              <p:cNvPr id="250" name="Text Box 87">
                <a:extLst>
                  <a:ext uri="{FF2B5EF4-FFF2-40B4-BE49-F238E27FC236}">
                    <a16:creationId xmlns:a16="http://schemas.microsoft.com/office/drawing/2014/main" id="{915A78D2-B40F-CD41-AAD1-07129F4804B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88" y="1525"/>
                <a:ext cx="34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 dirty="0">
                    <a:solidFill>
                      <a:srgbClr val="002060"/>
                    </a:solidFill>
                  </a:rPr>
                  <a:t>٢٠</a:t>
                </a:r>
                <a:endParaRPr lang="en-US" altLang="ar-SA" sz="2400" b="1" dirty="0">
                  <a:solidFill>
                    <a:srgbClr val="002060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  <p:sp>
            <p:nvSpPr>
              <p:cNvPr id="251" name="Text Box 87">
                <a:extLst>
                  <a:ext uri="{FF2B5EF4-FFF2-40B4-BE49-F238E27FC236}">
                    <a16:creationId xmlns:a16="http://schemas.microsoft.com/office/drawing/2014/main" id="{A70B5658-F56F-6C49-A58C-6C960325E5A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92" y="1525"/>
                <a:ext cx="34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 dirty="0">
                    <a:solidFill>
                      <a:srgbClr val="002060"/>
                    </a:solidFill>
                  </a:rPr>
                  <a:t>٣٠</a:t>
                </a:r>
                <a:endParaRPr lang="en-US" altLang="ar-SA" sz="2400" b="1" dirty="0">
                  <a:solidFill>
                    <a:srgbClr val="002060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  <p:sp>
            <p:nvSpPr>
              <p:cNvPr id="252" name="Text Box 87">
                <a:extLst>
                  <a:ext uri="{FF2B5EF4-FFF2-40B4-BE49-F238E27FC236}">
                    <a16:creationId xmlns:a16="http://schemas.microsoft.com/office/drawing/2014/main" id="{BBB5C788-D4A0-C24E-91B9-37C439C11AF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19" y="1525"/>
                <a:ext cx="34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 dirty="0">
                    <a:solidFill>
                      <a:srgbClr val="002060"/>
                    </a:solidFill>
                  </a:rPr>
                  <a:t>٤٠</a:t>
                </a:r>
                <a:endParaRPr lang="en-US" altLang="ar-SA" sz="2400" b="1" dirty="0">
                  <a:solidFill>
                    <a:srgbClr val="002060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  <p:sp>
            <p:nvSpPr>
              <p:cNvPr id="253" name="Text Box 87">
                <a:extLst>
                  <a:ext uri="{FF2B5EF4-FFF2-40B4-BE49-F238E27FC236}">
                    <a16:creationId xmlns:a16="http://schemas.microsoft.com/office/drawing/2014/main" id="{85C09680-E332-8C44-8152-8A76B64CD7C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22" y="1525"/>
                <a:ext cx="34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 dirty="0">
                    <a:solidFill>
                      <a:srgbClr val="002060"/>
                    </a:solidFill>
                  </a:rPr>
                  <a:t>٥٠</a:t>
                </a:r>
                <a:endParaRPr lang="en-US" altLang="ar-SA" sz="2400" b="1" dirty="0">
                  <a:solidFill>
                    <a:srgbClr val="002060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  <p:sp>
            <p:nvSpPr>
              <p:cNvPr id="254" name="Text Box 87">
                <a:extLst>
                  <a:ext uri="{FF2B5EF4-FFF2-40B4-BE49-F238E27FC236}">
                    <a16:creationId xmlns:a16="http://schemas.microsoft.com/office/drawing/2014/main" id="{8674654F-67EC-3244-A1D2-A31E8C06B43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48" y="1525"/>
                <a:ext cx="342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 dirty="0">
                    <a:solidFill>
                      <a:srgbClr val="002060"/>
                    </a:solidFill>
                  </a:rPr>
                  <a:t>٦٠</a:t>
                </a:r>
                <a:endParaRPr lang="en-US" altLang="ar-SA" sz="2400" b="1" dirty="0">
                  <a:solidFill>
                    <a:srgbClr val="002060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  <p:sp>
            <p:nvSpPr>
              <p:cNvPr id="255" name="Text Box 87">
                <a:extLst>
                  <a:ext uri="{FF2B5EF4-FFF2-40B4-BE49-F238E27FC236}">
                    <a16:creationId xmlns:a16="http://schemas.microsoft.com/office/drawing/2014/main" id="{A63CDC5F-B4AF-EB41-9C4C-F231236B261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30" y="1525"/>
                <a:ext cx="34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 dirty="0">
                    <a:solidFill>
                      <a:srgbClr val="002060"/>
                    </a:solidFill>
                  </a:rPr>
                  <a:t>٧٠</a:t>
                </a:r>
                <a:endParaRPr lang="en-US" altLang="ar-SA" sz="2400" b="1" dirty="0">
                  <a:solidFill>
                    <a:srgbClr val="002060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</p:grpSp>
      </p:grpSp>
      <p:sp>
        <p:nvSpPr>
          <p:cNvPr id="286" name="AutoShape 84">
            <a:extLst>
              <a:ext uri="{FF2B5EF4-FFF2-40B4-BE49-F238E27FC236}">
                <a16:creationId xmlns:a16="http://schemas.microsoft.com/office/drawing/2014/main" id="{17CE0C49-7810-0D42-B8B4-4D90585B9E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9118" y="5867329"/>
            <a:ext cx="4932363" cy="1000125"/>
          </a:xfrm>
          <a:prstGeom prst="wedgeRoundRectCallout">
            <a:avLst>
              <a:gd name="adj1" fmla="val -33167"/>
              <a:gd name="adj2" fmla="val -330792"/>
              <a:gd name="adj3" fmla="val 16667"/>
            </a:avLst>
          </a:prstGeom>
          <a:solidFill>
            <a:srgbClr val="E6EAC4">
              <a:alpha val="6196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>
                <a:solidFill>
                  <a:srgbClr val="C00000"/>
                </a:solidFill>
              </a:rPr>
              <a:t>المقطع السيني  </a:t>
            </a:r>
            <a:r>
              <a:rPr lang="ar-SA" altLang="ar-SA" sz="2400" b="1" dirty="0">
                <a:solidFill>
                  <a:srgbClr val="002060"/>
                </a:solidFill>
              </a:rPr>
              <a:t>= صفر الدالة =٣٠   </a:t>
            </a:r>
            <a:r>
              <a:rPr lang="ar-SA" altLang="ar-SA" sz="2400" b="1" dirty="0">
                <a:solidFill>
                  <a:srgbClr val="00B050"/>
                </a:solidFill>
              </a:rPr>
              <a:t>ولذلك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>
                <a:solidFill>
                  <a:srgbClr val="00B050"/>
                </a:solidFill>
              </a:rPr>
              <a:t>يجب أن يبيع ٣٠ قطعة قبل أن يحقق الربح</a:t>
            </a:r>
            <a:endParaRPr lang="en-US" altLang="ar-SA" sz="2400" b="1" dirty="0">
              <a:solidFill>
                <a:srgbClr val="00B050"/>
              </a:solidFill>
            </a:endParaRPr>
          </a:p>
        </p:txBody>
      </p:sp>
      <p:sp>
        <p:nvSpPr>
          <p:cNvPr id="287" name="Text Box 87">
            <a:extLst>
              <a:ext uri="{FF2B5EF4-FFF2-40B4-BE49-F238E27FC236}">
                <a16:creationId xmlns:a16="http://schemas.microsoft.com/office/drawing/2014/main" id="{EF435AE1-E429-5B4B-A13E-840BE28EA6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0306" y="2812979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ar-SA" sz="2400" b="1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</a:p>
        </p:txBody>
      </p:sp>
      <p:sp>
        <p:nvSpPr>
          <p:cNvPr id="288" name="Text Box 87">
            <a:extLst>
              <a:ext uri="{FF2B5EF4-FFF2-40B4-BE49-F238E27FC236}">
                <a16:creationId xmlns:a16="http://schemas.microsoft.com/office/drawing/2014/main" id="{11117820-8C88-EF4A-A75A-80A23D19F0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9431" y="3914704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ar-SA" sz="2400" b="1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1DFCC40F-B7A9-1442-89A7-75E9D6FC3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83125" y="6328935"/>
            <a:ext cx="2743200" cy="365125"/>
          </a:xfrm>
        </p:spPr>
        <p:txBody>
          <a:bodyPr/>
          <a:lstStyle/>
          <a:p>
            <a:fld id="{F925E5B0-F6F0-B247-8487-6A2CF50D42E2}" type="slidenum">
              <a:rPr lang="ar-SA" smtClean="0"/>
              <a:t>221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0644791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drape" invX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800" decel="100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 decel="100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800" decel="100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800" decel="100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800" decel="100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800" decel="100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800" decel="100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800" decel="100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800" decel="100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800" decel="100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800" decel="100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800" decel="100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800" decel="1000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800" decel="1000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800" decel="1000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" grpId="0"/>
      <p:bldP spid="233" grpId="0"/>
      <p:bldP spid="235" grpId="0"/>
      <p:bldP spid="236" grpId="0"/>
      <p:bldP spid="237" grpId="0"/>
      <p:bldP spid="238" grpId="0"/>
      <p:bldP spid="239" grpId="0"/>
      <p:bldP spid="240" grpId="0"/>
      <p:bldP spid="241" grpId="0"/>
      <p:bldP spid="242" grpId="0"/>
      <p:bldP spid="243" grpId="0" animBg="1"/>
      <p:bldP spid="286" grpId="0" animBg="1"/>
      <p:bldP spid="287" grpId="0"/>
      <p:bldP spid="28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F3B0EA85-7986-B847-A18A-5E89D5BBDC36}"/>
              </a:ext>
            </a:extLst>
          </p:cNvPr>
          <p:cNvGrpSpPr/>
          <p:nvPr/>
        </p:nvGrpSpPr>
        <p:grpSpPr>
          <a:xfrm>
            <a:off x="353878" y="0"/>
            <a:ext cx="11484244" cy="6586940"/>
            <a:chOff x="353878" y="0"/>
            <a:chExt cx="11484244" cy="6586940"/>
          </a:xfrm>
        </p:grpSpPr>
        <p:grpSp>
          <p:nvGrpSpPr>
            <p:cNvPr id="17" name="مجموعة 16">
              <a:extLst>
                <a:ext uri="{FF2B5EF4-FFF2-40B4-BE49-F238E27FC236}">
                  <a16:creationId xmlns:a16="http://schemas.microsoft.com/office/drawing/2014/main" id="{540E44C9-B498-3B4B-A7F7-602F43B3B1CC}"/>
                </a:ext>
              </a:extLst>
            </p:cNvPr>
            <p:cNvGrpSpPr/>
            <p:nvPr/>
          </p:nvGrpSpPr>
          <p:grpSpPr>
            <a:xfrm>
              <a:off x="353878" y="0"/>
              <a:ext cx="11484244" cy="6586940"/>
              <a:chOff x="353878" y="0"/>
              <a:chExt cx="11484244" cy="6586940"/>
            </a:xfrm>
          </p:grpSpPr>
          <p:sp>
            <p:nvSpPr>
              <p:cNvPr id="4" name="مستطيل مستدير الزوايا 3">
                <a:extLst>
                  <a:ext uri="{FF2B5EF4-FFF2-40B4-BE49-F238E27FC236}">
                    <a16:creationId xmlns:a16="http://schemas.microsoft.com/office/drawing/2014/main" id="{8C0ED7A3-8A30-3A4C-8347-C9ACC9F689BD}"/>
                  </a:ext>
                </a:extLst>
              </p:cNvPr>
              <p:cNvSpPr/>
              <p:nvPr/>
            </p:nvSpPr>
            <p:spPr>
              <a:xfrm>
                <a:off x="353878" y="178229"/>
                <a:ext cx="11484244" cy="6408711"/>
              </a:xfrm>
              <a:prstGeom prst="roundRect">
                <a:avLst/>
              </a:prstGeom>
              <a:gradFill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grpSp>
            <p:nvGrpSpPr>
              <p:cNvPr id="2" name="مجموعة 1">
                <a:extLst>
                  <a:ext uri="{FF2B5EF4-FFF2-40B4-BE49-F238E27FC236}">
                    <a16:creationId xmlns:a16="http://schemas.microsoft.com/office/drawing/2014/main" id="{498F7D1C-6094-284C-9F06-D3118BD7B345}"/>
                  </a:ext>
                </a:extLst>
              </p:cNvPr>
              <p:cNvGrpSpPr/>
              <p:nvPr/>
            </p:nvGrpSpPr>
            <p:grpSpPr>
              <a:xfrm>
                <a:off x="1175017" y="0"/>
                <a:ext cx="9841965" cy="1169410"/>
                <a:chOff x="1175017" y="147233"/>
                <a:chExt cx="9841965" cy="1169410"/>
              </a:xfrm>
            </p:grpSpPr>
            <p:sp>
              <p:nvSpPr>
                <p:cNvPr id="102" name="مستطيل مستدير الزوايا 101">
                  <a:extLst>
                    <a:ext uri="{FF2B5EF4-FFF2-40B4-BE49-F238E27FC236}">
                      <a16:creationId xmlns:a16="http://schemas.microsoft.com/office/drawing/2014/main" id="{BA0F24FD-DF89-5A4A-A1C2-61FEADB46786}"/>
                    </a:ext>
                  </a:extLst>
                </p:cNvPr>
                <p:cNvSpPr/>
                <p:nvPr/>
              </p:nvSpPr>
              <p:spPr>
                <a:xfrm>
                  <a:off x="1175017" y="282896"/>
                  <a:ext cx="9841965" cy="550456"/>
                </a:xfrm>
                <a:prstGeom prst="roundRect">
                  <a:avLst/>
                </a:prstGeom>
                <a:gradFill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74000">
                      <a:schemeClr val="bg2"/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 dirty="0"/>
                </a:p>
              </p:txBody>
            </p:sp>
            <p:grpSp>
              <p:nvGrpSpPr>
                <p:cNvPr id="103" name="مجموعة 102">
                  <a:extLst>
                    <a:ext uri="{FF2B5EF4-FFF2-40B4-BE49-F238E27FC236}">
                      <a16:creationId xmlns:a16="http://schemas.microsoft.com/office/drawing/2014/main" id="{89B07C66-5BC3-B047-AF48-0920436C0FCB}"/>
                    </a:ext>
                  </a:extLst>
                </p:cNvPr>
                <p:cNvGrpSpPr/>
                <p:nvPr/>
              </p:nvGrpSpPr>
              <p:grpSpPr>
                <a:xfrm>
                  <a:off x="1175018" y="147233"/>
                  <a:ext cx="9825293" cy="1169410"/>
                  <a:chOff x="1175018" y="147233"/>
                  <a:chExt cx="9825293" cy="1169410"/>
                </a:xfrm>
              </p:grpSpPr>
              <p:grpSp>
                <p:nvGrpSpPr>
                  <p:cNvPr id="5" name="مجموعة 110">
                    <a:extLst>
                      <a:ext uri="{FF2B5EF4-FFF2-40B4-BE49-F238E27FC236}">
                        <a16:creationId xmlns:a16="http://schemas.microsoft.com/office/drawing/2014/main" id="{D8FB447C-78AE-5B4C-A916-DB9DF6511DB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 rot="16200000">
                    <a:off x="10089210" y="312255"/>
                    <a:ext cx="1076124" cy="746079"/>
                    <a:chOff x="5293799" y="1898773"/>
                    <a:chExt cx="1019146" cy="421363"/>
                  </a:xfrm>
                </p:grpSpPr>
                <p:grpSp>
                  <p:nvGrpSpPr>
                    <p:cNvPr id="6" name="مجموعة 111">
                      <a:extLst>
                        <a:ext uri="{FF2B5EF4-FFF2-40B4-BE49-F238E27FC236}">
                          <a16:creationId xmlns:a16="http://schemas.microsoft.com/office/drawing/2014/main" id="{67D72977-B08C-7D4E-B0D7-DBDA2819BE6F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293799" y="1898773"/>
                      <a:ext cx="1019146" cy="421363"/>
                      <a:chOff x="5293799" y="1898773"/>
                      <a:chExt cx="1019146" cy="421363"/>
                    </a:xfrm>
                  </p:grpSpPr>
                  <p:sp>
                    <p:nvSpPr>
                      <p:cNvPr id="9" name="مستطيل مستدير الزوايا 8">
                        <a:extLst>
                          <a:ext uri="{FF2B5EF4-FFF2-40B4-BE49-F238E27FC236}">
                            <a16:creationId xmlns:a16="http://schemas.microsoft.com/office/drawing/2014/main" id="{B11773FE-C44F-974B-B5B8-2B35FCAF852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914235" y="2224405"/>
                        <a:ext cx="398108" cy="95731"/>
                      </a:xfrm>
                      <a:prstGeom prst="roundRect">
                        <a:avLst/>
                      </a:prstGeom>
                      <a:gradFill>
                        <a:gsLst>
                          <a:gs pos="0">
                            <a:schemeClr val="accent3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3">
                              <a:lumMod val="30000"/>
                              <a:lumOff val="7000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w="165100" prst="coolSlan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defTabSz="685800">
                          <a:defRPr/>
                        </a:pPr>
                        <a:endParaRPr lang="ar-SA" sz="1350" dirty="0"/>
                      </a:p>
                    </p:txBody>
                  </p:sp>
                  <p:sp>
                    <p:nvSpPr>
                      <p:cNvPr id="10" name="مستطيل مستدير الزوايا 9">
                        <a:extLst>
                          <a:ext uri="{FF2B5EF4-FFF2-40B4-BE49-F238E27FC236}">
                            <a16:creationId xmlns:a16="http://schemas.microsoft.com/office/drawing/2014/main" id="{7B167454-792B-D94C-9DDF-E60B4E63526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93801" y="1906865"/>
                        <a:ext cx="398108" cy="95731"/>
                      </a:xfrm>
                      <a:prstGeom prst="roundRect">
                        <a:avLst/>
                      </a:prstGeom>
                      <a:gradFill>
                        <a:gsLst>
                          <a:gs pos="0">
                            <a:schemeClr val="accent3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3">
                              <a:lumMod val="30000"/>
                              <a:lumOff val="7000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w="165100" prst="coolSlan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defTabSz="685800">
                          <a:defRPr/>
                        </a:pPr>
                        <a:endParaRPr lang="ar-SA" sz="1350" dirty="0"/>
                      </a:p>
                    </p:txBody>
                  </p:sp>
                  <p:sp>
                    <p:nvSpPr>
                      <p:cNvPr id="11" name="مستطيل مستدير الزوايا 10">
                        <a:extLst>
                          <a:ext uri="{FF2B5EF4-FFF2-40B4-BE49-F238E27FC236}">
                            <a16:creationId xmlns:a16="http://schemas.microsoft.com/office/drawing/2014/main" id="{AE14DBDD-5CEB-A747-9A03-AE00ACDFBD9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93799" y="2224404"/>
                        <a:ext cx="398108" cy="95731"/>
                      </a:xfrm>
                      <a:prstGeom prst="roundRect">
                        <a:avLst/>
                      </a:prstGeom>
                      <a:gradFill>
                        <a:gsLst>
                          <a:gs pos="0">
                            <a:schemeClr val="accent3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3">
                              <a:lumMod val="30000"/>
                              <a:lumOff val="7000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w="165100" prst="coolSlan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defTabSz="685800">
                          <a:defRPr/>
                        </a:pPr>
                        <a:endParaRPr lang="ar-SA" sz="1350"/>
                      </a:p>
                    </p:txBody>
                  </p:sp>
                  <p:sp>
                    <p:nvSpPr>
                      <p:cNvPr id="12" name="مستطيل مستدير الزوايا 11">
                        <a:extLst>
                          <a:ext uri="{FF2B5EF4-FFF2-40B4-BE49-F238E27FC236}">
                            <a16:creationId xmlns:a16="http://schemas.microsoft.com/office/drawing/2014/main" id="{BA5D3C2D-21AD-ED41-B069-C79CE954970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914837" y="1898773"/>
                        <a:ext cx="398108" cy="95731"/>
                      </a:xfrm>
                      <a:prstGeom prst="roundRect">
                        <a:avLst/>
                      </a:prstGeom>
                      <a:gradFill>
                        <a:gsLst>
                          <a:gs pos="0">
                            <a:schemeClr val="accent3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3">
                              <a:lumMod val="30000"/>
                              <a:lumOff val="7000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w="165100" prst="coolSlan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defTabSz="685800">
                          <a:defRPr/>
                        </a:pPr>
                        <a:endParaRPr lang="ar-SA" sz="1350" dirty="0"/>
                      </a:p>
                    </p:txBody>
                  </p:sp>
                </p:grpSp>
                <p:sp>
                  <p:nvSpPr>
                    <p:cNvPr id="7" name="Google Shape;153;p5">
                      <a:extLst>
                        <a:ext uri="{FF2B5EF4-FFF2-40B4-BE49-F238E27FC236}">
                          <a16:creationId xmlns:a16="http://schemas.microsoft.com/office/drawing/2014/main" id="{99327B25-9955-0F49-9A23-9631804D749C}"/>
                        </a:ext>
                      </a:extLst>
                    </p:cNvPr>
                    <p:cNvSpPr/>
                    <p:nvPr/>
                  </p:nvSpPr>
                  <p:spPr bwMode="auto">
                    <a:xfrm rot="10800000" flipV="1">
                      <a:off x="5422837" y="2240588"/>
                      <a:ext cx="790983" cy="65934"/>
                    </a:xfrm>
                    <a:prstGeom prst="flowChartTerminator">
                      <a:avLst/>
                    </a:prstGeom>
                    <a:gradFill>
                      <a:gsLst>
                        <a:gs pos="0">
                          <a:srgbClr val="595959"/>
                        </a:gs>
                        <a:gs pos="24000">
                          <a:srgbClr val="3F3F3F"/>
                        </a:gs>
                        <a:gs pos="47000">
                          <a:srgbClr val="D0CFC6"/>
                        </a:gs>
                        <a:gs pos="79668">
                          <a:schemeClr val="lt1"/>
                        </a:gs>
                        <a:gs pos="93000">
                          <a:srgbClr val="3F3F3F"/>
                        </a:gs>
                        <a:gs pos="100000">
                          <a:srgbClr val="3F3F3F"/>
                        </a:gs>
                      </a:gsLst>
                      <a:lin ang="0" scaled="0"/>
                    </a:gradFill>
                    <a:ln>
                      <a:noFill/>
                    </a:ln>
                    <a:scene3d>
                      <a:camera prst="orthographicFront"/>
                      <a:lightRig rig="threePt" dir="t"/>
                    </a:scene3d>
                    <a:sp3d>
                      <a:bevelT w="165100" prst="coolSlant"/>
                    </a:sp3d>
                  </p:spPr>
                  <p:txBody>
                    <a:bodyPr spcFirstLastPara="1" lIns="68569" tIns="34275" rIns="68569" bIns="34275" anchor="ctr"/>
                    <a:lstStyle/>
                    <a:p>
                      <a:pPr algn="ctr" defTabSz="685800">
                        <a:defRPr/>
                      </a:pPr>
                      <a:endParaRPr sz="1350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8" name="Google Shape;153;p5">
                      <a:extLst>
                        <a:ext uri="{FF2B5EF4-FFF2-40B4-BE49-F238E27FC236}">
                          <a16:creationId xmlns:a16="http://schemas.microsoft.com/office/drawing/2014/main" id="{017969FD-F0F8-D34F-BDB6-D812313463D6}"/>
                        </a:ext>
                      </a:extLst>
                    </p:cNvPr>
                    <p:cNvSpPr/>
                    <p:nvPr/>
                  </p:nvSpPr>
                  <p:spPr bwMode="auto">
                    <a:xfrm rot="10800000" flipV="1">
                      <a:off x="5407881" y="1928570"/>
                      <a:ext cx="790983" cy="65934"/>
                    </a:xfrm>
                    <a:prstGeom prst="flowChartTerminator">
                      <a:avLst/>
                    </a:prstGeom>
                    <a:gradFill>
                      <a:gsLst>
                        <a:gs pos="0">
                          <a:srgbClr val="595959"/>
                        </a:gs>
                        <a:gs pos="24000">
                          <a:srgbClr val="3F3F3F"/>
                        </a:gs>
                        <a:gs pos="47000">
                          <a:schemeClr val="bg2"/>
                        </a:gs>
                        <a:gs pos="79668">
                          <a:schemeClr val="lt1"/>
                        </a:gs>
                        <a:gs pos="93000">
                          <a:srgbClr val="3F3F3F"/>
                        </a:gs>
                        <a:gs pos="100000">
                          <a:srgbClr val="3F3F3F"/>
                        </a:gs>
                      </a:gsLst>
                      <a:lin ang="0" scaled="0"/>
                    </a:gradFill>
                    <a:ln>
                      <a:noFill/>
                    </a:ln>
                    <a:scene3d>
                      <a:camera prst="orthographicFront"/>
                      <a:lightRig rig="threePt" dir="t"/>
                    </a:scene3d>
                    <a:sp3d>
                      <a:bevelT w="165100" prst="coolSlant"/>
                    </a:sp3d>
                  </p:spPr>
                  <p:txBody>
                    <a:bodyPr spcFirstLastPara="1" lIns="68569" tIns="34275" rIns="68569" bIns="34275" anchor="ctr"/>
                    <a:lstStyle/>
                    <a:p>
                      <a:pPr algn="ctr" defTabSz="685800">
                        <a:defRPr/>
                      </a:pPr>
                      <a:endParaRPr sz="1350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5" name="مجموعة 110">
                    <a:extLst>
                      <a:ext uri="{FF2B5EF4-FFF2-40B4-BE49-F238E27FC236}">
                        <a16:creationId xmlns:a16="http://schemas.microsoft.com/office/drawing/2014/main" id="{86E76CD3-003F-D947-9014-8F9C6C441A0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 rot="16200000">
                    <a:off x="8633352" y="328049"/>
                    <a:ext cx="1076124" cy="746079"/>
                    <a:chOff x="5293799" y="1898773"/>
                    <a:chExt cx="1019146" cy="421363"/>
                  </a:xfrm>
                </p:grpSpPr>
                <p:grpSp>
                  <p:nvGrpSpPr>
                    <p:cNvPr id="46" name="مجموعة 111">
                      <a:extLst>
                        <a:ext uri="{FF2B5EF4-FFF2-40B4-BE49-F238E27FC236}">
                          <a16:creationId xmlns:a16="http://schemas.microsoft.com/office/drawing/2014/main" id="{94C35998-35ED-E04B-BE8E-4B91B91686AC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293799" y="1898773"/>
                      <a:ext cx="1019146" cy="421363"/>
                      <a:chOff x="5293799" y="1898773"/>
                      <a:chExt cx="1019146" cy="421363"/>
                    </a:xfrm>
                  </p:grpSpPr>
                  <p:sp>
                    <p:nvSpPr>
                      <p:cNvPr id="49" name="مستطيل مستدير الزوايا 48">
                        <a:extLst>
                          <a:ext uri="{FF2B5EF4-FFF2-40B4-BE49-F238E27FC236}">
                            <a16:creationId xmlns:a16="http://schemas.microsoft.com/office/drawing/2014/main" id="{2E487F7A-09CD-C142-AFB9-6805CC16F0D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914235" y="2224405"/>
                        <a:ext cx="398108" cy="95731"/>
                      </a:xfrm>
                      <a:prstGeom prst="roundRect">
                        <a:avLst/>
                      </a:prstGeom>
                      <a:gradFill>
                        <a:gsLst>
                          <a:gs pos="0">
                            <a:schemeClr val="accent3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3">
                              <a:lumMod val="30000"/>
                              <a:lumOff val="7000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w="165100" prst="coolSlan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defTabSz="685800">
                          <a:defRPr/>
                        </a:pPr>
                        <a:endParaRPr lang="ar-SA" sz="1350" dirty="0"/>
                      </a:p>
                    </p:txBody>
                  </p:sp>
                  <p:sp>
                    <p:nvSpPr>
                      <p:cNvPr id="50" name="مستطيل مستدير الزوايا 49">
                        <a:extLst>
                          <a:ext uri="{FF2B5EF4-FFF2-40B4-BE49-F238E27FC236}">
                            <a16:creationId xmlns:a16="http://schemas.microsoft.com/office/drawing/2014/main" id="{1E838335-7CEE-A048-85DC-6D54CE2F3C0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93801" y="1906865"/>
                        <a:ext cx="398108" cy="95731"/>
                      </a:xfrm>
                      <a:prstGeom prst="roundRect">
                        <a:avLst/>
                      </a:prstGeom>
                      <a:gradFill>
                        <a:gsLst>
                          <a:gs pos="0">
                            <a:schemeClr val="accent3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3">
                              <a:lumMod val="30000"/>
                              <a:lumOff val="7000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w="165100" prst="coolSlan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defTabSz="685800">
                          <a:defRPr/>
                        </a:pPr>
                        <a:endParaRPr lang="ar-SA" sz="1350" dirty="0"/>
                      </a:p>
                    </p:txBody>
                  </p:sp>
                  <p:sp>
                    <p:nvSpPr>
                      <p:cNvPr id="51" name="مستطيل مستدير الزوايا 50">
                        <a:extLst>
                          <a:ext uri="{FF2B5EF4-FFF2-40B4-BE49-F238E27FC236}">
                            <a16:creationId xmlns:a16="http://schemas.microsoft.com/office/drawing/2014/main" id="{E7C7CBDD-7DA1-FB4E-ABA3-33351C66DD3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93799" y="2224404"/>
                        <a:ext cx="398108" cy="95731"/>
                      </a:xfrm>
                      <a:prstGeom prst="roundRect">
                        <a:avLst/>
                      </a:prstGeom>
                      <a:gradFill>
                        <a:gsLst>
                          <a:gs pos="0">
                            <a:schemeClr val="accent3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3">
                              <a:lumMod val="30000"/>
                              <a:lumOff val="7000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w="165100" prst="coolSlan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defTabSz="685800">
                          <a:defRPr/>
                        </a:pPr>
                        <a:endParaRPr lang="ar-SA" sz="1350"/>
                      </a:p>
                    </p:txBody>
                  </p:sp>
                  <p:sp>
                    <p:nvSpPr>
                      <p:cNvPr id="52" name="مستطيل مستدير الزوايا 51">
                        <a:extLst>
                          <a:ext uri="{FF2B5EF4-FFF2-40B4-BE49-F238E27FC236}">
                            <a16:creationId xmlns:a16="http://schemas.microsoft.com/office/drawing/2014/main" id="{C0DE696C-F2EC-7B48-B33C-77F7B7339C2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914837" y="1898773"/>
                        <a:ext cx="398108" cy="95731"/>
                      </a:xfrm>
                      <a:prstGeom prst="roundRect">
                        <a:avLst/>
                      </a:prstGeom>
                      <a:gradFill>
                        <a:gsLst>
                          <a:gs pos="0">
                            <a:schemeClr val="accent3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3">
                              <a:lumMod val="30000"/>
                              <a:lumOff val="7000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w="165100" prst="coolSlan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defTabSz="685800">
                          <a:defRPr/>
                        </a:pPr>
                        <a:endParaRPr lang="ar-SA" sz="1350" dirty="0"/>
                      </a:p>
                    </p:txBody>
                  </p:sp>
                </p:grpSp>
                <p:sp>
                  <p:nvSpPr>
                    <p:cNvPr id="47" name="Google Shape;153;p5">
                      <a:extLst>
                        <a:ext uri="{FF2B5EF4-FFF2-40B4-BE49-F238E27FC236}">
                          <a16:creationId xmlns:a16="http://schemas.microsoft.com/office/drawing/2014/main" id="{2EE3B57C-8BDE-A746-8E4B-B5D1A179AE81}"/>
                        </a:ext>
                      </a:extLst>
                    </p:cNvPr>
                    <p:cNvSpPr/>
                    <p:nvPr/>
                  </p:nvSpPr>
                  <p:spPr bwMode="auto">
                    <a:xfrm rot="10800000" flipV="1">
                      <a:off x="5422837" y="2240588"/>
                      <a:ext cx="790983" cy="65934"/>
                    </a:xfrm>
                    <a:prstGeom prst="flowChartTerminator">
                      <a:avLst/>
                    </a:prstGeom>
                    <a:gradFill>
                      <a:gsLst>
                        <a:gs pos="0">
                          <a:srgbClr val="595959"/>
                        </a:gs>
                        <a:gs pos="24000">
                          <a:srgbClr val="3F3F3F"/>
                        </a:gs>
                        <a:gs pos="47000">
                          <a:srgbClr val="D0CFC6"/>
                        </a:gs>
                        <a:gs pos="79668">
                          <a:schemeClr val="lt1"/>
                        </a:gs>
                        <a:gs pos="93000">
                          <a:srgbClr val="3F3F3F"/>
                        </a:gs>
                        <a:gs pos="100000">
                          <a:srgbClr val="3F3F3F"/>
                        </a:gs>
                      </a:gsLst>
                      <a:lin ang="0" scaled="0"/>
                    </a:gradFill>
                    <a:ln>
                      <a:noFill/>
                    </a:ln>
                    <a:scene3d>
                      <a:camera prst="orthographicFront"/>
                      <a:lightRig rig="threePt" dir="t"/>
                    </a:scene3d>
                    <a:sp3d>
                      <a:bevelT w="165100" prst="coolSlant"/>
                    </a:sp3d>
                  </p:spPr>
                  <p:txBody>
                    <a:bodyPr spcFirstLastPara="1" lIns="68569" tIns="34275" rIns="68569" bIns="34275" anchor="ctr"/>
                    <a:lstStyle/>
                    <a:p>
                      <a:pPr algn="ctr" defTabSz="685800">
                        <a:defRPr/>
                      </a:pPr>
                      <a:endParaRPr sz="1350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8" name="Google Shape;153;p5">
                      <a:extLst>
                        <a:ext uri="{FF2B5EF4-FFF2-40B4-BE49-F238E27FC236}">
                          <a16:creationId xmlns:a16="http://schemas.microsoft.com/office/drawing/2014/main" id="{F406B427-FB9E-F541-8CE6-505B398A1D8D}"/>
                        </a:ext>
                      </a:extLst>
                    </p:cNvPr>
                    <p:cNvSpPr/>
                    <p:nvPr/>
                  </p:nvSpPr>
                  <p:spPr bwMode="auto">
                    <a:xfrm rot="10800000" flipV="1">
                      <a:off x="5407881" y="1928570"/>
                      <a:ext cx="790983" cy="65934"/>
                    </a:xfrm>
                    <a:prstGeom prst="flowChartTerminator">
                      <a:avLst/>
                    </a:prstGeom>
                    <a:gradFill>
                      <a:gsLst>
                        <a:gs pos="0">
                          <a:srgbClr val="595959"/>
                        </a:gs>
                        <a:gs pos="24000">
                          <a:srgbClr val="3F3F3F"/>
                        </a:gs>
                        <a:gs pos="47000">
                          <a:schemeClr val="bg2"/>
                        </a:gs>
                        <a:gs pos="79668">
                          <a:schemeClr val="lt1"/>
                        </a:gs>
                        <a:gs pos="93000">
                          <a:srgbClr val="3F3F3F"/>
                        </a:gs>
                        <a:gs pos="100000">
                          <a:srgbClr val="3F3F3F"/>
                        </a:gs>
                      </a:gsLst>
                      <a:lin ang="0" scaled="0"/>
                    </a:gradFill>
                    <a:ln>
                      <a:noFill/>
                    </a:ln>
                    <a:scene3d>
                      <a:camera prst="orthographicFront"/>
                      <a:lightRig rig="threePt" dir="t"/>
                    </a:scene3d>
                    <a:sp3d>
                      <a:bevelT w="165100" prst="coolSlant"/>
                    </a:sp3d>
                  </p:spPr>
                  <p:txBody>
                    <a:bodyPr spcFirstLastPara="1" lIns="68569" tIns="34275" rIns="68569" bIns="34275" anchor="ctr"/>
                    <a:lstStyle/>
                    <a:p>
                      <a:pPr algn="ctr" defTabSz="685800">
                        <a:defRPr/>
                      </a:pPr>
                      <a:endParaRPr sz="1350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3" name="مجموعة 110">
                    <a:extLst>
                      <a:ext uri="{FF2B5EF4-FFF2-40B4-BE49-F238E27FC236}">
                        <a16:creationId xmlns:a16="http://schemas.microsoft.com/office/drawing/2014/main" id="{275C270F-E3F1-464C-B22A-BDD63369D0D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 rot="16200000">
                    <a:off x="7303136" y="278879"/>
                    <a:ext cx="1105793" cy="917531"/>
                    <a:chOff x="5245129" y="1929694"/>
                    <a:chExt cx="1047244" cy="518194"/>
                  </a:xfrm>
                </p:grpSpPr>
                <p:grpSp>
                  <p:nvGrpSpPr>
                    <p:cNvPr id="54" name="مجموعة 111">
                      <a:extLst>
                        <a:ext uri="{FF2B5EF4-FFF2-40B4-BE49-F238E27FC236}">
                          <a16:creationId xmlns:a16="http://schemas.microsoft.com/office/drawing/2014/main" id="{CA4C9D07-B687-2F45-A2DA-CF7DB5E29DC3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245129" y="1929694"/>
                      <a:ext cx="1047244" cy="514828"/>
                      <a:chOff x="5245129" y="1929694"/>
                      <a:chExt cx="1047244" cy="514828"/>
                    </a:xfrm>
                  </p:grpSpPr>
                  <p:sp>
                    <p:nvSpPr>
                      <p:cNvPr id="57" name="مستطيل مستدير الزوايا 56">
                        <a:extLst>
                          <a:ext uri="{FF2B5EF4-FFF2-40B4-BE49-F238E27FC236}">
                            <a16:creationId xmlns:a16="http://schemas.microsoft.com/office/drawing/2014/main" id="{937AB966-247A-E143-B768-DD65C35A92D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852064" y="2348791"/>
                        <a:ext cx="398108" cy="95731"/>
                      </a:xfrm>
                      <a:prstGeom prst="roundRect">
                        <a:avLst/>
                      </a:prstGeom>
                      <a:gradFill>
                        <a:gsLst>
                          <a:gs pos="0">
                            <a:schemeClr val="accent3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3">
                              <a:lumMod val="30000"/>
                              <a:lumOff val="7000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w="165100" prst="coolSlan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defTabSz="685800">
                          <a:defRPr/>
                        </a:pPr>
                        <a:endParaRPr lang="ar-SA" sz="1350" dirty="0"/>
                      </a:p>
                    </p:txBody>
                  </p:sp>
                  <p:sp>
                    <p:nvSpPr>
                      <p:cNvPr id="58" name="مستطيل مستدير الزوايا 57">
                        <a:extLst>
                          <a:ext uri="{FF2B5EF4-FFF2-40B4-BE49-F238E27FC236}">
                            <a16:creationId xmlns:a16="http://schemas.microsoft.com/office/drawing/2014/main" id="{E6272113-4621-094E-A553-8225F5D538E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45129" y="1932728"/>
                        <a:ext cx="398108" cy="95731"/>
                      </a:xfrm>
                      <a:prstGeom prst="roundRect">
                        <a:avLst/>
                      </a:prstGeom>
                      <a:gradFill>
                        <a:gsLst>
                          <a:gs pos="0">
                            <a:schemeClr val="accent3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3">
                              <a:lumMod val="30000"/>
                              <a:lumOff val="7000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w="165100" prst="coolSlan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defTabSz="685800">
                          <a:defRPr/>
                        </a:pPr>
                        <a:endParaRPr lang="ar-SA" sz="1350" dirty="0"/>
                      </a:p>
                    </p:txBody>
                  </p:sp>
                  <p:sp>
                    <p:nvSpPr>
                      <p:cNvPr id="59" name="مستطيل مستدير الزوايا 58">
                        <a:extLst>
                          <a:ext uri="{FF2B5EF4-FFF2-40B4-BE49-F238E27FC236}">
                            <a16:creationId xmlns:a16="http://schemas.microsoft.com/office/drawing/2014/main" id="{B079C989-BB59-CC4A-93F6-D2D3371D1C9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55194" y="2342181"/>
                        <a:ext cx="398108" cy="95731"/>
                      </a:xfrm>
                      <a:prstGeom prst="roundRect">
                        <a:avLst/>
                      </a:prstGeom>
                      <a:gradFill>
                        <a:gsLst>
                          <a:gs pos="0">
                            <a:schemeClr val="accent3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3">
                              <a:lumMod val="30000"/>
                              <a:lumOff val="7000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w="165100" prst="coolSlan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defTabSz="685800">
                          <a:defRPr/>
                        </a:pPr>
                        <a:endParaRPr lang="ar-SA" sz="1350"/>
                      </a:p>
                    </p:txBody>
                  </p:sp>
                  <p:sp>
                    <p:nvSpPr>
                      <p:cNvPr id="60" name="مستطيل مستدير الزوايا 59">
                        <a:extLst>
                          <a:ext uri="{FF2B5EF4-FFF2-40B4-BE49-F238E27FC236}">
                            <a16:creationId xmlns:a16="http://schemas.microsoft.com/office/drawing/2014/main" id="{C7500518-B718-B648-86E6-241F341BBF5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894265" y="1929694"/>
                        <a:ext cx="398108" cy="95731"/>
                      </a:xfrm>
                      <a:prstGeom prst="roundRect">
                        <a:avLst/>
                      </a:prstGeom>
                      <a:gradFill>
                        <a:gsLst>
                          <a:gs pos="0">
                            <a:schemeClr val="accent3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3">
                              <a:lumMod val="30000"/>
                              <a:lumOff val="7000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w="165100" prst="coolSlan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defTabSz="685800">
                          <a:defRPr/>
                        </a:pPr>
                        <a:endParaRPr lang="ar-SA" sz="1350" dirty="0"/>
                      </a:p>
                    </p:txBody>
                  </p:sp>
                </p:grpSp>
                <p:sp>
                  <p:nvSpPr>
                    <p:cNvPr id="55" name="Google Shape;153;p5">
                      <a:extLst>
                        <a:ext uri="{FF2B5EF4-FFF2-40B4-BE49-F238E27FC236}">
                          <a16:creationId xmlns:a16="http://schemas.microsoft.com/office/drawing/2014/main" id="{B2C82BAD-209A-2E41-9CC0-B00E01AC4D5A}"/>
                        </a:ext>
                      </a:extLst>
                    </p:cNvPr>
                    <p:cNvSpPr/>
                    <p:nvPr/>
                  </p:nvSpPr>
                  <p:spPr bwMode="auto">
                    <a:xfrm rot="10800000" flipV="1">
                      <a:off x="5383629" y="2381954"/>
                      <a:ext cx="790983" cy="65934"/>
                    </a:xfrm>
                    <a:prstGeom prst="flowChartTerminator">
                      <a:avLst/>
                    </a:prstGeom>
                    <a:gradFill>
                      <a:gsLst>
                        <a:gs pos="0">
                          <a:srgbClr val="595959"/>
                        </a:gs>
                        <a:gs pos="24000">
                          <a:srgbClr val="3F3F3F"/>
                        </a:gs>
                        <a:gs pos="47000">
                          <a:srgbClr val="D0CFC6"/>
                        </a:gs>
                        <a:gs pos="79668">
                          <a:schemeClr val="lt1"/>
                        </a:gs>
                        <a:gs pos="93000">
                          <a:srgbClr val="3F3F3F"/>
                        </a:gs>
                        <a:gs pos="100000">
                          <a:srgbClr val="3F3F3F"/>
                        </a:gs>
                      </a:gsLst>
                      <a:lin ang="0" scaled="0"/>
                    </a:gradFill>
                    <a:ln>
                      <a:noFill/>
                    </a:ln>
                    <a:scene3d>
                      <a:camera prst="orthographicFront"/>
                      <a:lightRig rig="threePt" dir="t"/>
                    </a:scene3d>
                    <a:sp3d>
                      <a:bevelT w="165100" prst="coolSlant"/>
                    </a:sp3d>
                  </p:spPr>
                  <p:txBody>
                    <a:bodyPr spcFirstLastPara="1" lIns="68569" tIns="34275" rIns="68569" bIns="34275" anchor="ctr"/>
                    <a:lstStyle/>
                    <a:p>
                      <a:pPr algn="ctr" defTabSz="685800">
                        <a:defRPr/>
                      </a:pPr>
                      <a:endParaRPr sz="1350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6" name="Google Shape;153;p5">
                      <a:extLst>
                        <a:ext uri="{FF2B5EF4-FFF2-40B4-BE49-F238E27FC236}">
                          <a16:creationId xmlns:a16="http://schemas.microsoft.com/office/drawing/2014/main" id="{BC8FEE3A-B906-C14F-8B28-DE0604757C6D}"/>
                        </a:ext>
                      </a:extLst>
                    </p:cNvPr>
                    <p:cNvSpPr/>
                    <p:nvPr/>
                  </p:nvSpPr>
                  <p:spPr bwMode="auto">
                    <a:xfrm rot="10800000" flipV="1">
                      <a:off x="5386751" y="1952424"/>
                      <a:ext cx="790983" cy="65934"/>
                    </a:xfrm>
                    <a:prstGeom prst="flowChartTerminator">
                      <a:avLst/>
                    </a:prstGeom>
                    <a:gradFill>
                      <a:gsLst>
                        <a:gs pos="0">
                          <a:srgbClr val="595959"/>
                        </a:gs>
                        <a:gs pos="24000">
                          <a:srgbClr val="3F3F3F"/>
                        </a:gs>
                        <a:gs pos="47000">
                          <a:schemeClr val="bg2"/>
                        </a:gs>
                        <a:gs pos="79668">
                          <a:schemeClr val="lt1"/>
                        </a:gs>
                        <a:gs pos="93000">
                          <a:srgbClr val="3F3F3F"/>
                        </a:gs>
                        <a:gs pos="100000">
                          <a:srgbClr val="3F3F3F"/>
                        </a:gs>
                      </a:gsLst>
                      <a:lin ang="0" scaled="0"/>
                    </a:gradFill>
                    <a:ln>
                      <a:noFill/>
                    </a:ln>
                    <a:scene3d>
                      <a:camera prst="orthographicFront"/>
                      <a:lightRig rig="threePt" dir="t"/>
                    </a:scene3d>
                    <a:sp3d>
                      <a:bevelT w="165100" prst="coolSlant"/>
                    </a:sp3d>
                  </p:spPr>
                  <p:txBody>
                    <a:bodyPr spcFirstLastPara="1" lIns="68569" tIns="34275" rIns="68569" bIns="34275" anchor="ctr"/>
                    <a:lstStyle/>
                    <a:p>
                      <a:pPr algn="ctr" defTabSz="685800">
                        <a:defRPr/>
                      </a:pPr>
                      <a:endParaRPr sz="1350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1" name="مجموعة 110">
                    <a:extLst>
                      <a:ext uri="{FF2B5EF4-FFF2-40B4-BE49-F238E27FC236}">
                        <a16:creationId xmlns:a16="http://schemas.microsoft.com/office/drawing/2014/main" id="{00CB73BA-1415-1348-A303-627EC4ABA57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 rot="16200000">
                    <a:off x="5851762" y="336312"/>
                    <a:ext cx="1077846" cy="832402"/>
                    <a:chOff x="5273639" y="1905166"/>
                    <a:chExt cx="1020777" cy="470116"/>
                  </a:xfrm>
                </p:grpSpPr>
                <p:grpSp>
                  <p:nvGrpSpPr>
                    <p:cNvPr id="62" name="مجموعة 111">
                      <a:extLst>
                        <a:ext uri="{FF2B5EF4-FFF2-40B4-BE49-F238E27FC236}">
                          <a16:creationId xmlns:a16="http://schemas.microsoft.com/office/drawing/2014/main" id="{C65943EA-9805-DC45-B06A-EBD9EBF2E99D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273639" y="1905166"/>
                      <a:ext cx="1020777" cy="470116"/>
                      <a:chOff x="5273639" y="1905166"/>
                      <a:chExt cx="1020777" cy="470116"/>
                    </a:xfrm>
                  </p:grpSpPr>
                  <p:sp>
                    <p:nvSpPr>
                      <p:cNvPr id="65" name="مستطيل مستدير الزوايا 64">
                        <a:extLst>
                          <a:ext uri="{FF2B5EF4-FFF2-40B4-BE49-F238E27FC236}">
                            <a16:creationId xmlns:a16="http://schemas.microsoft.com/office/drawing/2014/main" id="{DC50539E-268F-7743-A958-7EF825B179D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896308" y="2279551"/>
                        <a:ext cx="398108" cy="95731"/>
                      </a:xfrm>
                      <a:prstGeom prst="roundRect">
                        <a:avLst/>
                      </a:prstGeom>
                      <a:gradFill>
                        <a:gsLst>
                          <a:gs pos="0">
                            <a:schemeClr val="accent3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3">
                              <a:lumMod val="30000"/>
                              <a:lumOff val="7000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w="165100" prst="coolSlan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defTabSz="685800">
                          <a:defRPr/>
                        </a:pPr>
                        <a:endParaRPr lang="ar-SA" sz="1350" dirty="0"/>
                      </a:p>
                    </p:txBody>
                  </p:sp>
                  <p:sp>
                    <p:nvSpPr>
                      <p:cNvPr id="66" name="مستطيل مستدير الزوايا 65">
                        <a:extLst>
                          <a:ext uri="{FF2B5EF4-FFF2-40B4-BE49-F238E27FC236}">
                            <a16:creationId xmlns:a16="http://schemas.microsoft.com/office/drawing/2014/main" id="{8B84A0E0-BD45-5D4F-AD8C-7A12A8611FD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93801" y="1906865"/>
                        <a:ext cx="398108" cy="95731"/>
                      </a:xfrm>
                      <a:prstGeom prst="roundRect">
                        <a:avLst/>
                      </a:prstGeom>
                      <a:gradFill>
                        <a:gsLst>
                          <a:gs pos="0">
                            <a:schemeClr val="accent3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3">
                              <a:lumMod val="30000"/>
                              <a:lumOff val="7000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w="165100" prst="coolSlan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defTabSz="685800">
                          <a:defRPr/>
                        </a:pPr>
                        <a:endParaRPr lang="ar-SA" sz="1350" dirty="0"/>
                      </a:p>
                    </p:txBody>
                  </p:sp>
                  <p:sp>
                    <p:nvSpPr>
                      <p:cNvPr id="67" name="مستطيل مستدير الزوايا 66">
                        <a:extLst>
                          <a:ext uri="{FF2B5EF4-FFF2-40B4-BE49-F238E27FC236}">
                            <a16:creationId xmlns:a16="http://schemas.microsoft.com/office/drawing/2014/main" id="{42D9D22A-8C1B-6C45-A462-564DAEFBE5C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73639" y="2273700"/>
                        <a:ext cx="398108" cy="95731"/>
                      </a:xfrm>
                      <a:prstGeom prst="roundRect">
                        <a:avLst/>
                      </a:prstGeom>
                      <a:gradFill>
                        <a:gsLst>
                          <a:gs pos="0">
                            <a:schemeClr val="accent3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3">
                              <a:lumMod val="30000"/>
                              <a:lumOff val="7000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w="165100" prst="coolSlan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defTabSz="685800">
                          <a:defRPr/>
                        </a:pPr>
                        <a:endParaRPr lang="ar-SA" sz="1350"/>
                      </a:p>
                    </p:txBody>
                  </p:sp>
                  <p:sp>
                    <p:nvSpPr>
                      <p:cNvPr id="68" name="مستطيل مستدير الزوايا 67">
                        <a:extLst>
                          <a:ext uri="{FF2B5EF4-FFF2-40B4-BE49-F238E27FC236}">
                            <a16:creationId xmlns:a16="http://schemas.microsoft.com/office/drawing/2014/main" id="{0A2C1AE4-C9D0-1D46-969E-A35CF2D5A53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892765" y="1905166"/>
                        <a:ext cx="398108" cy="95731"/>
                      </a:xfrm>
                      <a:prstGeom prst="roundRect">
                        <a:avLst/>
                      </a:prstGeom>
                      <a:gradFill>
                        <a:gsLst>
                          <a:gs pos="0">
                            <a:schemeClr val="accent3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3">
                              <a:lumMod val="30000"/>
                              <a:lumOff val="7000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w="165100" prst="coolSlan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defTabSz="685800">
                          <a:defRPr/>
                        </a:pPr>
                        <a:endParaRPr lang="ar-SA" sz="1350" dirty="0"/>
                      </a:p>
                    </p:txBody>
                  </p:sp>
                </p:grpSp>
                <p:sp>
                  <p:nvSpPr>
                    <p:cNvPr id="63" name="Google Shape;153;p5">
                      <a:extLst>
                        <a:ext uri="{FF2B5EF4-FFF2-40B4-BE49-F238E27FC236}">
                          <a16:creationId xmlns:a16="http://schemas.microsoft.com/office/drawing/2014/main" id="{428C837E-DA5C-4C44-914A-56F8C50C1B9C}"/>
                        </a:ext>
                      </a:extLst>
                    </p:cNvPr>
                    <p:cNvSpPr/>
                    <p:nvPr/>
                  </p:nvSpPr>
                  <p:spPr bwMode="auto">
                    <a:xfrm rot="10800000" flipV="1">
                      <a:off x="5310332" y="2294965"/>
                      <a:ext cx="790983" cy="65934"/>
                    </a:xfrm>
                    <a:prstGeom prst="flowChartTerminator">
                      <a:avLst/>
                    </a:prstGeom>
                    <a:gradFill>
                      <a:gsLst>
                        <a:gs pos="0">
                          <a:srgbClr val="595959"/>
                        </a:gs>
                        <a:gs pos="24000">
                          <a:srgbClr val="3F3F3F"/>
                        </a:gs>
                        <a:gs pos="47000">
                          <a:srgbClr val="D0CFC6"/>
                        </a:gs>
                        <a:gs pos="79668">
                          <a:schemeClr val="lt1"/>
                        </a:gs>
                        <a:gs pos="93000">
                          <a:srgbClr val="3F3F3F"/>
                        </a:gs>
                        <a:gs pos="100000">
                          <a:srgbClr val="3F3F3F"/>
                        </a:gs>
                      </a:gsLst>
                      <a:lin ang="0" scaled="0"/>
                    </a:gradFill>
                    <a:ln>
                      <a:noFill/>
                    </a:ln>
                    <a:scene3d>
                      <a:camera prst="orthographicFront"/>
                      <a:lightRig rig="threePt" dir="t"/>
                    </a:scene3d>
                    <a:sp3d>
                      <a:bevelT w="165100" prst="coolSlant"/>
                    </a:sp3d>
                  </p:spPr>
                  <p:txBody>
                    <a:bodyPr spcFirstLastPara="1" lIns="68569" tIns="34275" rIns="68569" bIns="34275" anchor="ctr"/>
                    <a:lstStyle/>
                    <a:p>
                      <a:pPr algn="ctr" defTabSz="685800">
                        <a:defRPr/>
                      </a:pPr>
                      <a:endParaRPr sz="1350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4" name="Google Shape;153;p5">
                      <a:extLst>
                        <a:ext uri="{FF2B5EF4-FFF2-40B4-BE49-F238E27FC236}">
                          <a16:creationId xmlns:a16="http://schemas.microsoft.com/office/drawing/2014/main" id="{908BF49D-AE8C-674A-B883-1DE0E6B2ED9F}"/>
                        </a:ext>
                      </a:extLst>
                    </p:cNvPr>
                    <p:cNvSpPr/>
                    <p:nvPr/>
                  </p:nvSpPr>
                  <p:spPr bwMode="auto">
                    <a:xfrm rot="10800000" flipV="1">
                      <a:off x="5375891" y="1915210"/>
                      <a:ext cx="790983" cy="65934"/>
                    </a:xfrm>
                    <a:prstGeom prst="flowChartTerminator">
                      <a:avLst/>
                    </a:prstGeom>
                    <a:gradFill>
                      <a:gsLst>
                        <a:gs pos="0">
                          <a:srgbClr val="595959"/>
                        </a:gs>
                        <a:gs pos="24000">
                          <a:srgbClr val="3F3F3F"/>
                        </a:gs>
                        <a:gs pos="47000">
                          <a:schemeClr val="bg2"/>
                        </a:gs>
                        <a:gs pos="79668">
                          <a:schemeClr val="lt1"/>
                        </a:gs>
                        <a:gs pos="93000">
                          <a:srgbClr val="3F3F3F"/>
                        </a:gs>
                        <a:gs pos="100000">
                          <a:srgbClr val="3F3F3F"/>
                        </a:gs>
                      </a:gsLst>
                      <a:lin ang="0" scaled="0"/>
                    </a:gradFill>
                    <a:ln>
                      <a:noFill/>
                    </a:ln>
                    <a:scene3d>
                      <a:camera prst="orthographicFront"/>
                      <a:lightRig rig="threePt" dir="t"/>
                    </a:scene3d>
                    <a:sp3d>
                      <a:bevelT w="165100" prst="coolSlant"/>
                    </a:sp3d>
                  </p:spPr>
                  <p:txBody>
                    <a:bodyPr spcFirstLastPara="1" lIns="68569" tIns="34275" rIns="68569" bIns="34275" anchor="ctr"/>
                    <a:lstStyle/>
                    <a:p>
                      <a:pPr algn="ctr" defTabSz="685800">
                        <a:defRPr/>
                      </a:pPr>
                      <a:endParaRPr sz="1350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9" name="مجموعة 110">
                    <a:extLst>
                      <a:ext uri="{FF2B5EF4-FFF2-40B4-BE49-F238E27FC236}">
                        <a16:creationId xmlns:a16="http://schemas.microsoft.com/office/drawing/2014/main" id="{449D5064-B5FB-5F49-A92F-ED5C95BCB2B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 rot="16200000">
                    <a:off x="4480787" y="405541"/>
                    <a:ext cx="1076124" cy="746079"/>
                    <a:chOff x="5293799" y="1898773"/>
                    <a:chExt cx="1019146" cy="421363"/>
                  </a:xfrm>
                </p:grpSpPr>
                <p:grpSp>
                  <p:nvGrpSpPr>
                    <p:cNvPr id="70" name="مجموعة 111">
                      <a:extLst>
                        <a:ext uri="{FF2B5EF4-FFF2-40B4-BE49-F238E27FC236}">
                          <a16:creationId xmlns:a16="http://schemas.microsoft.com/office/drawing/2014/main" id="{C9A1F6A5-BF46-AB45-8A2E-FD7674A288EC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293799" y="1898773"/>
                      <a:ext cx="1019146" cy="421363"/>
                      <a:chOff x="5293799" y="1898773"/>
                      <a:chExt cx="1019146" cy="421363"/>
                    </a:xfrm>
                  </p:grpSpPr>
                  <p:sp>
                    <p:nvSpPr>
                      <p:cNvPr id="73" name="مستطيل مستدير الزوايا 72">
                        <a:extLst>
                          <a:ext uri="{FF2B5EF4-FFF2-40B4-BE49-F238E27FC236}">
                            <a16:creationId xmlns:a16="http://schemas.microsoft.com/office/drawing/2014/main" id="{0BF05E30-31CF-ED4E-92C4-C9AEC318E35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914235" y="2224405"/>
                        <a:ext cx="398108" cy="95731"/>
                      </a:xfrm>
                      <a:prstGeom prst="roundRect">
                        <a:avLst/>
                      </a:prstGeom>
                      <a:gradFill>
                        <a:gsLst>
                          <a:gs pos="0">
                            <a:schemeClr val="accent3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3">
                              <a:lumMod val="30000"/>
                              <a:lumOff val="7000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w="165100" prst="coolSlan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defTabSz="685800">
                          <a:defRPr/>
                        </a:pPr>
                        <a:endParaRPr lang="ar-SA" sz="1350" dirty="0"/>
                      </a:p>
                    </p:txBody>
                  </p:sp>
                  <p:sp>
                    <p:nvSpPr>
                      <p:cNvPr id="74" name="مستطيل مستدير الزوايا 73">
                        <a:extLst>
                          <a:ext uri="{FF2B5EF4-FFF2-40B4-BE49-F238E27FC236}">
                            <a16:creationId xmlns:a16="http://schemas.microsoft.com/office/drawing/2014/main" id="{871AE7DF-2CB1-D14A-81A6-D5419771502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93801" y="1906865"/>
                        <a:ext cx="398108" cy="95731"/>
                      </a:xfrm>
                      <a:prstGeom prst="roundRect">
                        <a:avLst/>
                      </a:prstGeom>
                      <a:gradFill>
                        <a:gsLst>
                          <a:gs pos="0">
                            <a:schemeClr val="accent3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3">
                              <a:lumMod val="30000"/>
                              <a:lumOff val="7000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w="165100" prst="coolSlan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defTabSz="685800">
                          <a:defRPr/>
                        </a:pPr>
                        <a:endParaRPr lang="ar-SA" sz="1350" dirty="0"/>
                      </a:p>
                    </p:txBody>
                  </p:sp>
                  <p:sp>
                    <p:nvSpPr>
                      <p:cNvPr id="75" name="مستطيل مستدير الزوايا 74">
                        <a:extLst>
                          <a:ext uri="{FF2B5EF4-FFF2-40B4-BE49-F238E27FC236}">
                            <a16:creationId xmlns:a16="http://schemas.microsoft.com/office/drawing/2014/main" id="{CB1CA13F-AA0B-2D4D-9DB7-2C5E8194139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93799" y="2224404"/>
                        <a:ext cx="398108" cy="95731"/>
                      </a:xfrm>
                      <a:prstGeom prst="roundRect">
                        <a:avLst/>
                      </a:prstGeom>
                      <a:gradFill>
                        <a:gsLst>
                          <a:gs pos="0">
                            <a:schemeClr val="accent3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3">
                              <a:lumMod val="30000"/>
                              <a:lumOff val="7000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w="165100" prst="coolSlan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defTabSz="685800">
                          <a:defRPr/>
                        </a:pPr>
                        <a:endParaRPr lang="ar-SA" sz="1350"/>
                      </a:p>
                    </p:txBody>
                  </p:sp>
                  <p:sp>
                    <p:nvSpPr>
                      <p:cNvPr id="76" name="مستطيل مستدير الزوايا 75">
                        <a:extLst>
                          <a:ext uri="{FF2B5EF4-FFF2-40B4-BE49-F238E27FC236}">
                            <a16:creationId xmlns:a16="http://schemas.microsoft.com/office/drawing/2014/main" id="{98D89A3D-9107-344E-8FE2-2FC327ABD9F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914837" y="1898773"/>
                        <a:ext cx="398108" cy="95731"/>
                      </a:xfrm>
                      <a:prstGeom prst="roundRect">
                        <a:avLst/>
                      </a:prstGeom>
                      <a:gradFill>
                        <a:gsLst>
                          <a:gs pos="0">
                            <a:schemeClr val="accent3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3">
                              <a:lumMod val="30000"/>
                              <a:lumOff val="7000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w="165100" prst="coolSlan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defTabSz="685800">
                          <a:defRPr/>
                        </a:pPr>
                        <a:endParaRPr lang="ar-SA" sz="1350" dirty="0"/>
                      </a:p>
                    </p:txBody>
                  </p:sp>
                </p:grpSp>
                <p:sp>
                  <p:nvSpPr>
                    <p:cNvPr id="71" name="Google Shape;153;p5">
                      <a:extLst>
                        <a:ext uri="{FF2B5EF4-FFF2-40B4-BE49-F238E27FC236}">
                          <a16:creationId xmlns:a16="http://schemas.microsoft.com/office/drawing/2014/main" id="{A61E54F4-D954-9B4E-BEBE-5E1F8AD0A5A7}"/>
                        </a:ext>
                      </a:extLst>
                    </p:cNvPr>
                    <p:cNvSpPr/>
                    <p:nvPr/>
                  </p:nvSpPr>
                  <p:spPr bwMode="auto">
                    <a:xfrm rot="10800000" flipV="1">
                      <a:off x="5422837" y="2240588"/>
                      <a:ext cx="790983" cy="65934"/>
                    </a:xfrm>
                    <a:prstGeom prst="flowChartTerminator">
                      <a:avLst/>
                    </a:prstGeom>
                    <a:gradFill>
                      <a:gsLst>
                        <a:gs pos="0">
                          <a:srgbClr val="595959"/>
                        </a:gs>
                        <a:gs pos="24000">
                          <a:srgbClr val="3F3F3F"/>
                        </a:gs>
                        <a:gs pos="47000">
                          <a:srgbClr val="D0CFC6"/>
                        </a:gs>
                        <a:gs pos="79668">
                          <a:schemeClr val="lt1"/>
                        </a:gs>
                        <a:gs pos="93000">
                          <a:srgbClr val="3F3F3F"/>
                        </a:gs>
                        <a:gs pos="100000">
                          <a:srgbClr val="3F3F3F"/>
                        </a:gs>
                      </a:gsLst>
                      <a:lin ang="0" scaled="0"/>
                    </a:gradFill>
                    <a:ln>
                      <a:noFill/>
                    </a:ln>
                    <a:scene3d>
                      <a:camera prst="orthographicFront"/>
                      <a:lightRig rig="threePt" dir="t"/>
                    </a:scene3d>
                    <a:sp3d>
                      <a:bevelT w="165100" prst="coolSlant"/>
                    </a:sp3d>
                  </p:spPr>
                  <p:txBody>
                    <a:bodyPr spcFirstLastPara="1" lIns="68569" tIns="34275" rIns="68569" bIns="34275" anchor="ctr"/>
                    <a:lstStyle/>
                    <a:p>
                      <a:pPr algn="ctr" defTabSz="685800">
                        <a:defRPr/>
                      </a:pPr>
                      <a:endParaRPr sz="1350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2" name="Google Shape;153;p5">
                      <a:extLst>
                        <a:ext uri="{FF2B5EF4-FFF2-40B4-BE49-F238E27FC236}">
                          <a16:creationId xmlns:a16="http://schemas.microsoft.com/office/drawing/2014/main" id="{600F0D4C-7D57-5749-997D-6CFF57107C3B}"/>
                        </a:ext>
                      </a:extLst>
                    </p:cNvPr>
                    <p:cNvSpPr/>
                    <p:nvPr/>
                  </p:nvSpPr>
                  <p:spPr bwMode="auto">
                    <a:xfrm rot="10800000" flipV="1">
                      <a:off x="5407881" y="1928570"/>
                      <a:ext cx="790983" cy="65934"/>
                    </a:xfrm>
                    <a:prstGeom prst="flowChartTerminator">
                      <a:avLst/>
                    </a:prstGeom>
                    <a:gradFill>
                      <a:gsLst>
                        <a:gs pos="0">
                          <a:srgbClr val="595959"/>
                        </a:gs>
                        <a:gs pos="24000">
                          <a:srgbClr val="3F3F3F"/>
                        </a:gs>
                        <a:gs pos="47000">
                          <a:schemeClr val="bg2"/>
                        </a:gs>
                        <a:gs pos="79668">
                          <a:schemeClr val="lt1"/>
                        </a:gs>
                        <a:gs pos="93000">
                          <a:srgbClr val="3F3F3F"/>
                        </a:gs>
                        <a:gs pos="100000">
                          <a:srgbClr val="3F3F3F"/>
                        </a:gs>
                      </a:gsLst>
                      <a:lin ang="0" scaled="0"/>
                    </a:gradFill>
                    <a:ln>
                      <a:noFill/>
                    </a:ln>
                    <a:scene3d>
                      <a:camera prst="orthographicFront"/>
                      <a:lightRig rig="threePt" dir="t"/>
                    </a:scene3d>
                    <a:sp3d>
                      <a:bevelT w="165100" prst="coolSlant"/>
                    </a:sp3d>
                  </p:spPr>
                  <p:txBody>
                    <a:bodyPr spcFirstLastPara="1" lIns="68569" tIns="34275" rIns="68569" bIns="34275" anchor="ctr"/>
                    <a:lstStyle/>
                    <a:p>
                      <a:pPr algn="ctr" defTabSz="685800">
                        <a:defRPr/>
                      </a:pPr>
                      <a:endParaRPr sz="1350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7" name="مجموعة 110">
                    <a:extLst>
                      <a:ext uri="{FF2B5EF4-FFF2-40B4-BE49-F238E27FC236}">
                        <a16:creationId xmlns:a16="http://schemas.microsoft.com/office/drawing/2014/main" id="{C8B018B1-D3F4-F640-A0D3-E2BA0ECFC01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 rot="16200000">
                    <a:off x="3287417" y="405541"/>
                    <a:ext cx="1076124" cy="746079"/>
                    <a:chOff x="5293799" y="1898773"/>
                    <a:chExt cx="1019146" cy="421363"/>
                  </a:xfrm>
                </p:grpSpPr>
                <p:grpSp>
                  <p:nvGrpSpPr>
                    <p:cNvPr id="78" name="مجموعة 111">
                      <a:extLst>
                        <a:ext uri="{FF2B5EF4-FFF2-40B4-BE49-F238E27FC236}">
                          <a16:creationId xmlns:a16="http://schemas.microsoft.com/office/drawing/2014/main" id="{FB5DEB45-C71D-C54B-B6A2-4C9406B0DF19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293799" y="1898773"/>
                      <a:ext cx="1019146" cy="421363"/>
                      <a:chOff x="5293799" y="1898773"/>
                      <a:chExt cx="1019146" cy="421363"/>
                    </a:xfrm>
                  </p:grpSpPr>
                  <p:sp>
                    <p:nvSpPr>
                      <p:cNvPr id="81" name="مستطيل مستدير الزوايا 80">
                        <a:extLst>
                          <a:ext uri="{FF2B5EF4-FFF2-40B4-BE49-F238E27FC236}">
                            <a16:creationId xmlns:a16="http://schemas.microsoft.com/office/drawing/2014/main" id="{148C37B4-8079-FE46-9C40-885B4ABCEA9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914235" y="2224405"/>
                        <a:ext cx="398108" cy="95731"/>
                      </a:xfrm>
                      <a:prstGeom prst="roundRect">
                        <a:avLst/>
                      </a:prstGeom>
                      <a:gradFill>
                        <a:gsLst>
                          <a:gs pos="0">
                            <a:schemeClr val="accent3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3">
                              <a:lumMod val="30000"/>
                              <a:lumOff val="7000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w="165100" prst="coolSlan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defTabSz="685800">
                          <a:defRPr/>
                        </a:pPr>
                        <a:endParaRPr lang="ar-SA" sz="1350" dirty="0"/>
                      </a:p>
                    </p:txBody>
                  </p:sp>
                  <p:sp>
                    <p:nvSpPr>
                      <p:cNvPr id="82" name="مستطيل مستدير الزوايا 81">
                        <a:extLst>
                          <a:ext uri="{FF2B5EF4-FFF2-40B4-BE49-F238E27FC236}">
                            <a16:creationId xmlns:a16="http://schemas.microsoft.com/office/drawing/2014/main" id="{96E25728-DE18-7C40-92BF-8DD66F97FF3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93801" y="1906865"/>
                        <a:ext cx="398108" cy="95731"/>
                      </a:xfrm>
                      <a:prstGeom prst="roundRect">
                        <a:avLst/>
                      </a:prstGeom>
                      <a:gradFill>
                        <a:gsLst>
                          <a:gs pos="0">
                            <a:schemeClr val="accent3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3">
                              <a:lumMod val="30000"/>
                              <a:lumOff val="7000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w="165100" prst="coolSlan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defTabSz="685800">
                          <a:defRPr/>
                        </a:pPr>
                        <a:endParaRPr lang="ar-SA" sz="1350" dirty="0"/>
                      </a:p>
                    </p:txBody>
                  </p:sp>
                  <p:sp>
                    <p:nvSpPr>
                      <p:cNvPr id="83" name="مستطيل مستدير الزوايا 82">
                        <a:extLst>
                          <a:ext uri="{FF2B5EF4-FFF2-40B4-BE49-F238E27FC236}">
                            <a16:creationId xmlns:a16="http://schemas.microsoft.com/office/drawing/2014/main" id="{1491CB03-B420-894D-AF97-A012BD8F223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93799" y="2224404"/>
                        <a:ext cx="398108" cy="95731"/>
                      </a:xfrm>
                      <a:prstGeom prst="roundRect">
                        <a:avLst/>
                      </a:prstGeom>
                      <a:gradFill>
                        <a:gsLst>
                          <a:gs pos="0">
                            <a:schemeClr val="accent3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3">
                              <a:lumMod val="30000"/>
                              <a:lumOff val="7000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w="165100" prst="coolSlan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defTabSz="685800">
                          <a:defRPr/>
                        </a:pPr>
                        <a:endParaRPr lang="ar-SA" sz="1350"/>
                      </a:p>
                    </p:txBody>
                  </p:sp>
                  <p:sp>
                    <p:nvSpPr>
                      <p:cNvPr id="84" name="مستطيل مستدير الزوايا 83">
                        <a:extLst>
                          <a:ext uri="{FF2B5EF4-FFF2-40B4-BE49-F238E27FC236}">
                            <a16:creationId xmlns:a16="http://schemas.microsoft.com/office/drawing/2014/main" id="{0DAC7330-991B-BE4A-8636-743D7366FFB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914837" y="1898773"/>
                        <a:ext cx="398108" cy="95731"/>
                      </a:xfrm>
                      <a:prstGeom prst="roundRect">
                        <a:avLst/>
                      </a:prstGeom>
                      <a:gradFill>
                        <a:gsLst>
                          <a:gs pos="0">
                            <a:schemeClr val="accent3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3">
                              <a:lumMod val="30000"/>
                              <a:lumOff val="7000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w="165100" prst="coolSlan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defTabSz="685800">
                          <a:defRPr/>
                        </a:pPr>
                        <a:endParaRPr lang="ar-SA" sz="1350" dirty="0"/>
                      </a:p>
                    </p:txBody>
                  </p:sp>
                </p:grpSp>
                <p:sp>
                  <p:nvSpPr>
                    <p:cNvPr id="79" name="Google Shape;153;p5">
                      <a:extLst>
                        <a:ext uri="{FF2B5EF4-FFF2-40B4-BE49-F238E27FC236}">
                          <a16:creationId xmlns:a16="http://schemas.microsoft.com/office/drawing/2014/main" id="{728ECFA4-2ECD-7F47-8BC1-B75A6349E0E4}"/>
                        </a:ext>
                      </a:extLst>
                    </p:cNvPr>
                    <p:cNvSpPr/>
                    <p:nvPr/>
                  </p:nvSpPr>
                  <p:spPr bwMode="auto">
                    <a:xfrm rot="10800000" flipV="1">
                      <a:off x="5422837" y="2240588"/>
                      <a:ext cx="790983" cy="65934"/>
                    </a:xfrm>
                    <a:prstGeom prst="flowChartTerminator">
                      <a:avLst/>
                    </a:prstGeom>
                    <a:gradFill>
                      <a:gsLst>
                        <a:gs pos="0">
                          <a:srgbClr val="595959"/>
                        </a:gs>
                        <a:gs pos="24000">
                          <a:srgbClr val="3F3F3F"/>
                        </a:gs>
                        <a:gs pos="47000">
                          <a:srgbClr val="D0CFC6"/>
                        </a:gs>
                        <a:gs pos="79668">
                          <a:schemeClr val="lt1"/>
                        </a:gs>
                        <a:gs pos="93000">
                          <a:srgbClr val="3F3F3F"/>
                        </a:gs>
                        <a:gs pos="100000">
                          <a:srgbClr val="3F3F3F"/>
                        </a:gs>
                      </a:gsLst>
                      <a:lin ang="0" scaled="0"/>
                    </a:gradFill>
                    <a:ln>
                      <a:noFill/>
                    </a:ln>
                    <a:scene3d>
                      <a:camera prst="orthographicFront"/>
                      <a:lightRig rig="threePt" dir="t"/>
                    </a:scene3d>
                    <a:sp3d>
                      <a:bevelT w="165100" prst="coolSlant"/>
                    </a:sp3d>
                  </p:spPr>
                  <p:txBody>
                    <a:bodyPr spcFirstLastPara="1" lIns="68569" tIns="34275" rIns="68569" bIns="34275" anchor="ctr"/>
                    <a:lstStyle/>
                    <a:p>
                      <a:pPr algn="ctr" defTabSz="685800">
                        <a:defRPr/>
                      </a:pPr>
                      <a:endParaRPr sz="1350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80" name="Google Shape;153;p5">
                      <a:extLst>
                        <a:ext uri="{FF2B5EF4-FFF2-40B4-BE49-F238E27FC236}">
                          <a16:creationId xmlns:a16="http://schemas.microsoft.com/office/drawing/2014/main" id="{A9EF06EE-075B-6E4A-AC03-426A2D3F98F5}"/>
                        </a:ext>
                      </a:extLst>
                    </p:cNvPr>
                    <p:cNvSpPr/>
                    <p:nvPr/>
                  </p:nvSpPr>
                  <p:spPr bwMode="auto">
                    <a:xfrm rot="10800000" flipV="1">
                      <a:off x="5407881" y="1928570"/>
                      <a:ext cx="790983" cy="65934"/>
                    </a:xfrm>
                    <a:prstGeom prst="flowChartTerminator">
                      <a:avLst/>
                    </a:prstGeom>
                    <a:gradFill>
                      <a:gsLst>
                        <a:gs pos="0">
                          <a:srgbClr val="595959"/>
                        </a:gs>
                        <a:gs pos="24000">
                          <a:srgbClr val="3F3F3F"/>
                        </a:gs>
                        <a:gs pos="47000">
                          <a:schemeClr val="bg2"/>
                        </a:gs>
                        <a:gs pos="79668">
                          <a:schemeClr val="lt1"/>
                        </a:gs>
                        <a:gs pos="93000">
                          <a:srgbClr val="3F3F3F"/>
                        </a:gs>
                        <a:gs pos="100000">
                          <a:srgbClr val="3F3F3F"/>
                        </a:gs>
                      </a:gsLst>
                      <a:lin ang="0" scaled="0"/>
                    </a:gradFill>
                    <a:ln>
                      <a:noFill/>
                    </a:ln>
                    <a:scene3d>
                      <a:camera prst="orthographicFront"/>
                      <a:lightRig rig="threePt" dir="t"/>
                    </a:scene3d>
                    <a:sp3d>
                      <a:bevelT w="165100" prst="coolSlant"/>
                    </a:sp3d>
                  </p:spPr>
                  <p:txBody>
                    <a:bodyPr spcFirstLastPara="1" lIns="68569" tIns="34275" rIns="68569" bIns="34275" anchor="ctr"/>
                    <a:lstStyle/>
                    <a:p>
                      <a:pPr algn="ctr" defTabSz="685800">
                        <a:defRPr/>
                      </a:pPr>
                      <a:endParaRPr sz="1350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85" name="مجموعة 110">
                    <a:extLst>
                      <a:ext uri="{FF2B5EF4-FFF2-40B4-BE49-F238E27FC236}">
                        <a16:creationId xmlns:a16="http://schemas.microsoft.com/office/drawing/2014/main" id="{EF79F695-C84B-564F-AEFD-35FF22D2BA2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 rot="16200000">
                    <a:off x="2094047" y="359046"/>
                    <a:ext cx="1076124" cy="746079"/>
                    <a:chOff x="5293799" y="1898773"/>
                    <a:chExt cx="1019146" cy="421363"/>
                  </a:xfrm>
                </p:grpSpPr>
                <p:grpSp>
                  <p:nvGrpSpPr>
                    <p:cNvPr id="86" name="مجموعة 111">
                      <a:extLst>
                        <a:ext uri="{FF2B5EF4-FFF2-40B4-BE49-F238E27FC236}">
                          <a16:creationId xmlns:a16="http://schemas.microsoft.com/office/drawing/2014/main" id="{DED6A6E3-548C-4A4D-BFF6-962D5A44A9A3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293799" y="1898773"/>
                      <a:ext cx="1019146" cy="421363"/>
                      <a:chOff x="5293799" y="1898773"/>
                      <a:chExt cx="1019146" cy="421363"/>
                    </a:xfrm>
                  </p:grpSpPr>
                  <p:sp>
                    <p:nvSpPr>
                      <p:cNvPr id="89" name="مستطيل مستدير الزوايا 88">
                        <a:extLst>
                          <a:ext uri="{FF2B5EF4-FFF2-40B4-BE49-F238E27FC236}">
                            <a16:creationId xmlns:a16="http://schemas.microsoft.com/office/drawing/2014/main" id="{030EB5C7-565A-EA4C-BF36-CADFE3D9BD2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914235" y="2224405"/>
                        <a:ext cx="398108" cy="95731"/>
                      </a:xfrm>
                      <a:prstGeom prst="roundRect">
                        <a:avLst/>
                      </a:prstGeom>
                      <a:gradFill>
                        <a:gsLst>
                          <a:gs pos="0">
                            <a:schemeClr val="accent3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3">
                              <a:lumMod val="30000"/>
                              <a:lumOff val="7000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w="165100" prst="coolSlan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defTabSz="685800">
                          <a:defRPr/>
                        </a:pPr>
                        <a:endParaRPr lang="ar-SA" sz="1350" dirty="0"/>
                      </a:p>
                    </p:txBody>
                  </p:sp>
                  <p:sp>
                    <p:nvSpPr>
                      <p:cNvPr id="90" name="مستطيل مستدير الزوايا 89">
                        <a:extLst>
                          <a:ext uri="{FF2B5EF4-FFF2-40B4-BE49-F238E27FC236}">
                            <a16:creationId xmlns:a16="http://schemas.microsoft.com/office/drawing/2014/main" id="{68A9E73F-8DC0-5348-ABDD-39E54CF9463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93801" y="1906865"/>
                        <a:ext cx="398108" cy="95731"/>
                      </a:xfrm>
                      <a:prstGeom prst="roundRect">
                        <a:avLst/>
                      </a:prstGeom>
                      <a:gradFill>
                        <a:gsLst>
                          <a:gs pos="0">
                            <a:schemeClr val="accent3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3">
                              <a:lumMod val="30000"/>
                              <a:lumOff val="7000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w="165100" prst="coolSlan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defTabSz="685800">
                          <a:defRPr/>
                        </a:pPr>
                        <a:endParaRPr lang="ar-SA" sz="1350" dirty="0"/>
                      </a:p>
                    </p:txBody>
                  </p:sp>
                  <p:sp>
                    <p:nvSpPr>
                      <p:cNvPr id="91" name="مستطيل مستدير الزوايا 90">
                        <a:extLst>
                          <a:ext uri="{FF2B5EF4-FFF2-40B4-BE49-F238E27FC236}">
                            <a16:creationId xmlns:a16="http://schemas.microsoft.com/office/drawing/2014/main" id="{97E5C65D-F5E6-8C44-B404-5D0D2A2E375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93799" y="2224404"/>
                        <a:ext cx="398108" cy="95731"/>
                      </a:xfrm>
                      <a:prstGeom prst="roundRect">
                        <a:avLst/>
                      </a:prstGeom>
                      <a:gradFill>
                        <a:gsLst>
                          <a:gs pos="0">
                            <a:schemeClr val="accent3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3">
                              <a:lumMod val="30000"/>
                              <a:lumOff val="7000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w="165100" prst="coolSlan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defTabSz="685800">
                          <a:defRPr/>
                        </a:pPr>
                        <a:endParaRPr lang="ar-SA" sz="1350"/>
                      </a:p>
                    </p:txBody>
                  </p:sp>
                  <p:sp>
                    <p:nvSpPr>
                      <p:cNvPr id="92" name="مستطيل مستدير الزوايا 91">
                        <a:extLst>
                          <a:ext uri="{FF2B5EF4-FFF2-40B4-BE49-F238E27FC236}">
                            <a16:creationId xmlns:a16="http://schemas.microsoft.com/office/drawing/2014/main" id="{8314E805-4D18-4A4E-9210-347645CB0D7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914837" y="1898773"/>
                        <a:ext cx="398108" cy="95731"/>
                      </a:xfrm>
                      <a:prstGeom prst="roundRect">
                        <a:avLst/>
                      </a:prstGeom>
                      <a:gradFill>
                        <a:gsLst>
                          <a:gs pos="0">
                            <a:schemeClr val="accent3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3">
                              <a:lumMod val="30000"/>
                              <a:lumOff val="7000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w="165100" prst="coolSlan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defTabSz="685800">
                          <a:defRPr/>
                        </a:pPr>
                        <a:endParaRPr lang="ar-SA" sz="1350" dirty="0"/>
                      </a:p>
                    </p:txBody>
                  </p:sp>
                </p:grpSp>
                <p:sp>
                  <p:nvSpPr>
                    <p:cNvPr id="87" name="Google Shape;153;p5">
                      <a:extLst>
                        <a:ext uri="{FF2B5EF4-FFF2-40B4-BE49-F238E27FC236}">
                          <a16:creationId xmlns:a16="http://schemas.microsoft.com/office/drawing/2014/main" id="{88152DAF-4698-964B-80BF-4CD7A200E30B}"/>
                        </a:ext>
                      </a:extLst>
                    </p:cNvPr>
                    <p:cNvSpPr/>
                    <p:nvPr/>
                  </p:nvSpPr>
                  <p:spPr bwMode="auto">
                    <a:xfrm rot="10800000" flipV="1">
                      <a:off x="5422837" y="2240588"/>
                      <a:ext cx="790983" cy="65934"/>
                    </a:xfrm>
                    <a:prstGeom prst="flowChartTerminator">
                      <a:avLst/>
                    </a:prstGeom>
                    <a:gradFill>
                      <a:gsLst>
                        <a:gs pos="0">
                          <a:srgbClr val="595959"/>
                        </a:gs>
                        <a:gs pos="24000">
                          <a:srgbClr val="3F3F3F"/>
                        </a:gs>
                        <a:gs pos="47000">
                          <a:srgbClr val="D0CFC6"/>
                        </a:gs>
                        <a:gs pos="79668">
                          <a:schemeClr val="lt1"/>
                        </a:gs>
                        <a:gs pos="93000">
                          <a:srgbClr val="3F3F3F"/>
                        </a:gs>
                        <a:gs pos="100000">
                          <a:srgbClr val="3F3F3F"/>
                        </a:gs>
                      </a:gsLst>
                      <a:lin ang="0" scaled="0"/>
                    </a:gradFill>
                    <a:ln>
                      <a:noFill/>
                    </a:ln>
                    <a:scene3d>
                      <a:camera prst="orthographicFront"/>
                      <a:lightRig rig="threePt" dir="t"/>
                    </a:scene3d>
                    <a:sp3d>
                      <a:bevelT w="165100" prst="coolSlant"/>
                    </a:sp3d>
                  </p:spPr>
                  <p:txBody>
                    <a:bodyPr spcFirstLastPara="1" lIns="68569" tIns="34275" rIns="68569" bIns="34275" anchor="ctr"/>
                    <a:lstStyle/>
                    <a:p>
                      <a:pPr algn="ctr" defTabSz="685800">
                        <a:defRPr/>
                      </a:pPr>
                      <a:endParaRPr sz="1350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88" name="Google Shape;153;p5">
                      <a:extLst>
                        <a:ext uri="{FF2B5EF4-FFF2-40B4-BE49-F238E27FC236}">
                          <a16:creationId xmlns:a16="http://schemas.microsoft.com/office/drawing/2014/main" id="{4F3079B3-94A4-854A-AFFC-109E4E3EE23D}"/>
                        </a:ext>
                      </a:extLst>
                    </p:cNvPr>
                    <p:cNvSpPr/>
                    <p:nvPr/>
                  </p:nvSpPr>
                  <p:spPr bwMode="auto">
                    <a:xfrm rot="10800000" flipV="1">
                      <a:off x="5407881" y="1928570"/>
                      <a:ext cx="790983" cy="65934"/>
                    </a:xfrm>
                    <a:prstGeom prst="flowChartTerminator">
                      <a:avLst/>
                    </a:prstGeom>
                    <a:gradFill>
                      <a:gsLst>
                        <a:gs pos="0">
                          <a:srgbClr val="595959"/>
                        </a:gs>
                        <a:gs pos="24000">
                          <a:srgbClr val="3F3F3F"/>
                        </a:gs>
                        <a:gs pos="47000">
                          <a:schemeClr val="bg2"/>
                        </a:gs>
                        <a:gs pos="79668">
                          <a:schemeClr val="lt1"/>
                        </a:gs>
                        <a:gs pos="93000">
                          <a:srgbClr val="3F3F3F"/>
                        </a:gs>
                        <a:gs pos="100000">
                          <a:srgbClr val="3F3F3F"/>
                        </a:gs>
                      </a:gsLst>
                      <a:lin ang="0" scaled="0"/>
                    </a:gradFill>
                    <a:ln>
                      <a:noFill/>
                    </a:ln>
                    <a:scene3d>
                      <a:camera prst="orthographicFront"/>
                      <a:lightRig rig="threePt" dir="t"/>
                    </a:scene3d>
                    <a:sp3d>
                      <a:bevelT w="165100" prst="coolSlant"/>
                    </a:sp3d>
                  </p:spPr>
                  <p:txBody>
                    <a:bodyPr spcFirstLastPara="1" lIns="68569" tIns="34275" rIns="68569" bIns="34275" anchor="ctr"/>
                    <a:lstStyle/>
                    <a:p>
                      <a:pPr algn="ctr" defTabSz="685800">
                        <a:defRPr/>
                      </a:pPr>
                      <a:endParaRPr sz="1350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93" name="مجموعة 110">
                    <a:extLst>
                      <a:ext uri="{FF2B5EF4-FFF2-40B4-BE49-F238E27FC236}">
                        <a16:creationId xmlns:a16="http://schemas.microsoft.com/office/drawing/2014/main" id="{831C2CC7-ACDE-7A47-86C7-A65306A2E9A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 rot="16200000">
                    <a:off x="1009996" y="343252"/>
                    <a:ext cx="1076124" cy="746079"/>
                    <a:chOff x="5293799" y="1898773"/>
                    <a:chExt cx="1019146" cy="421363"/>
                  </a:xfrm>
                </p:grpSpPr>
                <p:grpSp>
                  <p:nvGrpSpPr>
                    <p:cNvPr id="94" name="مجموعة 111">
                      <a:extLst>
                        <a:ext uri="{FF2B5EF4-FFF2-40B4-BE49-F238E27FC236}">
                          <a16:creationId xmlns:a16="http://schemas.microsoft.com/office/drawing/2014/main" id="{9B1E8C9A-D563-404E-AC49-F1EAE3110335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293799" y="1898773"/>
                      <a:ext cx="1019146" cy="421363"/>
                      <a:chOff x="5293799" y="1898773"/>
                      <a:chExt cx="1019146" cy="421363"/>
                    </a:xfrm>
                  </p:grpSpPr>
                  <p:sp>
                    <p:nvSpPr>
                      <p:cNvPr id="97" name="مستطيل مستدير الزوايا 96">
                        <a:extLst>
                          <a:ext uri="{FF2B5EF4-FFF2-40B4-BE49-F238E27FC236}">
                            <a16:creationId xmlns:a16="http://schemas.microsoft.com/office/drawing/2014/main" id="{28FEA676-9570-9E40-B956-A25836039B7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914235" y="2224405"/>
                        <a:ext cx="398108" cy="95731"/>
                      </a:xfrm>
                      <a:prstGeom prst="roundRect">
                        <a:avLst/>
                      </a:prstGeom>
                      <a:gradFill>
                        <a:gsLst>
                          <a:gs pos="0">
                            <a:schemeClr val="accent3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3">
                              <a:lumMod val="30000"/>
                              <a:lumOff val="7000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w="165100" prst="coolSlan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defTabSz="685800">
                          <a:defRPr/>
                        </a:pPr>
                        <a:endParaRPr lang="ar-SA" sz="1350" dirty="0"/>
                      </a:p>
                    </p:txBody>
                  </p:sp>
                  <p:sp>
                    <p:nvSpPr>
                      <p:cNvPr id="98" name="مستطيل مستدير الزوايا 97">
                        <a:extLst>
                          <a:ext uri="{FF2B5EF4-FFF2-40B4-BE49-F238E27FC236}">
                            <a16:creationId xmlns:a16="http://schemas.microsoft.com/office/drawing/2014/main" id="{AAC9DA80-BDF3-B945-A300-B535286B8E5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93801" y="1906865"/>
                        <a:ext cx="398108" cy="95731"/>
                      </a:xfrm>
                      <a:prstGeom prst="roundRect">
                        <a:avLst/>
                      </a:prstGeom>
                      <a:gradFill>
                        <a:gsLst>
                          <a:gs pos="0">
                            <a:schemeClr val="accent3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3">
                              <a:lumMod val="30000"/>
                              <a:lumOff val="7000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w="165100" prst="coolSlan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defTabSz="685800">
                          <a:defRPr/>
                        </a:pPr>
                        <a:endParaRPr lang="ar-SA" sz="1350" dirty="0"/>
                      </a:p>
                    </p:txBody>
                  </p:sp>
                  <p:sp>
                    <p:nvSpPr>
                      <p:cNvPr id="99" name="مستطيل مستدير الزوايا 98">
                        <a:extLst>
                          <a:ext uri="{FF2B5EF4-FFF2-40B4-BE49-F238E27FC236}">
                            <a16:creationId xmlns:a16="http://schemas.microsoft.com/office/drawing/2014/main" id="{F233800A-F4DF-7A45-8A5A-7B299AAA640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93799" y="2224404"/>
                        <a:ext cx="398108" cy="95731"/>
                      </a:xfrm>
                      <a:prstGeom prst="roundRect">
                        <a:avLst/>
                      </a:prstGeom>
                      <a:gradFill>
                        <a:gsLst>
                          <a:gs pos="0">
                            <a:schemeClr val="accent3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3">
                              <a:lumMod val="30000"/>
                              <a:lumOff val="7000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w="165100" prst="coolSlan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defTabSz="685800">
                          <a:defRPr/>
                        </a:pPr>
                        <a:endParaRPr lang="ar-SA" sz="1350"/>
                      </a:p>
                    </p:txBody>
                  </p:sp>
                  <p:sp>
                    <p:nvSpPr>
                      <p:cNvPr id="100" name="مستطيل مستدير الزوايا 99">
                        <a:extLst>
                          <a:ext uri="{FF2B5EF4-FFF2-40B4-BE49-F238E27FC236}">
                            <a16:creationId xmlns:a16="http://schemas.microsoft.com/office/drawing/2014/main" id="{5BBE4F7E-4FF9-184F-BD0E-6F5A0281CB6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914837" y="1898773"/>
                        <a:ext cx="398108" cy="95731"/>
                      </a:xfrm>
                      <a:prstGeom prst="roundRect">
                        <a:avLst/>
                      </a:prstGeom>
                      <a:gradFill>
                        <a:gsLst>
                          <a:gs pos="0">
                            <a:schemeClr val="accent3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3">
                              <a:lumMod val="30000"/>
                              <a:lumOff val="7000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w="165100" prst="coolSlan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defTabSz="685800">
                          <a:defRPr/>
                        </a:pPr>
                        <a:endParaRPr lang="ar-SA" sz="1350" dirty="0"/>
                      </a:p>
                    </p:txBody>
                  </p:sp>
                </p:grpSp>
                <p:sp>
                  <p:nvSpPr>
                    <p:cNvPr id="95" name="Google Shape;153;p5">
                      <a:extLst>
                        <a:ext uri="{FF2B5EF4-FFF2-40B4-BE49-F238E27FC236}">
                          <a16:creationId xmlns:a16="http://schemas.microsoft.com/office/drawing/2014/main" id="{B1338737-B85E-8944-83F3-190E6BB8B029}"/>
                        </a:ext>
                      </a:extLst>
                    </p:cNvPr>
                    <p:cNvSpPr/>
                    <p:nvPr/>
                  </p:nvSpPr>
                  <p:spPr bwMode="auto">
                    <a:xfrm rot="10800000" flipV="1">
                      <a:off x="5422837" y="2240588"/>
                      <a:ext cx="790983" cy="65934"/>
                    </a:xfrm>
                    <a:prstGeom prst="flowChartTerminator">
                      <a:avLst/>
                    </a:prstGeom>
                    <a:gradFill>
                      <a:gsLst>
                        <a:gs pos="0">
                          <a:srgbClr val="595959"/>
                        </a:gs>
                        <a:gs pos="24000">
                          <a:srgbClr val="3F3F3F"/>
                        </a:gs>
                        <a:gs pos="47000">
                          <a:srgbClr val="D0CFC6"/>
                        </a:gs>
                        <a:gs pos="79668">
                          <a:schemeClr val="lt1"/>
                        </a:gs>
                        <a:gs pos="93000">
                          <a:srgbClr val="3F3F3F"/>
                        </a:gs>
                        <a:gs pos="100000">
                          <a:srgbClr val="3F3F3F"/>
                        </a:gs>
                      </a:gsLst>
                      <a:lin ang="0" scaled="0"/>
                    </a:gradFill>
                    <a:ln>
                      <a:noFill/>
                    </a:ln>
                    <a:scene3d>
                      <a:camera prst="orthographicFront"/>
                      <a:lightRig rig="threePt" dir="t"/>
                    </a:scene3d>
                    <a:sp3d>
                      <a:bevelT w="165100" prst="coolSlant"/>
                    </a:sp3d>
                  </p:spPr>
                  <p:txBody>
                    <a:bodyPr spcFirstLastPara="1" lIns="68569" tIns="34275" rIns="68569" bIns="34275" anchor="ctr"/>
                    <a:lstStyle/>
                    <a:p>
                      <a:pPr algn="ctr" defTabSz="685800">
                        <a:defRPr/>
                      </a:pPr>
                      <a:endParaRPr sz="1350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6" name="Google Shape;153;p5">
                      <a:extLst>
                        <a:ext uri="{FF2B5EF4-FFF2-40B4-BE49-F238E27FC236}">
                          <a16:creationId xmlns:a16="http://schemas.microsoft.com/office/drawing/2014/main" id="{D2DF8137-45DA-E044-ADA4-F3FDA5178177}"/>
                        </a:ext>
                      </a:extLst>
                    </p:cNvPr>
                    <p:cNvSpPr/>
                    <p:nvPr/>
                  </p:nvSpPr>
                  <p:spPr bwMode="auto">
                    <a:xfrm rot="10800000" flipV="1">
                      <a:off x="5407881" y="1928570"/>
                      <a:ext cx="790983" cy="65934"/>
                    </a:xfrm>
                    <a:prstGeom prst="flowChartTerminator">
                      <a:avLst/>
                    </a:prstGeom>
                    <a:gradFill>
                      <a:gsLst>
                        <a:gs pos="0">
                          <a:srgbClr val="595959"/>
                        </a:gs>
                        <a:gs pos="24000">
                          <a:srgbClr val="3F3F3F"/>
                        </a:gs>
                        <a:gs pos="47000">
                          <a:schemeClr val="bg2"/>
                        </a:gs>
                        <a:gs pos="79668">
                          <a:schemeClr val="lt1"/>
                        </a:gs>
                        <a:gs pos="93000">
                          <a:srgbClr val="3F3F3F"/>
                        </a:gs>
                        <a:gs pos="100000">
                          <a:srgbClr val="3F3F3F"/>
                        </a:gs>
                      </a:gsLst>
                      <a:lin ang="0" scaled="0"/>
                    </a:gradFill>
                    <a:ln>
                      <a:noFill/>
                    </a:ln>
                    <a:scene3d>
                      <a:camera prst="orthographicFront"/>
                      <a:lightRig rig="threePt" dir="t"/>
                    </a:scene3d>
                    <a:sp3d>
                      <a:bevelT w="165100" prst="coolSlant"/>
                    </a:sp3d>
                  </p:spPr>
                  <p:txBody>
                    <a:bodyPr spcFirstLastPara="1" lIns="68569" tIns="34275" rIns="68569" bIns="34275" anchor="ctr"/>
                    <a:lstStyle/>
                    <a:p>
                      <a:pPr algn="ctr" defTabSz="685800">
                        <a:defRPr/>
                      </a:pPr>
                      <a:endParaRPr sz="1350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</p:grpSp>
          <p:pic>
            <p:nvPicPr>
              <p:cNvPr id="15" name="صورة 14">
                <a:extLst>
                  <a:ext uri="{FF2B5EF4-FFF2-40B4-BE49-F238E27FC236}">
                    <a16:creationId xmlns:a16="http://schemas.microsoft.com/office/drawing/2014/main" id="{13D672F3-C997-1A47-A4EB-0D6E943191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 amt="5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CrisscrossEtching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57238" y="833352"/>
                <a:ext cx="11016137" cy="5581736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</p:pic>
        </p:grpSp>
        <p:pic>
          <p:nvPicPr>
            <p:cNvPr id="13" name="صورة 12">
              <a:extLst>
                <a:ext uri="{FF2B5EF4-FFF2-40B4-BE49-F238E27FC236}">
                  <a16:creationId xmlns:a16="http://schemas.microsoft.com/office/drawing/2014/main" id="{F63A5EB2-FC94-5248-AF1C-E068B16E48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0000"/>
            </a:blip>
            <a:stretch>
              <a:fillRect/>
            </a:stretch>
          </p:blipFill>
          <p:spPr>
            <a:xfrm>
              <a:off x="593711" y="2913824"/>
              <a:ext cx="4104858" cy="3110824"/>
            </a:xfrm>
            <a:prstGeom prst="rect">
              <a:avLst/>
            </a:prstGeom>
          </p:spPr>
        </p:pic>
      </p:grp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138E2009-749C-524C-B908-E033B9ADB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1947" y="6342040"/>
            <a:ext cx="2743200" cy="365125"/>
          </a:xfrm>
        </p:spPr>
        <p:txBody>
          <a:bodyPr/>
          <a:lstStyle/>
          <a:p>
            <a:fld id="{F925E5B0-F6F0-B247-8487-6A2CF50D42E2}" type="slidenum">
              <a:rPr lang="ar-SA" smtClean="0"/>
              <a:t>204</a:t>
            </a:fld>
            <a:endParaRPr lang="ar-SA" dirty="0"/>
          </a:p>
        </p:txBody>
      </p:sp>
      <p:sp>
        <p:nvSpPr>
          <p:cNvPr id="101" name="مستطيل 100">
            <a:extLst>
              <a:ext uri="{FF2B5EF4-FFF2-40B4-BE49-F238E27FC236}">
                <a16:creationId xmlns:a16="http://schemas.microsoft.com/office/drawing/2014/main" id="{0AA5580B-4F85-ED41-8AF9-9141A20EACBF}"/>
              </a:ext>
            </a:extLst>
          </p:cNvPr>
          <p:cNvSpPr/>
          <p:nvPr/>
        </p:nvSpPr>
        <p:spPr>
          <a:xfrm>
            <a:off x="4113764" y="2885458"/>
            <a:ext cx="6160109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5400" dirty="0">
                <a:solidFill>
                  <a:srgbClr val="FF0000"/>
                </a:solidFill>
                <a:latin typeface="Beirut" pitchFamily="2" charset="-78"/>
                <a:cs typeface="Beirut" pitchFamily="2" charset="-78"/>
              </a:rPr>
              <a:t>٢-٤</a:t>
            </a:r>
          </a:p>
          <a:p>
            <a:pPr algn="ctr">
              <a:defRPr/>
            </a:pPr>
            <a:r>
              <a:rPr lang="ar-SA" sz="6000" dirty="0">
                <a:solidFill>
                  <a:srgbClr val="7030A0"/>
                </a:solidFill>
                <a:latin typeface="Beirut" pitchFamily="2" charset="-78"/>
                <a:cs typeface="Beirut" pitchFamily="2" charset="-78"/>
              </a:rPr>
              <a:t>حل المعادلات الخطية بيانيا</a:t>
            </a:r>
          </a:p>
        </p:txBody>
      </p:sp>
    </p:spTree>
    <p:extLst>
      <p:ext uri="{BB962C8B-B14F-4D97-AF65-F5344CB8AC3E}">
        <p14:creationId xmlns:p14="http://schemas.microsoft.com/office/powerpoint/2010/main" val="5771304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drape" invX="1"/>
      </p:transition>
    </mc:Choice>
    <mc:Fallback xmlns="">
      <p:transition spd="slow" advClick="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>
            <a:extLst>
              <a:ext uri="{FF2B5EF4-FFF2-40B4-BE49-F238E27FC236}">
                <a16:creationId xmlns:a16="http://schemas.microsoft.com/office/drawing/2014/main" id="{8C0ED7A3-8A30-3A4C-8347-C9ACC9F689BD}"/>
              </a:ext>
            </a:extLst>
          </p:cNvPr>
          <p:cNvSpPr/>
          <p:nvPr/>
        </p:nvSpPr>
        <p:spPr>
          <a:xfrm>
            <a:off x="353878" y="178229"/>
            <a:ext cx="11484244" cy="6408711"/>
          </a:xfrm>
          <a:prstGeom prst="round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13D672F3-C997-1A47-A4EB-0D6E943191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7238" y="833352"/>
            <a:ext cx="11016137" cy="558173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4" name="مستطيل مستدير الزوايا 103">
            <a:extLst>
              <a:ext uri="{FF2B5EF4-FFF2-40B4-BE49-F238E27FC236}">
                <a16:creationId xmlns:a16="http://schemas.microsoft.com/office/drawing/2014/main" id="{806B5BCE-B8FB-714B-9BA9-776E13079A62}"/>
              </a:ext>
            </a:extLst>
          </p:cNvPr>
          <p:cNvSpPr/>
          <p:nvPr/>
        </p:nvSpPr>
        <p:spPr>
          <a:xfrm>
            <a:off x="595595" y="618319"/>
            <a:ext cx="11096787" cy="5796770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5" name="مستطيل مستدير الزوايا 104">
            <a:extLst>
              <a:ext uri="{FF2B5EF4-FFF2-40B4-BE49-F238E27FC236}">
                <a16:creationId xmlns:a16="http://schemas.microsoft.com/office/drawing/2014/main" id="{6566C454-AECE-FD4E-A839-C7201BE18EC6}"/>
              </a:ext>
            </a:extLst>
          </p:cNvPr>
          <p:cNvSpPr/>
          <p:nvPr/>
        </p:nvSpPr>
        <p:spPr>
          <a:xfrm>
            <a:off x="636091" y="614389"/>
            <a:ext cx="11096787" cy="5796770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F9CC5B45-3701-EB40-A57C-92F94AE26A8A}"/>
              </a:ext>
            </a:extLst>
          </p:cNvPr>
          <p:cNvGrpSpPr/>
          <p:nvPr/>
        </p:nvGrpSpPr>
        <p:grpSpPr>
          <a:xfrm>
            <a:off x="571344" y="614389"/>
            <a:ext cx="11508494" cy="6298245"/>
            <a:chOff x="571344" y="614389"/>
            <a:chExt cx="11508494" cy="6298245"/>
          </a:xfrm>
        </p:grpSpPr>
        <p:sp>
          <p:nvSpPr>
            <p:cNvPr id="106" name="مستطيل مستدير الزوايا 105">
              <a:extLst>
                <a:ext uri="{FF2B5EF4-FFF2-40B4-BE49-F238E27FC236}">
                  <a16:creationId xmlns:a16="http://schemas.microsoft.com/office/drawing/2014/main" id="{84DF02DB-973C-5C4E-940A-5ADFB1DAA22D}"/>
                </a:ext>
              </a:extLst>
            </p:cNvPr>
            <p:cNvSpPr/>
            <p:nvPr/>
          </p:nvSpPr>
          <p:spPr>
            <a:xfrm>
              <a:off x="571344" y="614389"/>
              <a:ext cx="11096787" cy="5796770"/>
            </a:xfrm>
            <a:prstGeom prst="roundRect">
              <a:avLst/>
            </a:prstGeom>
            <a:blipFill>
              <a:blip r:embed="rId5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13" name="صورة 12">
              <a:extLst>
                <a:ext uri="{FF2B5EF4-FFF2-40B4-BE49-F238E27FC236}">
                  <a16:creationId xmlns:a16="http://schemas.microsoft.com/office/drawing/2014/main" id="{94189E1B-BE51-E441-BF0F-EE5AA7AA81E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35000"/>
            </a:blip>
            <a:stretch>
              <a:fillRect/>
            </a:stretch>
          </p:blipFill>
          <p:spPr>
            <a:xfrm>
              <a:off x="11119069" y="5949940"/>
              <a:ext cx="960769" cy="962694"/>
            </a:xfrm>
            <a:prstGeom prst="rect">
              <a:avLst/>
            </a:prstGeom>
          </p:spPr>
        </p:pic>
      </p:grpSp>
      <p:pic>
        <p:nvPicPr>
          <p:cNvPr id="101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00181BFC-BD5C-3241-A39B-D15D788AA2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824973" y="-44605"/>
            <a:ext cx="127859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" name="مستطيل 106">
            <a:extLst>
              <a:ext uri="{FF2B5EF4-FFF2-40B4-BE49-F238E27FC236}">
                <a16:creationId xmlns:a16="http://schemas.microsoft.com/office/drawing/2014/main" id="{97CA8C4D-DC24-0A43-B441-228E8D43B608}"/>
              </a:ext>
            </a:extLst>
          </p:cNvPr>
          <p:cNvSpPr/>
          <p:nvPr/>
        </p:nvSpPr>
        <p:spPr>
          <a:xfrm rot="385153">
            <a:off x="10005813" y="99967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تدرب</a:t>
            </a: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498F7D1C-6094-284C-9F06-D3118BD7B345}"/>
              </a:ext>
            </a:extLst>
          </p:cNvPr>
          <p:cNvGrpSpPr/>
          <p:nvPr/>
        </p:nvGrpSpPr>
        <p:grpSpPr>
          <a:xfrm>
            <a:off x="1175017" y="3290"/>
            <a:ext cx="9841965" cy="1169410"/>
            <a:chOff x="1175017" y="147233"/>
            <a:chExt cx="9841965" cy="1169410"/>
          </a:xfrm>
        </p:grpSpPr>
        <p:sp>
          <p:nvSpPr>
            <p:cNvPr id="102" name="مستطيل مستدير الزوايا 101">
              <a:extLst>
                <a:ext uri="{FF2B5EF4-FFF2-40B4-BE49-F238E27FC236}">
                  <a16:creationId xmlns:a16="http://schemas.microsoft.com/office/drawing/2014/main" id="{BA0F24FD-DF89-5A4A-A1C2-61FEADB46786}"/>
                </a:ext>
              </a:extLst>
            </p:cNvPr>
            <p:cNvSpPr/>
            <p:nvPr/>
          </p:nvSpPr>
          <p:spPr>
            <a:xfrm>
              <a:off x="1175017" y="282896"/>
              <a:ext cx="9841965" cy="550456"/>
            </a:xfrm>
            <a:prstGeom prst="roundRect">
              <a:avLst/>
            </a:prstGeom>
            <a:gradFill>
              <a:gsLst>
                <a:gs pos="0">
                  <a:schemeClr val="accent6">
                    <a:lumMod val="40000"/>
                    <a:lumOff val="60000"/>
                  </a:schemeClr>
                </a:gs>
                <a:gs pos="74000">
                  <a:schemeClr val="bg2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grpSp>
          <p:nvGrpSpPr>
            <p:cNvPr id="103" name="مجموعة 102">
              <a:extLst>
                <a:ext uri="{FF2B5EF4-FFF2-40B4-BE49-F238E27FC236}">
                  <a16:creationId xmlns:a16="http://schemas.microsoft.com/office/drawing/2014/main" id="{89B07C66-5BC3-B047-AF48-0920436C0FCB}"/>
                </a:ext>
              </a:extLst>
            </p:cNvPr>
            <p:cNvGrpSpPr/>
            <p:nvPr/>
          </p:nvGrpSpPr>
          <p:grpSpPr>
            <a:xfrm>
              <a:off x="1175018" y="147233"/>
              <a:ext cx="9825293" cy="1169410"/>
              <a:chOff x="1175018" y="147233"/>
              <a:chExt cx="9825293" cy="1169410"/>
            </a:xfrm>
          </p:grpSpPr>
          <p:grpSp>
            <p:nvGrpSpPr>
              <p:cNvPr id="5" name="مجموعة 110">
                <a:extLst>
                  <a:ext uri="{FF2B5EF4-FFF2-40B4-BE49-F238E27FC236}">
                    <a16:creationId xmlns:a16="http://schemas.microsoft.com/office/drawing/2014/main" id="{D8FB447C-78AE-5B4C-A916-DB9DF6511D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10089210" y="312255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6" name="مجموعة 111">
                  <a:extLst>
                    <a:ext uri="{FF2B5EF4-FFF2-40B4-BE49-F238E27FC236}">
                      <a16:creationId xmlns:a16="http://schemas.microsoft.com/office/drawing/2014/main" id="{67D72977-B08C-7D4E-B0D7-DBDA2819BE6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9" name="مستطيل مستدير الزوايا 8">
                    <a:extLst>
                      <a:ext uri="{FF2B5EF4-FFF2-40B4-BE49-F238E27FC236}">
                        <a16:creationId xmlns:a16="http://schemas.microsoft.com/office/drawing/2014/main" id="{B11773FE-C44F-974B-B5B8-2B35FCAF8528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10" name="مستطيل مستدير الزوايا 9">
                    <a:extLst>
                      <a:ext uri="{FF2B5EF4-FFF2-40B4-BE49-F238E27FC236}">
                        <a16:creationId xmlns:a16="http://schemas.microsoft.com/office/drawing/2014/main" id="{7B167454-792B-D94C-9DDF-E60B4E635265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11" name="مستطيل مستدير الزوايا 10">
                    <a:extLst>
                      <a:ext uri="{FF2B5EF4-FFF2-40B4-BE49-F238E27FC236}">
                        <a16:creationId xmlns:a16="http://schemas.microsoft.com/office/drawing/2014/main" id="{AE14DBDD-5CEB-A747-9A03-AE00ACDFBD92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12" name="مستطيل مستدير الزوايا 11">
                    <a:extLst>
                      <a:ext uri="{FF2B5EF4-FFF2-40B4-BE49-F238E27FC236}">
                        <a16:creationId xmlns:a16="http://schemas.microsoft.com/office/drawing/2014/main" id="{BA5D3C2D-21AD-ED41-B069-C79CE954970A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" name="Google Shape;153;p5">
                  <a:extLst>
                    <a:ext uri="{FF2B5EF4-FFF2-40B4-BE49-F238E27FC236}">
                      <a16:creationId xmlns:a16="http://schemas.microsoft.com/office/drawing/2014/main" id="{99327B25-9955-0F49-9A23-9631804D749C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" name="Google Shape;153;p5">
                  <a:extLst>
                    <a:ext uri="{FF2B5EF4-FFF2-40B4-BE49-F238E27FC236}">
                      <a16:creationId xmlns:a16="http://schemas.microsoft.com/office/drawing/2014/main" id="{017969FD-F0F8-D34F-BDB6-D812313463D6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5" name="مجموعة 110">
                <a:extLst>
                  <a:ext uri="{FF2B5EF4-FFF2-40B4-BE49-F238E27FC236}">
                    <a16:creationId xmlns:a16="http://schemas.microsoft.com/office/drawing/2014/main" id="{86E76CD3-003F-D947-9014-8F9C6C441A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8633352" y="328049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46" name="مجموعة 111">
                  <a:extLst>
                    <a:ext uri="{FF2B5EF4-FFF2-40B4-BE49-F238E27FC236}">
                      <a16:creationId xmlns:a16="http://schemas.microsoft.com/office/drawing/2014/main" id="{94C35998-35ED-E04B-BE8E-4B91B91686A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49" name="مستطيل مستدير الزوايا 48">
                    <a:extLst>
                      <a:ext uri="{FF2B5EF4-FFF2-40B4-BE49-F238E27FC236}">
                        <a16:creationId xmlns:a16="http://schemas.microsoft.com/office/drawing/2014/main" id="{2E487F7A-09CD-C142-AFB9-6805CC16F0D0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0" name="مستطيل مستدير الزوايا 49">
                    <a:extLst>
                      <a:ext uri="{FF2B5EF4-FFF2-40B4-BE49-F238E27FC236}">
                        <a16:creationId xmlns:a16="http://schemas.microsoft.com/office/drawing/2014/main" id="{1E838335-7CEE-A048-85DC-6D54CE2F3C09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1" name="مستطيل مستدير الزوايا 50">
                    <a:extLst>
                      <a:ext uri="{FF2B5EF4-FFF2-40B4-BE49-F238E27FC236}">
                        <a16:creationId xmlns:a16="http://schemas.microsoft.com/office/drawing/2014/main" id="{E7C7CBDD-7DA1-FB4E-ABA3-33351C66DD3F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52" name="مستطيل مستدير الزوايا 51">
                    <a:extLst>
                      <a:ext uri="{FF2B5EF4-FFF2-40B4-BE49-F238E27FC236}">
                        <a16:creationId xmlns:a16="http://schemas.microsoft.com/office/drawing/2014/main" id="{C0DE696C-F2EC-7B48-B33C-77F7B7339C28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47" name="Google Shape;153;p5">
                  <a:extLst>
                    <a:ext uri="{FF2B5EF4-FFF2-40B4-BE49-F238E27FC236}">
                      <a16:creationId xmlns:a16="http://schemas.microsoft.com/office/drawing/2014/main" id="{2EE3B57C-8BDE-A746-8E4B-B5D1A179AE81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" name="Google Shape;153;p5">
                  <a:extLst>
                    <a:ext uri="{FF2B5EF4-FFF2-40B4-BE49-F238E27FC236}">
                      <a16:creationId xmlns:a16="http://schemas.microsoft.com/office/drawing/2014/main" id="{F406B427-FB9E-F541-8CE6-505B398A1D8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3" name="مجموعة 110">
                <a:extLst>
                  <a:ext uri="{FF2B5EF4-FFF2-40B4-BE49-F238E27FC236}">
                    <a16:creationId xmlns:a16="http://schemas.microsoft.com/office/drawing/2014/main" id="{275C270F-E3F1-464C-B22A-BDD63369D0D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7303136" y="278879"/>
                <a:ext cx="1105793" cy="917531"/>
                <a:chOff x="5245129" y="1929694"/>
                <a:chExt cx="1047244" cy="518194"/>
              </a:xfrm>
            </p:grpSpPr>
            <p:grpSp>
              <p:nvGrpSpPr>
                <p:cNvPr id="54" name="مجموعة 111">
                  <a:extLst>
                    <a:ext uri="{FF2B5EF4-FFF2-40B4-BE49-F238E27FC236}">
                      <a16:creationId xmlns:a16="http://schemas.microsoft.com/office/drawing/2014/main" id="{CA4C9D07-B687-2F45-A2DA-CF7DB5E29DC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45129" y="1929694"/>
                  <a:ext cx="1047244" cy="514828"/>
                  <a:chOff x="5245129" y="1929694"/>
                  <a:chExt cx="1047244" cy="514828"/>
                </a:xfrm>
              </p:grpSpPr>
              <p:sp>
                <p:nvSpPr>
                  <p:cNvPr id="57" name="مستطيل مستدير الزوايا 56">
                    <a:extLst>
                      <a:ext uri="{FF2B5EF4-FFF2-40B4-BE49-F238E27FC236}">
                        <a16:creationId xmlns:a16="http://schemas.microsoft.com/office/drawing/2014/main" id="{937AB966-247A-E143-B768-DD65C35A92D0}"/>
                      </a:ext>
                    </a:extLst>
                  </p:cNvPr>
                  <p:cNvSpPr/>
                  <p:nvPr/>
                </p:nvSpPr>
                <p:spPr>
                  <a:xfrm>
                    <a:off x="5852064" y="234879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8" name="مستطيل مستدير الزوايا 57">
                    <a:extLst>
                      <a:ext uri="{FF2B5EF4-FFF2-40B4-BE49-F238E27FC236}">
                        <a16:creationId xmlns:a16="http://schemas.microsoft.com/office/drawing/2014/main" id="{E6272113-4621-094E-A553-8225F5D538E9}"/>
                      </a:ext>
                    </a:extLst>
                  </p:cNvPr>
                  <p:cNvSpPr/>
                  <p:nvPr/>
                </p:nvSpPr>
                <p:spPr>
                  <a:xfrm>
                    <a:off x="5245129" y="1932728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9" name="مستطيل مستدير الزوايا 58">
                    <a:extLst>
                      <a:ext uri="{FF2B5EF4-FFF2-40B4-BE49-F238E27FC236}">
                        <a16:creationId xmlns:a16="http://schemas.microsoft.com/office/drawing/2014/main" id="{B079C989-BB59-CC4A-93F6-D2D3371D1C9B}"/>
                      </a:ext>
                    </a:extLst>
                  </p:cNvPr>
                  <p:cNvSpPr/>
                  <p:nvPr/>
                </p:nvSpPr>
                <p:spPr>
                  <a:xfrm>
                    <a:off x="5255194" y="234218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60" name="مستطيل مستدير الزوايا 59">
                    <a:extLst>
                      <a:ext uri="{FF2B5EF4-FFF2-40B4-BE49-F238E27FC236}">
                        <a16:creationId xmlns:a16="http://schemas.microsoft.com/office/drawing/2014/main" id="{C7500518-B718-B648-86E6-241F341BBF5F}"/>
                      </a:ext>
                    </a:extLst>
                  </p:cNvPr>
                  <p:cNvSpPr/>
                  <p:nvPr/>
                </p:nvSpPr>
                <p:spPr>
                  <a:xfrm>
                    <a:off x="5894265" y="192969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55" name="Google Shape;153;p5">
                  <a:extLst>
                    <a:ext uri="{FF2B5EF4-FFF2-40B4-BE49-F238E27FC236}">
                      <a16:creationId xmlns:a16="http://schemas.microsoft.com/office/drawing/2014/main" id="{B2C82BAD-209A-2E41-9CC0-B00E01AC4D5A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83629" y="2381954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" name="Google Shape;153;p5">
                  <a:extLst>
                    <a:ext uri="{FF2B5EF4-FFF2-40B4-BE49-F238E27FC236}">
                      <a16:creationId xmlns:a16="http://schemas.microsoft.com/office/drawing/2014/main" id="{BC8FEE3A-B906-C14F-8B28-DE0604757C6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86751" y="1952424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1" name="مجموعة 110">
                <a:extLst>
                  <a:ext uri="{FF2B5EF4-FFF2-40B4-BE49-F238E27FC236}">
                    <a16:creationId xmlns:a16="http://schemas.microsoft.com/office/drawing/2014/main" id="{00CB73BA-1415-1348-A303-627EC4ABA57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5851762" y="336312"/>
                <a:ext cx="1077846" cy="832402"/>
                <a:chOff x="5273639" y="1905166"/>
                <a:chExt cx="1020777" cy="470116"/>
              </a:xfrm>
            </p:grpSpPr>
            <p:grpSp>
              <p:nvGrpSpPr>
                <p:cNvPr id="62" name="مجموعة 111">
                  <a:extLst>
                    <a:ext uri="{FF2B5EF4-FFF2-40B4-BE49-F238E27FC236}">
                      <a16:creationId xmlns:a16="http://schemas.microsoft.com/office/drawing/2014/main" id="{C65943EA-9805-DC45-B06A-EBD9EBF2E99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73639" y="1905166"/>
                  <a:ext cx="1020777" cy="470116"/>
                  <a:chOff x="5273639" y="1905166"/>
                  <a:chExt cx="1020777" cy="470116"/>
                </a:xfrm>
              </p:grpSpPr>
              <p:sp>
                <p:nvSpPr>
                  <p:cNvPr id="65" name="مستطيل مستدير الزوايا 64">
                    <a:extLst>
                      <a:ext uri="{FF2B5EF4-FFF2-40B4-BE49-F238E27FC236}">
                        <a16:creationId xmlns:a16="http://schemas.microsoft.com/office/drawing/2014/main" id="{DC50539E-268F-7743-A958-7EF825B179D6}"/>
                      </a:ext>
                    </a:extLst>
                  </p:cNvPr>
                  <p:cNvSpPr/>
                  <p:nvPr/>
                </p:nvSpPr>
                <p:spPr>
                  <a:xfrm>
                    <a:off x="5896308" y="227955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66" name="مستطيل مستدير الزوايا 65">
                    <a:extLst>
                      <a:ext uri="{FF2B5EF4-FFF2-40B4-BE49-F238E27FC236}">
                        <a16:creationId xmlns:a16="http://schemas.microsoft.com/office/drawing/2014/main" id="{8B84A0E0-BD45-5D4F-AD8C-7A12A8611FD4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67" name="مستطيل مستدير الزوايا 66">
                    <a:extLst>
                      <a:ext uri="{FF2B5EF4-FFF2-40B4-BE49-F238E27FC236}">
                        <a16:creationId xmlns:a16="http://schemas.microsoft.com/office/drawing/2014/main" id="{42D9D22A-8C1B-6C45-A462-564DAEFBE5C4}"/>
                      </a:ext>
                    </a:extLst>
                  </p:cNvPr>
                  <p:cNvSpPr/>
                  <p:nvPr/>
                </p:nvSpPr>
                <p:spPr>
                  <a:xfrm>
                    <a:off x="5273639" y="2273700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68" name="مستطيل مستدير الزوايا 67">
                    <a:extLst>
                      <a:ext uri="{FF2B5EF4-FFF2-40B4-BE49-F238E27FC236}">
                        <a16:creationId xmlns:a16="http://schemas.microsoft.com/office/drawing/2014/main" id="{0A2C1AE4-C9D0-1D46-969E-A35CF2D5A538}"/>
                      </a:ext>
                    </a:extLst>
                  </p:cNvPr>
                  <p:cNvSpPr/>
                  <p:nvPr/>
                </p:nvSpPr>
                <p:spPr>
                  <a:xfrm>
                    <a:off x="5892765" y="1905166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64" name="Google Shape;153;p5">
                  <a:extLst>
                    <a:ext uri="{FF2B5EF4-FFF2-40B4-BE49-F238E27FC236}">
                      <a16:creationId xmlns:a16="http://schemas.microsoft.com/office/drawing/2014/main" id="{908BF49D-AE8C-674A-B883-1DE0E6B2ED9F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75891" y="191521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" name="Google Shape;153;p5">
                  <a:extLst>
                    <a:ext uri="{FF2B5EF4-FFF2-40B4-BE49-F238E27FC236}">
                      <a16:creationId xmlns:a16="http://schemas.microsoft.com/office/drawing/2014/main" id="{428C837E-DA5C-4C44-914A-56F8C50C1B9C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10332" y="2294965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9" name="مجموعة 110">
                <a:extLst>
                  <a:ext uri="{FF2B5EF4-FFF2-40B4-BE49-F238E27FC236}">
                    <a16:creationId xmlns:a16="http://schemas.microsoft.com/office/drawing/2014/main" id="{449D5064-B5FB-5F49-A92F-ED5C95BCB2B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4480787" y="405541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70" name="مجموعة 111">
                  <a:extLst>
                    <a:ext uri="{FF2B5EF4-FFF2-40B4-BE49-F238E27FC236}">
                      <a16:creationId xmlns:a16="http://schemas.microsoft.com/office/drawing/2014/main" id="{C9A1F6A5-BF46-AB45-8A2E-FD7674A288E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73" name="مستطيل مستدير الزوايا 72">
                    <a:extLst>
                      <a:ext uri="{FF2B5EF4-FFF2-40B4-BE49-F238E27FC236}">
                        <a16:creationId xmlns:a16="http://schemas.microsoft.com/office/drawing/2014/main" id="{0BF05E30-31CF-ED4E-92C4-C9AEC318E356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74" name="مستطيل مستدير الزوايا 73">
                    <a:extLst>
                      <a:ext uri="{FF2B5EF4-FFF2-40B4-BE49-F238E27FC236}">
                        <a16:creationId xmlns:a16="http://schemas.microsoft.com/office/drawing/2014/main" id="{871AE7DF-2CB1-D14A-81A6-D54197715025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75" name="مستطيل مستدير الزوايا 74">
                    <a:extLst>
                      <a:ext uri="{FF2B5EF4-FFF2-40B4-BE49-F238E27FC236}">
                        <a16:creationId xmlns:a16="http://schemas.microsoft.com/office/drawing/2014/main" id="{CB1CA13F-AA0B-2D4D-9DB7-2C5E81941395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76" name="مستطيل مستدير الزوايا 75">
                    <a:extLst>
                      <a:ext uri="{FF2B5EF4-FFF2-40B4-BE49-F238E27FC236}">
                        <a16:creationId xmlns:a16="http://schemas.microsoft.com/office/drawing/2014/main" id="{98D89A3D-9107-344E-8FE2-2FC327ABD9FF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1" name="Google Shape;153;p5">
                  <a:extLst>
                    <a:ext uri="{FF2B5EF4-FFF2-40B4-BE49-F238E27FC236}">
                      <a16:creationId xmlns:a16="http://schemas.microsoft.com/office/drawing/2014/main" id="{A61E54F4-D954-9B4E-BEBE-5E1F8AD0A5A7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" name="Google Shape;153;p5">
                  <a:extLst>
                    <a:ext uri="{FF2B5EF4-FFF2-40B4-BE49-F238E27FC236}">
                      <a16:creationId xmlns:a16="http://schemas.microsoft.com/office/drawing/2014/main" id="{600F0D4C-7D57-5749-997D-6CFF57107C3B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7" name="مجموعة 110">
                <a:extLst>
                  <a:ext uri="{FF2B5EF4-FFF2-40B4-BE49-F238E27FC236}">
                    <a16:creationId xmlns:a16="http://schemas.microsoft.com/office/drawing/2014/main" id="{C8B018B1-D3F4-F640-A0D3-E2BA0ECFC0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3287417" y="405541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78" name="مجموعة 111">
                  <a:extLst>
                    <a:ext uri="{FF2B5EF4-FFF2-40B4-BE49-F238E27FC236}">
                      <a16:creationId xmlns:a16="http://schemas.microsoft.com/office/drawing/2014/main" id="{FB5DEB45-C71D-C54B-B6A2-4C9406B0DF1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81" name="مستطيل مستدير الزوايا 80">
                    <a:extLst>
                      <a:ext uri="{FF2B5EF4-FFF2-40B4-BE49-F238E27FC236}">
                        <a16:creationId xmlns:a16="http://schemas.microsoft.com/office/drawing/2014/main" id="{148C37B4-8079-FE46-9C40-885B4ABCEA97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82" name="مستطيل مستدير الزوايا 81">
                    <a:extLst>
                      <a:ext uri="{FF2B5EF4-FFF2-40B4-BE49-F238E27FC236}">
                        <a16:creationId xmlns:a16="http://schemas.microsoft.com/office/drawing/2014/main" id="{96E25728-DE18-7C40-92BF-8DD66F97FF3D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83" name="مستطيل مستدير الزوايا 82">
                    <a:extLst>
                      <a:ext uri="{FF2B5EF4-FFF2-40B4-BE49-F238E27FC236}">
                        <a16:creationId xmlns:a16="http://schemas.microsoft.com/office/drawing/2014/main" id="{1491CB03-B420-894D-AF97-A012BD8F2232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84" name="مستطيل مستدير الزوايا 83">
                    <a:extLst>
                      <a:ext uri="{FF2B5EF4-FFF2-40B4-BE49-F238E27FC236}">
                        <a16:creationId xmlns:a16="http://schemas.microsoft.com/office/drawing/2014/main" id="{0DAC7330-991B-BE4A-8636-743D7366FFB0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9" name="Google Shape;153;p5">
                  <a:extLst>
                    <a:ext uri="{FF2B5EF4-FFF2-40B4-BE49-F238E27FC236}">
                      <a16:creationId xmlns:a16="http://schemas.microsoft.com/office/drawing/2014/main" id="{728ECFA4-2ECD-7F47-8BC1-B75A6349E0E4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" name="Google Shape;153;p5">
                  <a:extLst>
                    <a:ext uri="{FF2B5EF4-FFF2-40B4-BE49-F238E27FC236}">
                      <a16:creationId xmlns:a16="http://schemas.microsoft.com/office/drawing/2014/main" id="{A9EF06EE-075B-6E4A-AC03-426A2D3F98F5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85" name="مجموعة 110">
                <a:extLst>
                  <a:ext uri="{FF2B5EF4-FFF2-40B4-BE49-F238E27FC236}">
                    <a16:creationId xmlns:a16="http://schemas.microsoft.com/office/drawing/2014/main" id="{EF79F695-C84B-564F-AEFD-35FF22D2BA2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2094047" y="359046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86" name="مجموعة 111">
                  <a:extLst>
                    <a:ext uri="{FF2B5EF4-FFF2-40B4-BE49-F238E27FC236}">
                      <a16:creationId xmlns:a16="http://schemas.microsoft.com/office/drawing/2014/main" id="{DED6A6E3-548C-4A4D-BFF6-962D5A44A9A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89" name="مستطيل مستدير الزوايا 88">
                    <a:extLst>
                      <a:ext uri="{FF2B5EF4-FFF2-40B4-BE49-F238E27FC236}">
                        <a16:creationId xmlns:a16="http://schemas.microsoft.com/office/drawing/2014/main" id="{030EB5C7-565A-EA4C-BF36-CADFE3D9BD20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0" name="مستطيل مستدير الزوايا 89">
                    <a:extLst>
                      <a:ext uri="{FF2B5EF4-FFF2-40B4-BE49-F238E27FC236}">
                        <a16:creationId xmlns:a16="http://schemas.microsoft.com/office/drawing/2014/main" id="{68A9E73F-8DC0-5348-ABDD-39E54CF94633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1" name="مستطيل مستدير الزوايا 90">
                    <a:extLst>
                      <a:ext uri="{FF2B5EF4-FFF2-40B4-BE49-F238E27FC236}">
                        <a16:creationId xmlns:a16="http://schemas.microsoft.com/office/drawing/2014/main" id="{97E5C65D-F5E6-8C44-B404-5D0D2A2E375E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92" name="مستطيل مستدير الزوايا 91">
                    <a:extLst>
                      <a:ext uri="{FF2B5EF4-FFF2-40B4-BE49-F238E27FC236}">
                        <a16:creationId xmlns:a16="http://schemas.microsoft.com/office/drawing/2014/main" id="{8314E805-4D18-4A4E-9210-347645CB0D72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87" name="Google Shape;153;p5">
                  <a:extLst>
                    <a:ext uri="{FF2B5EF4-FFF2-40B4-BE49-F238E27FC236}">
                      <a16:creationId xmlns:a16="http://schemas.microsoft.com/office/drawing/2014/main" id="{88152DAF-4698-964B-80BF-4CD7A200E30B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" name="Google Shape;153;p5">
                  <a:extLst>
                    <a:ext uri="{FF2B5EF4-FFF2-40B4-BE49-F238E27FC236}">
                      <a16:creationId xmlns:a16="http://schemas.microsoft.com/office/drawing/2014/main" id="{4F3079B3-94A4-854A-AFFC-109E4E3EE23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3" name="مجموعة 110">
                <a:extLst>
                  <a:ext uri="{FF2B5EF4-FFF2-40B4-BE49-F238E27FC236}">
                    <a16:creationId xmlns:a16="http://schemas.microsoft.com/office/drawing/2014/main" id="{831C2CC7-ACDE-7A47-86C7-A65306A2E9A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1009996" y="343252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94" name="مجموعة 111">
                  <a:extLst>
                    <a:ext uri="{FF2B5EF4-FFF2-40B4-BE49-F238E27FC236}">
                      <a16:creationId xmlns:a16="http://schemas.microsoft.com/office/drawing/2014/main" id="{9B1E8C9A-D563-404E-AC49-F1EAE311033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97" name="مستطيل مستدير الزوايا 96">
                    <a:extLst>
                      <a:ext uri="{FF2B5EF4-FFF2-40B4-BE49-F238E27FC236}">
                        <a16:creationId xmlns:a16="http://schemas.microsoft.com/office/drawing/2014/main" id="{28FEA676-9570-9E40-B956-A25836039B7F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8" name="مستطيل مستدير الزوايا 97">
                    <a:extLst>
                      <a:ext uri="{FF2B5EF4-FFF2-40B4-BE49-F238E27FC236}">
                        <a16:creationId xmlns:a16="http://schemas.microsoft.com/office/drawing/2014/main" id="{AAC9DA80-BDF3-B945-A300-B535286B8E54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9" name="مستطيل مستدير الزوايا 98">
                    <a:extLst>
                      <a:ext uri="{FF2B5EF4-FFF2-40B4-BE49-F238E27FC236}">
                        <a16:creationId xmlns:a16="http://schemas.microsoft.com/office/drawing/2014/main" id="{F233800A-F4DF-7A45-8A5A-7B299AAA6404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100" name="مستطيل مستدير الزوايا 99">
                    <a:extLst>
                      <a:ext uri="{FF2B5EF4-FFF2-40B4-BE49-F238E27FC236}">
                        <a16:creationId xmlns:a16="http://schemas.microsoft.com/office/drawing/2014/main" id="{5BBE4F7E-4FF9-184F-BD0E-6F5A0281CB69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95" name="Google Shape;153;p5">
                  <a:extLst>
                    <a:ext uri="{FF2B5EF4-FFF2-40B4-BE49-F238E27FC236}">
                      <a16:creationId xmlns:a16="http://schemas.microsoft.com/office/drawing/2014/main" id="{B1338737-B85E-8944-83F3-190E6BB8B029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" name="Google Shape;153;p5">
                  <a:extLst>
                    <a:ext uri="{FF2B5EF4-FFF2-40B4-BE49-F238E27FC236}">
                      <a16:creationId xmlns:a16="http://schemas.microsoft.com/office/drawing/2014/main" id="{D2DF8137-45DA-E044-ADA4-F3FDA5178177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108" name="Text Box 87">
            <a:extLst>
              <a:ext uri="{FF2B5EF4-FFF2-40B4-BE49-F238E27FC236}">
                <a16:creationId xmlns:a16="http://schemas.microsoft.com/office/drawing/2014/main" id="{FE9BC025-004F-A24B-B694-11E3D3D05E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8528" y="2770325"/>
            <a:ext cx="2376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11893"/>
                </a:solidFill>
              </a:rPr>
              <a:t>الدالة المرتبطة هي :</a:t>
            </a:r>
            <a:endParaRPr lang="en-US" altLang="ar-SA" sz="2400" b="1">
              <a:solidFill>
                <a:srgbClr val="011893"/>
              </a:solidFill>
            </a:endParaRPr>
          </a:p>
        </p:txBody>
      </p:sp>
      <p:sp>
        <p:nvSpPr>
          <p:cNvPr id="109" name="Text Box 87">
            <a:extLst>
              <a:ext uri="{FF2B5EF4-FFF2-40B4-BE49-F238E27FC236}">
                <a16:creationId xmlns:a16="http://schemas.microsoft.com/office/drawing/2014/main" id="{D0294FC3-2AE2-3447-8863-8B666E5EAE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8191" y="2794138"/>
            <a:ext cx="29162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B050"/>
                </a:solidFill>
              </a:rPr>
              <a:t>د ( </a:t>
            </a:r>
            <a:r>
              <a:rPr lang="ar-SA" altLang="ar-SA" sz="2400" b="1" dirty="0" err="1">
                <a:solidFill>
                  <a:srgbClr val="00B050"/>
                </a:solidFill>
              </a:rPr>
              <a:t>س</a:t>
            </a:r>
            <a:r>
              <a:rPr lang="ar-SA" altLang="ar-SA" sz="2400" b="1" dirty="0">
                <a:solidFill>
                  <a:srgbClr val="00B050"/>
                </a:solidFill>
              </a:rPr>
              <a:t> ) = ٦٠ ــ ٢ ن</a:t>
            </a:r>
            <a:endParaRPr lang="en-US" altLang="ar-SA" sz="2400" b="1" dirty="0">
              <a:solidFill>
                <a:srgbClr val="00B050"/>
              </a:solidFill>
            </a:endParaRPr>
          </a:p>
        </p:txBody>
      </p:sp>
      <p:graphicFrame>
        <p:nvGraphicFramePr>
          <p:cNvPr id="110" name="Group 4">
            <a:extLst>
              <a:ext uri="{FF2B5EF4-FFF2-40B4-BE49-F238E27FC236}">
                <a16:creationId xmlns:a16="http://schemas.microsoft.com/office/drawing/2014/main" id="{4CF8521C-2049-1F43-B43F-8D36BAD717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5091302"/>
              </p:ext>
            </p:extLst>
          </p:nvPr>
        </p:nvGraphicFramePr>
        <p:xfrm>
          <a:off x="5461216" y="4086363"/>
          <a:ext cx="4967287" cy="1431925"/>
        </p:xfrm>
        <a:graphic>
          <a:graphicData uri="http://schemas.openxmlformats.org/drawingml/2006/table">
            <a:tbl>
              <a:tblPr rtl="1"/>
              <a:tblGrid>
                <a:gridCol w="19446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1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1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0850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س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د ( س )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263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 س ، د ( س ) )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1" name="Text Box 87">
            <a:extLst>
              <a:ext uri="{FF2B5EF4-FFF2-40B4-BE49-F238E27FC236}">
                <a16:creationId xmlns:a16="http://schemas.microsoft.com/office/drawing/2014/main" id="{EFFEF01D-AC4F-D54A-B5EA-A752A58CCD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3953" y="4127638"/>
            <a:ext cx="14065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 dirty="0">
                <a:solidFill>
                  <a:srgbClr val="C00000"/>
                </a:solidFill>
              </a:rPr>
              <a:t>١٠</a:t>
            </a:r>
            <a:endParaRPr lang="en-US" altLang="ar-SA" sz="2200" b="1" dirty="0">
              <a:solidFill>
                <a:srgbClr val="C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2" name="Text Box 87">
            <a:extLst>
              <a:ext uri="{FF2B5EF4-FFF2-40B4-BE49-F238E27FC236}">
                <a16:creationId xmlns:a16="http://schemas.microsoft.com/office/drawing/2014/main" id="{46B35EAF-D239-CD4A-8508-03DB950ABD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2653" y="4122875"/>
            <a:ext cx="14065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 dirty="0">
                <a:solidFill>
                  <a:srgbClr val="C00000"/>
                </a:solidFill>
              </a:rPr>
              <a:t>٢٠</a:t>
            </a:r>
            <a:endParaRPr lang="en-US" altLang="ar-SA" sz="2200" b="1" dirty="0">
              <a:solidFill>
                <a:srgbClr val="C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3" name="Text Box 87">
            <a:extLst>
              <a:ext uri="{FF2B5EF4-FFF2-40B4-BE49-F238E27FC236}">
                <a16:creationId xmlns:a16="http://schemas.microsoft.com/office/drawing/2014/main" id="{FB9174DF-7927-3A46-83B5-EEF34ABD63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3953" y="4595950"/>
            <a:ext cx="14065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 dirty="0">
                <a:solidFill>
                  <a:srgbClr val="011893"/>
                </a:solidFill>
              </a:rPr>
              <a:t>٤٠</a:t>
            </a:r>
            <a:endParaRPr lang="en-US" altLang="ar-SA" sz="2200" b="1" dirty="0">
              <a:solidFill>
                <a:srgbClr val="011893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4" name="Text Box 87">
            <a:extLst>
              <a:ext uri="{FF2B5EF4-FFF2-40B4-BE49-F238E27FC236}">
                <a16:creationId xmlns:a16="http://schemas.microsoft.com/office/drawing/2014/main" id="{B138F169-DD21-D44A-AE86-DC842A09BE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2653" y="4591188"/>
            <a:ext cx="14065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 dirty="0">
                <a:solidFill>
                  <a:srgbClr val="011893"/>
                </a:solidFill>
              </a:rPr>
              <a:t>٢٠</a:t>
            </a:r>
            <a:endParaRPr lang="en-US" altLang="ar-SA" sz="2200" b="1" dirty="0">
              <a:solidFill>
                <a:srgbClr val="011893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5" name="Text Box 87">
            <a:extLst>
              <a:ext uri="{FF2B5EF4-FFF2-40B4-BE49-F238E27FC236}">
                <a16:creationId xmlns:a16="http://schemas.microsoft.com/office/drawing/2014/main" id="{D81763A6-9289-6F46-B18E-D48BBF272B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1078" y="5064263"/>
            <a:ext cx="167005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 dirty="0">
                <a:solidFill>
                  <a:srgbClr val="011893"/>
                </a:solidFill>
              </a:rPr>
              <a:t>( ١٠ ، ٤٠ )</a:t>
            </a:r>
            <a:endParaRPr lang="en-US" altLang="ar-SA" sz="2200" b="1" dirty="0">
              <a:solidFill>
                <a:srgbClr val="011893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6" name="Text Box 87">
            <a:extLst>
              <a:ext uri="{FF2B5EF4-FFF2-40B4-BE49-F238E27FC236}">
                <a16:creationId xmlns:a16="http://schemas.microsoft.com/office/drawing/2014/main" id="{DFD322BA-DF4E-784C-A86F-564315CD57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4541" y="5059500"/>
            <a:ext cx="16637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 dirty="0">
                <a:solidFill>
                  <a:srgbClr val="011893"/>
                </a:solidFill>
              </a:rPr>
              <a:t>( ٢٠ ، ٢٠ )</a:t>
            </a:r>
            <a:endParaRPr lang="en-US" altLang="ar-SA" sz="2200" b="1" dirty="0">
              <a:solidFill>
                <a:srgbClr val="011893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7" name="Text Box 87">
            <a:extLst>
              <a:ext uri="{FF2B5EF4-FFF2-40B4-BE49-F238E27FC236}">
                <a16:creationId xmlns:a16="http://schemas.microsoft.com/office/drawing/2014/main" id="{A5B28522-DFBF-F342-91FB-3DD21BBA4B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8666" y="3467238"/>
            <a:ext cx="377983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 dirty="0">
                <a:solidFill>
                  <a:srgbClr val="011893"/>
                </a:solidFill>
              </a:rPr>
              <a:t>اختر لـ </a:t>
            </a:r>
            <a:r>
              <a:rPr lang="ar-SA" altLang="ar-SA" sz="2200" b="1" dirty="0" err="1">
                <a:solidFill>
                  <a:srgbClr val="011893"/>
                </a:solidFill>
              </a:rPr>
              <a:t>س</a:t>
            </a:r>
            <a:r>
              <a:rPr lang="ar-SA" altLang="ar-SA" sz="2200" b="1" dirty="0">
                <a:solidFill>
                  <a:srgbClr val="011893"/>
                </a:solidFill>
              </a:rPr>
              <a:t> قيمتين ولتكن ١٠ ، ٢٠</a:t>
            </a:r>
            <a:endParaRPr lang="en-US" altLang="ar-SA" sz="2200" b="1" dirty="0">
              <a:solidFill>
                <a:srgbClr val="011893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8" name="Text Box 87">
            <a:extLst>
              <a:ext uri="{FF2B5EF4-FFF2-40B4-BE49-F238E27FC236}">
                <a16:creationId xmlns:a16="http://schemas.microsoft.com/office/drawing/2014/main" id="{73CF643D-7BC4-BB4D-BA73-7667D47BE9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9853" y="2109925"/>
            <a:ext cx="3060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B050"/>
                </a:solidFill>
              </a:rPr>
              <a:t>و = ٦٠ ــ ٢ن</a:t>
            </a:r>
            <a:endParaRPr lang="en-US" altLang="ar-SA" sz="2400" b="1" dirty="0">
              <a:solidFill>
                <a:srgbClr val="00B050"/>
              </a:solidFill>
            </a:endParaRPr>
          </a:p>
        </p:txBody>
      </p:sp>
      <p:sp>
        <p:nvSpPr>
          <p:cNvPr id="119" name="Line 32">
            <a:extLst>
              <a:ext uri="{FF2B5EF4-FFF2-40B4-BE49-F238E27FC236}">
                <a16:creationId xmlns:a16="http://schemas.microsoft.com/office/drawing/2014/main" id="{AD075BD3-BF5D-A541-8440-D955EBB62B14}"/>
              </a:ext>
            </a:extLst>
          </p:cNvPr>
          <p:cNvSpPr>
            <a:spLocks noChangeShapeType="1"/>
          </p:cNvSpPr>
          <p:nvPr/>
        </p:nvSpPr>
        <p:spPr bwMode="auto">
          <a:xfrm>
            <a:off x="2529103" y="2281375"/>
            <a:ext cx="1331913" cy="313213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>
              <a:solidFill>
                <a:srgbClr val="011893"/>
              </a:solidFill>
            </a:endParaRPr>
          </a:p>
        </p:txBody>
      </p:sp>
      <p:grpSp>
        <p:nvGrpSpPr>
          <p:cNvPr id="120" name="Group 79">
            <a:extLst>
              <a:ext uri="{FF2B5EF4-FFF2-40B4-BE49-F238E27FC236}">
                <a16:creationId xmlns:a16="http://schemas.microsoft.com/office/drawing/2014/main" id="{81DA4A7F-46C6-824F-8C44-DD6886A669B4}"/>
              </a:ext>
            </a:extLst>
          </p:cNvPr>
          <p:cNvGrpSpPr>
            <a:grpSpLocks/>
          </p:cNvGrpSpPr>
          <p:nvPr/>
        </p:nvGrpSpPr>
        <p:grpSpPr bwMode="auto">
          <a:xfrm>
            <a:off x="1751228" y="1630500"/>
            <a:ext cx="3671888" cy="3932238"/>
            <a:chOff x="158" y="1274"/>
            <a:chExt cx="2313" cy="2477"/>
          </a:xfrm>
        </p:grpSpPr>
        <p:grpSp>
          <p:nvGrpSpPr>
            <p:cNvPr id="121" name="Group 78">
              <a:extLst>
                <a:ext uri="{FF2B5EF4-FFF2-40B4-BE49-F238E27FC236}">
                  <a16:creationId xmlns:a16="http://schemas.microsoft.com/office/drawing/2014/main" id="{FFAB19FA-46D4-5E45-8F7A-D601542ADE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8" y="1274"/>
              <a:ext cx="2313" cy="2429"/>
              <a:chOff x="158" y="1274"/>
              <a:chExt cx="2313" cy="2429"/>
            </a:xfrm>
          </p:grpSpPr>
          <p:sp>
            <p:nvSpPr>
              <p:cNvPr id="139" name="Line 36">
                <a:extLst>
                  <a:ext uri="{FF2B5EF4-FFF2-40B4-BE49-F238E27FC236}">
                    <a16:creationId xmlns:a16="http://schemas.microsoft.com/office/drawing/2014/main" id="{B24C6197-86C5-234B-BD71-03C084B416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0" y="1516"/>
                <a:ext cx="0" cy="2182"/>
              </a:xfrm>
              <a:prstGeom prst="line">
                <a:avLst/>
              </a:prstGeom>
              <a:noFill/>
              <a:ln w="28575">
                <a:solidFill>
                  <a:srgbClr val="FF0000">
                    <a:alpha val="58038"/>
                  </a:srgbClr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>
                  <a:solidFill>
                    <a:srgbClr val="011893"/>
                  </a:solidFill>
                </a:endParaRPr>
              </a:p>
            </p:txBody>
          </p:sp>
          <p:sp>
            <p:nvSpPr>
              <p:cNvPr id="140" name="Line 37">
                <a:extLst>
                  <a:ext uri="{FF2B5EF4-FFF2-40B4-BE49-F238E27FC236}">
                    <a16:creationId xmlns:a16="http://schemas.microsoft.com/office/drawing/2014/main" id="{34A9E50D-36F9-A54D-86A7-7DFCABC28D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8" y="3453"/>
                <a:ext cx="2062" cy="0"/>
              </a:xfrm>
              <a:prstGeom prst="line">
                <a:avLst/>
              </a:prstGeom>
              <a:noFill/>
              <a:ln w="28575">
                <a:solidFill>
                  <a:srgbClr val="FF0000">
                    <a:alpha val="58038"/>
                  </a:srgbClr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>
                  <a:solidFill>
                    <a:srgbClr val="011893"/>
                  </a:solidFill>
                </a:endParaRPr>
              </a:p>
            </p:txBody>
          </p:sp>
          <p:sp>
            <p:nvSpPr>
              <p:cNvPr id="141" name="Rectangle 38">
                <a:extLst>
                  <a:ext uri="{FF2B5EF4-FFF2-40B4-BE49-F238E27FC236}">
                    <a16:creationId xmlns:a16="http://schemas.microsoft.com/office/drawing/2014/main" id="{66B038CD-F596-B14C-BAA5-1FA173B9E3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" y="1516"/>
                <a:ext cx="2062" cy="2182"/>
              </a:xfrm>
              <a:prstGeom prst="rect">
                <a:avLst/>
              </a:prstGeom>
              <a:noFill/>
              <a:ln w="19050">
                <a:solidFill>
                  <a:srgbClr val="3366FF">
                    <a:alpha val="34901"/>
                  </a:srgb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>
                  <a:solidFill>
                    <a:srgbClr val="011893"/>
                  </a:solidFill>
                </a:endParaRPr>
              </a:p>
            </p:txBody>
          </p:sp>
          <p:sp>
            <p:nvSpPr>
              <p:cNvPr id="142" name="Line 39">
                <a:extLst>
                  <a:ext uri="{FF2B5EF4-FFF2-40B4-BE49-F238E27FC236}">
                    <a16:creationId xmlns:a16="http://schemas.microsoft.com/office/drawing/2014/main" id="{5E9E7EFD-9E0E-7C48-A94D-164B1ECA12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07" y="1516"/>
                <a:ext cx="0" cy="2182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>
                  <a:solidFill>
                    <a:srgbClr val="011893"/>
                  </a:solidFill>
                </a:endParaRPr>
              </a:p>
            </p:txBody>
          </p:sp>
          <p:sp>
            <p:nvSpPr>
              <p:cNvPr id="143" name="Line 40">
                <a:extLst>
                  <a:ext uri="{FF2B5EF4-FFF2-40B4-BE49-F238E27FC236}">
                    <a16:creationId xmlns:a16="http://schemas.microsoft.com/office/drawing/2014/main" id="{5CB0E2D7-318E-4D48-8DE1-6AA2ADD8BA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01" y="1516"/>
                <a:ext cx="0" cy="2182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>
                  <a:solidFill>
                    <a:srgbClr val="011893"/>
                  </a:solidFill>
                </a:endParaRPr>
              </a:p>
            </p:txBody>
          </p:sp>
          <p:sp>
            <p:nvSpPr>
              <p:cNvPr id="144" name="Line 41">
                <a:extLst>
                  <a:ext uri="{FF2B5EF4-FFF2-40B4-BE49-F238E27FC236}">
                    <a16:creationId xmlns:a16="http://schemas.microsoft.com/office/drawing/2014/main" id="{1388CB98-0839-0E46-8B4A-F64196B367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95" y="1516"/>
                <a:ext cx="0" cy="2182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>
                  <a:solidFill>
                    <a:srgbClr val="011893"/>
                  </a:solidFill>
                </a:endParaRPr>
              </a:p>
            </p:txBody>
          </p:sp>
          <p:sp>
            <p:nvSpPr>
              <p:cNvPr id="145" name="Line 42">
                <a:extLst>
                  <a:ext uri="{FF2B5EF4-FFF2-40B4-BE49-F238E27FC236}">
                    <a16:creationId xmlns:a16="http://schemas.microsoft.com/office/drawing/2014/main" id="{E1075A20-F973-914E-86B2-9ADC3D422C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89" y="1516"/>
                <a:ext cx="0" cy="2182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>
                  <a:solidFill>
                    <a:srgbClr val="011893"/>
                  </a:solidFill>
                </a:endParaRPr>
              </a:p>
            </p:txBody>
          </p:sp>
          <p:sp>
            <p:nvSpPr>
              <p:cNvPr id="146" name="Line 43">
                <a:extLst>
                  <a:ext uri="{FF2B5EF4-FFF2-40B4-BE49-F238E27FC236}">
                    <a16:creationId xmlns:a16="http://schemas.microsoft.com/office/drawing/2014/main" id="{DDFF7ED4-781C-8D40-A986-2D95A8663F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83" y="1516"/>
                <a:ext cx="0" cy="2182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>
                  <a:solidFill>
                    <a:srgbClr val="011893"/>
                  </a:solidFill>
                </a:endParaRPr>
              </a:p>
            </p:txBody>
          </p:sp>
          <p:sp>
            <p:nvSpPr>
              <p:cNvPr id="147" name="Line 44">
                <a:extLst>
                  <a:ext uri="{FF2B5EF4-FFF2-40B4-BE49-F238E27FC236}">
                    <a16:creationId xmlns:a16="http://schemas.microsoft.com/office/drawing/2014/main" id="{8EC6319D-89A3-104B-A1E2-B1002F817E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0" y="1516"/>
                <a:ext cx="0" cy="2182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>
                  <a:solidFill>
                    <a:srgbClr val="011893"/>
                  </a:solidFill>
                </a:endParaRPr>
              </a:p>
            </p:txBody>
          </p:sp>
          <p:sp>
            <p:nvSpPr>
              <p:cNvPr id="148" name="Line 45">
                <a:extLst>
                  <a:ext uri="{FF2B5EF4-FFF2-40B4-BE49-F238E27FC236}">
                    <a16:creationId xmlns:a16="http://schemas.microsoft.com/office/drawing/2014/main" id="{67C684EB-91CB-7845-B479-8F5DF5DEEA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4" y="1516"/>
                <a:ext cx="0" cy="2182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>
                  <a:solidFill>
                    <a:srgbClr val="011893"/>
                  </a:solidFill>
                </a:endParaRPr>
              </a:p>
            </p:txBody>
          </p:sp>
          <p:sp>
            <p:nvSpPr>
              <p:cNvPr id="149" name="Line 46">
                <a:extLst>
                  <a:ext uri="{FF2B5EF4-FFF2-40B4-BE49-F238E27FC236}">
                    <a16:creationId xmlns:a16="http://schemas.microsoft.com/office/drawing/2014/main" id="{7A8B44CA-7444-D441-913C-511CD33ADB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8" y="1774"/>
                <a:ext cx="2062" cy="0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>
                  <a:solidFill>
                    <a:srgbClr val="011893"/>
                  </a:solidFill>
                </a:endParaRPr>
              </a:p>
            </p:txBody>
          </p:sp>
          <p:sp>
            <p:nvSpPr>
              <p:cNvPr id="150" name="Line 47">
                <a:extLst>
                  <a:ext uri="{FF2B5EF4-FFF2-40B4-BE49-F238E27FC236}">
                    <a16:creationId xmlns:a16="http://schemas.microsoft.com/office/drawing/2014/main" id="{8EBE78F2-3CBE-B74B-8172-162B13C6C4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8" y="2001"/>
                <a:ext cx="2062" cy="0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>
                  <a:solidFill>
                    <a:srgbClr val="011893"/>
                  </a:solidFill>
                </a:endParaRPr>
              </a:p>
            </p:txBody>
          </p:sp>
          <p:sp>
            <p:nvSpPr>
              <p:cNvPr id="151" name="Line 48">
                <a:extLst>
                  <a:ext uri="{FF2B5EF4-FFF2-40B4-BE49-F238E27FC236}">
                    <a16:creationId xmlns:a16="http://schemas.microsoft.com/office/drawing/2014/main" id="{3DADB1A7-EB70-4E4B-871D-203388810B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8" y="2244"/>
                <a:ext cx="2062" cy="0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>
                  <a:solidFill>
                    <a:srgbClr val="011893"/>
                  </a:solidFill>
                </a:endParaRPr>
              </a:p>
            </p:txBody>
          </p:sp>
          <p:sp>
            <p:nvSpPr>
              <p:cNvPr id="152" name="Line 49">
                <a:extLst>
                  <a:ext uri="{FF2B5EF4-FFF2-40B4-BE49-F238E27FC236}">
                    <a16:creationId xmlns:a16="http://schemas.microsoft.com/office/drawing/2014/main" id="{02091687-70D3-8240-903A-5D53C5CE1C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8" y="2486"/>
                <a:ext cx="2062" cy="0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>
                  <a:solidFill>
                    <a:srgbClr val="011893"/>
                  </a:solidFill>
                </a:endParaRPr>
              </a:p>
            </p:txBody>
          </p:sp>
          <p:sp>
            <p:nvSpPr>
              <p:cNvPr id="153" name="Line 50">
                <a:extLst>
                  <a:ext uri="{FF2B5EF4-FFF2-40B4-BE49-F238E27FC236}">
                    <a16:creationId xmlns:a16="http://schemas.microsoft.com/office/drawing/2014/main" id="{7317EA83-97A2-684B-A9B5-1FF9D6BF62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8" y="2728"/>
                <a:ext cx="2062" cy="0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>
                  <a:solidFill>
                    <a:srgbClr val="011893"/>
                  </a:solidFill>
                </a:endParaRPr>
              </a:p>
            </p:txBody>
          </p:sp>
          <p:sp>
            <p:nvSpPr>
              <p:cNvPr id="154" name="Line 51">
                <a:extLst>
                  <a:ext uri="{FF2B5EF4-FFF2-40B4-BE49-F238E27FC236}">
                    <a16:creationId xmlns:a16="http://schemas.microsoft.com/office/drawing/2014/main" id="{12F3A638-2E07-7D4A-B404-FE1D632E5D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8" y="3225"/>
                <a:ext cx="2062" cy="0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>
                  <a:solidFill>
                    <a:srgbClr val="011893"/>
                  </a:solidFill>
                </a:endParaRPr>
              </a:p>
            </p:txBody>
          </p:sp>
          <p:sp>
            <p:nvSpPr>
              <p:cNvPr id="155" name="Line 52">
                <a:extLst>
                  <a:ext uri="{FF2B5EF4-FFF2-40B4-BE49-F238E27FC236}">
                    <a16:creationId xmlns:a16="http://schemas.microsoft.com/office/drawing/2014/main" id="{BFBB846C-B1B6-2E42-8814-3411E98D80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8" y="2975"/>
                <a:ext cx="2062" cy="0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>
                  <a:solidFill>
                    <a:srgbClr val="011893"/>
                  </a:solidFill>
                </a:endParaRPr>
              </a:p>
            </p:txBody>
          </p:sp>
          <p:sp>
            <p:nvSpPr>
              <p:cNvPr id="156" name="Text Box 53">
                <a:extLst>
                  <a:ext uri="{FF2B5EF4-FFF2-40B4-BE49-F238E27FC236}">
                    <a16:creationId xmlns:a16="http://schemas.microsoft.com/office/drawing/2014/main" id="{97720E25-DE08-FD41-8475-0A59A241CAF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62" y="3339"/>
                <a:ext cx="309" cy="3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ar-SA" altLang="ar-SA" sz="2000" b="1">
                    <a:solidFill>
                      <a:srgbClr val="01189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س</a:t>
                </a:r>
                <a:endParaRPr lang="en-US" altLang="ar-SA" sz="2000">
                  <a:solidFill>
                    <a:srgbClr val="011893"/>
                  </a:solidFill>
                </a:endParaRPr>
              </a:p>
            </p:txBody>
          </p:sp>
          <p:sp>
            <p:nvSpPr>
              <p:cNvPr id="157" name="Text Box 54">
                <a:extLst>
                  <a:ext uri="{FF2B5EF4-FFF2-40B4-BE49-F238E27FC236}">
                    <a16:creationId xmlns:a16="http://schemas.microsoft.com/office/drawing/2014/main" id="{8C2FCCA1-305B-3541-9A30-4A3856ADF12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6" y="1274"/>
                <a:ext cx="310" cy="3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ar-SA" altLang="ar-SA" sz="2000" b="1">
                    <a:solidFill>
                      <a:srgbClr val="01189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ص</a:t>
                </a:r>
                <a:endParaRPr lang="en-US" altLang="ar-SA" sz="2000">
                  <a:solidFill>
                    <a:srgbClr val="011893"/>
                  </a:solidFill>
                </a:endParaRPr>
              </a:p>
            </p:txBody>
          </p:sp>
          <p:sp>
            <p:nvSpPr>
              <p:cNvPr id="158" name="Line 55">
                <a:extLst>
                  <a:ext uri="{FF2B5EF4-FFF2-40B4-BE49-F238E27FC236}">
                    <a16:creationId xmlns:a16="http://schemas.microsoft.com/office/drawing/2014/main" id="{C8C3FE79-2383-F74F-A44D-86A684D386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4" y="1520"/>
                <a:ext cx="0" cy="2182"/>
              </a:xfrm>
              <a:prstGeom prst="line">
                <a:avLst/>
              </a:prstGeom>
              <a:noFill/>
              <a:ln w="9525">
                <a:solidFill>
                  <a:srgbClr val="3366FF">
                    <a:alpha val="34901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>
                  <a:solidFill>
                    <a:srgbClr val="011893"/>
                  </a:solidFill>
                </a:endParaRPr>
              </a:p>
            </p:txBody>
          </p:sp>
        </p:grpSp>
        <p:grpSp>
          <p:nvGrpSpPr>
            <p:cNvPr id="122" name="Group 56">
              <a:extLst>
                <a:ext uri="{FF2B5EF4-FFF2-40B4-BE49-F238E27FC236}">
                  <a16:creationId xmlns:a16="http://schemas.microsoft.com/office/drawing/2014/main" id="{4EC31438-95EA-D847-88E5-CED570E128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0" y="1366"/>
              <a:ext cx="463" cy="1989"/>
              <a:chOff x="544" y="1388"/>
              <a:chExt cx="350" cy="1989"/>
            </a:xfrm>
          </p:grpSpPr>
          <p:sp>
            <p:nvSpPr>
              <p:cNvPr id="131" name="Text Box 87">
                <a:extLst>
                  <a:ext uri="{FF2B5EF4-FFF2-40B4-BE49-F238E27FC236}">
                    <a16:creationId xmlns:a16="http://schemas.microsoft.com/office/drawing/2014/main" id="{6C18678A-4212-D348-898F-27748876CFF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4" y="3089"/>
                <a:ext cx="35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 dirty="0">
                    <a:solidFill>
                      <a:srgbClr val="011893"/>
                    </a:solidFill>
                  </a:rPr>
                  <a:t>١٠</a:t>
                </a:r>
                <a:endParaRPr lang="en-US" altLang="ar-SA" sz="2400" b="1" dirty="0">
                  <a:solidFill>
                    <a:srgbClr val="011893"/>
                  </a:solidFill>
                </a:endParaRPr>
              </a:p>
            </p:txBody>
          </p:sp>
          <p:sp>
            <p:nvSpPr>
              <p:cNvPr id="132" name="Text Box 87">
                <a:extLst>
                  <a:ext uri="{FF2B5EF4-FFF2-40B4-BE49-F238E27FC236}">
                    <a16:creationId xmlns:a16="http://schemas.microsoft.com/office/drawing/2014/main" id="{82DD3F79-458C-8445-96C8-79061283F71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4" y="2840"/>
                <a:ext cx="35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 dirty="0">
                    <a:solidFill>
                      <a:srgbClr val="011893"/>
                    </a:solidFill>
                  </a:rPr>
                  <a:t>٢٠</a:t>
                </a:r>
                <a:endParaRPr lang="en-US" altLang="ar-SA" sz="2400" b="1" dirty="0">
                  <a:solidFill>
                    <a:srgbClr val="011893"/>
                  </a:solidFill>
                </a:endParaRPr>
              </a:p>
            </p:txBody>
          </p:sp>
          <p:sp>
            <p:nvSpPr>
              <p:cNvPr id="133" name="Text Box 87">
                <a:extLst>
                  <a:ext uri="{FF2B5EF4-FFF2-40B4-BE49-F238E27FC236}">
                    <a16:creationId xmlns:a16="http://schemas.microsoft.com/office/drawing/2014/main" id="{B2484F15-C1EA-8543-B9FE-56C7355940C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4" y="2577"/>
                <a:ext cx="35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 dirty="0">
                    <a:solidFill>
                      <a:srgbClr val="011893"/>
                    </a:solidFill>
                  </a:rPr>
                  <a:t>٣٠</a:t>
                </a:r>
                <a:endParaRPr lang="en-US" altLang="ar-SA" sz="2400" b="1" dirty="0">
                  <a:solidFill>
                    <a:srgbClr val="011893"/>
                  </a:solidFill>
                </a:endParaRPr>
              </a:p>
            </p:txBody>
          </p:sp>
          <p:sp>
            <p:nvSpPr>
              <p:cNvPr id="134" name="Text Box 87">
                <a:extLst>
                  <a:ext uri="{FF2B5EF4-FFF2-40B4-BE49-F238E27FC236}">
                    <a16:creationId xmlns:a16="http://schemas.microsoft.com/office/drawing/2014/main" id="{A4FE60D0-FBCD-644D-AAF1-27FE3CE9CD0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4" y="2341"/>
                <a:ext cx="35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 dirty="0">
                    <a:solidFill>
                      <a:srgbClr val="011893"/>
                    </a:solidFill>
                  </a:rPr>
                  <a:t>٤٠</a:t>
                </a:r>
                <a:endParaRPr lang="en-US" altLang="ar-SA" sz="2400" b="1" dirty="0">
                  <a:solidFill>
                    <a:srgbClr val="011893"/>
                  </a:solidFill>
                </a:endParaRPr>
              </a:p>
            </p:txBody>
          </p:sp>
          <p:sp>
            <p:nvSpPr>
              <p:cNvPr id="135" name="Text Box 87">
                <a:extLst>
                  <a:ext uri="{FF2B5EF4-FFF2-40B4-BE49-F238E27FC236}">
                    <a16:creationId xmlns:a16="http://schemas.microsoft.com/office/drawing/2014/main" id="{4064F2C4-1C77-214F-B2A1-8B9FAAB7B35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4" y="2114"/>
                <a:ext cx="35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 dirty="0">
                    <a:solidFill>
                      <a:srgbClr val="011893"/>
                    </a:solidFill>
                  </a:rPr>
                  <a:t>٥٠</a:t>
                </a:r>
                <a:endParaRPr lang="en-US" altLang="ar-SA" sz="2400" b="1" dirty="0">
                  <a:solidFill>
                    <a:srgbClr val="011893"/>
                  </a:solidFill>
                </a:endParaRPr>
              </a:p>
            </p:txBody>
          </p:sp>
          <p:sp>
            <p:nvSpPr>
              <p:cNvPr id="136" name="Text Box 87">
                <a:extLst>
                  <a:ext uri="{FF2B5EF4-FFF2-40B4-BE49-F238E27FC236}">
                    <a16:creationId xmlns:a16="http://schemas.microsoft.com/office/drawing/2014/main" id="{A19664BE-3B97-2D4B-BF35-180453B4F56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4" y="1851"/>
                <a:ext cx="35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 dirty="0">
                    <a:solidFill>
                      <a:srgbClr val="011893"/>
                    </a:solidFill>
                  </a:rPr>
                  <a:t>٦٠</a:t>
                </a:r>
                <a:endParaRPr lang="en-US" altLang="ar-SA" sz="2400" b="1" dirty="0">
                  <a:solidFill>
                    <a:srgbClr val="011893"/>
                  </a:solidFill>
                </a:endParaRPr>
              </a:p>
            </p:txBody>
          </p:sp>
          <p:sp>
            <p:nvSpPr>
              <p:cNvPr id="137" name="Text Box 87">
                <a:extLst>
                  <a:ext uri="{FF2B5EF4-FFF2-40B4-BE49-F238E27FC236}">
                    <a16:creationId xmlns:a16="http://schemas.microsoft.com/office/drawing/2014/main" id="{FCE8A886-FBF2-B64F-A971-BA128A1AC80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4" y="1638"/>
                <a:ext cx="35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 dirty="0">
                    <a:solidFill>
                      <a:srgbClr val="011893"/>
                    </a:solidFill>
                  </a:rPr>
                  <a:t>٧-</a:t>
                </a:r>
                <a:endParaRPr lang="en-US" altLang="ar-SA" sz="2400" b="1" dirty="0">
                  <a:solidFill>
                    <a:srgbClr val="011893"/>
                  </a:solidFill>
                </a:endParaRPr>
              </a:p>
            </p:txBody>
          </p:sp>
          <p:sp>
            <p:nvSpPr>
              <p:cNvPr id="138" name="Text Box 87">
                <a:extLst>
                  <a:ext uri="{FF2B5EF4-FFF2-40B4-BE49-F238E27FC236}">
                    <a16:creationId xmlns:a16="http://schemas.microsoft.com/office/drawing/2014/main" id="{0FD9FA3A-9C36-704F-B1BE-08D9CAF6FFA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4" y="1388"/>
                <a:ext cx="35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 dirty="0">
                    <a:solidFill>
                      <a:srgbClr val="011893"/>
                    </a:solidFill>
                  </a:rPr>
                  <a:t>٨٠</a:t>
                </a:r>
                <a:endParaRPr lang="en-US" altLang="ar-SA" sz="2400" b="1" dirty="0">
                  <a:solidFill>
                    <a:srgbClr val="011893"/>
                  </a:solidFill>
                </a:endParaRPr>
              </a:p>
            </p:txBody>
          </p:sp>
        </p:grpSp>
        <p:grpSp>
          <p:nvGrpSpPr>
            <p:cNvPr id="123" name="Group 77">
              <a:extLst>
                <a:ext uri="{FF2B5EF4-FFF2-40B4-BE49-F238E27FC236}">
                  <a16:creationId xmlns:a16="http://schemas.microsoft.com/office/drawing/2014/main" id="{8F86ACED-567F-F54A-951D-1273EBB33A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3" y="3460"/>
              <a:ext cx="1588" cy="291"/>
              <a:chOff x="793" y="1525"/>
              <a:chExt cx="1588" cy="291"/>
            </a:xfrm>
          </p:grpSpPr>
          <p:sp>
            <p:nvSpPr>
              <p:cNvPr id="124" name="Text Box 87">
                <a:extLst>
                  <a:ext uri="{FF2B5EF4-FFF2-40B4-BE49-F238E27FC236}">
                    <a16:creationId xmlns:a16="http://schemas.microsoft.com/office/drawing/2014/main" id="{FE3887A9-77E8-DF45-88F7-77D9E06DE0C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3" y="1525"/>
                <a:ext cx="342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 dirty="0">
                    <a:solidFill>
                      <a:srgbClr val="011893"/>
                    </a:solidFill>
                  </a:rPr>
                  <a:t>١٠</a:t>
                </a:r>
                <a:endParaRPr lang="en-US" altLang="ar-SA" sz="2400" b="1" dirty="0">
                  <a:solidFill>
                    <a:srgbClr val="0118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  <p:sp>
            <p:nvSpPr>
              <p:cNvPr id="125" name="Text Box 87">
                <a:extLst>
                  <a:ext uri="{FF2B5EF4-FFF2-40B4-BE49-F238E27FC236}">
                    <a16:creationId xmlns:a16="http://schemas.microsoft.com/office/drawing/2014/main" id="{9788A5FE-4AE1-654C-B167-560AF3D5459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97" y="1525"/>
                <a:ext cx="34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 dirty="0">
                    <a:solidFill>
                      <a:srgbClr val="011893"/>
                    </a:solidFill>
                  </a:rPr>
                  <a:t>٢٠</a:t>
                </a:r>
                <a:endParaRPr lang="en-US" altLang="ar-SA" sz="2400" b="1" dirty="0">
                  <a:solidFill>
                    <a:srgbClr val="0118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  <p:sp>
            <p:nvSpPr>
              <p:cNvPr id="126" name="Text Box 87">
                <a:extLst>
                  <a:ext uri="{FF2B5EF4-FFF2-40B4-BE49-F238E27FC236}">
                    <a16:creationId xmlns:a16="http://schemas.microsoft.com/office/drawing/2014/main" id="{09316172-C49D-0244-941D-FE37BADEA20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01" y="1525"/>
                <a:ext cx="34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 dirty="0">
                    <a:solidFill>
                      <a:srgbClr val="011893"/>
                    </a:solidFill>
                  </a:rPr>
                  <a:t>٣٠</a:t>
                </a:r>
                <a:endParaRPr lang="en-US" altLang="ar-SA" sz="2400" b="1" dirty="0">
                  <a:solidFill>
                    <a:srgbClr val="0118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  <p:sp>
            <p:nvSpPr>
              <p:cNvPr id="127" name="Text Box 87">
                <a:extLst>
                  <a:ext uri="{FF2B5EF4-FFF2-40B4-BE49-F238E27FC236}">
                    <a16:creationId xmlns:a16="http://schemas.microsoft.com/office/drawing/2014/main" id="{40844EF3-7DCC-0145-BBA3-9BF5940576E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28" y="1525"/>
                <a:ext cx="34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 dirty="0">
                    <a:solidFill>
                      <a:srgbClr val="011893"/>
                    </a:solidFill>
                  </a:rPr>
                  <a:t>٤٠</a:t>
                </a:r>
                <a:endParaRPr lang="en-US" altLang="ar-SA" sz="2400" b="1" dirty="0">
                  <a:solidFill>
                    <a:srgbClr val="0118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  <p:sp>
            <p:nvSpPr>
              <p:cNvPr id="128" name="Text Box 87">
                <a:extLst>
                  <a:ext uri="{FF2B5EF4-FFF2-40B4-BE49-F238E27FC236}">
                    <a16:creationId xmlns:a16="http://schemas.microsoft.com/office/drawing/2014/main" id="{3ACB90F2-0C2F-BB41-B78C-6859B164B42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31" y="1525"/>
                <a:ext cx="34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 dirty="0">
                    <a:solidFill>
                      <a:srgbClr val="011893"/>
                    </a:solidFill>
                  </a:rPr>
                  <a:t>٥٠</a:t>
                </a:r>
                <a:endParaRPr lang="en-US" altLang="ar-SA" sz="2400" b="1" dirty="0">
                  <a:solidFill>
                    <a:srgbClr val="0118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  <p:sp>
            <p:nvSpPr>
              <p:cNvPr id="129" name="Text Box 87">
                <a:extLst>
                  <a:ext uri="{FF2B5EF4-FFF2-40B4-BE49-F238E27FC236}">
                    <a16:creationId xmlns:a16="http://schemas.microsoft.com/office/drawing/2014/main" id="{3FBFEDB1-1FAA-9D4C-87F2-E9422BFE4CE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57" y="1525"/>
                <a:ext cx="34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 dirty="0">
                    <a:solidFill>
                      <a:srgbClr val="011893"/>
                    </a:solidFill>
                  </a:rPr>
                  <a:t>٦٠</a:t>
                </a:r>
                <a:endParaRPr lang="en-US" altLang="ar-SA" sz="2400" b="1" dirty="0">
                  <a:solidFill>
                    <a:srgbClr val="0118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  <p:sp>
            <p:nvSpPr>
              <p:cNvPr id="130" name="Text Box 87">
                <a:extLst>
                  <a:ext uri="{FF2B5EF4-FFF2-40B4-BE49-F238E27FC236}">
                    <a16:creationId xmlns:a16="http://schemas.microsoft.com/office/drawing/2014/main" id="{72A3CB9E-3959-9A44-8699-0308AC751D2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39" y="1525"/>
                <a:ext cx="34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 dirty="0">
                    <a:solidFill>
                      <a:srgbClr val="011893"/>
                    </a:solidFill>
                  </a:rPr>
                  <a:t>٧٠</a:t>
                </a:r>
                <a:endParaRPr lang="en-US" altLang="ar-SA" sz="2400" b="1" dirty="0">
                  <a:solidFill>
                    <a:srgbClr val="0118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</p:grpSp>
      </p:grpSp>
      <p:sp>
        <p:nvSpPr>
          <p:cNvPr id="159" name="AutoShape 73">
            <a:extLst>
              <a:ext uri="{FF2B5EF4-FFF2-40B4-BE49-F238E27FC236}">
                <a16:creationId xmlns:a16="http://schemas.microsoft.com/office/drawing/2014/main" id="{38974B68-3BFC-DE4C-B079-2ED23009D2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8303" y="5694500"/>
            <a:ext cx="5256212" cy="1000125"/>
          </a:xfrm>
          <a:prstGeom prst="wedgeRoundRectCallout">
            <a:avLst>
              <a:gd name="adj1" fmla="val -42630"/>
              <a:gd name="adj2" fmla="val -112542"/>
              <a:gd name="adj3" fmla="val 16667"/>
            </a:avLst>
          </a:prstGeom>
          <a:solidFill>
            <a:srgbClr val="E6EAC4">
              <a:alpha val="6196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>
                <a:solidFill>
                  <a:srgbClr val="00B050"/>
                </a:solidFill>
              </a:rPr>
              <a:t>المقطع السيني  </a:t>
            </a:r>
            <a:r>
              <a:rPr lang="ar-SA" altLang="ar-SA" sz="2400" b="1" dirty="0">
                <a:solidFill>
                  <a:srgbClr val="011893"/>
                </a:solidFill>
              </a:rPr>
              <a:t>= </a:t>
            </a:r>
            <a:r>
              <a:rPr lang="ar-SA" altLang="ar-SA" sz="2400" b="1" dirty="0" err="1">
                <a:solidFill>
                  <a:srgbClr val="011893"/>
                </a:solidFill>
              </a:rPr>
              <a:t>صفرالدالة</a:t>
            </a:r>
            <a:r>
              <a:rPr lang="ar-SA" altLang="ar-SA" sz="2400" b="1" dirty="0">
                <a:solidFill>
                  <a:srgbClr val="011893"/>
                </a:solidFill>
              </a:rPr>
              <a:t> =٣٠   ولذلك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>
                <a:solidFill>
                  <a:srgbClr val="011893"/>
                </a:solidFill>
              </a:rPr>
              <a:t>يجب أن يبيع ٣٠ كيسا ليكون وزن الجزر صفرا</a:t>
            </a:r>
            <a:endParaRPr lang="en-US" altLang="ar-SA" sz="2400" b="1" dirty="0">
              <a:solidFill>
                <a:srgbClr val="011893"/>
              </a:solidFill>
            </a:endParaRPr>
          </a:p>
        </p:txBody>
      </p:sp>
      <p:sp>
        <p:nvSpPr>
          <p:cNvPr id="160" name="Text Box 87">
            <a:extLst>
              <a:ext uri="{FF2B5EF4-FFF2-40B4-BE49-F238E27FC236}">
                <a16:creationId xmlns:a16="http://schemas.microsoft.com/office/drawing/2014/main" id="{2BEF5BD5-8B27-E244-9ADD-FC48E49210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6166" y="4092713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ar-SA" sz="2400" b="1">
                <a:solidFill>
                  <a:srgbClr val="01189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</a:p>
        </p:txBody>
      </p:sp>
      <p:sp>
        <p:nvSpPr>
          <p:cNvPr id="161" name="Text Box 87">
            <a:extLst>
              <a:ext uri="{FF2B5EF4-FFF2-40B4-BE49-F238E27FC236}">
                <a16:creationId xmlns:a16="http://schemas.microsoft.com/office/drawing/2014/main" id="{B4E6B4C0-3423-814D-B0E6-C6DA657A7E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9141" y="3324363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ar-SA" sz="2400" b="1">
                <a:solidFill>
                  <a:srgbClr val="01189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</a:p>
        </p:txBody>
      </p:sp>
      <p:sp>
        <p:nvSpPr>
          <p:cNvPr id="162" name="Rectangle 30">
            <a:extLst>
              <a:ext uri="{FF2B5EF4-FFF2-40B4-BE49-F238E27FC236}">
                <a16:creationId xmlns:a16="http://schemas.microsoft.com/office/drawing/2014/main" id="{6445C4DD-3CBD-5948-B1AE-7A378AFC3D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1228" y="658950"/>
            <a:ext cx="8748713" cy="97155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>
                <a:solidFill>
                  <a:srgbClr val="7030A0"/>
                </a:solidFill>
              </a:rPr>
              <a:t>تمثل الدالة و = ٦٠ ــ ٢ ن وزن الجزر المتبقي </a:t>
            </a:r>
            <a:r>
              <a:rPr lang="ar-SA" altLang="ar-SA" sz="2400" b="1" dirty="0" err="1">
                <a:solidFill>
                  <a:srgbClr val="7030A0"/>
                </a:solidFill>
              </a:rPr>
              <a:t>بالكلجم</a:t>
            </a:r>
            <a:r>
              <a:rPr lang="ar-SA" altLang="ar-SA" sz="2400" b="1" dirty="0">
                <a:solidFill>
                  <a:srgbClr val="7030A0"/>
                </a:solidFill>
              </a:rPr>
              <a:t> في محل أحمد بعد بيعه ن كيسا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>
                <a:solidFill>
                  <a:srgbClr val="7030A0"/>
                </a:solidFill>
              </a:rPr>
              <a:t>أوجد صفر الدالة وصف ماذا يعني ذلك في سياق هذه المسألة .</a:t>
            </a:r>
            <a:endParaRPr lang="en-US" altLang="ar-SA" sz="2400" b="1" dirty="0">
              <a:solidFill>
                <a:srgbClr val="7030A0"/>
              </a:solidFill>
            </a:endParaRPr>
          </a:p>
        </p:txBody>
      </p:sp>
      <p:sp>
        <p:nvSpPr>
          <p:cNvPr id="163" name="Text Box 87">
            <a:extLst>
              <a:ext uri="{FF2B5EF4-FFF2-40B4-BE49-F238E27FC236}">
                <a16:creationId xmlns:a16="http://schemas.microsoft.com/office/drawing/2014/main" id="{33AD0C8E-EAF9-1B47-A77A-3F9A22AAFA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7953" y="4849950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ar-SA" sz="2400" b="1">
                <a:solidFill>
                  <a:srgbClr val="01189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635004FB-C938-3749-BDAF-1C351A986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0809" y="6342062"/>
            <a:ext cx="2743200" cy="365125"/>
          </a:xfrm>
        </p:spPr>
        <p:txBody>
          <a:bodyPr/>
          <a:lstStyle/>
          <a:p>
            <a:fld id="{F925E5B0-F6F0-B247-8487-6A2CF50D42E2}" type="slidenum">
              <a:rPr lang="ar-SA" smtClean="0"/>
              <a:t>222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8393647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drape" invX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800" decel="100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 decel="100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800" decel="100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800" decel="100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800" decel="100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800" decel="100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800" decel="100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800" decel="100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800" decel="100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800" decel="100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800" decel="100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800" decel="100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800" decel="100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800" decel="100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800" decel="100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800" decel="100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800" decel="100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800" decel="100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800" decel="100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  <p:bldP spid="109" grpId="0"/>
      <p:bldP spid="111" grpId="0"/>
      <p:bldP spid="112" grpId="0"/>
      <p:bldP spid="113" grpId="0"/>
      <p:bldP spid="114" grpId="0"/>
      <p:bldP spid="115" grpId="0"/>
      <p:bldP spid="116" grpId="0"/>
      <p:bldP spid="117" grpId="0"/>
      <p:bldP spid="118" grpId="0"/>
      <p:bldP spid="159" grpId="0" animBg="1"/>
      <p:bldP spid="160" grpId="0"/>
      <p:bldP spid="161" grpId="0"/>
      <p:bldP spid="162" grpId="0" animBg="1"/>
      <p:bldP spid="16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F3B0EA85-7986-B847-A18A-5E89D5BBDC36}"/>
              </a:ext>
            </a:extLst>
          </p:cNvPr>
          <p:cNvGrpSpPr/>
          <p:nvPr/>
        </p:nvGrpSpPr>
        <p:grpSpPr>
          <a:xfrm>
            <a:off x="353878" y="0"/>
            <a:ext cx="11484244" cy="6586940"/>
            <a:chOff x="353878" y="0"/>
            <a:chExt cx="11484244" cy="6586940"/>
          </a:xfrm>
        </p:grpSpPr>
        <p:grpSp>
          <p:nvGrpSpPr>
            <p:cNvPr id="17" name="مجموعة 16">
              <a:extLst>
                <a:ext uri="{FF2B5EF4-FFF2-40B4-BE49-F238E27FC236}">
                  <a16:creationId xmlns:a16="http://schemas.microsoft.com/office/drawing/2014/main" id="{540E44C9-B498-3B4B-A7F7-602F43B3B1CC}"/>
                </a:ext>
              </a:extLst>
            </p:cNvPr>
            <p:cNvGrpSpPr/>
            <p:nvPr/>
          </p:nvGrpSpPr>
          <p:grpSpPr>
            <a:xfrm>
              <a:off x="353878" y="0"/>
              <a:ext cx="11484244" cy="6586940"/>
              <a:chOff x="353878" y="0"/>
              <a:chExt cx="11484244" cy="6586940"/>
            </a:xfrm>
          </p:grpSpPr>
          <p:sp>
            <p:nvSpPr>
              <p:cNvPr id="4" name="مستطيل مستدير الزوايا 3">
                <a:extLst>
                  <a:ext uri="{FF2B5EF4-FFF2-40B4-BE49-F238E27FC236}">
                    <a16:creationId xmlns:a16="http://schemas.microsoft.com/office/drawing/2014/main" id="{8C0ED7A3-8A30-3A4C-8347-C9ACC9F689BD}"/>
                  </a:ext>
                </a:extLst>
              </p:cNvPr>
              <p:cNvSpPr/>
              <p:nvPr/>
            </p:nvSpPr>
            <p:spPr>
              <a:xfrm>
                <a:off x="353878" y="178229"/>
                <a:ext cx="11484244" cy="6408711"/>
              </a:xfrm>
              <a:prstGeom prst="roundRect">
                <a:avLst/>
              </a:prstGeom>
              <a:gradFill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grpSp>
            <p:nvGrpSpPr>
              <p:cNvPr id="2" name="مجموعة 1">
                <a:extLst>
                  <a:ext uri="{FF2B5EF4-FFF2-40B4-BE49-F238E27FC236}">
                    <a16:creationId xmlns:a16="http://schemas.microsoft.com/office/drawing/2014/main" id="{498F7D1C-6094-284C-9F06-D3118BD7B345}"/>
                  </a:ext>
                </a:extLst>
              </p:cNvPr>
              <p:cNvGrpSpPr/>
              <p:nvPr/>
            </p:nvGrpSpPr>
            <p:grpSpPr>
              <a:xfrm>
                <a:off x="1175017" y="0"/>
                <a:ext cx="9841965" cy="1169410"/>
                <a:chOff x="1175017" y="147233"/>
                <a:chExt cx="9841965" cy="1169410"/>
              </a:xfrm>
            </p:grpSpPr>
            <p:sp>
              <p:nvSpPr>
                <p:cNvPr id="102" name="مستطيل مستدير الزوايا 101">
                  <a:extLst>
                    <a:ext uri="{FF2B5EF4-FFF2-40B4-BE49-F238E27FC236}">
                      <a16:creationId xmlns:a16="http://schemas.microsoft.com/office/drawing/2014/main" id="{BA0F24FD-DF89-5A4A-A1C2-61FEADB46786}"/>
                    </a:ext>
                  </a:extLst>
                </p:cNvPr>
                <p:cNvSpPr/>
                <p:nvPr/>
              </p:nvSpPr>
              <p:spPr>
                <a:xfrm>
                  <a:off x="1175017" y="282896"/>
                  <a:ext cx="9841965" cy="550456"/>
                </a:xfrm>
                <a:prstGeom prst="roundRect">
                  <a:avLst/>
                </a:prstGeom>
                <a:gradFill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74000">
                      <a:schemeClr val="bg2"/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 dirty="0"/>
                </a:p>
              </p:txBody>
            </p:sp>
            <p:grpSp>
              <p:nvGrpSpPr>
                <p:cNvPr id="103" name="مجموعة 102">
                  <a:extLst>
                    <a:ext uri="{FF2B5EF4-FFF2-40B4-BE49-F238E27FC236}">
                      <a16:creationId xmlns:a16="http://schemas.microsoft.com/office/drawing/2014/main" id="{89B07C66-5BC3-B047-AF48-0920436C0FCB}"/>
                    </a:ext>
                  </a:extLst>
                </p:cNvPr>
                <p:cNvGrpSpPr/>
                <p:nvPr/>
              </p:nvGrpSpPr>
              <p:grpSpPr>
                <a:xfrm>
                  <a:off x="1175018" y="147233"/>
                  <a:ext cx="9825293" cy="1169410"/>
                  <a:chOff x="1175018" y="147233"/>
                  <a:chExt cx="9825293" cy="1169410"/>
                </a:xfrm>
              </p:grpSpPr>
              <p:grpSp>
                <p:nvGrpSpPr>
                  <p:cNvPr id="5" name="مجموعة 110">
                    <a:extLst>
                      <a:ext uri="{FF2B5EF4-FFF2-40B4-BE49-F238E27FC236}">
                        <a16:creationId xmlns:a16="http://schemas.microsoft.com/office/drawing/2014/main" id="{D8FB447C-78AE-5B4C-A916-DB9DF6511DB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 rot="16200000">
                    <a:off x="10089210" y="312255"/>
                    <a:ext cx="1076124" cy="746079"/>
                    <a:chOff x="5293799" y="1898773"/>
                    <a:chExt cx="1019146" cy="421363"/>
                  </a:xfrm>
                </p:grpSpPr>
                <p:grpSp>
                  <p:nvGrpSpPr>
                    <p:cNvPr id="6" name="مجموعة 111">
                      <a:extLst>
                        <a:ext uri="{FF2B5EF4-FFF2-40B4-BE49-F238E27FC236}">
                          <a16:creationId xmlns:a16="http://schemas.microsoft.com/office/drawing/2014/main" id="{67D72977-B08C-7D4E-B0D7-DBDA2819BE6F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293799" y="1898773"/>
                      <a:ext cx="1019146" cy="421363"/>
                      <a:chOff x="5293799" y="1898773"/>
                      <a:chExt cx="1019146" cy="421363"/>
                    </a:xfrm>
                  </p:grpSpPr>
                  <p:sp>
                    <p:nvSpPr>
                      <p:cNvPr id="9" name="مستطيل مستدير الزوايا 8">
                        <a:extLst>
                          <a:ext uri="{FF2B5EF4-FFF2-40B4-BE49-F238E27FC236}">
                            <a16:creationId xmlns:a16="http://schemas.microsoft.com/office/drawing/2014/main" id="{B11773FE-C44F-974B-B5B8-2B35FCAF852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914235" y="2224405"/>
                        <a:ext cx="398108" cy="95731"/>
                      </a:xfrm>
                      <a:prstGeom prst="roundRect">
                        <a:avLst/>
                      </a:prstGeom>
                      <a:gradFill>
                        <a:gsLst>
                          <a:gs pos="0">
                            <a:schemeClr val="accent3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3">
                              <a:lumMod val="30000"/>
                              <a:lumOff val="7000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w="165100" prst="coolSlan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defTabSz="685800">
                          <a:defRPr/>
                        </a:pPr>
                        <a:endParaRPr lang="ar-SA" sz="1350" dirty="0"/>
                      </a:p>
                    </p:txBody>
                  </p:sp>
                  <p:sp>
                    <p:nvSpPr>
                      <p:cNvPr id="10" name="مستطيل مستدير الزوايا 9">
                        <a:extLst>
                          <a:ext uri="{FF2B5EF4-FFF2-40B4-BE49-F238E27FC236}">
                            <a16:creationId xmlns:a16="http://schemas.microsoft.com/office/drawing/2014/main" id="{7B167454-792B-D94C-9DDF-E60B4E63526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93801" y="1906865"/>
                        <a:ext cx="398108" cy="95731"/>
                      </a:xfrm>
                      <a:prstGeom prst="roundRect">
                        <a:avLst/>
                      </a:prstGeom>
                      <a:gradFill>
                        <a:gsLst>
                          <a:gs pos="0">
                            <a:schemeClr val="accent3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3">
                              <a:lumMod val="30000"/>
                              <a:lumOff val="7000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w="165100" prst="coolSlan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defTabSz="685800">
                          <a:defRPr/>
                        </a:pPr>
                        <a:endParaRPr lang="ar-SA" sz="1350" dirty="0"/>
                      </a:p>
                    </p:txBody>
                  </p:sp>
                  <p:sp>
                    <p:nvSpPr>
                      <p:cNvPr id="11" name="مستطيل مستدير الزوايا 10">
                        <a:extLst>
                          <a:ext uri="{FF2B5EF4-FFF2-40B4-BE49-F238E27FC236}">
                            <a16:creationId xmlns:a16="http://schemas.microsoft.com/office/drawing/2014/main" id="{AE14DBDD-5CEB-A747-9A03-AE00ACDFBD9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93799" y="2224404"/>
                        <a:ext cx="398108" cy="95731"/>
                      </a:xfrm>
                      <a:prstGeom prst="roundRect">
                        <a:avLst/>
                      </a:prstGeom>
                      <a:gradFill>
                        <a:gsLst>
                          <a:gs pos="0">
                            <a:schemeClr val="accent3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3">
                              <a:lumMod val="30000"/>
                              <a:lumOff val="7000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w="165100" prst="coolSlan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defTabSz="685800">
                          <a:defRPr/>
                        </a:pPr>
                        <a:endParaRPr lang="ar-SA" sz="1350"/>
                      </a:p>
                    </p:txBody>
                  </p:sp>
                  <p:sp>
                    <p:nvSpPr>
                      <p:cNvPr id="12" name="مستطيل مستدير الزوايا 11">
                        <a:extLst>
                          <a:ext uri="{FF2B5EF4-FFF2-40B4-BE49-F238E27FC236}">
                            <a16:creationId xmlns:a16="http://schemas.microsoft.com/office/drawing/2014/main" id="{BA5D3C2D-21AD-ED41-B069-C79CE954970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914837" y="1898773"/>
                        <a:ext cx="398108" cy="95731"/>
                      </a:xfrm>
                      <a:prstGeom prst="roundRect">
                        <a:avLst/>
                      </a:prstGeom>
                      <a:gradFill>
                        <a:gsLst>
                          <a:gs pos="0">
                            <a:schemeClr val="accent3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3">
                              <a:lumMod val="30000"/>
                              <a:lumOff val="7000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w="165100" prst="coolSlan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defTabSz="685800">
                          <a:defRPr/>
                        </a:pPr>
                        <a:endParaRPr lang="ar-SA" sz="1350" dirty="0"/>
                      </a:p>
                    </p:txBody>
                  </p:sp>
                </p:grpSp>
                <p:sp>
                  <p:nvSpPr>
                    <p:cNvPr id="7" name="Google Shape;153;p5">
                      <a:extLst>
                        <a:ext uri="{FF2B5EF4-FFF2-40B4-BE49-F238E27FC236}">
                          <a16:creationId xmlns:a16="http://schemas.microsoft.com/office/drawing/2014/main" id="{99327B25-9955-0F49-9A23-9631804D749C}"/>
                        </a:ext>
                      </a:extLst>
                    </p:cNvPr>
                    <p:cNvSpPr/>
                    <p:nvPr/>
                  </p:nvSpPr>
                  <p:spPr bwMode="auto">
                    <a:xfrm rot="10800000" flipV="1">
                      <a:off x="5422837" y="2240588"/>
                      <a:ext cx="790983" cy="65934"/>
                    </a:xfrm>
                    <a:prstGeom prst="flowChartTerminator">
                      <a:avLst/>
                    </a:prstGeom>
                    <a:gradFill>
                      <a:gsLst>
                        <a:gs pos="0">
                          <a:srgbClr val="595959"/>
                        </a:gs>
                        <a:gs pos="24000">
                          <a:srgbClr val="3F3F3F"/>
                        </a:gs>
                        <a:gs pos="47000">
                          <a:srgbClr val="D0CFC6"/>
                        </a:gs>
                        <a:gs pos="79668">
                          <a:schemeClr val="lt1"/>
                        </a:gs>
                        <a:gs pos="93000">
                          <a:srgbClr val="3F3F3F"/>
                        </a:gs>
                        <a:gs pos="100000">
                          <a:srgbClr val="3F3F3F"/>
                        </a:gs>
                      </a:gsLst>
                      <a:lin ang="0" scaled="0"/>
                    </a:gradFill>
                    <a:ln>
                      <a:noFill/>
                    </a:ln>
                    <a:scene3d>
                      <a:camera prst="orthographicFront"/>
                      <a:lightRig rig="threePt" dir="t"/>
                    </a:scene3d>
                    <a:sp3d>
                      <a:bevelT w="165100" prst="coolSlant"/>
                    </a:sp3d>
                  </p:spPr>
                  <p:txBody>
                    <a:bodyPr spcFirstLastPara="1" lIns="68569" tIns="34275" rIns="68569" bIns="34275" anchor="ctr"/>
                    <a:lstStyle/>
                    <a:p>
                      <a:pPr algn="ctr" defTabSz="685800">
                        <a:defRPr/>
                      </a:pPr>
                      <a:endParaRPr sz="1350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8" name="Google Shape;153;p5">
                      <a:extLst>
                        <a:ext uri="{FF2B5EF4-FFF2-40B4-BE49-F238E27FC236}">
                          <a16:creationId xmlns:a16="http://schemas.microsoft.com/office/drawing/2014/main" id="{017969FD-F0F8-D34F-BDB6-D812313463D6}"/>
                        </a:ext>
                      </a:extLst>
                    </p:cNvPr>
                    <p:cNvSpPr/>
                    <p:nvPr/>
                  </p:nvSpPr>
                  <p:spPr bwMode="auto">
                    <a:xfrm rot="10800000" flipV="1">
                      <a:off x="5407881" y="1928570"/>
                      <a:ext cx="790983" cy="65934"/>
                    </a:xfrm>
                    <a:prstGeom prst="flowChartTerminator">
                      <a:avLst/>
                    </a:prstGeom>
                    <a:gradFill>
                      <a:gsLst>
                        <a:gs pos="0">
                          <a:srgbClr val="595959"/>
                        </a:gs>
                        <a:gs pos="24000">
                          <a:srgbClr val="3F3F3F"/>
                        </a:gs>
                        <a:gs pos="47000">
                          <a:schemeClr val="bg2"/>
                        </a:gs>
                        <a:gs pos="79668">
                          <a:schemeClr val="lt1"/>
                        </a:gs>
                        <a:gs pos="93000">
                          <a:srgbClr val="3F3F3F"/>
                        </a:gs>
                        <a:gs pos="100000">
                          <a:srgbClr val="3F3F3F"/>
                        </a:gs>
                      </a:gsLst>
                      <a:lin ang="0" scaled="0"/>
                    </a:gradFill>
                    <a:ln>
                      <a:noFill/>
                    </a:ln>
                    <a:scene3d>
                      <a:camera prst="orthographicFront"/>
                      <a:lightRig rig="threePt" dir="t"/>
                    </a:scene3d>
                    <a:sp3d>
                      <a:bevelT w="165100" prst="coolSlant"/>
                    </a:sp3d>
                  </p:spPr>
                  <p:txBody>
                    <a:bodyPr spcFirstLastPara="1" lIns="68569" tIns="34275" rIns="68569" bIns="34275" anchor="ctr"/>
                    <a:lstStyle/>
                    <a:p>
                      <a:pPr algn="ctr" defTabSz="685800">
                        <a:defRPr/>
                      </a:pPr>
                      <a:endParaRPr sz="1350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5" name="مجموعة 110">
                    <a:extLst>
                      <a:ext uri="{FF2B5EF4-FFF2-40B4-BE49-F238E27FC236}">
                        <a16:creationId xmlns:a16="http://schemas.microsoft.com/office/drawing/2014/main" id="{86E76CD3-003F-D947-9014-8F9C6C441A0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 rot="16200000">
                    <a:off x="8633352" y="328049"/>
                    <a:ext cx="1076124" cy="746079"/>
                    <a:chOff x="5293799" y="1898773"/>
                    <a:chExt cx="1019146" cy="421363"/>
                  </a:xfrm>
                </p:grpSpPr>
                <p:grpSp>
                  <p:nvGrpSpPr>
                    <p:cNvPr id="46" name="مجموعة 111">
                      <a:extLst>
                        <a:ext uri="{FF2B5EF4-FFF2-40B4-BE49-F238E27FC236}">
                          <a16:creationId xmlns:a16="http://schemas.microsoft.com/office/drawing/2014/main" id="{94C35998-35ED-E04B-BE8E-4B91B91686AC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293799" y="1898773"/>
                      <a:ext cx="1019146" cy="421363"/>
                      <a:chOff x="5293799" y="1898773"/>
                      <a:chExt cx="1019146" cy="421363"/>
                    </a:xfrm>
                  </p:grpSpPr>
                  <p:sp>
                    <p:nvSpPr>
                      <p:cNvPr id="49" name="مستطيل مستدير الزوايا 48">
                        <a:extLst>
                          <a:ext uri="{FF2B5EF4-FFF2-40B4-BE49-F238E27FC236}">
                            <a16:creationId xmlns:a16="http://schemas.microsoft.com/office/drawing/2014/main" id="{2E487F7A-09CD-C142-AFB9-6805CC16F0D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914235" y="2224405"/>
                        <a:ext cx="398108" cy="95731"/>
                      </a:xfrm>
                      <a:prstGeom prst="roundRect">
                        <a:avLst/>
                      </a:prstGeom>
                      <a:gradFill>
                        <a:gsLst>
                          <a:gs pos="0">
                            <a:schemeClr val="accent3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3">
                              <a:lumMod val="30000"/>
                              <a:lumOff val="7000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w="165100" prst="coolSlan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defTabSz="685800">
                          <a:defRPr/>
                        </a:pPr>
                        <a:endParaRPr lang="ar-SA" sz="1350" dirty="0"/>
                      </a:p>
                    </p:txBody>
                  </p:sp>
                  <p:sp>
                    <p:nvSpPr>
                      <p:cNvPr id="50" name="مستطيل مستدير الزوايا 49">
                        <a:extLst>
                          <a:ext uri="{FF2B5EF4-FFF2-40B4-BE49-F238E27FC236}">
                            <a16:creationId xmlns:a16="http://schemas.microsoft.com/office/drawing/2014/main" id="{1E838335-7CEE-A048-85DC-6D54CE2F3C0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93801" y="1906865"/>
                        <a:ext cx="398108" cy="95731"/>
                      </a:xfrm>
                      <a:prstGeom prst="roundRect">
                        <a:avLst/>
                      </a:prstGeom>
                      <a:gradFill>
                        <a:gsLst>
                          <a:gs pos="0">
                            <a:schemeClr val="accent3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3">
                              <a:lumMod val="30000"/>
                              <a:lumOff val="7000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w="165100" prst="coolSlan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defTabSz="685800">
                          <a:defRPr/>
                        </a:pPr>
                        <a:endParaRPr lang="ar-SA" sz="1350" dirty="0"/>
                      </a:p>
                    </p:txBody>
                  </p:sp>
                  <p:sp>
                    <p:nvSpPr>
                      <p:cNvPr id="51" name="مستطيل مستدير الزوايا 50">
                        <a:extLst>
                          <a:ext uri="{FF2B5EF4-FFF2-40B4-BE49-F238E27FC236}">
                            <a16:creationId xmlns:a16="http://schemas.microsoft.com/office/drawing/2014/main" id="{E7C7CBDD-7DA1-FB4E-ABA3-33351C66DD3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93799" y="2224404"/>
                        <a:ext cx="398108" cy="95731"/>
                      </a:xfrm>
                      <a:prstGeom prst="roundRect">
                        <a:avLst/>
                      </a:prstGeom>
                      <a:gradFill>
                        <a:gsLst>
                          <a:gs pos="0">
                            <a:schemeClr val="accent3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3">
                              <a:lumMod val="30000"/>
                              <a:lumOff val="7000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w="165100" prst="coolSlan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defTabSz="685800">
                          <a:defRPr/>
                        </a:pPr>
                        <a:endParaRPr lang="ar-SA" sz="1350"/>
                      </a:p>
                    </p:txBody>
                  </p:sp>
                  <p:sp>
                    <p:nvSpPr>
                      <p:cNvPr id="52" name="مستطيل مستدير الزوايا 51">
                        <a:extLst>
                          <a:ext uri="{FF2B5EF4-FFF2-40B4-BE49-F238E27FC236}">
                            <a16:creationId xmlns:a16="http://schemas.microsoft.com/office/drawing/2014/main" id="{C0DE696C-F2EC-7B48-B33C-77F7B7339C2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914837" y="1898773"/>
                        <a:ext cx="398108" cy="95731"/>
                      </a:xfrm>
                      <a:prstGeom prst="roundRect">
                        <a:avLst/>
                      </a:prstGeom>
                      <a:gradFill>
                        <a:gsLst>
                          <a:gs pos="0">
                            <a:schemeClr val="accent3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3">
                              <a:lumMod val="30000"/>
                              <a:lumOff val="7000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w="165100" prst="coolSlan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defTabSz="685800">
                          <a:defRPr/>
                        </a:pPr>
                        <a:endParaRPr lang="ar-SA" sz="1350" dirty="0"/>
                      </a:p>
                    </p:txBody>
                  </p:sp>
                </p:grpSp>
                <p:sp>
                  <p:nvSpPr>
                    <p:cNvPr id="47" name="Google Shape;153;p5">
                      <a:extLst>
                        <a:ext uri="{FF2B5EF4-FFF2-40B4-BE49-F238E27FC236}">
                          <a16:creationId xmlns:a16="http://schemas.microsoft.com/office/drawing/2014/main" id="{2EE3B57C-8BDE-A746-8E4B-B5D1A179AE81}"/>
                        </a:ext>
                      </a:extLst>
                    </p:cNvPr>
                    <p:cNvSpPr/>
                    <p:nvPr/>
                  </p:nvSpPr>
                  <p:spPr bwMode="auto">
                    <a:xfrm rot="10800000" flipV="1">
                      <a:off x="5422837" y="2240588"/>
                      <a:ext cx="790983" cy="65934"/>
                    </a:xfrm>
                    <a:prstGeom prst="flowChartTerminator">
                      <a:avLst/>
                    </a:prstGeom>
                    <a:gradFill>
                      <a:gsLst>
                        <a:gs pos="0">
                          <a:srgbClr val="595959"/>
                        </a:gs>
                        <a:gs pos="24000">
                          <a:srgbClr val="3F3F3F"/>
                        </a:gs>
                        <a:gs pos="47000">
                          <a:srgbClr val="D0CFC6"/>
                        </a:gs>
                        <a:gs pos="79668">
                          <a:schemeClr val="lt1"/>
                        </a:gs>
                        <a:gs pos="93000">
                          <a:srgbClr val="3F3F3F"/>
                        </a:gs>
                        <a:gs pos="100000">
                          <a:srgbClr val="3F3F3F"/>
                        </a:gs>
                      </a:gsLst>
                      <a:lin ang="0" scaled="0"/>
                    </a:gradFill>
                    <a:ln>
                      <a:noFill/>
                    </a:ln>
                    <a:scene3d>
                      <a:camera prst="orthographicFront"/>
                      <a:lightRig rig="threePt" dir="t"/>
                    </a:scene3d>
                    <a:sp3d>
                      <a:bevelT w="165100" prst="coolSlant"/>
                    </a:sp3d>
                  </p:spPr>
                  <p:txBody>
                    <a:bodyPr spcFirstLastPara="1" lIns="68569" tIns="34275" rIns="68569" bIns="34275" anchor="ctr"/>
                    <a:lstStyle/>
                    <a:p>
                      <a:pPr algn="ctr" defTabSz="685800">
                        <a:defRPr/>
                      </a:pPr>
                      <a:endParaRPr sz="1350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8" name="Google Shape;153;p5">
                      <a:extLst>
                        <a:ext uri="{FF2B5EF4-FFF2-40B4-BE49-F238E27FC236}">
                          <a16:creationId xmlns:a16="http://schemas.microsoft.com/office/drawing/2014/main" id="{F406B427-FB9E-F541-8CE6-505B398A1D8D}"/>
                        </a:ext>
                      </a:extLst>
                    </p:cNvPr>
                    <p:cNvSpPr/>
                    <p:nvPr/>
                  </p:nvSpPr>
                  <p:spPr bwMode="auto">
                    <a:xfrm rot="10800000" flipV="1">
                      <a:off x="5407881" y="1928570"/>
                      <a:ext cx="790983" cy="65934"/>
                    </a:xfrm>
                    <a:prstGeom prst="flowChartTerminator">
                      <a:avLst/>
                    </a:prstGeom>
                    <a:gradFill>
                      <a:gsLst>
                        <a:gs pos="0">
                          <a:srgbClr val="595959"/>
                        </a:gs>
                        <a:gs pos="24000">
                          <a:srgbClr val="3F3F3F"/>
                        </a:gs>
                        <a:gs pos="47000">
                          <a:schemeClr val="bg2"/>
                        </a:gs>
                        <a:gs pos="79668">
                          <a:schemeClr val="lt1"/>
                        </a:gs>
                        <a:gs pos="93000">
                          <a:srgbClr val="3F3F3F"/>
                        </a:gs>
                        <a:gs pos="100000">
                          <a:srgbClr val="3F3F3F"/>
                        </a:gs>
                      </a:gsLst>
                      <a:lin ang="0" scaled="0"/>
                    </a:gradFill>
                    <a:ln>
                      <a:noFill/>
                    </a:ln>
                    <a:scene3d>
                      <a:camera prst="orthographicFront"/>
                      <a:lightRig rig="threePt" dir="t"/>
                    </a:scene3d>
                    <a:sp3d>
                      <a:bevelT w="165100" prst="coolSlant"/>
                    </a:sp3d>
                  </p:spPr>
                  <p:txBody>
                    <a:bodyPr spcFirstLastPara="1" lIns="68569" tIns="34275" rIns="68569" bIns="34275" anchor="ctr"/>
                    <a:lstStyle/>
                    <a:p>
                      <a:pPr algn="ctr" defTabSz="685800">
                        <a:defRPr/>
                      </a:pPr>
                      <a:endParaRPr sz="1350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3" name="مجموعة 110">
                    <a:extLst>
                      <a:ext uri="{FF2B5EF4-FFF2-40B4-BE49-F238E27FC236}">
                        <a16:creationId xmlns:a16="http://schemas.microsoft.com/office/drawing/2014/main" id="{275C270F-E3F1-464C-B22A-BDD63369D0D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 rot="16200000">
                    <a:off x="7303136" y="278879"/>
                    <a:ext cx="1105793" cy="917531"/>
                    <a:chOff x="5245129" y="1929694"/>
                    <a:chExt cx="1047244" cy="518194"/>
                  </a:xfrm>
                </p:grpSpPr>
                <p:grpSp>
                  <p:nvGrpSpPr>
                    <p:cNvPr id="54" name="مجموعة 111">
                      <a:extLst>
                        <a:ext uri="{FF2B5EF4-FFF2-40B4-BE49-F238E27FC236}">
                          <a16:creationId xmlns:a16="http://schemas.microsoft.com/office/drawing/2014/main" id="{CA4C9D07-B687-2F45-A2DA-CF7DB5E29DC3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245129" y="1929694"/>
                      <a:ext cx="1047244" cy="514828"/>
                      <a:chOff x="5245129" y="1929694"/>
                      <a:chExt cx="1047244" cy="514828"/>
                    </a:xfrm>
                  </p:grpSpPr>
                  <p:sp>
                    <p:nvSpPr>
                      <p:cNvPr id="57" name="مستطيل مستدير الزوايا 56">
                        <a:extLst>
                          <a:ext uri="{FF2B5EF4-FFF2-40B4-BE49-F238E27FC236}">
                            <a16:creationId xmlns:a16="http://schemas.microsoft.com/office/drawing/2014/main" id="{937AB966-247A-E143-B768-DD65C35A92D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852064" y="2348791"/>
                        <a:ext cx="398108" cy="95731"/>
                      </a:xfrm>
                      <a:prstGeom prst="roundRect">
                        <a:avLst/>
                      </a:prstGeom>
                      <a:gradFill>
                        <a:gsLst>
                          <a:gs pos="0">
                            <a:schemeClr val="accent3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3">
                              <a:lumMod val="30000"/>
                              <a:lumOff val="7000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w="165100" prst="coolSlan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defTabSz="685800">
                          <a:defRPr/>
                        </a:pPr>
                        <a:endParaRPr lang="ar-SA" sz="1350" dirty="0"/>
                      </a:p>
                    </p:txBody>
                  </p:sp>
                  <p:sp>
                    <p:nvSpPr>
                      <p:cNvPr id="58" name="مستطيل مستدير الزوايا 57">
                        <a:extLst>
                          <a:ext uri="{FF2B5EF4-FFF2-40B4-BE49-F238E27FC236}">
                            <a16:creationId xmlns:a16="http://schemas.microsoft.com/office/drawing/2014/main" id="{E6272113-4621-094E-A553-8225F5D538E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45129" y="1932728"/>
                        <a:ext cx="398108" cy="95731"/>
                      </a:xfrm>
                      <a:prstGeom prst="roundRect">
                        <a:avLst/>
                      </a:prstGeom>
                      <a:gradFill>
                        <a:gsLst>
                          <a:gs pos="0">
                            <a:schemeClr val="accent3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3">
                              <a:lumMod val="30000"/>
                              <a:lumOff val="7000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w="165100" prst="coolSlan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defTabSz="685800">
                          <a:defRPr/>
                        </a:pPr>
                        <a:endParaRPr lang="ar-SA" sz="1350" dirty="0"/>
                      </a:p>
                    </p:txBody>
                  </p:sp>
                  <p:sp>
                    <p:nvSpPr>
                      <p:cNvPr id="59" name="مستطيل مستدير الزوايا 58">
                        <a:extLst>
                          <a:ext uri="{FF2B5EF4-FFF2-40B4-BE49-F238E27FC236}">
                            <a16:creationId xmlns:a16="http://schemas.microsoft.com/office/drawing/2014/main" id="{B079C989-BB59-CC4A-93F6-D2D3371D1C9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55194" y="2342181"/>
                        <a:ext cx="398108" cy="95731"/>
                      </a:xfrm>
                      <a:prstGeom prst="roundRect">
                        <a:avLst/>
                      </a:prstGeom>
                      <a:gradFill>
                        <a:gsLst>
                          <a:gs pos="0">
                            <a:schemeClr val="accent3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3">
                              <a:lumMod val="30000"/>
                              <a:lumOff val="7000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w="165100" prst="coolSlan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defTabSz="685800">
                          <a:defRPr/>
                        </a:pPr>
                        <a:endParaRPr lang="ar-SA" sz="1350"/>
                      </a:p>
                    </p:txBody>
                  </p:sp>
                  <p:sp>
                    <p:nvSpPr>
                      <p:cNvPr id="60" name="مستطيل مستدير الزوايا 59">
                        <a:extLst>
                          <a:ext uri="{FF2B5EF4-FFF2-40B4-BE49-F238E27FC236}">
                            <a16:creationId xmlns:a16="http://schemas.microsoft.com/office/drawing/2014/main" id="{C7500518-B718-B648-86E6-241F341BBF5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894265" y="1929694"/>
                        <a:ext cx="398108" cy="95731"/>
                      </a:xfrm>
                      <a:prstGeom prst="roundRect">
                        <a:avLst/>
                      </a:prstGeom>
                      <a:gradFill>
                        <a:gsLst>
                          <a:gs pos="0">
                            <a:schemeClr val="accent3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3">
                              <a:lumMod val="30000"/>
                              <a:lumOff val="7000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w="165100" prst="coolSlan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defTabSz="685800">
                          <a:defRPr/>
                        </a:pPr>
                        <a:endParaRPr lang="ar-SA" sz="1350" dirty="0"/>
                      </a:p>
                    </p:txBody>
                  </p:sp>
                </p:grpSp>
                <p:sp>
                  <p:nvSpPr>
                    <p:cNvPr id="55" name="Google Shape;153;p5">
                      <a:extLst>
                        <a:ext uri="{FF2B5EF4-FFF2-40B4-BE49-F238E27FC236}">
                          <a16:creationId xmlns:a16="http://schemas.microsoft.com/office/drawing/2014/main" id="{B2C82BAD-209A-2E41-9CC0-B00E01AC4D5A}"/>
                        </a:ext>
                      </a:extLst>
                    </p:cNvPr>
                    <p:cNvSpPr/>
                    <p:nvPr/>
                  </p:nvSpPr>
                  <p:spPr bwMode="auto">
                    <a:xfrm rot="10800000" flipV="1">
                      <a:off x="5383629" y="2381954"/>
                      <a:ext cx="790983" cy="65934"/>
                    </a:xfrm>
                    <a:prstGeom prst="flowChartTerminator">
                      <a:avLst/>
                    </a:prstGeom>
                    <a:gradFill>
                      <a:gsLst>
                        <a:gs pos="0">
                          <a:srgbClr val="595959"/>
                        </a:gs>
                        <a:gs pos="24000">
                          <a:srgbClr val="3F3F3F"/>
                        </a:gs>
                        <a:gs pos="47000">
                          <a:srgbClr val="D0CFC6"/>
                        </a:gs>
                        <a:gs pos="79668">
                          <a:schemeClr val="lt1"/>
                        </a:gs>
                        <a:gs pos="93000">
                          <a:srgbClr val="3F3F3F"/>
                        </a:gs>
                        <a:gs pos="100000">
                          <a:srgbClr val="3F3F3F"/>
                        </a:gs>
                      </a:gsLst>
                      <a:lin ang="0" scaled="0"/>
                    </a:gradFill>
                    <a:ln>
                      <a:noFill/>
                    </a:ln>
                    <a:scene3d>
                      <a:camera prst="orthographicFront"/>
                      <a:lightRig rig="threePt" dir="t"/>
                    </a:scene3d>
                    <a:sp3d>
                      <a:bevelT w="165100" prst="coolSlant"/>
                    </a:sp3d>
                  </p:spPr>
                  <p:txBody>
                    <a:bodyPr spcFirstLastPara="1" lIns="68569" tIns="34275" rIns="68569" bIns="34275" anchor="ctr"/>
                    <a:lstStyle/>
                    <a:p>
                      <a:pPr algn="ctr" defTabSz="685800">
                        <a:defRPr/>
                      </a:pPr>
                      <a:endParaRPr sz="1350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6" name="Google Shape;153;p5">
                      <a:extLst>
                        <a:ext uri="{FF2B5EF4-FFF2-40B4-BE49-F238E27FC236}">
                          <a16:creationId xmlns:a16="http://schemas.microsoft.com/office/drawing/2014/main" id="{BC8FEE3A-B906-C14F-8B28-DE0604757C6D}"/>
                        </a:ext>
                      </a:extLst>
                    </p:cNvPr>
                    <p:cNvSpPr/>
                    <p:nvPr/>
                  </p:nvSpPr>
                  <p:spPr bwMode="auto">
                    <a:xfrm rot="10800000" flipV="1">
                      <a:off x="5386751" y="1952424"/>
                      <a:ext cx="790983" cy="65934"/>
                    </a:xfrm>
                    <a:prstGeom prst="flowChartTerminator">
                      <a:avLst/>
                    </a:prstGeom>
                    <a:gradFill>
                      <a:gsLst>
                        <a:gs pos="0">
                          <a:srgbClr val="595959"/>
                        </a:gs>
                        <a:gs pos="24000">
                          <a:srgbClr val="3F3F3F"/>
                        </a:gs>
                        <a:gs pos="47000">
                          <a:schemeClr val="bg2"/>
                        </a:gs>
                        <a:gs pos="79668">
                          <a:schemeClr val="lt1"/>
                        </a:gs>
                        <a:gs pos="93000">
                          <a:srgbClr val="3F3F3F"/>
                        </a:gs>
                        <a:gs pos="100000">
                          <a:srgbClr val="3F3F3F"/>
                        </a:gs>
                      </a:gsLst>
                      <a:lin ang="0" scaled="0"/>
                    </a:gradFill>
                    <a:ln>
                      <a:noFill/>
                    </a:ln>
                    <a:scene3d>
                      <a:camera prst="orthographicFront"/>
                      <a:lightRig rig="threePt" dir="t"/>
                    </a:scene3d>
                    <a:sp3d>
                      <a:bevelT w="165100" prst="coolSlant"/>
                    </a:sp3d>
                  </p:spPr>
                  <p:txBody>
                    <a:bodyPr spcFirstLastPara="1" lIns="68569" tIns="34275" rIns="68569" bIns="34275" anchor="ctr"/>
                    <a:lstStyle/>
                    <a:p>
                      <a:pPr algn="ctr" defTabSz="685800">
                        <a:defRPr/>
                      </a:pPr>
                      <a:endParaRPr sz="1350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1" name="مجموعة 110">
                    <a:extLst>
                      <a:ext uri="{FF2B5EF4-FFF2-40B4-BE49-F238E27FC236}">
                        <a16:creationId xmlns:a16="http://schemas.microsoft.com/office/drawing/2014/main" id="{00CB73BA-1415-1348-A303-627EC4ABA57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 rot="16200000">
                    <a:off x="5851762" y="336312"/>
                    <a:ext cx="1077846" cy="832402"/>
                    <a:chOff x="5273639" y="1905166"/>
                    <a:chExt cx="1020777" cy="470116"/>
                  </a:xfrm>
                </p:grpSpPr>
                <p:grpSp>
                  <p:nvGrpSpPr>
                    <p:cNvPr id="62" name="مجموعة 111">
                      <a:extLst>
                        <a:ext uri="{FF2B5EF4-FFF2-40B4-BE49-F238E27FC236}">
                          <a16:creationId xmlns:a16="http://schemas.microsoft.com/office/drawing/2014/main" id="{C65943EA-9805-DC45-B06A-EBD9EBF2E99D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273639" y="1905166"/>
                      <a:ext cx="1020777" cy="470116"/>
                      <a:chOff x="5273639" y="1905166"/>
                      <a:chExt cx="1020777" cy="470116"/>
                    </a:xfrm>
                  </p:grpSpPr>
                  <p:sp>
                    <p:nvSpPr>
                      <p:cNvPr id="65" name="مستطيل مستدير الزوايا 64">
                        <a:extLst>
                          <a:ext uri="{FF2B5EF4-FFF2-40B4-BE49-F238E27FC236}">
                            <a16:creationId xmlns:a16="http://schemas.microsoft.com/office/drawing/2014/main" id="{DC50539E-268F-7743-A958-7EF825B179D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896308" y="2279551"/>
                        <a:ext cx="398108" cy="95731"/>
                      </a:xfrm>
                      <a:prstGeom prst="roundRect">
                        <a:avLst/>
                      </a:prstGeom>
                      <a:gradFill>
                        <a:gsLst>
                          <a:gs pos="0">
                            <a:schemeClr val="accent3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3">
                              <a:lumMod val="30000"/>
                              <a:lumOff val="7000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w="165100" prst="coolSlan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defTabSz="685800">
                          <a:defRPr/>
                        </a:pPr>
                        <a:endParaRPr lang="ar-SA" sz="1350" dirty="0"/>
                      </a:p>
                    </p:txBody>
                  </p:sp>
                  <p:sp>
                    <p:nvSpPr>
                      <p:cNvPr id="66" name="مستطيل مستدير الزوايا 65">
                        <a:extLst>
                          <a:ext uri="{FF2B5EF4-FFF2-40B4-BE49-F238E27FC236}">
                            <a16:creationId xmlns:a16="http://schemas.microsoft.com/office/drawing/2014/main" id="{8B84A0E0-BD45-5D4F-AD8C-7A12A8611FD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93801" y="1906865"/>
                        <a:ext cx="398108" cy="95731"/>
                      </a:xfrm>
                      <a:prstGeom prst="roundRect">
                        <a:avLst/>
                      </a:prstGeom>
                      <a:gradFill>
                        <a:gsLst>
                          <a:gs pos="0">
                            <a:schemeClr val="accent3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3">
                              <a:lumMod val="30000"/>
                              <a:lumOff val="7000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w="165100" prst="coolSlan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defTabSz="685800">
                          <a:defRPr/>
                        </a:pPr>
                        <a:endParaRPr lang="ar-SA" sz="1350" dirty="0"/>
                      </a:p>
                    </p:txBody>
                  </p:sp>
                  <p:sp>
                    <p:nvSpPr>
                      <p:cNvPr id="67" name="مستطيل مستدير الزوايا 66">
                        <a:extLst>
                          <a:ext uri="{FF2B5EF4-FFF2-40B4-BE49-F238E27FC236}">
                            <a16:creationId xmlns:a16="http://schemas.microsoft.com/office/drawing/2014/main" id="{42D9D22A-8C1B-6C45-A462-564DAEFBE5C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73639" y="2273700"/>
                        <a:ext cx="398108" cy="95731"/>
                      </a:xfrm>
                      <a:prstGeom prst="roundRect">
                        <a:avLst/>
                      </a:prstGeom>
                      <a:gradFill>
                        <a:gsLst>
                          <a:gs pos="0">
                            <a:schemeClr val="accent3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3">
                              <a:lumMod val="30000"/>
                              <a:lumOff val="7000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w="165100" prst="coolSlan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defTabSz="685800">
                          <a:defRPr/>
                        </a:pPr>
                        <a:endParaRPr lang="ar-SA" sz="1350"/>
                      </a:p>
                    </p:txBody>
                  </p:sp>
                  <p:sp>
                    <p:nvSpPr>
                      <p:cNvPr id="68" name="مستطيل مستدير الزوايا 67">
                        <a:extLst>
                          <a:ext uri="{FF2B5EF4-FFF2-40B4-BE49-F238E27FC236}">
                            <a16:creationId xmlns:a16="http://schemas.microsoft.com/office/drawing/2014/main" id="{0A2C1AE4-C9D0-1D46-969E-A35CF2D5A53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892765" y="1905166"/>
                        <a:ext cx="398108" cy="95731"/>
                      </a:xfrm>
                      <a:prstGeom prst="roundRect">
                        <a:avLst/>
                      </a:prstGeom>
                      <a:gradFill>
                        <a:gsLst>
                          <a:gs pos="0">
                            <a:schemeClr val="accent3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3">
                              <a:lumMod val="30000"/>
                              <a:lumOff val="7000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w="165100" prst="coolSlan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defTabSz="685800">
                          <a:defRPr/>
                        </a:pPr>
                        <a:endParaRPr lang="ar-SA" sz="1350" dirty="0"/>
                      </a:p>
                    </p:txBody>
                  </p:sp>
                </p:grpSp>
                <p:sp>
                  <p:nvSpPr>
                    <p:cNvPr id="63" name="Google Shape;153;p5">
                      <a:extLst>
                        <a:ext uri="{FF2B5EF4-FFF2-40B4-BE49-F238E27FC236}">
                          <a16:creationId xmlns:a16="http://schemas.microsoft.com/office/drawing/2014/main" id="{428C837E-DA5C-4C44-914A-56F8C50C1B9C}"/>
                        </a:ext>
                      </a:extLst>
                    </p:cNvPr>
                    <p:cNvSpPr/>
                    <p:nvPr/>
                  </p:nvSpPr>
                  <p:spPr bwMode="auto">
                    <a:xfrm rot="10800000" flipV="1">
                      <a:off x="5310332" y="2294965"/>
                      <a:ext cx="790983" cy="65934"/>
                    </a:xfrm>
                    <a:prstGeom prst="flowChartTerminator">
                      <a:avLst/>
                    </a:prstGeom>
                    <a:gradFill>
                      <a:gsLst>
                        <a:gs pos="0">
                          <a:srgbClr val="595959"/>
                        </a:gs>
                        <a:gs pos="24000">
                          <a:srgbClr val="3F3F3F"/>
                        </a:gs>
                        <a:gs pos="47000">
                          <a:srgbClr val="D0CFC6"/>
                        </a:gs>
                        <a:gs pos="79668">
                          <a:schemeClr val="lt1"/>
                        </a:gs>
                        <a:gs pos="93000">
                          <a:srgbClr val="3F3F3F"/>
                        </a:gs>
                        <a:gs pos="100000">
                          <a:srgbClr val="3F3F3F"/>
                        </a:gs>
                      </a:gsLst>
                      <a:lin ang="0" scaled="0"/>
                    </a:gradFill>
                    <a:ln>
                      <a:noFill/>
                    </a:ln>
                    <a:scene3d>
                      <a:camera prst="orthographicFront"/>
                      <a:lightRig rig="threePt" dir="t"/>
                    </a:scene3d>
                    <a:sp3d>
                      <a:bevelT w="165100" prst="coolSlant"/>
                    </a:sp3d>
                  </p:spPr>
                  <p:txBody>
                    <a:bodyPr spcFirstLastPara="1" lIns="68569" tIns="34275" rIns="68569" bIns="34275" anchor="ctr"/>
                    <a:lstStyle/>
                    <a:p>
                      <a:pPr algn="ctr" defTabSz="685800">
                        <a:defRPr/>
                      </a:pPr>
                      <a:endParaRPr sz="1350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4" name="Google Shape;153;p5">
                      <a:extLst>
                        <a:ext uri="{FF2B5EF4-FFF2-40B4-BE49-F238E27FC236}">
                          <a16:creationId xmlns:a16="http://schemas.microsoft.com/office/drawing/2014/main" id="{908BF49D-AE8C-674A-B883-1DE0E6B2ED9F}"/>
                        </a:ext>
                      </a:extLst>
                    </p:cNvPr>
                    <p:cNvSpPr/>
                    <p:nvPr/>
                  </p:nvSpPr>
                  <p:spPr bwMode="auto">
                    <a:xfrm rot="10800000" flipV="1">
                      <a:off x="5375891" y="1915210"/>
                      <a:ext cx="790983" cy="65934"/>
                    </a:xfrm>
                    <a:prstGeom prst="flowChartTerminator">
                      <a:avLst/>
                    </a:prstGeom>
                    <a:gradFill>
                      <a:gsLst>
                        <a:gs pos="0">
                          <a:srgbClr val="595959"/>
                        </a:gs>
                        <a:gs pos="24000">
                          <a:srgbClr val="3F3F3F"/>
                        </a:gs>
                        <a:gs pos="47000">
                          <a:schemeClr val="bg2"/>
                        </a:gs>
                        <a:gs pos="79668">
                          <a:schemeClr val="lt1"/>
                        </a:gs>
                        <a:gs pos="93000">
                          <a:srgbClr val="3F3F3F"/>
                        </a:gs>
                        <a:gs pos="100000">
                          <a:srgbClr val="3F3F3F"/>
                        </a:gs>
                      </a:gsLst>
                      <a:lin ang="0" scaled="0"/>
                    </a:gradFill>
                    <a:ln>
                      <a:noFill/>
                    </a:ln>
                    <a:scene3d>
                      <a:camera prst="orthographicFront"/>
                      <a:lightRig rig="threePt" dir="t"/>
                    </a:scene3d>
                    <a:sp3d>
                      <a:bevelT w="165100" prst="coolSlant"/>
                    </a:sp3d>
                  </p:spPr>
                  <p:txBody>
                    <a:bodyPr spcFirstLastPara="1" lIns="68569" tIns="34275" rIns="68569" bIns="34275" anchor="ctr"/>
                    <a:lstStyle/>
                    <a:p>
                      <a:pPr algn="ctr" defTabSz="685800">
                        <a:defRPr/>
                      </a:pPr>
                      <a:endParaRPr sz="1350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9" name="مجموعة 110">
                    <a:extLst>
                      <a:ext uri="{FF2B5EF4-FFF2-40B4-BE49-F238E27FC236}">
                        <a16:creationId xmlns:a16="http://schemas.microsoft.com/office/drawing/2014/main" id="{449D5064-B5FB-5F49-A92F-ED5C95BCB2B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 rot="16200000">
                    <a:off x="4480787" y="405541"/>
                    <a:ext cx="1076124" cy="746079"/>
                    <a:chOff x="5293799" y="1898773"/>
                    <a:chExt cx="1019146" cy="421363"/>
                  </a:xfrm>
                </p:grpSpPr>
                <p:grpSp>
                  <p:nvGrpSpPr>
                    <p:cNvPr id="70" name="مجموعة 111">
                      <a:extLst>
                        <a:ext uri="{FF2B5EF4-FFF2-40B4-BE49-F238E27FC236}">
                          <a16:creationId xmlns:a16="http://schemas.microsoft.com/office/drawing/2014/main" id="{C9A1F6A5-BF46-AB45-8A2E-FD7674A288EC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293799" y="1898773"/>
                      <a:ext cx="1019146" cy="421363"/>
                      <a:chOff x="5293799" y="1898773"/>
                      <a:chExt cx="1019146" cy="421363"/>
                    </a:xfrm>
                  </p:grpSpPr>
                  <p:sp>
                    <p:nvSpPr>
                      <p:cNvPr id="73" name="مستطيل مستدير الزوايا 72">
                        <a:extLst>
                          <a:ext uri="{FF2B5EF4-FFF2-40B4-BE49-F238E27FC236}">
                            <a16:creationId xmlns:a16="http://schemas.microsoft.com/office/drawing/2014/main" id="{0BF05E30-31CF-ED4E-92C4-C9AEC318E35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914235" y="2224405"/>
                        <a:ext cx="398108" cy="95731"/>
                      </a:xfrm>
                      <a:prstGeom prst="roundRect">
                        <a:avLst/>
                      </a:prstGeom>
                      <a:gradFill>
                        <a:gsLst>
                          <a:gs pos="0">
                            <a:schemeClr val="accent3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3">
                              <a:lumMod val="30000"/>
                              <a:lumOff val="7000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w="165100" prst="coolSlan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defTabSz="685800">
                          <a:defRPr/>
                        </a:pPr>
                        <a:endParaRPr lang="ar-SA" sz="1350" dirty="0"/>
                      </a:p>
                    </p:txBody>
                  </p:sp>
                  <p:sp>
                    <p:nvSpPr>
                      <p:cNvPr id="74" name="مستطيل مستدير الزوايا 73">
                        <a:extLst>
                          <a:ext uri="{FF2B5EF4-FFF2-40B4-BE49-F238E27FC236}">
                            <a16:creationId xmlns:a16="http://schemas.microsoft.com/office/drawing/2014/main" id="{871AE7DF-2CB1-D14A-81A6-D5419771502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93801" y="1906865"/>
                        <a:ext cx="398108" cy="95731"/>
                      </a:xfrm>
                      <a:prstGeom prst="roundRect">
                        <a:avLst/>
                      </a:prstGeom>
                      <a:gradFill>
                        <a:gsLst>
                          <a:gs pos="0">
                            <a:schemeClr val="accent3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3">
                              <a:lumMod val="30000"/>
                              <a:lumOff val="7000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w="165100" prst="coolSlan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defTabSz="685800">
                          <a:defRPr/>
                        </a:pPr>
                        <a:endParaRPr lang="ar-SA" sz="1350" dirty="0"/>
                      </a:p>
                    </p:txBody>
                  </p:sp>
                  <p:sp>
                    <p:nvSpPr>
                      <p:cNvPr id="75" name="مستطيل مستدير الزوايا 74">
                        <a:extLst>
                          <a:ext uri="{FF2B5EF4-FFF2-40B4-BE49-F238E27FC236}">
                            <a16:creationId xmlns:a16="http://schemas.microsoft.com/office/drawing/2014/main" id="{CB1CA13F-AA0B-2D4D-9DB7-2C5E8194139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93799" y="2224404"/>
                        <a:ext cx="398108" cy="95731"/>
                      </a:xfrm>
                      <a:prstGeom prst="roundRect">
                        <a:avLst/>
                      </a:prstGeom>
                      <a:gradFill>
                        <a:gsLst>
                          <a:gs pos="0">
                            <a:schemeClr val="accent3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3">
                              <a:lumMod val="30000"/>
                              <a:lumOff val="7000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w="165100" prst="coolSlan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defTabSz="685800">
                          <a:defRPr/>
                        </a:pPr>
                        <a:endParaRPr lang="ar-SA" sz="1350"/>
                      </a:p>
                    </p:txBody>
                  </p:sp>
                  <p:sp>
                    <p:nvSpPr>
                      <p:cNvPr id="76" name="مستطيل مستدير الزوايا 75">
                        <a:extLst>
                          <a:ext uri="{FF2B5EF4-FFF2-40B4-BE49-F238E27FC236}">
                            <a16:creationId xmlns:a16="http://schemas.microsoft.com/office/drawing/2014/main" id="{98D89A3D-9107-344E-8FE2-2FC327ABD9F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914837" y="1898773"/>
                        <a:ext cx="398108" cy="95731"/>
                      </a:xfrm>
                      <a:prstGeom prst="roundRect">
                        <a:avLst/>
                      </a:prstGeom>
                      <a:gradFill>
                        <a:gsLst>
                          <a:gs pos="0">
                            <a:schemeClr val="accent3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3">
                              <a:lumMod val="30000"/>
                              <a:lumOff val="7000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w="165100" prst="coolSlan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defTabSz="685800">
                          <a:defRPr/>
                        </a:pPr>
                        <a:endParaRPr lang="ar-SA" sz="1350" dirty="0"/>
                      </a:p>
                    </p:txBody>
                  </p:sp>
                </p:grpSp>
                <p:sp>
                  <p:nvSpPr>
                    <p:cNvPr id="71" name="Google Shape;153;p5">
                      <a:extLst>
                        <a:ext uri="{FF2B5EF4-FFF2-40B4-BE49-F238E27FC236}">
                          <a16:creationId xmlns:a16="http://schemas.microsoft.com/office/drawing/2014/main" id="{A61E54F4-D954-9B4E-BEBE-5E1F8AD0A5A7}"/>
                        </a:ext>
                      </a:extLst>
                    </p:cNvPr>
                    <p:cNvSpPr/>
                    <p:nvPr/>
                  </p:nvSpPr>
                  <p:spPr bwMode="auto">
                    <a:xfrm rot="10800000" flipV="1">
                      <a:off x="5422837" y="2240588"/>
                      <a:ext cx="790983" cy="65934"/>
                    </a:xfrm>
                    <a:prstGeom prst="flowChartTerminator">
                      <a:avLst/>
                    </a:prstGeom>
                    <a:gradFill>
                      <a:gsLst>
                        <a:gs pos="0">
                          <a:srgbClr val="595959"/>
                        </a:gs>
                        <a:gs pos="24000">
                          <a:srgbClr val="3F3F3F"/>
                        </a:gs>
                        <a:gs pos="47000">
                          <a:srgbClr val="D0CFC6"/>
                        </a:gs>
                        <a:gs pos="79668">
                          <a:schemeClr val="lt1"/>
                        </a:gs>
                        <a:gs pos="93000">
                          <a:srgbClr val="3F3F3F"/>
                        </a:gs>
                        <a:gs pos="100000">
                          <a:srgbClr val="3F3F3F"/>
                        </a:gs>
                      </a:gsLst>
                      <a:lin ang="0" scaled="0"/>
                    </a:gradFill>
                    <a:ln>
                      <a:noFill/>
                    </a:ln>
                    <a:scene3d>
                      <a:camera prst="orthographicFront"/>
                      <a:lightRig rig="threePt" dir="t"/>
                    </a:scene3d>
                    <a:sp3d>
                      <a:bevelT w="165100" prst="coolSlant"/>
                    </a:sp3d>
                  </p:spPr>
                  <p:txBody>
                    <a:bodyPr spcFirstLastPara="1" lIns="68569" tIns="34275" rIns="68569" bIns="34275" anchor="ctr"/>
                    <a:lstStyle/>
                    <a:p>
                      <a:pPr algn="ctr" defTabSz="685800">
                        <a:defRPr/>
                      </a:pPr>
                      <a:endParaRPr sz="1350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2" name="Google Shape;153;p5">
                      <a:extLst>
                        <a:ext uri="{FF2B5EF4-FFF2-40B4-BE49-F238E27FC236}">
                          <a16:creationId xmlns:a16="http://schemas.microsoft.com/office/drawing/2014/main" id="{600F0D4C-7D57-5749-997D-6CFF57107C3B}"/>
                        </a:ext>
                      </a:extLst>
                    </p:cNvPr>
                    <p:cNvSpPr/>
                    <p:nvPr/>
                  </p:nvSpPr>
                  <p:spPr bwMode="auto">
                    <a:xfrm rot="10800000" flipV="1">
                      <a:off x="5407881" y="1928570"/>
                      <a:ext cx="790983" cy="65934"/>
                    </a:xfrm>
                    <a:prstGeom prst="flowChartTerminator">
                      <a:avLst/>
                    </a:prstGeom>
                    <a:gradFill>
                      <a:gsLst>
                        <a:gs pos="0">
                          <a:srgbClr val="595959"/>
                        </a:gs>
                        <a:gs pos="24000">
                          <a:srgbClr val="3F3F3F"/>
                        </a:gs>
                        <a:gs pos="47000">
                          <a:schemeClr val="bg2"/>
                        </a:gs>
                        <a:gs pos="79668">
                          <a:schemeClr val="lt1"/>
                        </a:gs>
                        <a:gs pos="93000">
                          <a:srgbClr val="3F3F3F"/>
                        </a:gs>
                        <a:gs pos="100000">
                          <a:srgbClr val="3F3F3F"/>
                        </a:gs>
                      </a:gsLst>
                      <a:lin ang="0" scaled="0"/>
                    </a:gradFill>
                    <a:ln>
                      <a:noFill/>
                    </a:ln>
                    <a:scene3d>
                      <a:camera prst="orthographicFront"/>
                      <a:lightRig rig="threePt" dir="t"/>
                    </a:scene3d>
                    <a:sp3d>
                      <a:bevelT w="165100" prst="coolSlant"/>
                    </a:sp3d>
                  </p:spPr>
                  <p:txBody>
                    <a:bodyPr spcFirstLastPara="1" lIns="68569" tIns="34275" rIns="68569" bIns="34275" anchor="ctr"/>
                    <a:lstStyle/>
                    <a:p>
                      <a:pPr algn="ctr" defTabSz="685800">
                        <a:defRPr/>
                      </a:pPr>
                      <a:endParaRPr sz="1350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7" name="مجموعة 110">
                    <a:extLst>
                      <a:ext uri="{FF2B5EF4-FFF2-40B4-BE49-F238E27FC236}">
                        <a16:creationId xmlns:a16="http://schemas.microsoft.com/office/drawing/2014/main" id="{C8B018B1-D3F4-F640-A0D3-E2BA0ECFC01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 rot="16200000">
                    <a:off x="3287417" y="405541"/>
                    <a:ext cx="1076124" cy="746079"/>
                    <a:chOff x="5293799" y="1898773"/>
                    <a:chExt cx="1019146" cy="421363"/>
                  </a:xfrm>
                </p:grpSpPr>
                <p:grpSp>
                  <p:nvGrpSpPr>
                    <p:cNvPr id="78" name="مجموعة 111">
                      <a:extLst>
                        <a:ext uri="{FF2B5EF4-FFF2-40B4-BE49-F238E27FC236}">
                          <a16:creationId xmlns:a16="http://schemas.microsoft.com/office/drawing/2014/main" id="{FB5DEB45-C71D-C54B-B6A2-4C9406B0DF19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293799" y="1898773"/>
                      <a:ext cx="1019146" cy="421363"/>
                      <a:chOff x="5293799" y="1898773"/>
                      <a:chExt cx="1019146" cy="421363"/>
                    </a:xfrm>
                  </p:grpSpPr>
                  <p:sp>
                    <p:nvSpPr>
                      <p:cNvPr id="81" name="مستطيل مستدير الزوايا 80">
                        <a:extLst>
                          <a:ext uri="{FF2B5EF4-FFF2-40B4-BE49-F238E27FC236}">
                            <a16:creationId xmlns:a16="http://schemas.microsoft.com/office/drawing/2014/main" id="{148C37B4-8079-FE46-9C40-885B4ABCEA9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914235" y="2224405"/>
                        <a:ext cx="398108" cy="95731"/>
                      </a:xfrm>
                      <a:prstGeom prst="roundRect">
                        <a:avLst/>
                      </a:prstGeom>
                      <a:gradFill>
                        <a:gsLst>
                          <a:gs pos="0">
                            <a:schemeClr val="accent3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3">
                              <a:lumMod val="30000"/>
                              <a:lumOff val="7000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w="165100" prst="coolSlan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defTabSz="685800">
                          <a:defRPr/>
                        </a:pPr>
                        <a:endParaRPr lang="ar-SA" sz="1350" dirty="0"/>
                      </a:p>
                    </p:txBody>
                  </p:sp>
                  <p:sp>
                    <p:nvSpPr>
                      <p:cNvPr id="82" name="مستطيل مستدير الزوايا 81">
                        <a:extLst>
                          <a:ext uri="{FF2B5EF4-FFF2-40B4-BE49-F238E27FC236}">
                            <a16:creationId xmlns:a16="http://schemas.microsoft.com/office/drawing/2014/main" id="{96E25728-DE18-7C40-92BF-8DD66F97FF3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93801" y="1906865"/>
                        <a:ext cx="398108" cy="95731"/>
                      </a:xfrm>
                      <a:prstGeom prst="roundRect">
                        <a:avLst/>
                      </a:prstGeom>
                      <a:gradFill>
                        <a:gsLst>
                          <a:gs pos="0">
                            <a:schemeClr val="accent3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3">
                              <a:lumMod val="30000"/>
                              <a:lumOff val="7000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w="165100" prst="coolSlan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defTabSz="685800">
                          <a:defRPr/>
                        </a:pPr>
                        <a:endParaRPr lang="ar-SA" sz="1350" dirty="0"/>
                      </a:p>
                    </p:txBody>
                  </p:sp>
                  <p:sp>
                    <p:nvSpPr>
                      <p:cNvPr id="83" name="مستطيل مستدير الزوايا 82">
                        <a:extLst>
                          <a:ext uri="{FF2B5EF4-FFF2-40B4-BE49-F238E27FC236}">
                            <a16:creationId xmlns:a16="http://schemas.microsoft.com/office/drawing/2014/main" id="{1491CB03-B420-894D-AF97-A012BD8F223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93799" y="2224404"/>
                        <a:ext cx="398108" cy="95731"/>
                      </a:xfrm>
                      <a:prstGeom prst="roundRect">
                        <a:avLst/>
                      </a:prstGeom>
                      <a:gradFill>
                        <a:gsLst>
                          <a:gs pos="0">
                            <a:schemeClr val="accent3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3">
                              <a:lumMod val="30000"/>
                              <a:lumOff val="7000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w="165100" prst="coolSlan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defTabSz="685800">
                          <a:defRPr/>
                        </a:pPr>
                        <a:endParaRPr lang="ar-SA" sz="1350"/>
                      </a:p>
                    </p:txBody>
                  </p:sp>
                  <p:sp>
                    <p:nvSpPr>
                      <p:cNvPr id="84" name="مستطيل مستدير الزوايا 83">
                        <a:extLst>
                          <a:ext uri="{FF2B5EF4-FFF2-40B4-BE49-F238E27FC236}">
                            <a16:creationId xmlns:a16="http://schemas.microsoft.com/office/drawing/2014/main" id="{0DAC7330-991B-BE4A-8636-743D7366FFB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914837" y="1898773"/>
                        <a:ext cx="398108" cy="95731"/>
                      </a:xfrm>
                      <a:prstGeom prst="roundRect">
                        <a:avLst/>
                      </a:prstGeom>
                      <a:gradFill>
                        <a:gsLst>
                          <a:gs pos="0">
                            <a:schemeClr val="accent3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3">
                              <a:lumMod val="30000"/>
                              <a:lumOff val="7000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w="165100" prst="coolSlan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defTabSz="685800">
                          <a:defRPr/>
                        </a:pPr>
                        <a:endParaRPr lang="ar-SA" sz="1350" dirty="0"/>
                      </a:p>
                    </p:txBody>
                  </p:sp>
                </p:grpSp>
                <p:sp>
                  <p:nvSpPr>
                    <p:cNvPr id="79" name="Google Shape;153;p5">
                      <a:extLst>
                        <a:ext uri="{FF2B5EF4-FFF2-40B4-BE49-F238E27FC236}">
                          <a16:creationId xmlns:a16="http://schemas.microsoft.com/office/drawing/2014/main" id="{728ECFA4-2ECD-7F47-8BC1-B75A6349E0E4}"/>
                        </a:ext>
                      </a:extLst>
                    </p:cNvPr>
                    <p:cNvSpPr/>
                    <p:nvPr/>
                  </p:nvSpPr>
                  <p:spPr bwMode="auto">
                    <a:xfrm rot="10800000" flipV="1">
                      <a:off x="5422837" y="2240588"/>
                      <a:ext cx="790983" cy="65934"/>
                    </a:xfrm>
                    <a:prstGeom prst="flowChartTerminator">
                      <a:avLst/>
                    </a:prstGeom>
                    <a:gradFill>
                      <a:gsLst>
                        <a:gs pos="0">
                          <a:srgbClr val="595959"/>
                        </a:gs>
                        <a:gs pos="24000">
                          <a:srgbClr val="3F3F3F"/>
                        </a:gs>
                        <a:gs pos="47000">
                          <a:srgbClr val="D0CFC6"/>
                        </a:gs>
                        <a:gs pos="79668">
                          <a:schemeClr val="lt1"/>
                        </a:gs>
                        <a:gs pos="93000">
                          <a:srgbClr val="3F3F3F"/>
                        </a:gs>
                        <a:gs pos="100000">
                          <a:srgbClr val="3F3F3F"/>
                        </a:gs>
                      </a:gsLst>
                      <a:lin ang="0" scaled="0"/>
                    </a:gradFill>
                    <a:ln>
                      <a:noFill/>
                    </a:ln>
                    <a:scene3d>
                      <a:camera prst="orthographicFront"/>
                      <a:lightRig rig="threePt" dir="t"/>
                    </a:scene3d>
                    <a:sp3d>
                      <a:bevelT w="165100" prst="coolSlant"/>
                    </a:sp3d>
                  </p:spPr>
                  <p:txBody>
                    <a:bodyPr spcFirstLastPara="1" lIns="68569" tIns="34275" rIns="68569" bIns="34275" anchor="ctr"/>
                    <a:lstStyle/>
                    <a:p>
                      <a:pPr algn="ctr" defTabSz="685800">
                        <a:defRPr/>
                      </a:pPr>
                      <a:endParaRPr sz="1350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80" name="Google Shape;153;p5">
                      <a:extLst>
                        <a:ext uri="{FF2B5EF4-FFF2-40B4-BE49-F238E27FC236}">
                          <a16:creationId xmlns:a16="http://schemas.microsoft.com/office/drawing/2014/main" id="{A9EF06EE-075B-6E4A-AC03-426A2D3F98F5}"/>
                        </a:ext>
                      </a:extLst>
                    </p:cNvPr>
                    <p:cNvSpPr/>
                    <p:nvPr/>
                  </p:nvSpPr>
                  <p:spPr bwMode="auto">
                    <a:xfrm rot="10800000" flipV="1">
                      <a:off x="5407881" y="1928570"/>
                      <a:ext cx="790983" cy="65934"/>
                    </a:xfrm>
                    <a:prstGeom prst="flowChartTerminator">
                      <a:avLst/>
                    </a:prstGeom>
                    <a:gradFill>
                      <a:gsLst>
                        <a:gs pos="0">
                          <a:srgbClr val="595959"/>
                        </a:gs>
                        <a:gs pos="24000">
                          <a:srgbClr val="3F3F3F"/>
                        </a:gs>
                        <a:gs pos="47000">
                          <a:schemeClr val="bg2"/>
                        </a:gs>
                        <a:gs pos="79668">
                          <a:schemeClr val="lt1"/>
                        </a:gs>
                        <a:gs pos="93000">
                          <a:srgbClr val="3F3F3F"/>
                        </a:gs>
                        <a:gs pos="100000">
                          <a:srgbClr val="3F3F3F"/>
                        </a:gs>
                      </a:gsLst>
                      <a:lin ang="0" scaled="0"/>
                    </a:gradFill>
                    <a:ln>
                      <a:noFill/>
                    </a:ln>
                    <a:scene3d>
                      <a:camera prst="orthographicFront"/>
                      <a:lightRig rig="threePt" dir="t"/>
                    </a:scene3d>
                    <a:sp3d>
                      <a:bevelT w="165100" prst="coolSlant"/>
                    </a:sp3d>
                  </p:spPr>
                  <p:txBody>
                    <a:bodyPr spcFirstLastPara="1" lIns="68569" tIns="34275" rIns="68569" bIns="34275" anchor="ctr"/>
                    <a:lstStyle/>
                    <a:p>
                      <a:pPr algn="ctr" defTabSz="685800">
                        <a:defRPr/>
                      </a:pPr>
                      <a:endParaRPr sz="1350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85" name="مجموعة 110">
                    <a:extLst>
                      <a:ext uri="{FF2B5EF4-FFF2-40B4-BE49-F238E27FC236}">
                        <a16:creationId xmlns:a16="http://schemas.microsoft.com/office/drawing/2014/main" id="{EF79F695-C84B-564F-AEFD-35FF22D2BA2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 rot="16200000">
                    <a:off x="2094047" y="359046"/>
                    <a:ext cx="1076124" cy="746079"/>
                    <a:chOff x="5293799" y="1898773"/>
                    <a:chExt cx="1019146" cy="421363"/>
                  </a:xfrm>
                </p:grpSpPr>
                <p:grpSp>
                  <p:nvGrpSpPr>
                    <p:cNvPr id="86" name="مجموعة 111">
                      <a:extLst>
                        <a:ext uri="{FF2B5EF4-FFF2-40B4-BE49-F238E27FC236}">
                          <a16:creationId xmlns:a16="http://schemas.microsoft.com/office/drawing/2014/main" id="{DED6A6E3-548C-4A4D-BFF6-962D5A44A9A3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293799" y="1898773"/>
                      <a:ext cx="1019146" cy="421363"/>
                      <a:chOff x="5293799" y="1898773"/>
                      <a:chExt cx="1019146" cy="421363"/>
                    </a:xfrm>
                  </p:grpSpPr>
                  <p:sp>
                    <p:nvSpPr>
                      <p:cNvPr id="89" name="مستطيل مستدير الزوايا 88">
                        <a:extLst>
                          <a:ext uri="{FF2B5EF4-FFF2-40B4-BE49-F238E27FC236}">
                            <a16:creationId xmlns:a16="http://schemas.microsoft.com/office/drawing/2014/main" id="{030EB5C7-565A-EA4C-BF36-CADFE3D9BD2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914235" y="2224405"/>
                        <a:ext cx="398108" cy="95731"/>
                      </a:xfrm>
                      <a:prstGeom prst="roundRect">
                        <a:avLst/>
                      </a:prstGeom>
                      <a:gradFill>
                        <a:gsLst>
                          <a:gs pos="0">
                            <a:schemeClr val="accent3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3">
                              <a:lumMod val="30000"/>
                              <a:lumOff val="7000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w="165100" prst="coolSlan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defTabSz="685800">
                          <a:defRPr/>
                        </a:pPr>
                        <a:endParaRPr lang="ar-SA" sz="1350" dirty="0"/>
                      </a:p>
                    </p:txBody>
                  </p:sp>
                  <p:sp>
                    <p:nvSpPr>
                      <p:cNvPr id="90" name="مستطيل مستدير الزوايا 89">
                        <a:extLst>
                          <a:ext uri="{FF2B5EF4-FFF2-40B4-BE49-F238E27FC236}">
                            <a16:creationId xmlns:a16="http://schemas.microsoft.com/office/drawing/2014/main" id="{68A9E73F-8DC0-5348-ABDD-39E54CF9463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93801" y="1906865"/>
                        <a:ext cx="398108" cy="95731"/>
                      </a:xfrm>
                      <a:prstGeom prst="roundRect">
                        <a:avLst/>
                      </a:prstGeom>
                      <a:gradFill>
                        <a:gsLst>
                          <a:gs pos="0">
                            <a:schemeClr val="accent3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3">
                              <a:lumMod val="30000"/>
                              <a:lumOff val="7000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w="165100" prst="coolSlan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defTabSz="685800">
                          <a:defRPr/>
                        </a:pPr>
                        <a:endParaRPr lang="ar-SA" sz="1350" dirty="0"/>
                      </a:p>
                    </p:txBody>
                  </p:sp>
                  <p:sp>
                    <p:nvSpPr>
                      <p:cNvPr id="91" name="مستطيل مستدير الزوايا 90">
                        <a:extLst>
                          <a:ext uri="{FF2B5EF4-FFF2-40B4-BE49-F238E27FC236}">
                            <a16:creationId xmlns:a16="http://schemas.microsoft.com/office/drawing/2014/main" id="{97E5C65D-F5E6-8C44-B404-5D0D2A2E375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93799" y="2224404"/>
                        <a:ext cx="398108" cy="95731"/>
                      </a:xfrm>
                      <a:prstGeom prst="roundRect">
                        <a:avLst/>
                      </a:prstGeom>
                      <a:gradFill>
                        <a:gsLst>
                          <a:gs pos="0">
                            <a:schemeClr val="accent3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3">
                              <a:lumMod val="30000"/>
                              <a:lumOff val="7000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w="165100" prst="coolSlan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defTabSz="685800">
                          <a:defRPr/>
                        </a:pPr>
                        <a:endParaRPr lang="ar-SA" sz="1350"/>
                      </a:p>
                    </p:txBody>
                  </p:sp>
                  <p:sp>
                    <p:nvSpPr>
                      <p:cNvPr id="92" name="مستطيل مستدير الزوايا 91">
                        <a:extLst>
                          <a:ext uri="{FF2B5EF4-FFF2-40B4-BE49-F238E27FC236}">
                            <a16:creationId xmlns:a16="http://schemas.microsoft.com/office/drawing/2014/main" id="{8314E805-4D18-4A4E-9210-347645CB0D7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914837" y="1898773"/>
                        <a:ext cx="398108" cy="95731"/>
                      </a:xfrm>
                      <a:prstGeom prst="roundRect">
                        <a:avLst/>
                      </a:prstGeom>
                      <a:gradFill>
                        <a:gsLst>
                          <a:gs pos="0">
                            <a:schemeClr val="accent3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3">
                              <a:lumMod val="30000"/>
                              <a:lumOff val="7000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w="165100" prst="coolSlan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defTabSz="685800">
                          <a:defRPr/>
                        </a:pPr>
                        <a:endParaRPr lang="ar-SA" sz="1350" dirty="0"/>
                      </a:p>
                    </p:txBody>
                  </p:sp>
                </p:grpSp>
                <p:sp>
                  <p:nvSpPr>
                    <p:cNvPr id="87" name="Google Shape;153;p5">
                      <a:extLst>
                        <a:ext uri="{FF2B5EF4-FFF2-40B4-BE49-F238E27FC236}">
                          <a16:creationId xmlns:a16="http://schemas.microsoft.com/office/drawing/2014/main" id="{88152DAF-4698-964B-80BF-4CD7A200E30B}"/>
                        </a:ext>
                      </a:extLst>
                    </p:cNvPr>
                    <p:cNvSpPr/>
                    <p:nvPr/>
                  </p:nvSpPr>
                  <p:spPr bwMode="auto">
                    <a:xfrm rot="10800000" flipV="1">
                      <a:off x="5422837" y="2240588"/>
                      <a:ext cx="790983" cy="65934"/>
                    </a:xfrm>
                    <a:prstGeom prst="flowChartTerminator">
                      <a:avLst/>
                    </a:prstGeom>
                    <a:gradFill>
                      <a:gsLst>
                        <a:gs pos="0">
                          <a:srgbClr val="595959"/>
                        </a:gs>
                        <a:gs pos="24000">
                          <a:srgbClr val="3F3F3F"/>
                        </a:gs>
                        <a:gs pos="47000">
                          <a:srgbClr val="D0CFC6"/>
                        </a:gs>
                        <a:gs pos="79668">
                          <a:schemeClr val="lt1"/>
                        </a:gs>
                        <a:gs pos="93000">
                          <a:srgbClr val="3F3F3F"/>
                        </a:gs>
                        <a:gs pos="100000">
                          <a:srgbClr val="3F3F3F"/>
                        </a:gs>
                      </a:gsLst>
                      <a:lin ang="0" scaled="0"/>
                    </a:gradFill>
                    <a:ln>
                      <a:noFill/>
                    </a:ln>
                    <a:scene3d>
                      <a:camera prst="orthographicFront"/>
                      <a:lightRig rig="threePt" dir="t"/>
                    </a:scene3d>
                    <a:sp3d>
                      <a:bevelT w="165100" prst="coolSlant"/>
                    </a:sp3d>
                  </p:spPr>
                  <p:txBody>
                    <a:bodyPr spcFirstLastPara="1" lIns="68569" tIns="34275" rIns="68569" bIns="34275" anchor="ctr"/>
                    <a:lstStyle/>
                    <a:p>
                      <a:pPr algn="ctr" defTabSz="685800">
                        <a:defRPr/>
                      </a:pPr>
                      <a:endParaRPr sz="1350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88" name="Google Shape;153;p5">
                      <a:extLst>
                        <a:ext uri="{FF2B5EF4-FFF2-40B4-BE49-F238E27FC236}">
                          <a16:creationId xmlns:a16="http://schemas.microsoft.com/office/drawing/2014/main" id="{4F3079B3-94A4-854A-AFFC-109E4E3EE23D}"/>
                        </a:ext>
                      </a:extLst>
                    </p:cNvPr>
                    <p:cNvSpPr/>
                    <p:nvPr/>
                  </p:nvSpPr>
                  <p:spPr bwMode="auto">
                    <a:xfrm rot="10800000" flipV="1">
                      <a:off x="5407881" y="1928570"/>
                      <a:ext cx="790983" cy="65934"/>
                    </a:xfrm>
                    <a:prstGeom prst="flowChartTerminator">
                      <a:avLst/>
                    </a:prstGeom>
                    <a:gradFill>
                      <a:gsLst>
                        <a:gs pos="0">
                          <a:srgbClr val="595959"/>
                        </a:gs>
                        <a:gs pos="24000">
                          <a:srgbClr val="3F3F3F"/>
                        </a:gs>
                        <a:gs pos="47000">
                          <a:schemeClr val="bg2"/>
                        </a:gs>
                        <a:gs pos="79668">
                          <a:schemeClr val="lt1"/>
                        </a:gs>
                        <a:gs pos="93000">
                          <a:srgbClr val="3F3F3F"/>
                        </a:gs>
                        <a:gs pos="100000">
                          <a:srgbClr val="3F3F3F"/>
                        </a:gs>
                      </a:gsLst>
                      <a:lin ang="0" scaled="0"/>
                    </a:gradFill>
                    <a:ln>
                      <a:noFill/>
                    </a:ln>
                    <a:scene3d>
                      <a:camera prst="orthographicFront"/>
                      <a:lightRig rig="threePt" dir="t"/>
                    </a:scene3d>
                    <a:sp3d>
                      <a:bevelT w="165100" prst="coolSlant"/>
                    </a:sp3d>
                  </p:spPr>
                  <p:txBody>
                    <a:bodyPr spcFirstLastPara="1" lIns="68569" tIns="34275" rIns="68569" bIns="34275" anchor="ctr"/>
                    <a:lstStyle/>
                    <a:p>
                      <a:pPr algn="ctr" defTabSz="685800">
                        <a:defRPr/>
                      </a:pPr>
                      <a:endParaRPr sz="1350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93" name="مجموعة 110">
                    <a:extLst>
                      <a:ext uri="{FF2B5EF4-FFF2-40B4-BE49-F238E27FC236}">
                        <a16:creationId xmlns:a16="http://schemas.microsoft.com/office/drawing/2014/main" id="{831C2CC7-ACDE-7A47-86C7-A65306A2E9A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 rot="16200000">
                    <a:off x="1009996" y="343252"/>
                    <a:ext cx="1076124" cy="746079"/>
                    <a:chOff x="5293799" y="1898773"/>
                    <a:chExt cx="1019146" cy="421363"/>
                  </a:xfrm>
                </p:grpSpPr>
                <p:grpSp>
                  <p:nvGrpSpPr>
                    <p:cNvPr id="94" name="مجموعة 111">
                      <a:extLst>
                        <a:ext uri="{FF2B5EF4-FFF2-40B4-BE49-F238E27FC236}">
                          <a16:creationId xmlns:a16="http://schemas.microsoft.com/office/drawing/2014/main" id="{9B1E8C9A-D563-404E-AC49-F1EAE3110335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293799" y="1898773"/>
                      <a:ext cx="1019146" cy="421363"/>
                      <a:chOff x="5293799" y="1898773"/>
                      <a:chExt cx="1019146" cy="421363"/>
                    </a:xfrm>
                  </p:grpSpPr>
                  <p:sp>
                    <p:nvSpPr>
                      <p:cNvPr id="97" name="مستطيل مستدير الزوايا 96">
                        <a:extLst>
                          <a:ext uri="{FF2B5EF4-FFF2-40B4-BE49-F238E27FC236}">
                            <a16:creationId xmlns:a16="http://schemas.microsoft.com/office/drawing/2014/main" id="{28FEA676-9570-9E40-B956-A25836039B7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914235" y="2224405"/>
                        <a:ext cx="398108" cy="95731"/>
                      </a:xfrm>
                      <a:prstGeom prst="roundRect">
                        <a:avLst/>
                      </a:prstGeom>
                      <a:gradFill>
                        <a:gsLst>
                          <a:gs pos="0">
                            <a:schemeClr val="accent3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3">
                              <a:lumMod val="30000"/>
                              <a:lumOff val="7000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w="165100" prst="coolSlan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defTabSz="685800">
                          <a:defRPr/>
                        </a:pPr>
                        <a:endParaRPr lang="ar-SA" sz="1350" dirty="0"/>
                      </a:p>
                    </p:txBody>
                  </p:sp>
                  <p:sp>
                    <p:nvSpPr>
                      <p:cNvPr id="98" name="مستطيل مستدير الزوايا 97">
                        <a:extLst>
                          <a:ext uri="{FF2B5EF4-FFF2-40B4-BE49-F238E27FC236}">
                            <a16:creationId xmlns:a16="http://schemas.microsoft.com/office/drawing/2014/main" id="{AAC9DA80-BDF3-B945-A300-B535286B8E5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93801" y="1906865"/>
                        <a:ext cx="398108" cy="95731"/>
                      </a:xfrm>
                      <a:prstGeom prst="roundRect">
                        <a:avLst/>
                      </a:prstGeom>
                      <a:gradFill>
                        <a:gsLst>
                          <a:gs pos="0">
                            <a:schemeClr val="accent3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3">
                              <a:lumMod val="30000"/>
                              <a:lumOff val="7000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w="165100" prst="coolSlan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defTabSz="685800">
                          <a:defRPr/>
                        </a:pPr>
                        <a:endParaRPr lang="ar-SA" sz="1350" dirty="0"/>
                      </a:p>
                    </p:txBody>
                  </p:sp>
                  <p:sp>
                    <p:nvSpPr>
                      <p:cNvPr id="99" name="مستطيل مستدير الزوايا 98">
                        <a:extLst>
                          <a:ext uri="{FF2B5EF4-FFF2-40B4-BE49-F238E27FC236}">
                            <a16:creationId xmlns:a16="http://schemas.microsoft.com/office/drawing/2014/main" id="{F233800A-F4DF-7A45-8A5A-7B299AAA640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93799" y="2224404"/>
                        <a:ext cx="398108" cy="95731"/>
                      </a:xfrm>
                      <a:prstGeom prst="roundRect">
                        <a:avLst/>
                      </a:prstGeom>
                      <a:gradFill>
                        <a:gsLst>
                          <a:gs pos="0">
                            <a:schemeClr val="accent3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3">
                              <a:lumMod val="30000"/>
                              <a:lumOff val="7000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w="165100" prst="coolSlan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defTabSz="685800">
                          <a:defRPr/>
                        </a:pPr>
                        <a:endParaRPr lang="ar-SA" sz="1350"/>
                      </a:p>
                    </p:txBody>
                  </p:sp>
                  <p:sp>
                    <p:nvSpPr>
                      <p:cNvPr id="100" name="مستطيل مستدير الزوايا 99">
                        <a:extLst>
                          <a:ext uri="{FF2B5EF4-FFF2-40B4-BE49-F238E27FC236}">
                            <a16:creationId xmlns:a16="http://schemas.microsoft.com/office/drawing/2014/main" id="{5BBE4F7E-4FF9-184F-BD0E-6F5A0281CB6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914837" y="1898773"/>
                        <a:ext cx="398108" cy="95731"/>
                      </a:xfrm>
                      <a:prstGeom prst="roundRect">
                        <a:avLst/>
                      </a:prstGeom>
                      <a:gradFill>
                        <a:gsLst>
                          <a:gs pos="0">
                            <a:schemeClr val="accent3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3">
                              <a:lumMod val="30000"/>
                              <a:lumOff val="70000"/>
                            </a:scheme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effectLst>
                        <a:glow rad="63500">
                          <a:schemeClr val="accent3">
                            <a:satMod val="175000"/>
                            <a:alpha val="40000"/>
                          </a:schemeClr>
                        </a:glow>
                        <a:innerShdw blurRad="63500" dist="50800" dir="16200000">
                          <a:prstClr val="black">
                            <a:alpha val="50000"/>
                          </a:prstClr>
                        </a:innerShdw>
                      </a:effectLst>
                      <a:scene3d>
                        <a:camera prst="orthographicFront"/>
                        <a:lightRig rig="threePt" dir="t"/>
                      </a:scene3d>
                      <a:sp3d>
                        <a:bevelT w="165100" prst="coolSlan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defTabSz="685800">
                          <a:defRPr/>
                        </a:pPr>
                        <a:endParaRPr lang="ar-SA" sz="1350" dirty="0"/>
                      </a:p>
                    </p:txBody>
                  </p:sp>
                </p:grpSp>
                <p:sp>
                  <p:nvSpPr>
                    <p:cNvPr id="95" name="Google Shape;153;p5">
                      <a:extLst>
                        <a:ext uri="{FF2B5EF4-FFF2-40B4-BE49-F238E27FC236}">
                          <a16:creationId xmlns:a16="http://schemas.microsoft.com/office/drawing/2014/main" id="{B1338737-B85E-8944-83F3-190E6BB8B029}"/>
                        </a:ext>
                      </a:extLst>
                    </p:cNvPr>
                    <p:cNvSpPr/>
                    <p:nvPr/>
                  </p:nvSpPr>
                  <p:spPr bwMode="auto">
                    <a:xfrm rot="10800000" flipV="1">
                      <a:off x="5422837" y="2240588"/>
                      <a:ext cx="790983" cy="65934"/>
                    </a:xfrm>
                    <a:prstGeom prst="flowChartTerminator">
                      <a:avLst/>
                    </a:prstGeom>
                    <a:gradFill>
                      <a:gsLst>
                        <a:gs pos="0">
                          <a:srgbClr val="595959"/>
                        </a:gs>
                        <a:gs pos="24000">
                          <a:srgbClr val="3F3F3F"/>
                        </a:gs>
                        <a:gs pos="47000">
                          <a:srgbClr val="D0CFC6"/>
                        </a:gs>
                        <a:gs pos="79668">
                          <a:schemeClr val="lt1"/>
                        </a:gs>
                        <a:gs pos="93000">
                          <a:srgbClr val="3F3F3F"/>
                        </a:gs>
                        <a:gs pos="100000">
                          <a:srgbClr val="3F3F3F"/>
                        </a:gs>
                      </a:gsLst>
                      <a:lin ang="0" scaled="0"/>
                    </a:gradFill>
                    <a:ln>
                      <a:noFill/>
                    </a:ln>
                    <a:scene3d>
                      <a:camera prst="orthographicFront"/>
                      <a:lightRig rig="threePt" dir="t"/>
                    </a:scene3d>
                    <a:sp3d>
                      <a:bevelT w="165100" prst="coolSlant"/>
                    </a:sp3d>
                  </p:spPr>
                  <p:txBody>
                    <a:bodyPr spcFirstLastPara="1" lIns="68569" tIns="34275" rIns="68569" bIns="34275" anchor="ctr"/>
                    <a:lstStyle/>
                    <a:p>
                      <a:pPr algn="ctr" defTabSz="685800">
                        <a:defRPr/>
                      </a:pPr>
                      <a:endParaRPr sz="1350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6" name="Google Shape;153;p5">
                      <a:extLst>
                        <a:ext uri="{FF2B5EF4-FFF2-40B4-BE49-F238E27FC236}">
                          <a16:creationId xmlns:a16="http://schemas.microsoft.com/office/drawing/2014/main" id="{D2DF8137-45DA-E044-ADA4-F3FDA5178177}"/>
                        </a:ext>
                      </a:extLst>
                    </p:cNvPr>
                    <p:cNvSpPr/>
                    <p:nvPr/>
                  </p:nvSpPr>
                  <p:spPr bwMode="auto">
                    <a:xfrm rot="10800000" flipV="1">
                      <a:off x="5407881" y="1928570"/>
                      <a:ext cx="790983" cy="65934"/>
                    </a:xfrm>
                    <a:prstGeom prst="flowChartTerminator">
                      <a:avLst/>
                    </a:prstGeom>
                    <a:gradFill>
                      <a:gsLst>
                        <a:gs pos="0">
                          <a:srgbClr val="595959"/>
                        </a:gs>
                        <a:gs pos="24000">
                          <a:srgbClr val="3F3F3F"/>
                        </a:gs>
                        <a:gs pos="47000">
                          <a:schemeClr val="bg2"/>
                        </a:gs>
                        <a:gs pos="79668">
                          <a:schemeClr val="lt1"/>
                        </a:gs>
                        <a:gs pos="93000">
                          <a:srgbClr val="3F3F3F"/>
                        </a:gs>
                        <a:gs pos="100000">
                          <a:srgbClr val="3F3F3F"/>
                        </a:gs>
                      </a:gsLst>
                      <a:lin ang="0" scaled="0"/>
                    </a:gradFill>
                    <a:ln>
                      <a:noFill/>
                    </a:ln>
                    <a:scene3d>
                      <a:camera prst="orthographicFront"/>
                      <a:lightRig rig="threePt" dir="t"/>
                    </a:scene3d>
                    <a:sp3d>
                      <a:bevelT w="165100" prst="coolSlant"/>
                    </a:sp3d>
                  </p:spPr>
                  <p:txBody>
                    <a:bodyPr spcFirstLastPara="1" lIns="68569" tIns="34275" rIns="68569" bIns="34275" anchor="ctr"/>
                    <a:lstStyle/>
                    <a:p>
                      <a:pPr algn="ctr" defTabSz="685800">
                        <a:defRPr/>
                      </a:pPr>
                      <a:endParaRPr sz="1350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</p:grpSp>
          <p:pic>
            <p:nvPicPr>
              <p:cNvPr id="15" name="صورة 14">
                <a:extLst>
                  <a:ext uri="{FF2B5EF4-FFF2-40B4-BE49-F238E27FC236}">
                    <a16:creationId xmlns:a16="http://schemas.microsoft.com/office/drawing/2014/main" id="{13D672F3-C997-1A47-A4EB-0D6E943191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 amt="5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CrisscrossEtching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57238" y="833352"/>
                <a:ext cx="11016137" cy="5581736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</p:pic>
        </p:grpSp>
        <p:pic>
          <p:nvPicPr>
            <p:cNvPr id="13" name="صورة 12">
              <a:extLst>
                <a:ext uri="{FF2B5EF4-FFF2-40B4-BE49-F238E27FC236}">
                  <a16:creationId xmlns:a16="http://schemas.microsoft.com/office/drawing/2014/main" id="{F63A5EB2-FC94-5248-AF1C-E068B16E48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0000"/>
            </a:blip>
            <a:stretch>
              <a:fillRect/>
            </a:stretch>
          </p:blipFill>
          <p:spPr>
            <a:xfrm>
              <a:off x="593711" y="2913824"/>
              <a:ext cx="4104858" cy="3110824"/>
            </a:xfrm>
            <a:prstGeom prst="rect">
              <a:avLst/>
            </a:prstGeom>
          </p:spPr>
        </p:pic>
      </p:grp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F609D96B-B883-E54F-9EBF-E1C87848C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5910" y="6263791"/>
            <a:ext cx="2743200" cy="365125"/>
          </a:xfrm>
        </p:spPr>
        <p:txBody>
          <a:bodyPr/>
          <a:lstStyle/>
          <a:p>
            <a:fld id="{F925E5B0-F6F0-B247-8487-6A2CF50D42E2}" type="slidenum">
              <a:rPr lang="ar-SA" smtClean="0">
                <a:solidFill>
                  <a:schemeClr val="tx1"/>
                </a:solidFill>
              </a:rPr>
              <a:t>223</a:t>
            </a:fld>
            <a:endParaRPr lang="ar-S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6048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drape" invX="1"/>
      </p:transition>
    </mc:Choice>
    <mc:Fallback xmlns="">
      <p:transition spd="slow" advClick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>
            <a:extLst>
              <a:ext uri="{FF2B5EF4-FFF2-40B4-BE49-F238E27FC236}">
                <a16:creationId xmlns:a16="http://schemas.microsoft.com/office/drawing/2014/main" id="{8C0ED7A3-8A30-3A4C-8347-C9ACC9F689BD}"/>
              </a:ext>
            </a:extLst>
          </p:cNvPr>
          <p:cNvSpPr/>
          <p:nvPr/>
        </p:nvSpPr>
        <p:spPr>
          <a:xfrm>
            <a:off x="353878" y="178229"/>
            <a:ext cx="11484244" cy="6408711"/>
          </a:xfrm>
          <a:prstGeom prst="round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13D672F3-C997-1A47-A4EB-0D6E943191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7238" y="833352"/>
            <a:ext cx="11016137" cy="558173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4" name="مستطيل مستدير الزوايا 103">
            <a:extLst>
              <a:ext uri="{FF2B5EF4-FFF2-40B4-BE49-F238E27FC236}">
                <a16:creationId xmlns:a16="http://schemas.microsoft.com/office/drawing/2014/main" id="{806B5BCE-B8FB-714B-9BA9-776E13079A62}"/>
              </a:ext>
            </a:extLst>
          </p:cNvPr>
          <p:cNvSpPr/>
          <p:nvPr/>
        </p:nvSpPr>
        <p:spPr>
          <a:xfrm>
            <a:off x="595595" y="618319"/>
            <a:ext cx="11096787" cy="579677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5" name="مستطيل مستدير الزوايا 104">
            <a:extLst>
              <a:ext uri="{FF2B5EF4-FFF2-40B4-BE49-F238E27FC236}">
                <a16:creationId xmlns:a16="http://schemas.microsoft.com/office/drawing/2014/main" id="{6566C454-AECE-FD4E-A839-C7201BE18EC6}"/>
              </a:ext>
            </a:extLst>
          </p:cNvPr>
          <p:cNvSpPr/>
          <p:nvPr/>
        </p:nvSpPr>
        <p:spPr>
          <a:xfrm>
            <a:off x="636091" y="614389"/>
            <a:ext cx="11096787" cy="579677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F9CC5B45-3701-EB40-A57C-92F94AE26A8A}"/>
              </a:ext>
            </a:extLst>
          </p:cNvPr>
          <p:cNvGrpSpPr/>
          <p:nvPr/>
        </p:nvGrpSpPr>
        <p:grpSpPr>
          <a:xfrm>
            <a:off x="571344" y="614389"/>
            <a:ext cx="11508494" cy="6298245"/>
            <a:chOff x="571344" y="614389"/>
            <a:chExt cx="11508494" cy="6298245"/>
          </a:xfrm>
        </p:grpSpPr>
        <p:sp>
          <p:nvSpPr>
            <p:cNvPr id="106" name="مستطيل مستدير الزوايا 105">
              <a:extLst>
                <a:ext uri="{FF2B5EF4-FFF2-40B4-BE49-F238E27FC236}">
                  <a16:creationId xmlns:a16="http://schemas.microsoft.com/office/drawing/2014/main" id="{84DF02DB-973C-5C4E-940A-5ADFB1DAA22D}"/>
                </a:ext>
              </a:extLst>
            </p:cNvPr>
            <p:cNvSpPr/>
            <p:nvPr/>
          </p:nvSpPr>
          <p:spPr>
            <a:xfrm>
              <a:off x="571344" y="614389"/>
              <a:ext cx="11096787" cy="5796770"/>
            </a:xfrm>
            <a:prstGeom prst="roundRect">
              <a:avLst/>
            </a:prstGeom>
            <a:blipFill>
              <a:blip r:embed="rId4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13" name="صورة 12">
              <a:extLst>
                <a:ext uri="{FF2B5EF4-FFF2-40B4-BE49-F238E27FC236}">
                  <a16:creationId xmlns:a16="http://schemas.microsoft.com/office/drawing/2014/main" id="{94189E1B-BE51-E441-BF0F-EE5AA7AA81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35000"/>
            </a:blip>
            <a:stretch>
              <a:fillRect/>
            </a:stretch>
          </p:blipFill>
          <p:spPr>
            <a:xfrm>
              <a:off x="11119069" y="5949940"/>
              <a:ext cx="960769" cy="962694"/>
            </a:xfrm>
            <a:prstGeom prst="rect">
              <a:avLst/>
            </a:prstGeom>
          </p:spPr>
        </p:pic>
      </p:grpSp>
      <p:pic>
        <p:nvPicPr>
          <p:cNvPr id="101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00181BFC-BD5C-3241-A39B-D15D788AA2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824973" y="-44605"/>
            <a:ext cx="127859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" name="مستطيل 106">
            <a:extLst>
              <a:ext uri="{FF2B5EF4-FFF2-40B4-BE49-F238E27FC236}">
                <a16:creationId xmlns:a16="http://schemas.microsoft.com/office/drawing/2014/main" id="{97CA8C4D-DC24-0A43-B441-228E8D43B608}"/>
              </a:ext>
            </a:extLst>
          </p:cNvPr>
          <p:cNvSpPr/>
          <p:nvPr/>
        </p:nvSpPr>
        <p:spPr>
          <a:xfrm rot="385153">
            <a:off x="10005813" y="99967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استعد</a:t>
            </a: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498F7D1C-6094-284C-9F06-D3118BD7B345}"/>
              </a:ext>
            </a:extLst>
          </p:cNvPr>
          <p:cNvGrpSpPr/>
          <p:nvPr/>
        </p:nvGrpSpPr>
        <p:grpSpPr>
          <a:xfrm>
            <a:off x="1175017" y="3290"/>
            <a:ext cx="9841965" cy="1169410"/>
            <a:chOff x="1175017" y="147233"/>
            <a:chExt cx="9841965" cy="1169410"/>
          </a:xfrm>
        </p:grpSpPr>
        <p:sp>
          <p:nvSpPr>
            <p:cNvPr id="102" name="مستطيل مستدير الزوايا 101">
              <a:extLst>
                <a:ext uri="{FF2B5EF4-FFF2-40B4-BE49-F238E27FC236}">
                  <a16:creationId xmlns:a16="http://schemas.microsoft.com/office/drawing/2014/main" id="{BA0F24FD-DF89-5A4A-A1C2-61FEADB46786}"/>
                </a:ext>
              </a:extLst>
            </p:cNvPr>
            <p:cNvSpPr/>
            <p:nvPr/>
          </p:nvSpPr>
          <p:spPr>
            <a:xfrm>
              <a:off x="1175017" y="282896"/>
              <a:ext cx="9841965" cy="550456"/>
            </a:xfrm>
            <a:prstGeom prst="roundRect">
              <a:avLst/>
            </a:prstGeom>
            <a:gradFill>
              <a:gsLst>
                <a:gs pos="0">
                  <a:schemeClr val="accent6">
                    <a:lumMod val="40000"/>
                    <a:lumOff val="60000"/>
                  </a:schemeClr>
                </a:gs>
                <a:gs pos="74000">
                  <a:schemeClr val="bg2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grpSp>
          <p:nvGrpSpPr>
            <p:cNvPr id="103" name="مجموعة 102">
              <a:extLst>
                <a:ext uri="{FF2B5EF4-FFF2-40B4-BE49-F238E27FC236}">
                  <a16:creationId xmlns:a16="http://schemas.microsoft.com/office/drawing/2014/main" id="{89B07C66-5BC3-B047-AF48-0920436C0FCB}"/>
                </a:ext>
              </a:extLst>
            </p:cNvPr>
            <p:cNvGrpSpPr/>
            <p:nvPr/>
          </p:nvGrpSpPr>
          <p:grpSpPr>
            <a:xfrm>
              <a:off x="1175018" y="147233"/>
              <a:ext cx="9825293" cy="1169410"/>
              <a:chOff x="1175018" y="147233"/>
              <a:chExt cx="9825293" cy="1169410"/>
            </a:xfrm>
          </p:grpSpPr>
          <p:grpSp>
            <p:nvGrpSpPr>
              <p:cNvPr id="5" name="مجموعة 110">
                <a:extLst>
                  <a:ext uri="{FF2B5EF4-FFF2-40B4-BE49-F238E27FC236}">
                    <a16:creationId xmlns:a16="http://schemas.microsoft.com/office/drawing/2014/main" id="{D8FB447C-78AE-5B4C-A916-DB9DF6511D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10089210" y="312255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6" name="مجموعة 111">
                  <a:extLst>
                    <a:ext uri="{FF2B5EF4-FFF2-40B4-BE49-F238E27FC236}">
                      <a16:creationId xmlns:a16="http://schemas.microsoft.com/office/drawing/2014/main" id="{67D72977-B08C-7D4E-B0D7-DBDA2819BE6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9" name="مستطيل مستدير الزوايا 8">
                    <a:extLst>
                      <a:ext uri="{FF2B5EF4-FFF2-40B4-BE49-F238E27FC236}">
                        <a16:creationId xmlns:a16="http://schemas.microsoft.com/office/drawing/2014/main" id="{B11773FE-C44F-974B-B5B8-2B35FCAF8528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10" name="مستطيل مستدير الزوايا 9">
                    <a:extLst>
                      <a:ext uri="{FF2B5EF4-FFF2-40B4-BE49-F238E27FC236}">
                        <a16:creationId xmlns:a16="http://schemas.microsoft.com/office/drawing/2014/main" id="{7B167454-792B-D94C-9DDF-E60B4E635265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11" name="مستطيل مستدير الزوايا 10">
                    <a:extLst>
                      <a:ext uri="{FF2B5EF4-FFF2-40B4-BE49-F238E27FC236}">
                        <a16:creationId xmlns:a16="http://schemas.microsoft.com/office/drawing/2014/main" id="{AE14DBDD-5CEB-A747-9A03-AE00ACDFBD92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12" name="مستطيل مستدير الزوايا 11">
                    <a:extLst>
                      <a:ext uri="{FF2B5EF4-FFF2-40B4-BE49-F238E27FC236}">
                        <a16:creationId xmlns:a16="http://schemas.microsoft.com/office/drawing/2014/main" id="{BA5D3C2D-21AD-ED41-B069-C79CE954970A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" name="Google Shape;153;p5">
                  <a:extLst>
                    <a:ext uri="{FF2B5EF4-FFF2-40B4-BE49-F238E27FC236}">
                      <a16:creationId xmlns:a16="http://schemas.microsoft.com/office/drawing/2014/main" id="{99327B25-9955-0F49-9A23-9631804D749C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" name="Google Shape;153;p5">
                  <a:extLst>
                    <a:ext uri="{FF2B5EF4-FFF2-40B4-BE49-F238E27FC236}">
                      <a16:creationId xmlns:a16="http://schemas.microsoft.com/office/drawing/2014/main" id="{017969FD-F0F8-D34F-BDB6-D812313463D6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5" name="مجموعة 110">
                <a:extLst>
                  <a:ext uri="{FF2B5EF4-FFF2-40B4-BE49-F238E27FC236}">
                    <a16:creationId xmlns:a16="http://schemas.microsoft.com/office/drawing/2014/main" id="{86E76CD3-003F-D947-9014-8F9C6C441A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8633352" y="328049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46" name="مجموعة 111">
                  <a:extLst>
                    <a:ext uri="{FF2B5EF4-FFF2-40B4-BE49-F238E27FC236}">
                      <a16:creationId xmlns:a16="http://schemas.microsoft.com/office/drawing/2014/main" id="{94C35998-35ED-E04B-BE8E-4B91B91686A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49" name="مستطيل مستدير الزوايا 48">
                    <a:extLst>
                      <a:ext uri="{FF2B5EF4-FFF2-40B4-BE49-F238E27FC236}">
                        <a16:creationId xmlns:a16="http://schemas.microsoft.com/office/drawing/2014/main" id="{2E487F7A-09CD-C142-AFB9-6805CC16F0D0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0" name="مستطيل مستدير الزوايا 49">
                    <a:extLst>
                      <a:ext uri="{FF2B5EF4-FFF2-40B4-BE49-F238E27FC236}">
                        <a16:creationId xmlns:a16="http://schemas.microsoft.com/office/drawing/2014/main" id="{1E838335-7CEE-A048-85DC-6D54CE2F3C09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1" name="مستطيل مستدير الزوايا 50">
                    <a:extLst>
                      <a:ext uri="{FF2B5EF4-FFF2-40B4-BE49-F238E27FC236}">
                        <a16:creationId xmlns:a16="http://schemas.microsoft.com/office/drawing/2014/main" id="{E7C7CBDD-7DA1-FB4E-ABA3-33351C66DD3F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52" name="مستطيل مستدير الزوايا 51">
                    <a:extLst>
                      <a:ext uri="{FF2B5EF4-FFF2-40B4-BE49-F238E27FC236}">
                        <a16:creationId xmlns:a16="http://schemas.microsoft.com/office/drawing/2014/main" id="{C0DE696C-F2EC-7B48-B33C-77F7B7339C28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47" name="Google Shape;153;p5">
                  <a:extLst>
                    <a:ext uri="{FF2B5EF4-FFF2-40B4-BE49-F238E27FC236}">
                      <a16:creationId xmlns:a16="http://schemas.microsoft.com/office/drawing/2014/main" id="{2EE3B57C-8BDE-A746-8E4B-B5D1A179AE81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" name="Google Shape;153;p5">
                  <a:extLst>
                    <a:ext uri="{FF2B5EF4-FFF2-40B4-BE49-F238E27FC236}">
                      <a16:creationId xmlns:a16="http://schemas.microsoft.com/office/drawing/2014/main" id="{F406B427-FB9E-F541-8CE6-505B398A1D8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3" name="مجموعة 110">
                <a:extLst>
                  <a:ext uri="{FF2B5EF4-FFF2-40B4-BE49-F238E27FC236}">
                    <a16:creationId xmlns:a16="http://schemas.microsoft.com/office/drawing/2014/main" id="{275C270F-E3F1-464C-B22A-BDD63369D0D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7303136" y="278879"/>
                <a:ext cx="1105793" cy="917531"/>
                <a:chOff x="5245129" y="1929694"/>
                <a:chExt cx="1047244" cy="518194"/>
              </a:xfrm>
            </p:grpSpPr>
            <p:grpSp>
              <p:nvGrpSpPr>
                <p:cNvPr id="54" name="مجموعة 111">
                  <a:extLst>
                    <a:ext uri="{FF2B5EF4-FFF2-40B4-BE49-F238E27FC236}">
                      <a16:creationId xmlns:a16="http://schemas.microsoft.com/office/drawing/2014/main" id="{CA4C9D07-B687-2F45-A2DA-CF7DB5E29DC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45129" y="1929694"/>
                  <a:ext cx="1047244" cy="514828"/>
                  <a:chOff x="5245129" y="1929694"/>
                  <a:chExt cx="1047244" cy="514828"/>
                </a:xfrm>
              </p:grpSpPr>
              <p:sp>
                <p:nvSpPr>
                  <p:cNvPr id="57" name="مستطيل مستدير الزوايا 56">
                    <a:extLst>
                      <a:ext uri="{FF2B5EF4-FFF2-40B4-BE49-F238E27FC236}">
                        <a16:creationId xmlns:a16="http://schemas.microsoft.com/office/drawing/2014/main" id="{937AB966-247A-E143-B768-DD65C35A92D0}"/>
                      </a:ext>
                    </a:extLst>
                  </p:cNvPr>
                  <p:cNvSpPr/>
                  <p:nvPr/>
                </p:nvSpPr>
                <p:spPr>
                  <a:xfrm>
                    <a:off x="5852064" y="234879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8" name="مستطيل مستدير الزوايا 57">
                    <a:extLst>
                      <a:ext uri="{FF2B5EF4-FFF2-40B4-BE49-F238E27FC236}">
                        <a16:creationId xmlns:a16="http://schemas.microsoft.com/office/drawing/2014/main" id="{E6272113-4621-094E-A553-8225F5D538E9}"/>
                      </a:ext>
                    </a:extLst>
                  </p:cNvPr>
                  <p:cNvSpPr/>
                  <p:nvPr/>
                </p:nvSpPr>
                <p:spPr>
                  <a:xfrm>
                    <a:off x="5245129" y="1932728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9" name="مستطيل مستدير الزوايا 58">
                    <a:extLst>
                      <a:ext uri="{FF2B5EF4-FFF2-40B4-BE49-F238E27FC236}">
                        <a16:creationId xmlns:a16="http://schemas.microsoft.com/office/drawing/2014/main" id="{B079C989-BB59-CC4A-93F6-D2D3371D1C9B}"/>
                      </a:ext>
                    </a:extLst>
                  </p:cNvPr>
                  <p:cNvSpPr/>
                  <p:nvPr/>
                </p:nvSpPr>
                <p:spPr>
                  <a:xfrm>
                    <a:off x="5255194" y="234218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60" name="مستطيل مستدير الزوايا 59">
                    <a:extLst>
                      <a:ext uri="{FF2B5EF4-FFF2-40B4-BE49-F238E27FC236}">
                        <a16:creationId xmlns:a16="http://schemas.microsoft.com/office/drawing/2014/main" id="{C7500518-B718-B648-86E6-241F341BBF5F}"/>
                      </a:ext>
                    </a:extLst>
                  </p:cNvPr>
                  <p:cNvSpPr/>
                  <p:nvPr/>
                </p:nvSpPr>
                <p:spPr>
                  <a:xfrm>
                    <a:off x="5894265" y="192969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55" name="Google Shape;153;p5">
                  <a:extLst>
                    <a:ext uri="{FF2B5EF4-FFF2-40B4-BE49-F238E27FC236}">
                      <a16:creationId xmlns:a16="http://schemas.microsoft.com/office/drawing/2014/main" id="{B2C82BAD-209A-2E41-9CC0-B00E01AC4D5A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83629" y="2381954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" name="Google Shape;153;p5">
                  <a:extLst>
                    <a:ext uri="{FF2B5EF4-FFF2-40B4-BE49-F238E27FC236}">
                      <a16:creationId xmlns:a16="http://schemas.microsoft.com/office/drawing/2014/main" id="{BC8FEE3A-B906-C14F-8B28-DE0604757C6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86751" y="1952424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1" name="مجموعة 110">
                <a:extLst>
                  <a:ext uri="{FF2B5EF4-FFF2-40B4-BE49-F238E27FC236}">
                    <a16:creationId xmlns:a16="http://schemas.microsoft.com/office/drawing/2014/main" id="{00CB73BA-1415-1348-A303-627EC4ABA57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5851762" y="336312"/>
                <a:ext cx="1077846" cy="832402"/>
                <a:chOff x="5273639" y="1905166"/>
                <a:chExt cx="1020777" cy="470116"/>
              </a:xfrm>
            </p:grpSpPr>
            <p:grpSp>
              <p:nvGrpSpPr>
                <p:cNvPr id="62" name="مجموعة 111">
                  <a:extLst>
                    <a:ext uri="{FF2B5EF4-FFF2-40B4-BE49-F238E27FC236}">
                      <a16:creationId xmlns:a16="http://schemas.microsoft.com/office/drawing/2014/main" id="{C65943EA-9805-DC45-B06A-EBD9EBF2E99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73639" y="1905166"/>
                  <a:ext cx="1020777" cy="470116"/>
                  <a:chOff x="5273639" y="1905166"/>
                  <a:chExt cx="1020777" cy="470116"/>
                </a:xfrm>
              </p:grpSpPr>
              <p:sp>
                <p:nvSpPr>
                  <p:cNvPr id="65" name="مستطيل مستدير الزوايا 64">
                    <a:extLst>
                      <a:ext uri="{FF2B5EF4-FFF2-40B4-BE49-F238E27FC236}">
                        <a16:creationId xmlns:a16="http://schemas.microsoft.com/office/drawing/2014/main" id="{DC50539E-268F-7743-A958-7EF825B179D6}"/>
                      </a:ext>
                    </a:extLst>
                  </p:cNvPr>
                  <p:cNvSpPr/>
                  <p:nvPr/>
                </p:nvSpPr>
                <p:spPr>
                  <a:xfrm>
                    <a:off x="5896308" y="227955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66" name="مستطيل مستدير الزوايا 65">
                    <a:extLst>
                      <a:ext uri="{FF2B5EF4-FFF2-40B4-BE49-F238E27FC236}">
                        <a16:creationId xmlns:a16="http://schemas.microsoft.com/office/drawing/2014/main" id="{8B84A0E0-BD45-5D4F-AD8C-7A12A8611FD4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67" name="مستطيل مستدير الزوايا 66">
                    <a:extLst>
                      <a:ext uri="{FF2B5EF4-FFF2-40B4-BE49-F238E27FC236}">
                        <a16:creationId xmlns:a16="http://schemas.microsoft.com/office/drawing/2014/main" id="{42D9D22A-8C1B-6C45-A462-564DAEFBE5C4}"/>
                      </a:ext>
                    </a:extLst>
                  </p:cNvPr>
                  <p:cNvSpPr/>
                  <p:nvPr/>
                </p:nvSpPr>
                <p:spPr>
                  <a:xfrm>
                    <a:off x="5273639" y="2273700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68" name="مستطيل مستدير الزوايا 67">
                    <a:extLst>
                      <a:ext uri="{FF2B5EF4-FFF2-40B4-BE49-F238E27FC236}">
                        <a16:creationId xmlns:a16="http://schemas.microsoft.com/office/drawing/2014/main" id="{0A2C1AE4-C9D0-1D46-969E-A35CF2D5A538}"/>
                      </a:ext>
                    </a:extLst>
                  </p:cNvPr>
                  <p:cNvSpPr/>
                  <p:nvPr/>
                </p:nvSpPr>
                <p:spPr>
                  <a:xfrm>
                    <a:off x="5892765" y="1905166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64" name="Google Shape;153;p5">
                  <a:extLst>
                    <a:ext uri="{FF2B5EF4-FFF2-40B4-BE49-F238E27FC236}">
                      <a16:creationId xmlns:a16="http://schemas.microsoft.com/office/drawing/2014/main" id="{908BF49D-AE8C-674A-B883-1DE0E6B2ED9F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75891" y="191521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" name="Google Shape;153;p5">
                  <a:extLst>
                    <a:ext uri="{FF2B5EF4-FFF2-40B4-BE49-F238E27FC236}">
                      <a16:creationId xmlns:a16="http://schemas.microsoft.com/office/drawing/2014/main" id="{428C837E-DA5C-4C44-914A-56F8C50C1B9C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10332" y="2294965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9" name="مجموعة 110">
                <a:extLst>
                  <a:ext uri="{FF2B5EF4-FFF2-40B4-BE49-F238E27FC236}">
                    <a16:creationId xmlns:a16="http://schemas.microsoft.com/office/drawing/2014/main" id="{449D5064-B5FB-5F49-A92F-ED5C95BCB2B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4480787" y="405541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70" name="مجموعة 111">
                  <a:extLst>
                    <a:ext uri="{FF2B5EF4-FFF2-40B4-BE49-F238E27FC236}">
                      <a16:creationId xmlns:a16="http://schemas.microsoft.com/office/drawing/2014/main" id="{C9A1F6A5-BF46-AB45-8A2E-FD7674A288E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73" name="مستطيل مستدير الزوايا 72">
                    <a:extLst>
                      <a:ext uri="{FF2B5EF4-FFF2-40B4-BE49-F238E27FC236}">
                        <a16:creationId xmlns:a16="http://schemas.microsoft.com/office/drawing/2014/main" id="{0BF05E30-31CF-ED4E-92C4-C9AEC318E356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74" name="مستطيل مستدير الزوايا 73">
                    <a:extLst>
                      <a:ext uri="{FF2B5EF4-FFF2-40B4-BE49-F238E27FC236}">
                        <a16:creationId xmlns:a16="http://schemas.microsoft.com/office/drawing/2014/main" id="{871AE7DF-2CB1-D14A-81A6-D54197715025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75" name="مستطيل مستدير الزوايا 74">
                    <a:extLst>
                      <a:ext uri="{FF2B5EF4-FFF2-40B4-BE49-F238E27FC236}">
                        <a16:creationId xmlns:a16="http://schemas.microsoft.com/office/drawing/2014/main" id="{CB1CA13F-AA0B-2D4D-9DB7-2C5E81941395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76" name="مستطيل مستدير الزوايا 75">
                    <a:extLst>
                      <a:ext uri="{FF2B5EF4-FFF2-40B4-BE49-F238E27FC236}">
                        <a16:creationId xmlns:a16="http://schemas.microsoft.com/office/drawing/2014/main" id="{98D89A3D-9107-344E-8FE2-2FC327ABD9FF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1" name="Google Shape;153;p5">
                  <a:extLst>
                    <a:ext uri="{FF2B5EF4-FFF2-40B4-BE49-F238E27FC236}">
                      <a16:creationId xmlns:a16="http://schemas.microsoft.com/office/drawing/2014/main" id="{A61E54F4-D954-9B4E-BEBE-5E1F8AD0A5A7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" name="Google Shape;153;p5">
                  <a:extLst>
                    <a:ext uri="{FF2B5EF4-FFF2-40B4-BE49-F238E27FC236}">
                      <a16:creationId xmlns:a16="http://schemas.microsoft.com/office/drawing/2014/main" id="{600F0D4C-7D57-5749-997D-6CFF57107C3B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7" name="مجموعة 110">
                <a:extLst>
                  <a:ext uri="{FF2B5EF4-FFF2-40B4-BE49-F238E27FC236}">
                    <a16:creationId xmlns:a16="http://schemas.microsoft.com/office/drawing/2014/main" id="{C8B018B1-D3F4-F640-A0D3-E2BA0ECFC0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3287417" y="405541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78" name="مجموعة 111">
                  <a:extLst>
                    <a:ext uri="{FF2B5EF4-FFF2-40B4-BE49-F238E27FC236}">
                      <a16:creationId xmlns:a16="http://schemas.microsoft.com/office/drawing/2014/main" id="{FB5DEB45-C71D-C54B-B6A2-4C9406B0DF1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81" name="مستطيل مستدير الزوايا 80">
                    <a:extLst>
                      <a:ext uri="{FF2B5EF4-FFF2-40B4-BE49-F238E27FC236}">
                        <a16:creationId xmlns:a16="http://schemas.microsoft.com/office/drawing/2014/main" id="{148C37B4-8079-FE46-9C40-885B4ABCEA97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82" name="مستطيل مستدير الزوايا 81">
                    <a:extLst>
                      <a:ext uri="{FF2B5EF4-FFF2-40B4-BE49-F238E27FC236}">
                        <a16:creationId xmlns:a16="http://schemas.microsoft.com/office/drawing/2014/main" id="{96E25728-DE18-7C40-92BF-8DD66F97FF3D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83" name="مستطيل مستدير الزوايا 82">
                    <a:extLst>
                      <a:ext uri="{FF2B5EF4-FFF2-40B4-BE49-F238E27FC236}">
                        <a16:creationId xmlns:a16="http://schemas.microsoft.com/office/drawing/2014/main" id="{1491CB03-B420-894D-AF97-A012BD8F2232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84" name="مستطيل مستدير الزوايا 83">
                    <a:extLst>
                      <a:ext uri="{FF2B5EF4-FFF2-40B4-BE49-F238E27FC236}">
                        <a16:creationId xmlns:a16="http://schemas.microsoft.com/office/drawing/2014/main" id="{0DAC7330-991B-BE4A-8636-743D7366FFB0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9" name="Google Shape;153;p5">
                  <a:extLst>
                    <a:ext uri="{FF2B5EF4-FFF2-40B4-BE49-F238E27FC236}">
                      <a16:creationId xmlns:a16="http://schemas.microsoft.com/office/drawing/2014/main" id="{728ECFA4-2ECD-7F47-8BC1-B75A6349E0E4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" name="Google Shape;153;p5">
                  <a:extLst>
                    <a:ext uri="{FF2B5EF4-FFF2-40B4-BE49-F238E27FC236}">
                      <a16:creationId xmlns:a16="http://schemas.microsoft.com/office/drawing/2014/main" id="{A9EF06EE-075B-6E4A-AC03-426A2D3F98F5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85" name="مجموعة 110">
                <a:extLst>
                  <a:ext uri="{FF2B5EF4-FFF2-40B4-BE49-F238E27FC236}">
                    <a16:creationId xmlns:a16="http://schemas.microsoft.com/office/drawing/2014/main" id="{EF79F695-C84B-564F-AEFD-35FF22D2BA2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2094047" y="359046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86" name="مجموعة 111">
                  <a:extLst>
                    <a:ext uri="{FF2B5EF4-FFF2-40B4-BE49-F238E27FC236}">
                      <a16:creationId xmlns:a16="http://schemas.microsoft.com/office/drawing/2014/main" id="{DED6A6E3-548C-4A4D-BFF6-962D5A44A9A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89" name="مستطيل مستدير الزوايا 88">
                    <a:extLst>
                      <a:ext uri="{FF2B5EF4-FFF2-40B4-BE49-F238E27FC236}">
                        <a16:creationId xmlns:a16="http://schemas.microsoft.com/office/drawing/2014/main" id="{030EB5C7-565A-EA4C-BF36-CADFE3D9BD20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0" name="مستطيل مستدير الزوايا 89">
                    <a:extLst>
                      <a:ext uri="{FF2B5EF4-FFF2-40B4-BE49-F238E27FC236}">
                        <a16:creationId xmlns:a16="http://schemas.microsoft.com/office/drawing/2014/main" id="{68A9E73F-8DC0-5348-ABDD-39E54CF94633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1" name="مستطيل مستدير الزوايا 90">
                    <a:extLst>
                      <a:ext uri="{FF2B5EF4-FFF2-40B4-BE49-F238E27FC236}">
                        <a16:creationId xmlns:a16="http://schemas.microsoft.com/office/drawing/2014/main" id="{97E5C65D-F5E6-8C44-B404-5D0D2A2E375E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92" name="مستطيل مستدير الزوايا 91">
                    <a:extLst>
                      <a:ext uri="{FF2B5EF4-FFF2-40B4-BE49-F238E27FC236}">
                        <a16:creationId xmlns:a16="http://schemas.microsoft.com/office/drawing/2014/main" id="{8314E805-4D18-4A4E-9210-347645CB0D72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87" name="Google Shape;153;p5">
                  <a:extLst>
                    <a:ext uri="{FF2B5EF4-FFF2-40B4-BE49-F238E27FC236}">
                      <a16:creationId xmlns:a16="http://schemas.microsoft.com/office/drawing/2014/main" id="{88152DAF-4698-964B-80BF-4CD7A200E30B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" name="Google Shape;153;p5">
                  <a:extLst>
                    <a:ext uri="{FF2B5EF4-FFF2-40B4-BE49-F238E27FC236}">
                      <a16:creationId xmlns:a16="http://schemas.microsoft.com/office/drawing/2014/main" id="{4F3079B3-94A4-854A-AFFC-109E4E3EE23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3" name="مجموعة 110">
                <a:extLst>
                  <a:ext uri="{FF2B5EF4-FFF2-40B4-BE49-F238E27FC236}">
                    <a16:creationId xmlns:a16="http://schemas.microsoft.com/office/drawing/2014/main" id="{831C2CC7-ACDE-7A47-86C7-A65306A2E9A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1009996" y="343252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94" name="مجموعة 111">
                  <a:extLst>
                    <a:ext uri="{FF2B5EF4-FFF2-40B4-BE49-F238E27FC236}">
                      <a16:creationId xmlns:a16="http://schemas.microsoft.com/office/drawing/2014/main" id="{9B1E8C9A-D563-404E-AC49-F1EAE311033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97" name="مستطيل مستدير الزوايا 96">
                    <a:extLst>
                      <a:ext uri="{FF2B5EF4-FFF2-40B4-BE49-F238E27FC236}">
                        <a16:creationId xmlns:a16="http://schemas.microsoft.com/office/drawing/2014/main" id="{28FEA676-9570-9E40-B956-A25836039B7F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8" name="مستطيل مستدير الزوايا 97">
                    <a:extLst>
                      <a:ext uri="{FF2B5EF4-FFF2-40B4-BE49-F238E27FC236}">
                        <a16:creationId xmlns:a16="http://schemas.microsoft.com/office/drawing/2014/main" id="{AAC9DA80-BDF3-B945-A300-B535286B8E54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9" name="مستطيل مستدير الزوايا 98">
                    <a:extLst>
                      <a:ext uri="{FF2B5EF4-FFF2-40B4-BE49-F238E27FC236}">
                        <a16:creationId xmlns:a16="http://schemas.microsoft.com/office/drawing/2014/main" id="{F233800A-F4DF-7A45-8A5A-7B299AAA6404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100" name="مستطيل مستدير الزوايا 99">
                    <a:extLst>
                      <a:ext uri="{FF2B5EF4-FFF2-40B4-BE49-F238E27FC236}">
                        <a16:creationId xmlns:a16="http://schemas.microsoft.com/office/drawing/2014/main" id="{5BBE4F7E-4FF9-184F-BD0E-6F5A0281CB69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95" name="Google Shape;153;p5">
                  <a:extLst>
                    <a:ext uri="{FF2B5EF4-FFF2-40B4-BE49-F238E27FC236}">
                      <a16:creationId xmlns:a16="http://schemas.microsoft.com/office/drawing/2014/main" id="{B1338737-B85E-8944-83F3-190E6BB8B029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" name="Google Shape;153;p5">
                  <a:extLst>
                    <a:ext uri="{FF2B5EF4-FFF2-40B4-BE49-F238E27FC236}">
                      <a16:creationId xmlns:a16="http://schemas.microsoft.com/office/drawing/2014/main" id="{D2DF8137-45DA-E044-ADA4-F3FDA5178177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pic>
        <p:nvPicPr>
          <p:cNvPr id="108" name="Picture 160">
            <a:extLst>
              <a:ext uri="{FF2B5EF4-FFF2-40B4-BE49-F238E27FC236}">
                <a16:creationId xmlns:a16="http://schemas.microsoft.com/office/drawing/2014/main" id="{F48D2D13-D1AD-2447-8767-287769870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514" y="1444260"/>
            <a:ext cx="3454400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" name="Picture 161">
            <a:extLst>
              <a:ext uri="{FF2B5EF4-FFF2-40B4-BE49-F238E27FC236}">
                <a16:creationId xmlns:a16="http://schemas.microsoft.com/office/drawing/2014/main" id="{EDD68758-1EC1-184B-BC45-A096746D4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189" y="2074497"/>
            <a:ext cx="5094287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" name="Picture 162">
            <a:extLst>
              <a:ext uri="{FF2B5EF4-FFF2-40B4-BE49-F238E27FC236}">
                <a16:creationId xmlns:a16="http://schemas.microsoft.com/office/drawing/2014/main" id="{881D283E-7680-1446-9C82-91777D8EC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126" y="2020522"/>
            <a:ext cx="3313113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" name="Text Box 87">
            <a:extLst>
              <a:ext uri="{FF2B5EF4-FFF2-40B4-BE49-F238E27FC236}">
                <a16:creationId xmlns:a16="http://schemas.microsoft.com/office/drawing/2014/main" id="{FAA1BA33-EE0B-D641-B831-AA8DA6E88F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2639" y="4468447"/>
            <a:ext cx="40687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11893"/>
                </a:solidFill>
              </a:rPr>
              <a:t>ما المبلغ المتبقي بعد تسديد ٢٠ دفعة </a:t>
            </a:r>
            <a:r>
              <a:rPr lang="ar-SA" altLang="ar-SA" sz="2400" b="1" dirty="0">
                <a:solidFill>
                  <a:schemeClr val="accent2"/>
                </a:solidFill>
              </a:rPr>
              <a:t>؟</a:t>
            </a:r>
            <a:endParaRPr lang="en-US" altLang="ar-SA" sz="2400" b="1" dirty="0">
              <a:solidFill>
                <a:srgbClr val="FF0000"/>
              </a:solidFill>
            </a:endParaRPr>
          </a:p>
        </p:txBody>
      </p:sp>
      <p:sp>
        <p:nvSpPr>
          <p:cNvPr id="112" name="Text Box 87">
            <a:extLst>
              <a:ext uri="{FF2B5EF4-FFF2-40B4-BE49-F238E27FC236}">
                <a16:creationId xmlns:a16="http://schemas.microsoft.com/office/drawing/2014/main" id="{95D2DD19-32F3-4F4D-82C8-E86EF8FE0B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2314" y="4431935"/>
            <a:ext cx="1547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FF0000"/>
                </a:solidFill>
              </a:rPr>
              <a:t>٣٤٠٠ ريال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sp>
        <p:nvSpPr>
          <p:cNvPr id="113" name="Text Box 87">
            <a:extLst>
              <a:ext uri="{FF2B5EF4-FFF2-40B4-BE49-F238E27FC236}">
                <a16:creationId xmlns:a16="http://schemas.microsoft.com/office/drawing/2014/main" id="{C365A70C-56B3-0C4E-B9D9-8BA1289778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9876" y="5414597"/>
            <a:ext cx="33099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11893"/>
                </a:solidFill>
              </a:rPr>
              <a:t>كيف تستعمل التمثيل البياني لإيجاد عدد الدفعات الكلية ؟</a:t>
            </a:r>
            <a:endParaRPr lang="en-US" altLang="ar-SA" sz="2400" b="1" dirty="0">
              <a:solidFill>
                <a:srgbClr val="011893"/>
              </a:solidFill>
            </a:endParaRPr>
          </a:p>
        </p:txBody>
      </p:sp>
      <p:sp>
        <p:nvSpPr>
          <p:cNvPr id="114" name="Text Box 87">
            <a:extLst>
              <a:ext uri="{FF2B5EF4-FFF2-40B4-BE49-F238E27FC236}">
                <a16:creationId xmlns:a16="http://schemas.microsoft.com/office/drawing/2014/main" id="{C700C1DC-F48E-F14C-AD27-31C5667E6F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1364" y="5476510"/>
            <a:ext cx="4968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FF0000"/>
                </a:solidFill>
              </a:rPr>
              <a:t>المقطع السيني ٦٠ وهو يمثل عدد الدفعات الكلية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sp>
        <p:nvSpPr>
          <p:cNvPr id="115" name="Line 167">
            <a:extLst>
              <a:ext uri="{FF2B5EF4-FFF2-40B4-BE49-F238E27FC236}">
                <a16:creationId xmlns:a16="http://schemas.microsoft.com/office/drawing/2014/main" id="{56B2B924-F650-A840-AC7A-53878341942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628451" y="3568335"/>
            <a:ext cx="0" cy="97155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16" name="Line 168">
            <a:extLst>
              <a:ext uri="{FF2B5EF4-FFF2-40B4-BE49-F238E27FC236}">
                <a16:creationId xmlns:a16="http://schemas.microsoft.com/office/drawing/2014/main" id="{12F95E62-7F4A-7543-8411-12D269C09A7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52189" y="3590560"/>
            <a:ext cx="611187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17" name="Text Box 87">
            <a:extLst>
              <a:ext uri="{FF2B5EF4-FFF2-40B4-BE49-F238E27FC236}">
                <a16:creationId xmlns:a16="http://schemas.microsoft.com/office/drawing/2014/main" id="{4661E581-B6CD-6740-BCD7-78F13A5E48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8601" y="3403235"/>
            <a:ext cx="9350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>
                <a:solidFill>
                  <a:srgbClr val="FF0000"/>
                </a:solidFill>
              </a:rPr>
              <a:t>٣٤٠٠</a:t>
            </a:r>
            <a:endParaRPr lang="en-US" altLang="ar-SA" sz="1800" b="1">
              <a:solidFill>
                <a:srgbClr val="FF0000"/>
              </a:solidFill>
            </a:endParaRPr>
          </a:p>
        </p:txBody>
      </p:sp>
      <p:sp>
        <p:nvSpPr>
          <p:cNvPr id="118" name="Oval 170">
            <a:extLst>
              <a:ext uri="{FF2B5EF4-FFF2-40B4-BE49-F238E27FC236}">
                <a16:creationId xmlns:a16="http://schemas.microsoft.com/office/drawing/2014/main" id="{B891CA56-C16B-074A-8F1F-722432C80D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5076" y="4323985"/>
            <a:ext cx="360363" cy="6477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93DCD7DA-8A67-6D4A-942D-7FF0C9169E92}"/>
              </a:ext>
            </a:extLst>
          </p:cNvPr>
          <p:cNvSpPr txBox="1"/>
          <p:nvPr/>
        </p:nvSpPr>
        <p:spPr>
          <a:xfrm>
            <a:off x="9702800" y="1260937"/>
            <a:ext cx="94288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صـ ٧١</a:t>
            </a:r>
          </a:p>
        </p:txBody>
      </p:sp>
      <p:sp>
        <p:nvSpPr>
          <p:cNvPr id="16" name="عنصر نائب لرقم الشريحة 15">
            <a:extLst>
              <a:ext uri="{FF2B5EF4-FFF2-40B4-BE49-F238E27FC236}">
                <a16:creationId xmlns:a16="http://schemas.microsoft.com/office/drawing/2014/main" id="{E735FF14-02B0-5E4D-8597-4BAB52010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3733" y="6384404"/>
            <a:ext cx="2743200" cy="365125"/>
          </a:xfrm>
        </p:spPr>
        <p:txBody>
          <a:bodyPr/>
          <a:lstStyle/>
          <a:p>
            <a:fld id="{F925E5B0-F6F0-B247-8487-6A2CF50D42E2}" type="slidenum">
              <a:rPr lang="ar-SA" smtClean="0"/>
              <a:t>205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8161570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drape" invX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800" decel="100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/>
      <p:bldP spid="112" grpId="0"/>
      <p:bldP spid="113" grpId="0"/>
      <p:bldP spid="114" grpId="0"/>
      <p:bldP spid="117" grpId="0"/>
      <p:bldP spid="1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>
            <a:extLst>
              <a:ext uri="{FF2B5EF4-FFF2-40B4-BE49-F238E27FC236}">
                <a16:creationId xmlns:a16="http://schemas.microsoft.com/office/drawing/2014/main" id="{8C0ED7A3-8A30-3A4C-8347-C9ACC9F689BD}"/>
              </a:ext>
            </a:extLst>
          </p:cNvPr>
          <p:cNvSpPr/>
          <p:nvPr/>
        </p:nvSpPr>
        <p:spPr>
          <a:xfrm>
            <a:off x="353878" y="178229"/>
            <a:ext cx="11484244" cy="6408711"/>
          </a:xfrm>
          <a:prstGeom prst="round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13D672F3-C997-1A47-A4EB-0D6E943191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7238" y="833352"/>
            <a:ext cx="11016137" cy="558173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4" name="مستطيل مستدير الزوايا 103">
            <a:extLst>
              <a:ext uri="{FF2B5EF4-FFF2-40B4-BE49-F238E27FC236}">
                <a16:creationId xmlns:a16="http://schemas.microsoft.com/office/drawing/2014/main" id="{806B5BCE-B8FB-714B-9BA9-776E13079A62}"/>
              </a:ext>
            </a:extLst>
          </p:cNvPr>
          <p:cNvSpPr/>
          <p:nvPr/>
        </p:nvSpPr>
        <p:spPr>
          <a:xfrm>
            <a:off x="595595" y="618319"/>
            <a:ext cx="11096787" cy="579677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5" name="مستطيل مستدير الزوايا 104">
            <a:extLst>
              <a:ext uri="{FF2B5EF4-FFF2-40B4-BE49-F238E27FC236}">
                <a16:creationId xmlns:a16="http://schemas.microsoft.com/office/drawing/2014/main" id="{6566C454-AECE-FD4E-A839-C7201BE18EC6}"/>
              </a:ext>
            </a:extLst>
          </p:cNvPr>
          <p:cNvSpPr/>
          <p:nvPr/>
        </p:nvSpPr>
        <p:spPr>
          <a:xfrm>
            <a:off x="636091" y="614389"/>
            <a:ext cx="11096787" cy="579677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F9CC5B45-3701-EB40-A57C-92F94AE26A8A}"/>
              </a:ext>
            </a:extLst>
          </p:cNvPr>
          <p:cNvGrpSpPr/>
          <p:nvPr/>
        </p:nvGrpSpPr>
        <p:grpSpPr>
          <a:xfrm>
            <a:off x="571344" y="614389"/>
            <a:ext cx="11508494" cy="6298245"/>
            <a:chOff x="571344" y="614389"/>
            <a:chExt cx="11508494" cy="6298245"/>
          </a:xfrm>
        </p:grpSpPr>
        <p:sp>
          <p:nvSpPr>
            <p:cNvPr id="106" name="مستطيل مستدير الزوايا 105">
              <a:extLst>
                <a:ext uri="{FF2B5EF4-FFF2-40B4-BE49-F238E27FC236}">
                  <a16:creationId xmlns:a16="http://schemas.microsoft.com/office/drawing/2014/main" id="{84DF02DB-973C-5C4E-940A-5ADFB1DAA22D}"/>
                </a:ext>
              </a:extLst>
            </p:cNvPr>
            <p:cNvSpPr/>
            <p:nvPr/>
          </p:nvSpPr>
          <p:spPr>
            <a:xfrm>
              <a:off x="571344" y="614389"/>
              <a:ext cx="11096787" cy="5796770"/>
            </a:xfrm>
            <a:prstGeom prst="roundRect">
              <a:avLst/>
            </a:prstGeom>
            <a:blipFill>
              <a:blip r:embed="rId4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13" name="صورة 12">
              <a:extLst>
                <a:ext uri="{FF2B5EF4-FFF2-40B4-BE49-F238E27FC236}">
                  <a16:creationId xmlns:a16="http://schemas.microsoft.com/office/drawing/2014/main" id="{94189E1B-BE51-E441-BF0F-EE5AA7AA81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35000"/>
            </a:blip>
            <a:stretch>
              <a:fillRect/>
            </a:stretch>
          </p:blipFill>
          <p:spPr>
            <a:xfrm>
              <a:off x="11119069" y="5949940"/>
              <a:ext cx="960769" cy="962694"/>
            </a:xfrm>
            <a:prstGeom prst="rect">
              <a:avLst/>
            </a:prstGeom>
          </p:spPr>
        </p:pic>
      </p:grpSp>
      <p:pic>
        <p:nvPicPr>
          <p:cNvPr id="101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00181BFC-BD5C-3241-A39B-D15D788AA2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824973" y="-44605"/>
            <a:ext cx="127859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" name="مستطيل 106">
            <a:extLst>
              <a:ext uri="{FF2B5EF4-FFF2-40B4-BE49-F238E27FC236}">
                <a16:creationId xmlns:a16="http://schemas.microsoft.com/office/drawing/2014/main" id="{97CA8C4D-DC24-0A43-B441-228E8D43B608}"/>
              </a:ext>
            </a:extLst>
          </p:cNvPr>
          <p:cNvSpPr/>
          <p:nvPr/>
        </p:nvSpPr>
        <p:spPr>
          <a:xfrm rot="385153">
            <a:off x="10005813" y="99967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مفهوم</a:t>
            </a: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498F7D1C-6094-284C-9F06-D3118BD7B345}"/>
              </a:ext>
            </a:extLst>
          </p:cNvPr>
          <p:cNvGrpSpPr/>
          <p:nvPr/>
        </p:nvGrpSpPr>
        <p:grpSpPr>
          <a:xfrm>
            <a:off x="1175017" y="3290"/>
            <a:ext cx="9841965" cy="1169410"/>
            <a:chOff x="1175017" y="147233"/>
            <a:chExt cx="9841965" cy="1169410"/>
          </a:xfrm>
        </p:grpSpPr>
        <p:sp>
          <p:nvSpPr>
            <p:cNvPr id="102" name="مستطيل مستدير الزوايا 101">
              <a:extLst>
                <a:ext uri="{FF2B5EF4-FFF2-40B4-BE49-F238E27FC236}">
                  <a16:creationId xmlns:a16="http://schemas.microsoft.com/office/drawing/2014/main" id="{BA0F24FD-DF89-5A4A-A1C2-61FEADB46786}"/>
                </a:ext>
              </a:extLst>
            </p:cNvPr>
            <p:cNvSpPr/>
            <p:nvPr/>
          </p:nvSpPr>
          <p:spPr>
            <a:xfrm>
              <a:off x="1175017" y="282896"/>
              <a:ext cx="9841965" cy="550456"/>
            </a:xfrm>
            <a:prstGeom prst="roundRect">
              <a:avLst/>
            </a:prstGeom>
            <a:gradFill>
              <a:gsLst>
                <a:gs pos="0">
                  <a:schemeClr val="accent6">
                    <a:lumMod val="40000"/>
                    <a:lumOff val="60000"/>
                  </a:schemeClr>
                </a:gs>
                <a:gs pos="74000">
                  <a:schemeClr val="bg2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grpSp>
          <p:nvGrpSpPr>
            <p:cNvPr id="103" name="مجموعة 102">
              <a:extLst>
                <a:ext uri="{FF2B5EF4-FFF2-40B4-BE49-F238E27FC236}">
                  <a16:creationId xmlns:a16="http://schemas.microsoft.com/office/drawing/2014/main" id="{89B07C66-5BC3-B047-AF48-0920436C0FCB}"/>
                </a:ext>
              </a:extLst>
            </p:cNvPr>
            <p:cNvGrpSpPr/>
            <p:nvPr/>
          </p:nvGrpSpPr>
          <p:grpSpPr>
            <a:xfrm>
              <a:off x="1175018" y="147233"/>
              <a:ext cx="9825293" cy="1169410"/>
              <a:chOff x="1175018" y="147233"/>
              <a:chExt cx="9825293" cy="1169410"/>
            </a:xfrm>
          </p:grpSpPr>
          <p:grpSp>
            <p:nvGrpSpPr>
              <p:cNvPr id="5" name="مجموعة 110">
                <a:extLst>
                  <a:ext uri="{FF2B5EF4-FFF2-40B4-BE49-F238E27FC236}">
                    <a16:creationId xmlns:a16="http://schemas.microsoft.com/office/drawing/2014/main" id="{D8FB447C-78AE-5B4C-A916-DB9DF6511D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10089210" y="312255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6" name="مجموعة 111">
                  <a:extLst>
                    <a:ext uri="{FF2B5EF4-FFF2-40B4-BE49-F238E27FC236}">
                      <a16:creationId xmlns:a16="http://schemas.microsoft.com/office/drawing/2014/main" id="{67D72977-B08C-7D4E-B0D7-DBDA2819BE6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9" name="مستطيل مستدير الزوايا 8">
                    <a:extLst>
                      <a:ext uri="{FF2B5EF4-FFF2-40B4-BE49-F238E27FC236}">
                        <a16:creationId xmlns:a16="http://schemas.microsoft.com/office/drawing/2014/main" id="{B11773FE-C44F-974B-B5B8-2B35FCAF8528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10" name="مستطيل مستدير الزوايا 9">
                    <a:extLst>
                      <a:ext uri="{FF2B5EF4-FFF2-40B4-BE49-F238E27FC236}">
                        <a16:creationId xmlns:a16="http://schemas.microsoft.com/office/drawing/2014/main" id="{7B167454-792B-D94C-9DDF-E60B4E635265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11" name="مستطيل مستدير الزوايا 10">
                    <a:extLst>
                      <a:ext uri="{FF2B5EF4-FFF2-40B4-BE49-F238E27FC236}">
                        <a16:creationId xmlns:a16="http://schemas.microsoft.com/office/drawing/2014/main" id="{AE14DBDD-5CEB-A747-9A03-AE00ACDFBD92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12" name="مستطيل مستدير الزوايا 11">
                    <a:extLst>
                      <a:ext uri="{FF2B5EF4-FFF2-40B4-BE49-F238E27FC236}">
                        <a16:creationId xmlns:a16="http://schemas.microsoft.com/office/drawing/2014/main" id="{BA5D3C2D-21AD-ED41-B069-C79CE954970A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" name="Google Shape;153;p5">
                  <a:extLst>
                    <a:ext uri="{FF2B5EF4-FFF2-40B4-BE49-F238E27FC236}">
                      <a16:creationId xmlns:a16="http://schemas.microsoft.com/office/drawing/2014/main" id="{99327B25-9955-0F49-9A23-9631804D749C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" name="Google Shape;153;p5">
                  <a:extLst>
                    <a:ext uri="{FF2B5EF4-FFF2-40B4-BE49-F238E27FC236}">
                      <a16:creationId xmlns:a16="http://schemas.microsoft.com/office/drawing/2014/main" id="{017969FD-F0F8-D34F-BDB6-D812313463D6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5" name="مجموعة 110">
                <a:extLst>
                  <a:ext uri="{FF2B5EF4-FFF2-40B4-BE49-F238E27FC236}">
                    <a16:creationId xmlns:a16="http://schemas.microsoft.com/office/drawing/2014/main" id="{86E76CD3-003F-D947-9014-8F9C6C441A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8633352" y="328049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46" name="مجموعة 111">
                  <a:extLst>
                    <a:ext uri="{FF2B5EF4-FFF2-40B4-BE49-F238E27FC236}">
                      <a16:creationId xmlns:a16="http://schemas.microsoft.com/office/drawing/2014/main" id="{94C35998-35ED-E04B-BE8E-4B91B91686A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49" name="مستطيل مستدير الزوايا 48">
                    <a:extLst>
                      <a:ext uri="{FF2B5EF4-FFF2-40B4-BE49-F238E27FC236}">
                        <a16:creationId xmlns:a16="http://schemas.microsoft.com/office/drawing/2014/main" id="{2E487F7A-09CD-C142-AFB9-6805CC16F0D0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0" name="مستطيل مستدير الزوايا 49">
                    <a:extLst>
                      <a:ext uri="{FF2B5EF4-FFF2-40B4-BE49-F238E27FC236}">
                        <a16:creationId xmlns:a16="http://schemas.microsoft.com/office/drawing/2014/main" id="{1E838335-7CEE-A048-85DC-6D54CE2F3C09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1" name="مستطيل مستدير الزوايا 50">
                    <a:extLst>
                      <a:ext uri="{FF2B5EF4-FFF2-40B4-BE49-F238E27FC236}">
                        <a16:creationId xmlns:a16="http://schemas.microsoft.com/office/drawing/2014/main" id="{E7C7CBDD-7DA1-FB4E-ABA3-33351C66DD3F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52" name="مستطيل مستدير الزوايا 51">
                    <a:extLst>
                      <a:ext uri="{FF2B5EF4-FFF2-40B4-BE49-F238E27FC236}">
                        <a16:creationId xmlns:a16="http://schemas.microsoft.com/office/drawing/2014/main" id="{C0DE696C-F2EC-7B48-B33C-77F7B7339C28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47" name="Google Shape;153;p5">
                  <a:extLst>
                    <a:ext uri="{FF2B5EF4-FFF2-40B4-BE49-F238E27FC236}">
                      <a16:creationId xmlns:a16="http://schemas.microsoft.com/office/drawing/2014/main" id="{2EE3B57C-8BDE-A746-8E4B-B5D1A179AE81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" name="Google Shape;153;p5">
                  <a:extLst>
                    <a:ext uri="{FF2B5EF4-FFF2-40B4-BE49-F238E27FC236}">
                      <a16:creationId xmlns:a16="http://schemas.microsoft.com/office/drawing/2014/main" id="{F406B427-FB9E-F541-8CE6-505B398A1D8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3" name="مجموعة 110">
                <a:extLst>
                  <a:ext uri="{FF2B5EF4-FFF2-40B4-BE49-F238E27FC236}">
                    <a16:creationId xmlns:a16="http://schemas.microsoft.com/office/drawing/2014/main" id="{275C270F-E3F1-464C-B22A-BDD63369D0D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7303136" y="278879"/>
                <a:ext cx="1105793" cy="917531"/>
                <a:chOff x="5245129" y="1929694"/>
                <a:chExt cx="1047244" cy="518194"/>
              </a:xfrm>
            </p:grpSpPr>
            <p:grpSp>
              <p:nvGrpSpPr>
                <p:cNvPr id="54" name="مجموعة 111">
                  <a:extLst>
                    <a:ext uri="{FF2B5EF4-FFF2-40B4-BE49-F238E27FC236}">
                      <a16:creationId xmlns:a16="http://schemas.microsoft.com/office/drawing/2014/main" id="{CA4C9D07-B687-2F45-A2DA-CF7DB5E29DC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45129" y="1929694"/>
                  <a:ext cx="1047244" cy="514828"/>
                  <a:chOff x="5245129" y="1929694"/>
                  <a:chExt cx="1047244" cy="514828"/>
                </a:xfrm>
              </p:grpSpPr>
              <p:sp>
                <p:nvSpPr>
                  <p:cNvPr id="57" name="مستطيل مستدير الزوايا 56">
                    <a:extLst>
                      <a:ext uri="{FF2B5EF4-FFF2-40B4-BE49-F238E27FC236}">
                        <a16:creationId xmlns:a16="http://schemas.microsoft.com/office/drawing/2014/main" id="{937AB966-247A-E143-B768-DD65C35A92D0}"/>
                      </a:ext>
                    </a:extLst>
                  </p:cNvPr>
                  <p:cNvSpPr/>
                  <p:nvPr/>
                </p:nvSpPr>
                <p:spPr>
                  <a:xfrm>
                    <a:off x="5852064" y="234879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8" name="مستطيل مستدير الزوايا 57">
                    <a:extLst>
                      <a:ext uri="{FF2B5EF4-FFF2-40B4-BE49-F238E27FC236}">
                        <a16:creationId xmlns:a16="http://schemas.microsoft.com/office/drawing/2014/main" id="{E6272113-4621-094E-A553-8225F5D538E9}"/>
                      </a:ext>
                    </a:extLst>
                  </p:cNvPr>
                  <p:cNvSpPr/>
                  <p:nvPr/>
                </p:nvSpPr>
                <p:spPr>
                  <a:xfrm>
                    <a:off x="5245129" y="1932728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9" name="مستطيل مستدير الزوايا 58">
                    <a:extLst>
                      <a:ext uri="{FF2B5EF4-FFF2-40B4-BE49-F238E27FC236}">
                        <a16:creationId xmlns:a16="http://schemas.microsoft.com/office/drawing/2014/main" id="{B079C989-BB59-CC4A-93F6-D2D3371D1C9B}"/>
                      </a:ext>
                    </a:extLst>
                  </p:cNvPr>
                  <p:cNvSpPr/>
                  <p:nvPr/>
                </p:nvSpPr>
                <p:spPr>
                  <a:xfrm>
                    <a:off x="5255194" y="234218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60" name="مستطيل مستدير الزوايا 59">
                    <a:extLst>
                      <a:ext uri="{FF2B5EF4-FFF2-40B4-BE49-F238E27FC236}">
                        <a16:creationId xmlns:a16="http://schemas.microsoft.com/office/drawing/2014/main" id="{C7500518-B718-B648-86E6-241F341BBF5F}"/>
                      </a:ext>
                    </a:extLst>
                  </p:cNvPr>
                  <p:cNvSpPr/>
                  <p:nvPr/>
                </p:nvSpPr>
                <p:spPr>
                  <a:xfrm>
                    <a:off x="5894265" y="192969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55" name="Google Shape;153;p5">
                  <a:extLst>
                    <a:ext uri="{FF2B5EF4-FFF2-40B4-BE49-F238E27FC236}">
                      <a16:creationId xmlns:a16="http://schemas.microsoft.com/office/drawing/2014/main" id="{B2C82BAD-209A-2E41-9CC0-B00E01AC4D5A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83629" y="2381954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" name="Google Shape;153;p5">
                  <a:extLst>
                    <a:ext uri="{FF2B5EF4-FFF2-40B4-BE49-F238E27FC236}">
                      <a16:creationId xmlns:a16="http://schemas.microsoft.com/office/drawing/2014/main" id="{BC8FEE3A-B906-C14F-8B28-DE0604757C6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86751" y="1952424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1" name="مجموعة 110">
                <a:extLst>
                  <a:ext uri="{FF2B5EF4-FFF2-40B4-BE49-F238E27FC236}">
                    <a16:creationId xmlns:a16="http://schemas.microsoft.com/office/drawing/2014/main" id="{00CB73BA-1415-1348-A303-627EC4ABA57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5851762" y="336312"/>
                <a:ext cx="1077846" cy="832402"/>
                <a:chOff x="5273639" y="1905166"/>
                <a:chExt cx="1020777" cy="470116"/>
              </a:xfrm>
            </p:grpSpPr>
            <p:grpSp>
              <p:nvGrpSpPr>
                <p:cNvPr id="62" name="مجموعة 111">
                  <a:extLst>
                    <a:ext uri="{FF2B5EF4-FFF2-40B4-BE49-F238E27FC236}">
                      <a16:creationId xmlns:a16="http://schemas.microsoft.com/office/drawing/2014/main" id="{C65943EA-9805-DC45-B06A-EBD9EBF2E99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73639" y="1905166"/>
                  <a:ext cx="1020777" cy="470116"/>
                  <a:chOff x="5273639" y="1905166"/>
                  <a:chExt cx="1020777" cy="470116"/>
                </a:xfrm>
              </p:grpSpPr>
              <p:sp>
                <p:nvSpPr>
                  <p:cNvPr id="65" name="مستطيل مستدير الزوايا 64">
                    <a:extLst>
                      <a:ext uri="{FF2B5EF4-FFF2-40B4-BE49-F238E27FC236}">
                        <a16:creationId xmlns:a16="http://schemas.microsoft.com/office/drawing/2014/main" id="{DC50539E-268F-7743-A958-7EF825B179D6}"/>
                      </a:ext>
                    </a:extLst>
                  </p:cNvPr>
                  <p:cNvSpPr/>
                  <p:nvPr/>
                </p:nvSpPr>
                <p:spPr>
                  <a:xfrm>
                    <a:off x="5896308" y="227955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66" name="مستطيل مستدير الزوايا 65">
                    <a:extLst>
                      <a:ext uri="{FF2B5EF4-FFF2-40B4-BE49-F238E27FC236}">
                        <a16:creationId xmlns:a16="http://schemas.microsoft.com/office/drawing/2014/main" id="{8B84A0E0-BD45-5D4F-AD8C-7A12A8611FD4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67" name="مستطيل مستدير الزوايا 66">
                    <a:extLst>
                      <a:ext uri="{FF2B5EF4-FFF2-40B4-BE49-F238E27FC236}">
                        <a16:creationId xmlns:a16="http://schemas.microsoft.com/office/drawing/2014/main" id="{42D9D22A-8C1B-6C45-A462-564DAEFBE5C4}"/>
                      </a:ext>
                    </a:extLst>
                  </p:cNvPr>
                  <p:cNvSpPr/>
                  <p:nvPr/>
                </p:nvSpPr>
                <p:spPr>
                  <a:xfrm>
                    <a:off x="5273639" y="2273700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68" name="مستطيل مستدير الزوايا 67">
                    <a:extLst>
                      <a:ext uri="{FF2B5EF4-FFF2-40B4-BE49-F238E27FC236}">
                        <a16:creationId xmlns:a16="http://schemas.microsoft.com/office/drawing/2014/main" id="{0A2C1AE4-C9D0-1D46-969E-A35CF2D5A538}"/>
                      </a:ext>
                    </a:extLst>
                  </p:cNvPr>
                  <p:cNvSpPr/>
                  <p:nvPr/>
                </p:nvSpPr>
                <p:spPr>
                  <a:xfrm>
                    <a:off x="5892765" y="1905166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64" name="Google Shape;153;p5">
                  <a:extLst>
                    <a:ext uri="{FF2B5EF4-FFF2-40B4-BE49-F238E27FC236}">
                      <a16:creationId xmlns:a16="http://schemas.microsoft.com/office/drawing/2014/main" id="{908BF49D-AE8C-674A-B883-1DE0E6B2ED9F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75891" y="191521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" name="Google Shape;153;p5">
                  <a:extLst>
                    <a:ext uri="{FF2B5EF4-FFF2-40B4-BE49-F238E27FC236}">
                      <a16:creationId xmlns:a16="http://schemas.microsoft.com/office/drawing/2014/main" id="{428C837E-DA5C-4C44-914A-56F8C50C1B9C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10332" y="2294965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9" name="مجموعة 110">
                <a:extLst>
                  <a:ext uri="{FF2B5EF4-FFF2-40B4-BE49-F238E27FC236}">
                    <a16:creationId xmlns:a16="http://schemas.microsoft.com/office/drawing/2014/main" id="{449D5064-B5FB-5F49-A92F-ED5C95BCB2B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4480787" y="405541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70" name="مجموعة 111">
                  <a:extLst>
                    <a:ext uri="{FF2B5EF4-FFF2-40B4-BE49-F238E27FC236}">
                      <a16:creationId xmlns:a16="http://schemas.microsoft.com/office/drawing/2014/main" id="{C9A1F6A5-BF46-AB45-8A2E-FD7674A288E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73" name="مستطيل مستدير الزوايا 72">
                    <a:extLst>
                      <a:ext uri="{FF2B5EF4-FFF2-40B4-BE49-F238E27FC236}">
                        <a16:creationId xmlns:a16="http://schemas.microsoft.com/office/drawing/2014/main" id="{0BF05E30-31CF-ED4E-92C4-C9AEC318E356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74" name="مستطيل مستدير الزوايا 73">
                    <a:extLst>
                      <a:ext uri="{FF2B5EF4-FFF2-40B4-BE49-F238E27FC236}">
                        <a16:creationId xmlns:a16="http://schemas.microsoft.com/office/drawing/2014/main" id="{871AE7DF-2CB1-D14A-81A6-D54197715025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75" name="مستطيل مستدير الزوايا 74">
                    <a:extLst>
                      <a:ext uri="{FF2B5EF4-FFF2-40B4-BE49-F238E27FC236}">
                        <a16:creationId xmlns:a16="http://schemas.microsoft.com/office/drawing/2014/main" id="{CB1CA13F-AA0B-2D4D-9DB7-2C5E81941395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76" name="مستطيل مستدير الزوايا 75">
                    <a:extLst>
                      <a:ext uri="{FF2B5EF4-FFF2-40B4-BE49-F238E27FC236}">
                        <a16:creationId xmlns:a16="http://schemas.microsoft.com/office/drawing/2014/main" id="{98D89A3D-9107-344E-8FE2-2FC327ABD9FF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1" name="Google Shape;153;p5">
                  <a:extLst>
                    <a:ext uri="{FF2B5EF4-FFF2-40B4-BE49-F238E27FC236}">
                      <a16:creationId xmlns:a16="http://schemas.microsoft.com/office/drawing/2014/main" id="{A61E54F4-D954-9B4E-BEBE-5E1F8AD0A5A7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" name="Google Shape;153;p5">
                  <a:extLst>
                    <a:ext uri="{FF2B5EF4-FFF2-40B4-BE49-F238E27FC236}">
                      <a16:creationId xmlns:a16="http://schemas.microsoft.com/office/drawing/2014/main" id="{600F0D4C-7D57-5749-997D-6CFF57107C3B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7" name="مجموعة 110">
                <a:extLst>
                  <a:ext uri="{FF2B5EF4-FFF2-40B4-BE49-F238E27FC236}">
                    <a16:creationId xmlns:a16="http://schemas.microsoft.com/office/drawing/2014/main" id="{C8B018B1-D3F4-F640-A0D3-E2BA0ECFC0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3287417" y="405541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78" name="مجموعة 111">
                  <a:extLst>
                    <a:ext uri="{FF2B5EF4-FFF2-40B4-BE49-F238E27FC236}">
                      <a16:creationId xmlns:a16="http://schemas.microsoft.com/office/drawing/2014/main" id="{FB5DEB45-C71D-C54B-B6A2-4C9406B0DF1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81" name="مستطيل مستدير الزوايا 80">
                    <a:extLst>
                      <a:ext uri="{FF2B5EF4-FFF2-40B4-BE49-F238E27FC236}">
                        <a16:creationId xmlns:a16="http://schemas.microsoft.com/office/drawing/2014/main" id="{148C37B4-8079-FE46-9C40-885B4ABCEA97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82" name="مستطيل مستدير الزوايا 81">
                    <a:extLst>
                      <a:ext uri="{FF2B5EF4-FFF2-40B4-BE49-F238E27FC236}">
                        <a16:creationId xmlns:a16="http://schemas.microsoft.com/office/drawing/2014/main" id="{96E25728-DE18-7C40-92BF-8DD66F97FF3D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83" name="مستطيل مستدير الزوايا 82">
                    <a:extLst>
                      <a:ext uri="{FF2B5EF4-FFF2-40B4-BE49-F238E27FC236}">
                        <a16:creationId xmlns:a16="http://schemas.microsoft.com/office/drawing/2014/main" id="{1491CB03-B420-894D-AF97-A012BD8F2232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84" name="مستطيل مستدير الزوايا 83">
                    <a:extLst>
                      <a:ext uri="{FF2B5EF4-FFF2-40B4-BE49-F238E27FC236}">
                        <a16:creationId xmlns:a16="http://schemas.microsoft.com/office/drawing/2014/main" id="{0DAC7330-991B-BE4A-8636-743D7366FFB0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9" name="Google Shape;153;p5">
                  <a:extLst>
                    <a:ext uri="{FF2B5EF4-FFF2-40B4-BE49-F238E27FC236}">
                      <a16:creationId xmlns:a16="http://schemas.microsoft.com/office/drawing/2014/main" id="{728ECFA4-2ECD-7F47-8BC1-B75A6349E0E4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" name="Google Shape;153;p5">
                  <a:extLst>
                    <a:ext uri="{FF2B5EF4-FFF2-40B4-BE49-F238E27FC236}">
                      <a16:creationId xmlns:a16="http://schemas.microsoft.com/office/drawing/2014/main" id="{A9EF06EE-075B-6E4A-AC03-426A2D3F98F5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85" name="مجموعة 110">
                <a:extLst>
                  <a:ext uri="{FF2B5EF4-FFF2-40B4-BE49-F238E27FC236}">
                    <a16:creationId xmlns:a16="http://schemas.microsoft.com/office/drawing/2014/main" id="{EF79F695-C84B-564F-AEFD-35FF22D2BA2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2094047" y="359046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86" name="مجموعة 111">
                  <a:extLst>
                    <a:ext uri="{FF2B5EF4-FFF2-40B4-BE49-F238E27FC236}">
                      <a16:creationId xmlns:a16="http://schemas.microsoft.com/office/drawing/2014/main" id="{DED6A6E3-548C-4A4D-BFF6-962D5A44A9A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89" name="مستطيل مستدير الزوايا 88">
                    <a:extLst>
                      <a:ext uri="{FF2B5EF4-FFF2-40B4-BE49-F238E27FC236}">
                        <a16:creationId xmlns:a16="http://schemas.microsoft.com/office/drawing/2014/main" id="{030EB5C7-565A-EA4C-BF36-CADFE3D9BD20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0" name="مستطيل مستدير الزوايا 89">
                    <a:extLst>
                      <a:ext uri="{FF2B5EF4-FFF2-40B4-BE49-F238E27FC236}">
                        <a16:creationId xmlns:a16="http://schemas.microsoft.com/office/drawing/2014/main" id="{68A9E73F-8DC0-5348-ABDD-39E54CF94633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1" name="مستطيل مستدير الزوايا 90">
                    <a:extLst>
                      <a:ext uri="{FF2B5EF4-FFF2-40B4-BE49-F238E27FC236}">
                        <a16:creationId xmlns:a16="http://schemas.microsoft.com/office/drawing/2014/main" id="{97E5C65D-F5E6-8C44-B404-5D0D2A2E375E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92" name="مستطيل مستدير الزوايا 91">
                    <a:extLst>
                      <a:ext uri="{FF2B5EF4-FFF2-40B4-BE49-F238E27FC236}">
                        <a16:creationId xmlns:a16="http://schemas.microsoft.com/office/drawing/2014/main" id="{8314E805-4D18-4A4E-9210-347645CB0D72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87" name="Google Shape;153;p5">
                  <a:extLst>
                    <a:ext uri="{FF2B5EF4-FFF2-40B4-BE49-F238E27FC236}">
                      <a16:creationId xmlns:a16="http://schemas.microsoft.com/office/drawing/2014/main" id="{88152DAF-4698-964B-80BF-4CD7A200E30B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" name="Google Shape;153;p5">
                  <a:extLst>
                    <a:ext uri="{FF2B5EF4-FFF2-40B4-BE49-F238E27FC236}">
                      <a16:creationId xmlns:a16="http://schemas.microsoft.com/office/drawing/2014/main" id="{4F3079B3-94A4-854A-AFFC-109E4E3EE23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3" name="مجموعة 110">
                <a:extLst>
                  <a:ext uri="{FF2B5EF4-FFF2-40B4-BE49-F238E27FC236}">
                    <a16:creationId xmlns:a16="http://schemas.microsoft.com/office/drawing/2014/main" id="{831C2CC7-ACDE-7A47-86C7-A65306A2E9A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1009996" y="343252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94" name="مجموعة 111">
                  <a:extLst>
                    <a:ext uri="{FF2B5EF4-FFF2-40B4-BE49-F238E27FC236}">
                      <a16:creationId xmlns:a16="http://schemas.microsoft.com/office/drawing/2014/main" id="{9B1E8C9A-D563-404E-AC49-F1EAE311033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97" name="مستطيل مستدير الزوايا 96">
                    <a:extLst>
                      <a:ext uri="{FF2B5EF4-FFF2-40B4-BE49-F238E27FC236}">
                        <a16:creationId xmlns:a16="http://schemas.microsoft.com/office/drawing/2014/main" id="{28FEA676-9570-9E40-B956-A25836039B7F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8" name="مستطيل مستدير الزوايا 97">
                    <a:extLst>
                      <a:ext uri="{FF2B5EF4-FFF2-40B4-BE49-F238E27FC236}">
                        <a16:creationId xmlns:a16="http://schemas.microsoft.com/office/drawing/2014/main" id="{AAC9DA80-BDF3-B945-A300-B535286B8E54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9" name="مستطيل مستدير الزوايا 98">
                    <a:extLst>
                      <a:ext uri="{FF2B5EF4-FFF2-40B4-BE49-F238E27FC236}">
                        <a16:creationId xmlns:a16="http://schemas.microsoft.com/office/drawing/2014/main" id="{F233800A-F4DF-7A45-8A5A-7B299AAA6404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100" name="مستطيل مستدير الزوايا 99">
                    <a:extLst>
                      <a:ext uri="{FF2B5EF4-FFF2-40B4-BE49-F238E27FC236}">
                        <a16:creationId xmlns:a16="http://schemas.microsoft.com/office/drawing/2014/main" id="{5BBE4F7E-4FF9-184F-BD0E-6F5A0281CB69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95" name="Google Shape;153;p5">
                  <a:extLst>
                    <a:ext uri="{FF2B5EF4-FFF2-40B4-BE49-F238E27FC236}">
                      <a16:creationId xmlns:a16="http://schemas.microsoft.com/office/drawing/2014/main" id="{B1338737-B85E-8944-83F3-190E6BB8B029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" name="Google Shape;153;p5">
                  <a:extLst>
                    <a:ext uri="{FF2B5EF4-FFF2-40B4-BE49-F238E27FC236}">
                      <a16:creationId xmlns:a16="http://schemas.microsoft.com/office/drawing/2014/main" id="{D2DF8137-45DA-E044-ADA4-F3FDA5178177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pic>
        <p:nvPicPr>
          <p:cNvPr id="108" name="Picture 160">
            <a:extLst>
              <a:ext uri="{FF2B5EF4-FFF2-40B4-BE49-F238E27FC236}">
                <a16:creationId xmlns:a16="http://schemas.microsoft.com/office/drawing/2014/main" id="{A425ED52-0AF4-9A4B-8A4A-E7FCE4F1F8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345" y="2029184"/>
            <a:ext cx="34544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" name="Text Box 87">
            <a:extLst>
              <a:ext uri="{FF2B5EF4-FFF2-40B4-BE49-F238E27FC236}">
                <a16:creationId xmlns:a16="http://schemas.microsoft.com/office/drawing/2014/main" id="{E81259CE-1FDA-7044-B850-E290400D52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6795" y="2600684"/>
            <a:ext cx="5545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C00000"/>
                </a:solidFill>
              </a:rPr>
              <a:t>الدالة الخطية </a:t>
            </a:r>
            <a:r>
              <a:rPr lang="ar-SA" altLang="ar-SA" sz="2400" b="1" dirty="0">
                <a:solidFill>
                  <a:schemeClr val="accent2"/>
                </a:solidFill>
              </a:rPr>
              <a:t>:. </a:t>
            </a:r>
            <a:r>
              <a:rPr lang="ar-SA" altLang="ar-SA" sz="2400" b="1" dirty="0">
                <a:solidFill>
                  <a:srgbClr val="011893"/>
                </a:solidFill>
              </a:rPr>
              <a:t>هي دالة تمثل بيانيا بخط مستقيم  </a:t>
            </a:r>
            <a:endParaRPr lang="en-US" altLang="ar-SA" sz="2400" b="1" dirty="0">
              <a:solidFill>
                <a:srgbClr val="011893"/>
              </a:solidFill>
            </a:endParaRPr>
          </a:p>
        </p:txBody>
      </p:sp>
      <p:sp>
        <p:nvSpPr>
          <p:cNvPr id="110" name="Text Box 87">
            <a:extLst>
              <a:ext uri="{FF2B5EF4-FFF2-40B4-BE49-F238E27FC236}">
                <a16:creationId xmlns:a16="http://schemas.microsoft.com/office/drawing/2014/main" id="{4CE07683-C406-864F-B9C7-7300E0F1B7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4945" y="3062647"/>
            <a:ext cx="38369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C00000"/>
                </a:solidFill>
              </a:rPr>
              <a:t>الدالة </a:t>
            </a:r>
            <a:r>
              <a:rPr lang="ar-SA" altLang="ar-SA" sz="2400" b="1" dirty="0" err="1">
                <a:solidFill>
                  <a:srgbClr val="C00000"/>
                </a:solidFill>
              </a:rPr>
              <a:t>االمولدة</a:t>
            </a:r>
            <a:r>
              <a:rPr lang="ar-SA" altLang="ar-SA" sz="2400" b="1" dirty="0">
                <a:solidFill>
                  <a:srgbClr val="C00000"/>
                </a:solidFill>
              </a:rPr>
              <a:t> </a:t>
            </a:r>
            <a:r>
              <a:rPr lang="ar-SA" altLang="ar-SA" sz="2400" b="1" dirty="0">
                <a:solidFill>
                  <a:schemeClr val="accent2"/>
                </a:solidFill>
              </a:rPr>
              <a:t>:. </a:t>
            </a:r>
            <a:r>
              <a:rPr lang="ar-SA" altLang="ar-SA" sz="2400" b="1" dirty="0">
                <a:solidFill>
                  <a:srgbClr val="011893"/>
                </a:solidFill>
              </a:rPr>
              <a:t>د(</a:t>
            </a:r>
            <a:r>
              <a:rPr lang="ar-SA" altLang="ar-SA" sz="2400" b="1" dirty="0" err="1">
                <a:solidFill>
                  <a:srgbClr val="011893"/>
                </a:solidFill>
              </a:rPr>
              <a:t>س</a:t>
            </a:r>
            <a:r>
              <a:rPr lang="ar-SA" altLang="ar-SA" sz="2400" b="1" dirty="0">
                <a:solidFill>
                  <a:srgbClr val="011893"/>
                </a:solidFill>
              </a:rPr>
              <a:t>) = </a:t>
            </a:r>
            <a:r>
              <a:rPr lang="ar-SA" altLang="ar-SA" sz="2400" b="1" dirty="0" err="1">
                <a:solidFill>
                  <a:srgbClr val="011893"/>
                </a:solidFill>
              </a:rPr>
              <a:t>س</a:t>
            </a:r>
            <a:r>
              <a:rPr lang="ar-SA" altLang="ar-SA" sz="2400" b="1" dirty="0">
                <a:solidFill>
                  <a:srgbClr val="011893"/>
                </a:solidFill>
              </a:rPr>
              <a:t> </a:t>
            </a:r>
            <a:endParaRPr lang="en-US" altLang="ar-SA" sz="2400" b="1" dirty="0">
              <a:solidFill>
                <a:srgbClr val="011893"/>
              </a:solidFill>
            </a:endParaRPr>
          </a:p>
        </p:txBody>
      </p:sp>
      <p:sp>
        <p:nvSpPr>
          <p:cNvPr id="111" name="Text Box 87">
            <a:extLst>
              <a:ext uri="{FF2B5EF4-FFF2-40B4-BE49-F238E27FC236}">
                <a16:creationId xmlns:a16="http://schemas.microsoft.com/office/drawing/2014/main" id="{B6C474F3-1C5A-EF4B-9782-2BCA3642A6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9995" y="2986447"/>
            <a:ext cx="16922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C00000"/>
                </a:solidFill>
              </a:rPr>
              <a:t>اصغر دالة </a:t>
            </a:r>
            <a:endParaRPr lang="en-US" altLang="ar-SA" sz="2400" b="1"/>
          </a:p>
        </p:txBody>
      </p:sp>
      <p:sp>
        <p:nvSpPr>
          <p:cNvPr id="112" name="Text Box 87">
            <a:extLst>
              <a:ext uri="{FF2B5EF4-FFF2-40B4-BE49-F238E27FC236}">
                <a16:creationId xmlns:a16="http://schemas.microsoft.com/office/drawing/2014/main" id="{ADD544AD-E8DB-4449-A91A-0DA1962A14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6458" y="3626209"/>
            <a:ext cx="3836987" cy="4619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ar-SA" altLang="ar-SA" sz="2400" b="1" dirty="0">
                <a:solidFill>
                  <a:srgbClr val="C00000"/>
                </a:solidFill>
              </a:rPr>
              <a:t>المجال : </a:t>
            </a:r>
            <a:r>
              <a:rPr lang="ar-SA" altLang="ar-SA" sz="2400" b="1" dirty="0">
                <a:solidFill>
                  <a:schemeClr val="accent6"/>
                </a:solidFill>
              </a:rPr>
              <a:t>مجموعة الاعداد الحقيقية</a:t>
            </a:r>
            <a:endParaRPr lang="en-US" altLang="ar-SA" sz="2400" b="1" dirty="0">
              <a:solidFill>
                <a:schemeClr val="accent6"/>
              </a:solidFill>
            </a:endParaRPr>
          </a:p>
        </p:txBody>
      </p:sp>
      <p:sp>
        <p:nvSpPr>
          <p:cNvPr id="113" name="Text Box 87">
            <a:extLst>
              <a:ext uri="{FF2B5EF4-FFF2-40B4-BE49-F238E27FC236}">
                <a16:creationId xmlns:a16="http://schemas.microsoft.com/office/drawing/2014/main" id="{C253D40C-9872-114E-9364-FDBA2DA122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2933" y="3542072"/>
            <a:ext cx="3836987" cy="4619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ar-SA" altLang="ar-SA" sz="2400" b="1" dirty="0">
                <a:solidFill>
                  <a:srgbClr val="C00000"/>
                </a:solidFill>
              </a:rPr>
              <a:t>المدى: </a:t>
            </a:r>
            <a:r>
              <a:rPr lang="ar-SA" altLang="ar-SA" sz="2400" b="1" dirty="0">
                <a:solidFill>
                  <a:schemeClr val="accent6"/>
                </a:solidFill>
              </a:rPr>
              <a:t>مجموعة الاعداد الحقيقية</a:t>
            </a:r>
            <a:endParaRPr lang="en-US" altLang="ar-SA" sz="2400" b="1" dirty="0">
              <a:solidFill>
                <a:schemeClr val="accent6"/>
              </a:solidFill>
            </a:endParaRPr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30D74824-3EC9-DE48-8F14-E0199A0A3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3511" y="6371903"/>
            <a:ext cx="2743200" cy="365125"/>
          </a:xfrm>
        </p:spPr>
        <p:txBody>
          <a:bodyPr/>
          <a:lstStyle/>
          <a:p>
            <a:fld id="{F925E5B0-F6F0-B247-8487-6A2CF50D42E2}" type="slidenum">
              <a:rPr lang="ar-SA" smtClean="0"/>
              <a:t>206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9072139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drape" invX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/>
      <p:bldP spid="110" grpId="0"/>
      <p:bldP spid="111" grpId="0"/>
      <p:bldP spid="112" grpId="0"/>
      <p:bldP spid="1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>
            <a:extLst>
              <a:ext uri="{FF2B5EF4-FFF2-40B4-BE49-F238E27FC236}">
                <a16:creationId xmlns:a16="http://schemas.microsoft.com/office/drawing/2014/main" id="{8C0ED7A3-8A30-3A4C-8347-C9ACC9F689BD}"/>
              </a:ext>
            </a:extLst>
          </p:cNvPr>
          <p:cNvSpPr/>
          <p:nvPr/>
        </p:nvSpPr>
        <p:spPr>
          <a:xfrm>
            <a:off x="353878" y="178229"/>
            <a:ext cx="11484244" cy="6408711"/>
          </a:xfrm>
          <a:prstGeom prst="round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13D672F3-C997-1A47-A4EB-0D6E943191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7238" y="833352"/>
            <a:ext cx="11016137" cy="558173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4" name="مستطيل مستدير الزوايا 103">
            <a:extLst>
              <a:ext uri="{FF2B5EF4-FFF2-40B4-BE49-F238E27FC236}">
                <a16:creationId xmlns:a16="http://schemas.microsoft.com/office/drawing/2014/main" id="{806B5BCE-B8FB-714B-9BA9-776E13079A62}"/>
              </a:ext>
            </a:extLst>
          </p:cNvPr>
          <p:cNvSpPr/>
          <p:nvPr/>
        </p:nvSpPr>
        <p:spPr>
          <a:xfrm>
            <a:off x="595595" y="618319"/>
            <a:ext cx="11096787" cy="5796770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5" name="مستطيل مستدير الزوايا 104">
            <a:extLst>
              <a:ext uri="{FF2B5EF4-FFF2-40B4-BE49-F238E27FC236}">
                <a16:creationId xmlns:a16="http://schemas.microsoft.com/office/drawing/2014/main" id="{6566C454-AECE-FD4E-A839-C7201BE18EC6}"/>
              </a:ext>
            </a:extLst>
          </p:cNvPr>
          <p:cNvSpPr/>
          <p:nvPr/>
        </p:nvSpPr>
        <p:spPr>
          <a:xfrm>
            <a:off x="636091" y="614389"/>
            <a:ext cx="11096787" cy="5796770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F9CC5B45-3701-EB40-A57C-92F94AE26A8A}"/>
              </a:ext>
            </a:extLst>
          </p:cNvPr>
          <p:cNvGrpSpPr/>
          <p:nvPr/>
        </p:nvGrpSpPr>
        <p:grpSpPr>
          <a:xfrm>
            <a:off x="571344" y="614389"/>
            <a:ext cx="11508494" cy="6298245"/>
            <a:chOff x="571344" y="614389"/>
            <a:chExt cx="11508494" cy="6298245"/>
          </a:xfrm>
        </p:grpSpPr>
        <p:sp>
          <p:nvSpPr>
            <p:cNvPr id="106" name="مستطيل مستدير الزوايا 105">
              <a:extLst>
                <a:ext uri="{FF2B5EF4-FFF2-40B4-BE49-F238E27FC236}">
                  <a16:creationId xmlns:a16="http://schemas.microsoft.com/office/drawing/2014/main" id="{84DF02DB-973C-5C4E-940A-5ADFB1DAA22D}"/>
                </a:ext>
              </a:extLst>
            </p:cNvPr>
            <p:cNvSpPr/>
            <p:nvPr/>
          </p:nvSpPr>
          <p:spPr>
            <a:xfrm>
              <a:off x="571344" y="614389"/>
              <a:ext cx="11096787" cy="5796770"/>
            </a:xfrm>
            <a:prstGeom prst="roundRect">
              <a:avLst/>
            </a:prstGeom>
            <a:blipFill>
              <a:blip r:embed="rId5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13" name="صورة 12">
              <a:extLst>
                <a:ext uri="{FF2B5EF4-FFF2-40B4-BE49-F238E27FC236}">
                  <a16:creationId xmlns:a16="http://schemas.microsoft.com/office/drawing/2014/main" id="{94189E1B-BE51-E441-BF0F-EE5AA7AA81E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35000"/>
            </a:blip>
            <a:stretch>
              <a:fillRect/>
            </a:stretch>
          </p:blipFill>
          <p:spPr>
            <a:xfrm>
              <a:off x="11119069" y="5949940"/>
              <a:ext cx="960769" cy="962694"/>
            </a:xfrm>
            <a:prstGeom prst="rect">
              <a:avLst/>
            </a:prstGeom>
          </p:spPr>
        </p:pic>
      </p:grpSp>
      <p:pic>
        <p:nvPicPr>
          <p:cNvPr id="101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00181BFC-BD5C-3241-A39B-D15D788AA2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824973" y="-44605"/>
            <a:ext cx="127859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" name="مستطيل 106">
            <a:extLst>
              <a:ext uri="{FF2B5EF4-FFF2-40B4-BE49-F238E27FC236}">
                <a16:creationId xmlns:a16="http://schemas.microsoft.com/office/drawing/2014/main" id="{97CA8C4D-DC24-0A43-B441-228E8D43B608}"/>
              </a:ext>
            </a:extLst>
          </p:cNvPr>
          <p:cNvSpPr/>
          <p:nvPr/>
        </p:nvSpPr>
        <p:spPr>
          <a:xfrm rot="385153">
            <a:off x="10005813" y="99967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مفهوم</a:t>
            </a: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498F7D1C-6094-284C-9F06-D3118BD7B345}"/>
              </a:ext>
            </a:extLst>
          </p:cNvPr>
          <p:cNvGrpSpPr/>
          <p:nvPr/>
        </p:nvGrpSpPr>
        <p:grpSpPr>
          <a:xfrm>
            <a:off x="1175017" y="3290"/>
            <a:ext cx="9841965" cy="1169410"/>
            <a:chOff x="1175017" y="147233"/>
            <a:chExt cx="9841965" cy="1169410"/>
          </a:xfrm>
        </p:grpSpPr>
        <p:sp>
          <p:nvSpPr>
            <p:cNvPr id="102" name="مستطيل مستدير الزوايا 101">
              <a:extLst>
                <a:ext uri="{FF2B5EF4-FFF2-40B4-BE49-F238E27FC236}">
                  <a16:creationId xmlns:a16="http://schemas.microsoft.com/office/drawing/2014/main" id="{BA0F24FD-DF89-5A4A-A1C2-61FEADB46786}"/>
                </a:ext>
              </a:extLst>
            </p:cNvPr>
            <p:cNvSpPr/>
            <p:nvPr/>
          </p:nvSpPr>
          <p:spPr>
            <a:xfrm>
              <a:off x="1175017" y="282896"/>
              <a:ext cx="9841965" cy="550456"/>
            </a:xfrm>
            <a:prstGeom prst="roundRect">
              <a:avLst/>
            </a:prstGeom>
            <a:gradFill>
              <a:gsLst>
                <a:gs pos="0">
                  <a:schemeClr val="accent6">
                    <a:lumMod val="40000"/>
                    <a:lumOff val="60000"/>
                  </a:schemeClr>
                </a:gs>
                <a:gs pos="74000">
                  <a:schemeClr val="bg2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grpSp>
          <p:nvGrpSpPr>
            <p:cNvPr id="103" name="مجموعة 102">
              <a:extLst>
                <a:ext uri="{FF2B5EF4-FFF2-40B4-BE49-F238E27FC236}">
                  <a16:creationId xmlns:a16="http://schemas.microsoft.com/office/drawing/2014/main" id="{89B07C66-5BC3-B047-AF48-0920436C0FCB}"/>
                </a:ext>
              </a:extLst>
            </p:cNvPr>
            <p:cNvGrpSpPr/>
            <p:nvPr/>
          </p:nvGrpSpPr>
          <p:grpSpPr>
            <a:xfrm>
              <a:off x="1175018" y="147233"/>
              <a:ext cx="9825293" cy="1169410"/>
              <a:chOff x="1175018" y="147233"/>
              <a:chExt cx="9825293" cy="1169410"/>
            </a:xfrm>
          </p:grpSpPr>
          <p:grpSp>
            <p:nvGrpSpPr>
              <p:cNvPr id="5" name="مجموعة 110">
                <a:extLst>
                  <a:ext uri="{FF2B5EF4-FFF2-40B4-BE49-F238E27FC236}">
                    <a16:creationId xmlns:a16="http://schemas.microsoft.com/office/drawing/2014/main" id="{D8FB447C-78AE-5B4C-A916-DB9DF6511D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10089210" y="312255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6" name="مجموعة 111">
                  <a:extLst>
                    <a:ext uri="{FF2B5EF4-FFF2-40B4-BE49-F238E27FC236}">
                      <a16:creationId xmlns:a16="http://schemas.microsoft.com/office/drawing/2014/main" id="{67D72977-B08C-7D4E-B0D7-DBDA2819BE6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9" name="مستطيل مستدير الزوايا 8">
                    <a:extLst>
                      <a:ext uri="{FF2B5EF4-FFF2-40B4-BE49-F238E27FC236}">
                        <a16:creationId xmlns:a16="http://schemas.microsoft.com/office/drawing/2014/main" id="{B11773FE-C44F-974B-B5B8-2B35FCAF8528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10" name="مستطيل مستدير الزوايا 9">
                    <a:extLst>
                      <a:ext uri="{FF2B5EF4-FFF2-40B4-BE49-F238E27FC236}">
                        <a16:creationId xmlns:a16="http://schemas.microsoft.com/office/drawing/2014/main" id="{7B167454-792B-D94C-9DDF-E60B4E635265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11" name="مستطيل مستدير الزوايا 10">
                    <a:extLst>
                      <a:ext uri="{FF2B5EF4-FFF2-40B4-BE49-F238E27FC236}">
                        <a16:creationId xmlns:a16="http://schemas.microsoft.com/office/drawing/2014/main" id="{AE14DBDD-5CEB-A747-9A03-AE00ACDFBD92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12" name="مستطيل مستدير الزوايا 11">
                    <a:extLst>
                      <a:ext uri="{FF2B5EF4-FFF2-40B4-BE49-F238E27FC236}">
                        <a16:creationId xmlns:a16="http://schemas.microsoft.com/office/drawing/2014/main" id="{BA5D3C2D-21AD-ED41-B069-C79CE954970A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" name="Google Shape;153;p5">
                  <a:extLst>
                    <a:ext uri="{FF2B5EF4-FFF2-40B4-BE49-F238E27FC236}">
                      <a16:creationId xmlns:a16="http://schemas.microsoft.com/office/drawing/2014/main" id="{99327B25-9955-0F49-9A23-9631804D749C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" name="Google Shape;153;p5">
                  <a:extLst>
                    <a:ext uri="{FF2B5EF4-FFF2-40B4-BE49-F238E27FC236}">
                      <a16:creationId xmlns:a16="http://schemas.microsoft.com/office/drawing/2014/main" id="{017969FD-F0F8-D34F-BDB6-D812313463D6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5" name="مجموعة 110">
                <a:extLst>
                  <a:ext uri="{FF2B5EF4-FFF2-40B4-BE49-F238E27FC236}">
                    <a16:creationId xmlns:a16="http://schemas.microsoft.com/office/drawing/2014/main" id="{86E76CD3-003F-D947-9014-8F9C6C441A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8633352" y="328049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46" name="مجموعة 111">
                  <a:extLst>
                    <a:ext uri="{FF2B5EF4-FFF2-40B4-BE49-F238E27FC236}">
                      <a16:creationId xmlns:a16="http://schemas.microsoft.com/office/drawing/2014/main" id="{94C35998-35ED-E04B-BE8E-4B91B91686A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49" name="مستطيل مستدير الزوايا 48">
                    <a:extLst>
                      <a:ext uri="{FF2B5EF4-FFF2-40B4-BE49-F238E27FC236}">
                        <a16:creationId xmlns:a16="http://schemas.microsoft.com/office/drawing/2014/main" id="{2E487F7A-09CD-C142-AFB9-6805CC16F0D0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0" name="مستطيل مستدير الزوايا 49">
                    <a:extLst>
                      <a:ext uri="{FF2B5EF4-FFF2-40B4-BE49-F238E27FC236}">
                        <a16:creationId xmlns:a16="http://schemas.microsoft.com/office/drawing/2014/main" id="{1E838335-7CEE-A048-85DC-6D54CE2F3C09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1" name="مستطيل مستدير الزوايا 50">
                    <a:extLst>
                      <a:ext uri="{FF2B5EF4-FFF2-40B4-BE49-F238E27FC236}">
                        <a16:creationId xmlns:a16="http://schemas.microsoft.com/office/drawing/2014/main" id="{E7C7CBDD-7DA1-FB4E-ABA3-33351C66DD3F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52" name="مستطيل مستدير الزوايا 51">
                    <a:extLst>
                      <a:ext uri="{FF2B5EF4-FFF2-40B4-BE49-F238E27FC236}">
                        <a16:creationId xmlns:a16="http://schemas.microsoft.com/office/drawing/2014/main" id="{C0DE696C-F2EC-7B48-B33C-77F7B7339C28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47" name="Google Shape;153;p5">
                  <a:extLst>
                    <a:ext uri="{FF2B5EF4-FFF2-40B4-BE49-F238E27FC236}">
                      <a16:creationId xmlns:a16="http://schemas.microsoft.com/office/drawing/2014/main" id="{2EE3B57C-8BDE-A746-8E4B-B5D1A179AE81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" name="Google Shape;153;p5">
                  <a:extLst>
                    <a:ext uri="{FF2B5EF4-FFF2-40B4-BE49-F238E27FC236}">
                      <a16:creationId xmlns:a16="http://schemas.microsoft.com/office/drawing/2014/main" id="{F406B427-FB9E-F541-8CE6-505B398A1D8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3" name="مجموعة 110">
                <a:extLst>
                  <a:ext uri="{FF2B5EF4-FFF2-40B4-BE49-F238E27FC236}">
                    <a16:creationId xmlns:a16="http://schemas.microsoft.com/office/drawing/2014/main" id="{275C270F-E3F1-464C-B22A-BDD63369D0D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7303136" y="278879"/>
                <a:ext cx="1105793" cy="917531"/>
                <a:chOff x="5245129" y="1929694"/>
                <a:chExt cx="1047244" cy="518194"/>
              </a:xfrm>
            </p:grpSpPr>
            <p:grpSp>
              <p:nvGrpSpPr>
                <p:cNvPr id="54" name="مجموعة 111">
                  <a:extLst>
                    <a:ext uri="{FF2B5EF4-FFF2-40B4-BE49-F238E27FC236}">
                      <a16:creationId xmlns:a16="http://schemas.microsoft.com/office/drawing/2014/main" id="{CA4C9D07-B687-2F45-A2DA-CF7DB5E29DC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45129" y="1929694"/>
                  <a:ext cx="1047244" cy="514828"/>
                  <a:chOff x="5245129" y="1929694"/>
                  <a:chExt cx="1047244" cy="514828"/>
                </a:xfrm>
              </p:grpSpPr>
              <p:sp>
                <p:nvSpPr>
                  <p:cNvPr id="57" name="مستطيل مستدير الزوايا 56">
                    <a:extLst>
                      <a:ext uri="{FF2B5EF4-FFF2-40B4-BE49-F238E27FC236}">
                        <a16:creationId xmlns:a16="http://schemas.microsoft.com/office/drawing/2014/main" id="{937AB966-247A-E143-B768-DD65C35A92D0}"/>
                      </a:ext>
                    </a:extLst>
                  </p:cNvPr>
                  <p:cNvSpPr/>
                  <p:nvPr/>
                </p:nvSpPr>
                <p:spPr>
                  <a:xfrm>
                    <a:off x="5852064" y="234879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8" name="مستطيل مستدير الزوايا 57">
                    <a:extLst>
                      <a:ext uri="{FF2B5EF4-FFF2-40B4-BE49-F238E27FC236}">
                        <a16:creationId xmlns:a16="http://schemas.microsoft.com/office/drawing/2014/main" id="{E6272113-4621-094E-A553-8225F5D538E9}"/>
                      </a:ext>
                    </a:extLst>
                  </p:cNvPr>
                  <p:cNvSpPr/>
                  <p:nvPr/>
                </p:nvSpPr>
                <p:spPr>
                  <a:xfrm>
                    <a:off x="5245129" y="1932728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9" name="مستطيل مستدير الزوايا 58">
                    <a:extLst>
                      <a:ext uri="{FF2B5EF4-FFF2-40B4-BE49-F238E27FC236}">
                        <a16:creationId xmlns:a16="http://schemas.microsoft.com/office/drawing/2014/main" id="{B079C989-BB59-CC4A-93F6-D2D3371D1C9B}"/>
                      </a:ext>
                    </a:extLst>
                  </p:cNvPr>
                  <p:cNvSpPr/>
                  <p:nvPr/>
                </p:nvSpPr>
                <p:spPr>
                  <a:xfrm>
                    <a:off x="5255194" y="234218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60" name="مستطيل مستدير الزوايا 59">
                    <a:extLst>
                      <a:ext uri="{FF2B5EF4-FFF2-40B4-BE49-F238E27FC236}">
                        <a16:creationId xmlns:a16="http://schemas.microsoft.com/office/drawing/2014/main" id="{C7500518-B718-B648-86E6-241F341BBF5F}"/>
                      </a:ext>
                    </a:extLst>
                  </p:cNvPr>
                  <p:cNvSpPr/>
                  <p:nvPr/>
                </p:nvSpPr>
                <p:spPr>
                  <a:xfrm>
                    <a:off x="5894265" y="192969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55" name="Google Shape;153;p5">
                  <a:extLst>
                    <a:ext uri="{FF2B5EF4-FFF2-40B4-BE49-F238E27FC236}">
                      <a16:creationId xmlns:a16="http://schemas.microsoft.com/office/drawing/2014/main" id="{B2C82BAD-209A-2E41-9CC0-B00E01AC4D5A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83629" y="2381954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" name="Google Shape;153;p5">
                  <a:extLst>
                    <a:ext uri="{FF2B5EF4-FFF2-40B4-BE49-F238E27FC236}">
                      <a16:creationId xmlns:a16="http://schemas.microsoft.com/office/drawing/2014/main" id="{BC8FEE3A-B906-C14F-8B28-DE0604757C6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86751" y="1952424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1" name="مجموعة 110">
                <a:extLst>
                  <a:ext uri="{FF2B5EF4-FFF2-40B4-BE49-F238E27FC236}">
                    <a16:creationId xmlns:a16="http://schemas.microsoft.com/office/drawing/2014/main" id="{00CB73BA-1415-1348-A303-627EC4ABA57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5851762" y="336312"/>
                <a:ext cx="1077846" cy="832402"/>
                <a:chOff x="5273639" y="1905166"/>
                <a:chExt cx="1020777" cy="470116"/>
              </a:xfrm>
            </p:grpSpPr>
            <p:grpSp>
              <p:nvGrpSpPr>
                <p:cNvPr id="62" name="مجموعة 111">
                  <a:extLst>
                    <a:ext uri="{FF2B5EF4-FFF2-40B4-BE49-F238E27FC236}">
                      <a16:creationId xmlns:a16="http://schemas.microsoft.com/office/drawing/2014/main" id="{C65943EA-9805-DC45-B06A-EBD9EBF2E99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73639" y="1905166"/>
                  <a:ext cx="1020777" cy="470116"/>
                  <a:chOff x="5273639" y="1905166"/>
                  <a:chExt cx="1020777" cy="470116"/>
                </a:xfrm>
              </p:grpSpPr>
              <p:sp>
                <p:nvSpPr>
                  <p:cNvPr id="65" name="مستطيل مستدير الزوايا 64">
                    <a:extLst>
                      <a:ext uri="{FF2B5EF4-FFF2-40B4-BE49-F238E27FC236}">
                        <a16:creationId xmlns:a16="http://schemas.microsoft.com/office/drawing/2014/main" id="{DC50539E-268F-7743-A958-7EF825B179D6}"/>
                      </a:ext>
                    </a:extLst>
                  </p:cNvPr>
                  <p:cNvSpPr/>
                  <p:nvPr/>
                </p:nvSpPr>
                <p:spPr>
                  <a:xfrm>
                    <a:off x="5896308" y="227955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66" name="مستطيل مستدير الزوايا 65">
                    <a:extLst>
                      <a:ext uri="{FF2B5EF4-FFF2-40B4-BE49-F238E27FC236}">
                        <a16:creationId xmlns:a16="http://schemas.microsoft.com/office/drawing/2014/main" id="{8B84A0E0-BD45-5D4F-AD8C-7A12A8611FD4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67" name="مستطيل مستدير الزوايا 66">
                    <a:extLst>
                      <a:ext uri="{FF2B5EF4-FFF2-40B4-BE49-F238E27FC236}">
                        <a16:creationId xmlns:a16="http://schemas.microsoft.com/office/drawing/2014/main" id="{42D9D22A-8C1B-6C45-A462-564DAEFBE5C4}"/>
                      </a:ext>
                    </a:extLst>
                  </p:cNvPr>
                  <p:cNvSpPr/>
                  <p:nvPr/>
                </p:nvSpPr>
                <p:spPr>
                  <a:xfrm>
                    <a:off x="5273639" y="2273700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68" name="مستطيل مستدير الزوايا 67">
                    <a:extLst>
                      <a:ext uri="{FF2B5EF4-FFF2-40B4-BE49-F238E27FC236}">
                        <a16:creationId xmlns:a16="http://schemas.microsoft.com/office/drawing/2014/main" id="{0A2C1AE4-C9D0-1D46-969E-A35CF2D5A538}"/>
                      </a:ext>
                    </a:extLst>
                  </p:cNvPr>
                  <p:cNvSpPr/>
                  <p:nvPr/>
                </p:nvSpPr>
                <p:spPr>
                  <a:xfrm>
                    <a:off x="5892765" y="1905166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64" name="Google Shape;153;p5">
                  <a:extLst>
                    <a:ext uri="{FF2B5EF4-FFF2-40B4-BE49-F238E27FC236}">
                      <a16:creationId xmlns:a16="http://schemas.microsoft.com/office/drawing/2014/main" id="{908BF49D-AE8C-674A-B883-1DE0E6B2ED9F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75891" y="191521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" name="Google Shape;153;p5">
                  <a:extLst>
                    <a:ext uri="{FF2B5EF4-FFF2-40B4-BE49-F238E27FC236}">
                      <a16:creationId xmlns:a16="http://schemas.microsoft.com/office/drawing/2014/main" id="{428C837E-DA5C-4C44-914A-56F8C50C1B9C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10332" y="2294965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9" name="مجموعة 110">
                <a:extLst>
                  <a:ext uri="{FF2B5EF4-FFF2-40B4-BE49-F238E27FC236}">
                    <a16:creationId xmlns:a16="http://schemas.microsoft.com/office/drawing/2014/main" id="{449D5064-B5FB-5F49-A92F-ED5C95BCB2B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4480787" y="405541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70" name="مجموعة 111">
                  <a:extLst>
                    <a:ext uri="{FF2B5EF4-FFF2-40B4-BE49-F238E27FC236}">
                      <a16:creationId xmlns:a16="http://schemas.microsoft.com/office/drawing/2014/main" id="{C9A1F6A5-BF46-AB45-8A2E-FD7674A288E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73" name="مستطيل مستدير الزوايا 72">
                    <a:extLst>
                      <a:ext uri="{FF2B5EF4-FFF2-40B4-BE49-F238E27FC236}">
                        <a16:creationId xmlns:a16="http://schemas.microsoft.com/office/drawing/2014/main" id="{0BF05E30-31CF-ED4E-92C4-C9AEC318E356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74" name="مستطيل مستدير الزوايا 73">
                    <a:extLst>
                      <a:ext uri="{FF2B5EF4-FFF2-40B4-BE49-F238E27FC236}">
                        <a16:creationId xmlns:a16="http://schemas.microsoft.com/office/drawing/2014/main" id="{871AE7DF-2CB1-D14A-81A6-D54197715025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75" name="مستطيل مستدير الزوايا 74">
                    <a:extLst>
                      <a:ext uri="{FF2B5EF4-FFF2-40B4-BE49-F238E27FC236}">
                        <a16:creationId xmlns:a16="http://schemas.microsoft.com/office/drawing/2014/main" id="{CB1CA13F-AA0B-2D4D-9DB7-2C5E81941395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76" name="مستطيل مستدير الزوايا 75">
                    <a:extLst>
                      <a:ext uri="{FF2B5EF4-FFF2-40B4-BE49-F238E27FC236}">
                        <a16:creationId xmlns:a16="http://schemas.microsoft.com/office/drawing/2014/main" id="{98D89A3D-9107-344E-8FE2-2FC327ABD9FF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1" name="Google Shape;153;p5">
                  <a:extLst>
                    <a:ext uri="{FF2B5EF4-FFF2-40B4-BE49-F238E27FC236}">
                      <a16:creationId xmlns:a16="http://schemas.microsoft.com/office/drawing/2014/main" id="{A61E54F4-D954-9B4E-BEBE-5E1F8AD0A5A7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" name="Google Shape;153;p5">
                  <a:extLst>
                    <a:ext uri="{FF2B5EF4-FFF2-40B4-BE49-F238E27FC236}">
                      <a16:creationId xmlns:a16="http://schemas.microsoft.com/office/drawing/2014/main" id="{600F0D4C-7D57-5749-997D-6CFF57107C3B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7" name="مجموعة 110">
                <a:extLst>
                  <a:ext uri="{FF2B5EF4-FFF2-40B4-BE49-F238E27FC236}">
                    <a16:creationId xmlns:a16="http://schemas.microsoft.com/office/drawing/2014/main" id="{C8B018B1-D3F4-F640-A0D3-E2BA0ECFC0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3287417" y="405541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78" name="مجموعة 111">
                  <a:extLst>
                    <a:ext uri="{FF2B5EF4-FFF2-40B4-BE49-F238E27FC236}">
                      <a16:creationId xmlns:a16="http://schemas.microsoft.com/office/drawing/2014/main" id="{FB5DEB45-C71D-C54B-B6A2-4C9406B0DF1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81" name="مستطيل مستدير الزوايا 80">
                    <a:extLst>
                      <a:ext uri="{FF2B5EF4-FFF2-40B4-BE49-F238E27FC236}">
                        <a16:creationId xmlns:a16="http://schemas.microsoft.com/office/drawing/2014/main" id="{148C37B4-8079-FE46-9C40-885B4ABCEA97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82" name="مستطيل مستدير الزوايا 81">
                    <a:extLst>
                      <a:ext uri="{FF2B5EF4-FFF2-40B4-BE49-F238E27FC236}">
                        <a16:creationId xmlns:a16="http://schemas.microsoft.com/office/drawing/2014/main" id="{96E25728-DE18-7C40-92BF-8DD66F97FF3D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83" name="مستطيل مستدير الزوايا 82">
                    <a:extLst>
                      <a:ext uri="{FF2B5EF4-FFF2-40B4-BE49-F238E27FC236}">
                        <a16:creationId xmlns:a16="http://schemas.microsoft.com/office/drawing/2014/main" id="{1491CB03-B420-894D-AF97-A012BD8F2232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84" name="مستطيل مستدير الزوايا 83">
                    <a:extLst>
                      <a:ext uri="{FF2B5EF4-FFF2-40B4-BE49-F238E27FC236}">
                        <a16:creationId xmlns:a16="http://schemas.microsoft.com/office/drawing/2014/main" id="{0DAC7330-991B-BE4A-8636-743D7366FFB0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9" name="Google Shape;153;p5">
                  <a:extLst>
                    <a:ext uri="{FF2B5EF4-FFF2-40B4-BE49-F238E27FC236}">
                      <a16:creationId xmlns:a16="http://schemas.microsoft.com/office/drawing/2014/main" id="{728ECFA4-2ECD-7F47-8BC1-B75A6349E0E4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" name="Google Shape;153;p5">
                  <a:extLst>
                    <a:ext uri="{FF2B5EF4-FFF2-40B4-BE49-F238E27FC236}">
                      <a16:creationId xmlns:a16="http://schemas.microsoft.com/office/drawing/2014/main" id="{A9EF06EE-075B-6E4A-AC03-426A2D3F98F5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85" name="مجموعة 110">
                <a:extLst>
                  <a:ext uri="{FF2B5EF4-FFF2-40B4-BE49-F238E27FC236}">
                    <a16:creationId xmlns:a16="http://schemas.microsoft.com/office/drawing/2014/main" id="{EF79F695-C84B-564F-AEFD-35FF22D2BA2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2094047" y="359046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86" name="مجموعة 111">
                  <a:extLst>
                    <a:ext uri="{FF2B5EF4-FFF2-40B4-BE49-F238E27FC236}">
                      <a16:creationId xmlns:a16="http://schemas.microsoft.com/office/drawing/2014/main" id="{DED6A6E3-548C-4A4D-BFF6-962D5A44A9A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89" name="مستطيل مستدير الزوايا 88">
                    <a:extLst>
                      <a:ext uri="{FF2B5EF4-FFF2-40B4-BE49-F238E27FC236}">
                        <a16:creationId xmlns:a16="http://schemas.microsoft.com/office/drawing/2014/main" id="{030EB5C7-565A-EA4C-BF36-CADFE3D9BD20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0" name="مستطيل مستدير الزوايا 89">
                    <a:extLst>
                      <a:ext uri="{FF2B5EF4-FFF2-40B4-BE49-F238E27FC236}">
                        <a16:creationId xmlns:a16="http://schemas.microsoft.com/office/drawing/2014/main" id="{68A9E73F-8DC0-5348-ABDD-39E54CF94633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1" name="مستطيل مستدير الزوايا 90">
                    <a:extLst>
                      <a:ext uri="{FF2B5EF4-FFF2-40B4-BE49-F238E27FC236}">
                        <a16:creationId xmlns:a16="http://schemas.microsoft.com/office/drawing/2014/main" id="{97E5C65D-F5E6-8C44-B404-5D0D2A2E375E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92" name="مستطيل مستدير الزوايا 91">
                    <a:extLst>
                      <a:ext uri="{FF2B5EF4-FFF2-40B4-BE49-F238E27FC236}">
                        <a16:creationId xmlns:a16="http://schemas.microsoft.com/office/drawing/2014/main" id="{8314E805-4D18-4A4E-9210-347645CB0D72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87" name="Google Shape;153;p5">
                  <a:extLst>
                    <a:ext uri="{FF2B5EF4-FFF2-40B4-BE49-F238E27FC236}">
                      <a16:creationId xmlns:a16="http://schemas.microsoft.com/office/drawing/2014/main" id="{88152DAF-4698-964B-80BF-4CD7A200E30B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" name="Google Shape;153;p5">
                  <a:extLst>
                    <a:ext uri="{FF2B5EF4-FFF2-40B4-BE49-F238E27FC236}">
                      <a16:creationId xmlns:a16="http://schemas.microsoft.com/office/drawing/2014/main" id="{4F3079B3-94A4-854A-AFFC-109E4E3EE23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3" name="مجموعة 110">
                <a:extLst>
                  <a:ext uri="{FF2B5EF4-FFF2-40B4-BE49-F238E27FC236}">
                    <a16:creationId xmlns:a16="http://schemas.microsoft.com/office/drawing/2014/main" id="{831C2CC7-ACDE-7A47-86C7-A65306A2E9A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1009996" y="343252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94" name="مجموعة 111">
                  <a:extLst>
                    <a:ext uri="{FF2B5EF4-FFF2-40B4-BE49-F238E27FC236}">
                      <a16:creationId xmlns:a16="http://schemas.microsoft.com/office/drawing/2014/main" id="{9B1E8C9A-D563-404E-AC49-F1EAE311033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97" name="مستطيل مستدير الزوايا 96">
                    <a:extLst>
                      <a:ext uri="{FF2B5EF4-FFF2-40B4-BE49-F238E27FC236}">
                        <a16:creationId xmlns:a16="http://schemas.microsoft.com/office/drawing/2014/main" id="{28FEA676-9570-9E40-B956-A25836039B7F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8" name="مستطيل مستدير الزوايا 97">
                    <a:extLst>
                      <a:ext uri="{FF2B5EF4-FFF2-40B4-BE49-F238E27FC236}">
                        <a16:creationId xmlns:a16="http://schemas.microsoft.com/office/drawing/2014/main" id="{AAC9DA80-BDF3-B945-A300-B535286B8E54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9" name="مستطيل مستدير الزوايا 98">
                    <a:extLst>
                      <a:ext uri="{FF2B5EF4-FFF2-40B4-BE49-F238E27FC236}">
                        <a16:creationId xmlns:a16="http://schemas.microsoft.com/office/drawing/2014/main" id="{F233800A-F4DF-7A45-8A5A-7B299AAA6404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100" name="مستطيل مستدير الزوايا 99">
                    <a:extLst>
                      <a:ext uri="{FF2B5EF4-FFF2-40B4-BE49-F238E27FC236}">
                        <a16:creationId xmlns:a16="http://schemas.microsoft.com/office/drawing/2014/main" id="{5BBE4F7E-4FF9-184F-BD0E-6F5A0281CB69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95" name="Google Shape;153;p5">
                  <a:extLst>
                    <a:ext uri="{FF2B5EF4-FFF2-40B4-BE49-F238E27FC236}">
                      <a16:creationId xmlns:a16="http://schemas.microsoft.com/office/drawing/2014/main" id="{B1338737-B85E-8944-83F3-190E6BB8B029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" name="Google Shape;153;p5">
                  <a:extLst>
                    <a:ext uri="{FF2B5EF4-FFF2-40B4-BE49-F238E27FC236}">
                      <a16:creationId xmlns:a16="http://schemas.microsoft.com/office/drawing/2014/main" id="{D2DF8137-45DA-E044-ADA4-F3FDA5178177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pic>
        <p:nvPicPr>
          <p:cNvPr id="108" name="Picture 50">
            <a:extLst>
              <a:ext uri="{FF2B5EF4-FFF2-40B4-BE49-F238E27FC236}">
                <a16:creationId xmlns:a16="http://schemas.microsoft.com/office/drawing/2014/main" id="{6B59E42D-0F0D-0843-B21E-041C7D5EB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689" y="945150"/>
            <a:ext cx="3454400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" name="Picture 51">
            <a:extLst>
              <a:ext uri="{FF2B5EF4-FFF2-40B4-BE49-F238E27FC236}">
                <a16:creationId xmlns:a16="http://schemas.microsoft.com/office/drawing/2014/main" id="{D06B0D99-455A-CF4F-9F75-F4D7D196D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6448" y="1575566"/>
            <a:ext cx="1033462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" name="Picture 52">
            <a:extLst>
              <a:ext uri="{FF2B5EF4-FFF2-40B4-BE49-F238E27FC236}">
                <a16:creationId xmlns:a16="http://schemas.microsoft.com/office/drawing/2014/main" id="{B369316C-2265-A540-8D88-15BC1394D4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140" y="1498480"/>
            <a:ext cx="3071812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" name="Picture 53">
            <a:extLst>
              <a:ext uri="{FF2B5EF4-FFF2-40B4-BE49-F238E27FC236}">
                <a16:creationId xmlns:a16="http://schemas.microsoft.com/office/drawing/2014/main" id="{897F047B-985F-9549-B4CB-3F47C0D69D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726" y="2077714"/>
            <a:ext cx="646906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" name="Group 58">
            <a:extLst>
              <a:ext uri="{FF2B5EF4-FFF2-40B4-BE49-F238E27FC236}">
                <a16:creationId xmlns:a16="http://schemas.microsoft.com/office/drawing/2014/main" id="{95C3A6BC-D4E0-F24F-9C71-0D03F22A3B87}"/>
              </a:ext>
            </a:extLst>
          </p:cNvPr>
          <p:cNvGrpSpPr>
            <a:grpSpLocks/>
          </p:cNvGrpSpPr>
          <p:nvPr/>
        </p:nvGrpSpPr>
        <p:grpSpPr bwMode="auto">
          <a:xfrm>
            <a:off x="2292433" y="2754280"/>
            <a:ext cx="8556625" cy="3744913"/>
            <a:chOff x="204" y="1706"/>
            <a:chExt cx="5390" cy="2359"/>
          </a:xfrm>
        </p:grpSpPr>
        <p:pic>
          <p:nvPicPr>
            <p:cNvPr id="113" name="Picture 54">
              <a:extLst>
                <a:ext uri="{FF2B5EF4-FFF2-40B4-BE49-F238E27FC236}">
                  <a16:creationId xmlns:a16="http://schemas.microsoft.com/office/drawing/2014/main" id="{D36A4C6C-3C27-6E40-82E3-0947171949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1706"/>
              <a:ext cx="5390" cy="2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" name="Picture 56">
              <a:extLst>
                <a:ext uri="{FF2B5EF4-FFF2-40B4-BE49-F238E27FC236}">
                  <a16:creationId xmlns:a16="http://schemas.microsoft.com/office/drawing/2014/main" id="{07EB9CE8-F7F3-0E43-BBA4-02BDA98A88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7" y="2205"/>
              <a:ext cx="2676" cy="1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5" name="Picture 57">
            <a:extLst>
              <a:ext uri="{FF2B5EF4-FFF2-40B4-BE49-F238E27FC236}">
                <a16:creationId xmlns:a16="http://schemas.microsoft.com/office/drawing/2014/main" id="{32FCAE29-5E07-8747-8696-79DA2A759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7071" y="3690905"/>
            <a:ext cx="1611312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" name="Picture 59">
            <a:extLst>
              <a:ext uri="{FF2B5EF4-FFF2-40B4-BE49-F238E27FC236}">
                <a16:creationId xmlns:a16="http://schemas.microsoft.com/office/drawing/2014/main" id="{BB591E32-73AF-8145-A951-0B9CA3F9A3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333" y="3762343"/>
            <a:ext cx="1201738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" name="Picture 60">
            <a:extLst>
              <a:ext uri="{FF2B5EF4-FFF2-40B4-BE49-F238E27FC236}">
                <a16:creationId xmlns:a16="http://schemas.microsoft.com/office/drawing/2014/main" id="{4B313557-4089-E946-BBAF-4C425BD9C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358" y="4338605"/>
            <a:ext cx="10795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" name="Picture 61">
            <a:extLst>
              <a:ext uri="{FF2B5EF4-FFF2-40B4-BE49-F238E27FC236}">
                <a16:creationId xmlns:a16="http://schemas.microsoft.com/office/drawing/2014/main" id="{C6C02B29-4B79-894B-892A-280FCE092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83" y="4879943"/>
            <a:ext cx="1931988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" name="Picture 62">
            <a:extLst>
              <a:ext uri="{FF2B5EF4-FFF2-40B4-BE49-F238E27FC236}">
                <a16:creationId xmlns:a16="http://schemas.microsoft.com/office/drawing/2014/main" id="{CE986C6F-B2F3-CA48-81E6-5B4B598F0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83" y="5440330"/>
            <a:ext cx="1931988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312C342C-A436-134D-B835-E57F92576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3878" y="6340901"/>
            <a:ext cx="2743200" cy="365125"/>
          </a:xfrm>
        </p:spPr>
        <p:txBody>
          <a:bodyPr/>
          <a:lstStyle/>
          <a:p>
            <a:fld id="{F925E5B0-F6F0-B247-8487-6A2CF50D42E2}" type="slidenum">
              <a:rPr lang="ar-SA" smtClean="0"/>
              <a:t>207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802401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drape" invX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>
            <a:extLst>
              <a:ext uri="{FF2B5EF4-FFF2-40B4-BE49-F238E27FC236}">
                <a16:creationId xmlns:a16="http://schemas.microsoft.com/office/drawing/2014/main" id="{8C0ED7A3-8A30-3A4C-8347-C9ACC9F689BD}"/>
              </a:ext>
            </a:extLst>
          </p:cNvPr>
          <p:cNvSpPr/>
          <p:nvPr/>
        </p:nvSpPr>
        <p:spPr>
          <a:xfrm>
            <a:off x="353878" y="178229"/>
            <a:ext cx="11484244" cy="6408711"/>
          </a:xfrm>
          <a:prstGeom prst="round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13D672F3-C997-1A47-A4EB-0D6E943191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7238" y="833352"/>
            <a:ext cx="11016137" cy="558173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4" name="مستطيل مستدير الزوايا 103">
            <a:extLst>
              <a:ext uri="{FF2B5EF4-FFF2-40B4-BE49-F238E27FC236}">
                <a16:creationId xmlns:a16="http://schemas.microsoft.com/office/drawing/2014/main" id="{806B5BCE-B8FB-714B-9BA9-776E13079A62}"/>
              </a:ext>
            </a:extLst>
          </p:cNvPr>
          <p:cNvSpPr/>
          <p:nvPr/>
        </p:nvSpPr>
        <p:spPr>
          <a:xfrm>
            <a:off x="595595" y="618319"/>
            <a:ext cx="11096787" cy="579677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5" name="مستطيل مستدير الزوايا 104">
            <a:extLst>
              <a:ext uri="{FF2B5EF4-FFF2-40B4-BE49-F238E27FC236}">
                <a16:creationId xmlns:a16="http://schemas.microsoft.com/office/drawing/2014/main" id="{6566C454-AECE-FD4E-A839-C7201BE18EC6}"/>
              </a:ext>
            </a:extLst>
          </p:cNvPr>
          <p:cNvSpPr/>
          <p:nvPr/>
        </p:nvSpPr>
        <p:spPr>
          <a:xfrm>
            <a:off x="636091" y="614389"/>
            <a:ext cx="11096787" cy="579677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F9CC5B45-3701-EB40-A57C-92F94AE26A8A}"/>
              </a:ext>
            </a:extLst>
          </p:cNvPr>
          <p:cNvGrpSpPr/>
          <p:nvPr/>
        </p:nvGrpSpPr>
        <p:grpSpPr>
          <a:xfrm>
            <a:off x="571344" y="614389"/>
            <a:ext cx="11508494" cy="6298245"/>
            <a:chOff x="571344" y="614389"/>
            <a:chExt cx="11508494" cy="6298245"/>
          </a:xfrm>
        </p:grpSpPr>
        <p:sp>
          <p:nvSpPr>
            <p:cNvPr id="106" name="مستطيل مستدير الزوايا 105">
              <a:extLst>
                <a:ext uri="{FF2B5EF4-FFF2-40B4-BE49-F238E27FC236}">
                  <a16:creationId xmlns:a16="http://schemas.microsoft.com/office/drawing/2014/main" id="{84DF02DB-973C-5C4E-940A-5ADFB1DAA22D}"/>
                </a:ext>
              </a:extLst>
            </p:cNvPr>
            <p:cNvSpPr/>
            <p:nvPr/>
          </p:nvSpPr>
          <p:spPr>
            <a:xfrm>
              <a:off x="571344" y="614389"/>
              <a:ext cx="11096787" cy="5796770"/>
            </a:xfrm>
            <a:prstGeom prst="roundRect">
              <a:avLst/>
            </a:prstGeom>
            <a:blipFill>
              <a:blip r:embed="rId4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13" name="صورة 12">
              <a:extLst>
                <a:ext uri="{FF2B5EF4-FFF2-40B4-BE49-F238E27FC236}">
                  <a16:creationId xmlns:a16="http://schemas.microsoft.com/office/drawing/2014/main" id="{94189E1B-BE51-E441-BF0F-EE5AA7AA81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35000"/>
            </a:blip>
            <a:stretch>
              <a:fillRect/>
            </a:stretch>
          </p:blipFill>
          <p:spPr>
            <a:xfrm>
              <a:off x="11119069" y="5949940"/>
              <a:ext cx="960769" cy="962694"/>
            </a:xfrm>
            <a:prstGeom prst="rect">
              <a:avLst/>
            </a:prstGeom>
          </p:spPr>
        </p:pic>
      </p:grpSp>
      <p:pic>
        <p:nvPicPr>
          <p:cNvPr id="101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00181BFC-BD5C-3241-A39B-D15D788AA2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824973" y="-44605"/>
            <a:ext cx="127859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" name="مستطيل 106">
            <a:extLst>
              <a:ext uri="{FF2B5EF4-FFF2-40B4-BE49-F238E27FC236}">
                <a16:creationId xmlns:a16="http://schemas.microsoft.com/office/drawing/2014/main" id="{97CA8C4D-DC24-0A43-B441-228E8D43B608}"/>
              </a:ext>
            </a:extLst>
          </p:cNvPr>
          <p:cNvSpPr/>
          <p:nvPr/>
        </p:nvSpPr>
        <p:spPr>
          <a:xfrm rot="385153">
            <a:off x="10005813" y="99967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مفهوم</a:t>
            </a: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498F7D1C-6094-284C-9F06-D3118BD7B345}"/>
              </a:ext>
            </a:extLst>
          </p:cNvPr>
          <p:cNvGrpSpPr/>
          <p:nvPr/>
        </p:nvGrpSpPr>
        <p:grpSpPr>
          <a:xfrm>
            <a:off x="1175017" y="3290"/>
            <a:ext cx="9841965" cy="1169410"/>
            <a:chOff x="1175017" y="147233"/>
            <a:chExt cx="9841965" cy="1169410"/>
          </a:xfrm>
        </p:grpSpPr>
        <p:sp>
          <p:nvSpPr>
            <p:cNvPr id="102" name="مستطيل مستدير الزوايا 101">
              <a:extLst>
                <a:ext uri="{FF2B5EF4-FFF2-40B4-BE49-F238E27FC236}">
                  <a16:creationId xmlns:a16="http://schemas.microsoft.com/office/drawing/2014/main" id="{BA0F24FD-DF89-5A4A-A1C2-61FEADB46786}"/>
                </a:ext>
              </a:extLst>
            </p:cNvPr>
            <p:cNvSpPr/>
            <p:nvPr/>
          </p:nvSpPr>
          <p:spPr>
            <a:xfrm>
              <a:off x="1175017" y="282896"/>
              <a:ext cx="9841965" cy="550456"/>
            </a:xfrm>
            <a:prstGeom prst="roundRect">
              <a:avLst/>
            </a:prstGeom>
            <a:gradFill>
              <a:gsLst>
                <a:gs pos="0">
                  <a:schemeClr val="accent6">
                    <a:lumMod val="40000"/>
                    <a:lumOff val="60000"/>
                  </a:schemeClr>
                </a:gs>
                <a:gs pos="74000">
                  <a:schemeClr val="bg2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grpSp>
          <p:nvGrpSpPr>
            <p:cNvPr id="103" name="مجموعة 102">
              <a:extLst>
                <a:ext uri="{FF2B5EF4-FFF2-40B4-BE49-F238E27FC236}">
                  <a16:creationId xmlns:a16="http://schemas.microsoft.com/office/drawing/2014/main" id="{89B07C66-5BC3-B047-AF48-0920436C0FCB}"/>
                </a:ext>
              </a:extLst>
            </p:cNvPr>
            <p:cNvGrpSpPr/>
            <p:nvPr/>
          </p:nvGrpSpPr>
          <p:grpSpPr>
            <a:xfrm>
              <a:off x="1175018" y="147233"/>
              <a:ext cx="9825293" cy="1169410"/>
              <a:chOff x="1175018" y="147233"/>
              <a:chExt cx="9825293" cy="1169410"/>
            </a:xfrm>
          </p:grpSpPr>
          <p:grpSp>
            <p:nvGrpSpPr>
              <p:cNvPr id="5" name="مجموعة 110">
                <a:extLst>
                  <a:ext uri="{FF2B5EF4-FFF2-40B4-BE49-F238E27FC236}">
                    <a16:creationId xmlns:a16="http://schemas.microsoft.com/office/drawing/2014/main" id="{D8FB447C-78AE-5B4C-A916-DB9DF6511D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10089210" y="312255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6" name="مجموعة 111">
                  <a:extLst>
                    <a:ext uri="{FF2B5EF4-FFF2-40B4-BE49-F238E27FC236}">
                      <a16:creationId xmlns:a16="http://schemas.microsoft.com/office/drawing/2014/main" id="{67D72977-B08C-7D4E-B0D7-DBDA2819BE6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9" name="مستطيل مستدير الزوايا 8">
                    <a:extLst>
                      <a:ext uri="{FF2B5EF4-FFF2-40B4-BE49-F238E27FC236}">
                        <a16:creationId xmlns:a16="http://schemas.microsoft.com/office/drawing/2014/main" id="{B11773FE-C44F-974B-B5B8-2B35FCAF8528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10" name="مستطيل مستدير الزوايا 9">
                    <a:extLst>
                      <a:ext uri="{FF2B5EF4-FFF2-40B4-BE49-F238E27FC236}">
                        <a16:creationId xmlns:a16="http://schemas.microsoft.com/office/drawing/2014/main" id="{7B167454-792B-D94C-9DDF-E60B4E635265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11" name="مستطيل مستدير الزوايا 10">
                    <a:extLst>
                      <a:ext uri="{FF2B5EF4-FFF2-40B4-BE49-F238E27FC236}">
                        <a16:creationId xmlns:a16="http://schemas.microsoft.com/office/drawing/2014/main" id="{AE14DBDD-5CEB-A747-9A03-AE00ACDFBD92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12" name="مستطيل مستدير الزوايا 11">
                    <a:extLst>
                      <a:ext uri="{FF2B5EF4-FFF2-40B4-BE49-F238E27FC236}">
                        <a16:creationId xmlns:a16="http://schemas.microsoft.com/office/drawing/2014/main" id="{BA5D3C2D-21AD-ED41-B069-C79CE954970A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" name="Google Shape;153;p5">
                  <a:extLst>
                    <a:ext uri="{FF2B5EF4-FFF2-40B4-BE49-F238E27FC236}">
                      <a16:creationId xmlns:a16="http://schemas.microsoft.com/office/drawing/2014/main" id="{99327B25-9955-0F49-9A23-9631804D749C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" name="Google Shape;153;p5">
                  <a:extLst>
                    <a:ext uri="{FF2B5EF4-FFF2-40B4-BE49-F238E27FC236}">
                      <a16:creationId xmlns:a16="http://schemas.microsoft.com/office/drawing/2014/main" id="{017969FD-F0F8-D34F-BDB6-D812313463D6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5" name="مجموعة 110">
                <a:extLst>
                  <a:ext uri="{FF2B5EF4-FFF2-40B4-BE49-F238E27FC236}">
                    <a16:creationId xmlns:a16="http://schemas.microsoft.com/office/drawing/2014/main" id="{86E76CD3-003F-D947-9014-8F9C6C441A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8633352" y="328049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46" name="مجموعة 111">
                  <a:extLst>
                    <a:ext uri="{FF2B5EF4-FFF2-40B4-BE49-F238E27FC236}">
                      <a16:creationId xmlns:a16="http://schemas.microsoft.com/office/drawing/2014/main" id="{94C35998-35ED-E04B-BE8E-4B91B91686A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49" name="مستطيل مستدير الزوايا 48">
                    <a:extLst>
                      <a:ext uri="{FF2B5EF4-FFF2-40B4-BE49-F238E27FC236}">
                        <a16:creationId xmlns:a16="http://schemas.microsoft.com/office/drawing/2014/main" id="{2E487F7A-09CD-C142-AFB9-6805CC16F0D0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0" name="مستطيل مستدير الزوايا 49">
                    <a:extLst>
                      <a:ext uri="{FF2B5EF4-FFF2-40B4-BE49-F238E27FC236}">
                        <a16:creationId xmlns:a16="http://schemas.microsoft.com/office/drawing/2014/main" id="{1E838335-7CEE-A048-85DC-6D54CE2F3C09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1" name="مستطيل مستدير الزوايا 50">
                    <a:extLst>
                      <a:ext uri="{FF2B5EF4-FFF2-40B4-BE49-F238E27FC236}">
                        <a16:creationId xmlns:a16="http://schemas.microsoft.com/office/drawing/2014/main" id="{E7C7CBDD-7DA1-FB4E-ABA3-33351C66DD3F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52" name="مستطيل مستدير الزوايا 51">
                    <a:extLst>
                      <a:ext uri="{FF2B5EF4-FFF2-40B4-BE49-F238E27FC236}">
                        <a16:creationId xmlns:a16="http://schemas.microsoft.com/office/drawing/2014/main" id="{C0DE696C-F2EC-7B48-B33C-77F7B7339C28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47" name="Google Shape;153;p5">
                  <a:extLst>
                    <a:ext uri="{FF2B5EF4-FFF2-40B4-BE49-F238E27FC236}">
                      <a16:creationId xmlns:a16="http://schemas.microsoft.com/office/drawing/2014/main" id="{2EE3B57C-8BDE-A746-8E4B-B5D1A179AE81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" name="Google Shape;153;p5">
                  <a:extLst>
                    <a:ext uri="{FF2B5EF4-FFF2-40B4-BE49-F238E27FC236}">
                      <a16:creationId xmlns:a16="http://schemas.microsoft.com/office/drawing/2014/main" id="{F406B427-FB9E-F541-8CE6-505B398A1D8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3" name="مجموعة 110">
                <a:extLst>
                  <a:ext uri="{FF2B5EF4-FFF2-40B4-BE49-F238E27FC236}">
                    <a16:creationId xmlns:a16="http://schemas.microsoft.com/office/drawing/2014/main" id="{275C270F-E3F1-464C-B22A-BDD63369D0D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7303136" y="278879"/>
                <a:ext cx="1105793" cy="917531"/>
                <a:chOff x="5245129" y="1929694"/>
                <a:chExt cx="1047244" cy="518194"/>
              </a:xfrm>
            </p:grpSpPr>
            <p:grpSp>
              <p:nvGrpSpPr>
                <p:cNvPr id="54" name="مجموعة 111">
                  <a:extLst>
                    <a:ext uri="{FF2B5EF4-FFF2-40B4-BE49-F238E27FC236}">
                      <a16:creationId xmlns:a16="http://schemas.microsoft.com/office/drawing/2014/main" id="{CA4C9D07-B687-2F45-A2DA-CF7DB5E29DC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45129" y="1929694"/>
                  <a:ext cx="1047244" cy="514828"/>
                  <a:chOff x="5245129" y="1929694"/>
                  <a:chExt cx="1047244" cy="514828"/>
                </a:xfrm>
              </p:grpSpPr>
              <p:sp>
                <p:nvSpPr>
                  <p:cNvPr id="57" name="مستطيل مستدير الزوايا 56">
                    <a:extLst>
                      <a:ext uri="{FF2B5EF4-FFF2-40B4-BE49-F238E27FC236}">
                        <a16:creationId xmlns:a16="http://schemas.microsoft.com/office/drawing/2014/main" id="{937AB966-247A-E143-B768-DD65C35A92D0}"/>
                      </a:ext>
                    </a:extLst>
                  </p:cNvPr>
                  <p:cNvSpPr/>
                  <p:nvPr/>
                </p:nvSpPr>
                <p:spPr>
                  <a:xfrm>
                    <a:off x="5852064" y="234879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8" name="مستطيل مستدير الزوايا 57">
                    <a:extLst>
                      <a:ext uri="{FF2B5EF4-FFF2-40B4-BE49-F238E27FC236}">
                        <a16:creationId xmlns:a16="http://schemas.microsoft.com/office/drawing/2014/main" id="{E6272113-4621-094E-A553-8225F5D538E9}"/>
                      </a:ext>
                    </a:extLst>
                  </p:cNvPr>
                  <p:cNvSpPr/>
                  <p:nvPr/>
                </p:nvSpPr>
                <p:spPr>
                  <a:xfrm>
                    <a:off x="5245129" y="1932728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9" name="مستطيل مستدير الزوايا 58">
                    <a:extLst>
                      <a:ext uri="{FF2B5EF4-FFF2-40B4-BE49-F238E27FC236}">
                        <a16:creationId xmlns:a16="http://schemas.microsoft.com/office/drawing/2014/main" id="{B079C989-BB59-CC4A-93F6-D2D3371D1C9B}"/>
                      </a:ext>
                    </a:extLst>
                  </p:cNvPr>
                  <p:cNvSpPr/>
                  <p:nvPr/>
                </p:nvSpPr>
                <p:spPr>
                  <a:xfrm>
                    <a:off x="5255194" y="234218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60" name="مستطيل مستدير الزوايا 59">
                    <a:extLst>
                      <a:ext uri="{FF2B5EF4-FFF2-40B4-BE49-F238E27FC236}">
                        <a16:creationId xmlns:a16="http://schemas.microsoft.com/office/drawing/2014/main" id="{C7500518-B718-B648-86E6-241F341BBF5F}"/>
                      </a:ext>
                    </a:extLst>
                  </p:cNvPr>
                  <p:cNvSpPr/>
                  <p:nvPr/>
                </p:nvSpPr>
                <p:spPr>
                  <a:xfrm>
                    <a:off x="5894265" y="192969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55" name="Google Shape;153;p5">
                  <a:extLst>
                    <a:ext uri="{FF2B5EF4-FFF2-40B4-BE49-F238E27FC236}">
                      <a16:creationId xmlns:a16="http://schemas.microsoft.com/office/drawing/2014/main" id="{B2C82BAD-209A-2E41-9CC0-B00E01AC4D5A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83629" y="2381954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" name="Google Shape;153;p5">
                  <a:extLst>
                    <a:ext uri="{FF2B5EF4-FFF2-40B4-BE49-F238E27FC236}">
                      <a16:creationId xmlns:a16="http://schemas.microsoft.com/office/drawing/2014/main" id="{BC8FEE3A-B906-C14F-8B28-DE0604757C6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86751" y="1952424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1" name="مجموعة 110">
                <a:extLst>
                  <a:ext uri="{FF2B5EF4-FFF2-40B4-BE49-F238E27FC236}">
                    <a16:creationId xmlns:a16="http://schemas.microsoft.com/office/drawing/2014/main" id="{00CB73BA-1415-1348-A303-627EC4ABA57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5851762" y="336312"/>
                <a:ext cx="1077846" cy="832402"/>
                <a:chOff x="5273639" y="1905166"/>
                <a:chExt cx="1020777" cy="470116"/>
              </a:xfrm>
            </p:grpSpPr>
            <p:grpSp>
              <p:nvGrpSpPr>
                <p:cNvPr id="62" name="مجموعة 111">
                  <a:extLst>
                    <a:ext uri="{FF2B5EF4-FFF2-40B4-BE49-F238E27FC236}">
                      <a16:creationId xmlns:a16="http://schemas.microsoft.com/office/drawing/2014/main" id="{C65943EA-9805-DC45-B06A-EBD9EBF2E99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73639" y="1905166"/>
                  <a:ext cx="1020777" cy="470116"/>
                  <a:chOff x="5273639" y="1905166"/>
                  <a:chExt cx="1020777" cy="470116"/>
                </a:xfrm>
              </p:grpSpPr>
              <p:sp>
                <p:nvSpPr>
                  <p:cNvPr id="65" name="مستطيل مستدير الزوايا 64">
                    <a:extLst>
                      <a:ext uri="{FF2B5EF4-FFF2-40B4-BE49-F238E27FC236}">
                        <a16:creationId xmlns:a16="http://schemas.microsoft.com/office/drawing/2014/main" id="{DC50539E-268F-7743-A958-7EF825B179D6}"/>
                      </a:ext>
                    </a:extLst>
                  </p:cNvPr>
                  <p:cNvSpPr/>
                  <p:nvPr/>
                </p:nvSpPr>
                <p:spPr>
                  <a:xfrm>
                    <a:off x="5896308" y="227955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66" name="مستطيل مستدير الزوايا 65">
                    <a:extLst>
                      <a:ext uri="{FF2B5EF4-FFF2-40B4-BE49-F238E27FC236}">
                        <a16:creationId xmlns:a16="http://schemas.microsoft.com/office/drawing/2014/main" id="{8B84A0E0-BD45-5D4F-AD8C-7A12A8611FD4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67" name="مستطيل مستدير الزوايا 66">
                    <a:extLst>
                      <a:ext uri="{FF2B5EF4-FFF2-40B4-BE49-F238E27FC236}">
                        <a16:creationId xmlns:a16="http://schemas.microsoft.com/office/drawing/2014/main" id="{42D9D22A-8C1B-6C45-A462-564DAEFBE5C4}"/>
                      </a:ext>
                    </a:extLst>
                  </p:cNvPr>
                  <p:cNvSpPr/>
                  <p:nvPr/>
                </p:nvSpPr>
                <p:spPr>
                  <a:xfrm>
                    <a:off x="5273639" y="2273700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68" name="مستطيل مستدير الزوايا 67">
                    <a:extLst>
                      <a:ext uri="{FF2B5EF4-FFF2-40B4-BE49-F238E27FC236}">
                        <a16:creationId xmlns:a16="http://schemas.microsoft.com/office/drawing/2014/main" id="{0A2C1AE4-C9D0-1D46-969E-A35CF2D5A538}"/>
                      </a:ext>
                    </a:extLst>
                  </p:cNvPr>
                  <p:cNvSpPr/>
                  <p:nvPr/>
                </p:nvSpPr>
                <p:spPr>
                  <a:xfrm>
                    <a:off x="5892765" y="1905166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64" name="Google Shape;153;p5">
                  <a:extLst>
                    <a:ext uri="{FF2B5EF4-FFF2-40B4-BE49-F238E27FC236}">
                      <a16:creationId xmlns:a16="http://schemas.microsoft.com/office/drawing/2014/main" id="{908BF49D-AE8C-674A-B883-1DE0E6B2ED9F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75891" y="191521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" name="Google Shape;153;p5">
                  <a:extLst>
                    <a:ext uri="{FF2B5EF4-FFF2-40B4-BE49-F238E27FC236}">
                      <a16:creationId xmlns:a16="http://schemas.microsoft.com/office/drawing/2014/main" id="{428C837E-DA5C-4C44-914A-56F8C50C1B9C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10332" y="2294965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9" name="مجموعة 110">
                <a:extLst>
                  <a:ext uri="{FF2B5EF4-FFF2-40B4-BE49-F238E27FC236}">
                    <a16:creationId xmlns:a16="http://schemas.microsoft.com/office/drawing/2014/main" id="{449D5064-B5FB-5F49-A92F-ED5C95BCB2B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4480787" y="405541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70" name="مجموعة 111">
                  <a:extLst>
                    <a:ext uri="{FF2B5EF4-FFF2-40B4-BE49-F238E27FC236}">
                      <a16:creationId xmlns:a16="http://schemas.microsoft.com/office/drawing/2014/main" id="{C9A1F6A5-BF46-AB45-8A2E-FD7674A288E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73" name="مستطيل مستدير الزوايا 72">
                    <a:extLst>
                      <a:ext uri="{FF2B5EF4-FFF2-40B4-BE49-F238E27FC236}">
                        <a16:creationId xmlns:a16="http://schemas.microsoft.com/office/drawing/2014/main" id="{0BF05E30-31CF-ED4E-92C4-C9AEC318E356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74" name="مستطيل مستدير الزوايا 73">
                    <a:extLst>
                      <a:ext uri="{FF2B5EF4-FFF2-40B4-BE49-F238E27FC236}">
                        <a16:creationId xmlns:a16="http://schemas.microsoft.com/office/drawing/2014/main" id="{871AE7DF-2CB1-D14A-81A6-D54197715025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75" name="مستطيل مستدير الزوايا 74">
                    <a:extLst>
                      <a:ext uri="{FF2B5EF4-FFF2-40B4-BE49-F238E27FC236}">
                        <a16:creationId xmlns:a16="http://schemas.microsoft.com/office/drawing/2014/main" id="{CB1CA13F-AA0B-2D4D-9DB7-2C5E81941395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76" name="مستطيل مستدير الزوايا 75">
                    <a:extLst>
                      <a:ext uri="{FF2B5EF4-FFF2-40B4-BE49-F238E27FC236}">
                        <a16:creationId xmlns:a16="http://schemas.microsoft.com/office/drawing/2014/main" id="{98D89A3D-9107-344E-8FE2-2FC327ABD9FF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1" name="Google Shape;153;p5">
                  <a:extLst>
                    <a:ext uri="{FF2B5EF4-FFF2-40B4-BE49-F238E27FC236}">
                      <a16:creationId xmlns:a16="http://schemas.microsoft.com/office/drawing/2014/main" id="{A61E54F4-D954-9B4E-BEBE-5E1F8AD0A5A7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" name="Google Shape;153;p5">
                  <a:extLst>
                    <a:ext uri="{FF2B5EF4-FFF2-40B4-BE49-F238E27FC236}">
                      <a16:creationId xmlns:a16="http://schemas.microsoft.com/office/drawing/2014/main" id="{600F0D4C-7D57-5749-997D-6CFF57107C3B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7" name="مجموعة 110">
                <a:extLst>
                  <a:ext uri="{FF2B5EF4-FFF2-40B4-BE49-F238E27FC236}">
                    <a16:creationId xmlns:a16="http://schemas.microsoft.com/office/drawing/2014/main" id="{C8B018B1-D3F4-F640-A0D3-E2BA0ECFC0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3287417" y="405541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78" name="مجموعة 111">
                  <a:extLst>
                    <a:ext uri="{FF2B5EF4-FFF2-40B4-BE49-F238E27FC236}">
                      <a16:creationId xmlns:a16="http://schemas.microsoft.com/office/drawing/2014/main" id="{FB5DEB45-C71D-C54B-B6A2-4C9406B0DF1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81" name="مستطيل مستدير الزوايا 80">
                    <a:extLst>
                      <a:ext uri="{FF2B5EF4-FFF2-40B4-BE49-F238E27FC236}">
                        <a16:creationId xmlns:a16="http://schemas.microsoft.com/office/drawing/2014/main" id="{148C37B4-8079-FE46-9C40-885B4ABCEA97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82" name="مستطيل مستدير الزوايا 81">
                    <a:extLst>
                      <a:ext uri="{FF2B5EF4-FFF2-40B4-BE49-F238E27FC236}">
                        <a16:creationId xmlns:a16="http://schemas.microsoft.com/office/drawing/2014/main" id="{96E25728-DE18-7C40-92BF-8DD66F97FF3D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83" name="مستطيل مستدير الزوايا 82">
                    <a:extLst>
                      <a:ext uri="{FF2B5EF4-FFF2-40B4-BE49-F238E27FC236}">
                        <a16:creationId xmlns:a16="http://schemas.microsoft.com/office/drawing/2014/main" id="{1491CB03-B420-894D-AF97-A012BD8F2232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84" name="مستطيل مستدير الزوايا 83">
                    <a:extLst>
                      <a:ext uri="{FF2B5EF4-FFF2-40B4-BE49-F238E27FC236}">
                        <a16:creationId xmlns:a16="http://schemas.microsoft.com/office/drawing/2014/main" id="{0DAC7330-991B-BE4A-8636-743D7366FFB0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9" name="Google Shape;153;p5">
                  <a:extLst>
                    <a:ext uri="{FF2B5EF4-FFF2-40B4-BE49-F238E27FC236}">
                      <a16:creationId xmlns:a16="http://schemas.microsoft.com/office/drawing/2014/main" id="{728ECFA4-2ECD-7F47-8BC1-B75A6349E0E4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" name="Google Shape;153;p5">
                  <a:extLst>
                    <a:ext uri="{FF2B5EF4-FFF2-40B4-BE49-F238E27FC236}">
                      <a16:creationId xmlns:a16="http://schemas.microsoft.com/office/drawing/2014/main" id="{A9EF06EE-075B-6E4A-AC03-426A2D3F98F5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85" name="مجموعة 110">
                <a:extLst>
                  <a:ext uri="{FF2B5EF4-FFF2-40B4-BE49-F238E27FC236}">
                    <a16:creationId xmlns:a16="http://schemas.microsoft.com/office/drawing/2014/main" id="{EF79F695-C84B-564F-AEFD-35FF22D2BA2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2094047" y="359046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86" name="مجموعة 111">
                  <a:extLst>
                    <a:ext uri="{FF2B5EF4-FFF2-40B4-BE49-F238E27FC236}">
                      <a16:creationId xmlns:a16="http://schemas.microsoft.com/office/drawing/2014/main" id="{DED6A6E3-548C-4A4D-BFF6-962D5A44A9A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89" name="مستطيل مستدير الزوايا 88">
                    <a:extLst>
                      <a:ext uri="{FF2B5EF4-FFF2-40B4-BE49-F238E27FC236}">
                        <a16:creationId xmlns:a16="http://schemas.microsoft.com/office/drawing/2014/main" id="{030EB5C7-565A-EA4C-BF36-CADFE3D9BD20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0" name="مستطيل مستدير الزوايا 89">
                    <a:extLst>
                      <a:ext uri="{FF2B5EF4-FFF2-40B4-BE49-F238E27FC236}">
                        <a16:creationId xmlns:a16="http://schemas.microsoft.com/office/drawing/2014/main" id="{68A9E73F-8DC0-5348-ABDD-39E54CF94633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1" name="مستطيل مستدير الزوايا 90">
                    <a:extLst>
                      <a:ext uri="{FF2B5EF4-FFF2-40B4-BE49-F238E27FC236}">
                        <a16:creationId xmlns:a16="http://schemas.microsoft.com/office/drawing/2014/main" id="{97E5C65D-F5E6-8C44-B404-5D0D2A2E375E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92" name="مستطيل مستدير الزوايا 91">
                    <a:extLst>
                      <a:ext uri="{FF2B5EF4-FFF2-40B4-BE49-F238E27FC236}">
                        <a16:creationId xmlns:a16="http://schemas.microsoft.com/office/drawing/2014/main" id="{8314E805-4D18-4A4E-9210-347645CB0D72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87" name="Google Shape;153;p5">
                  <a:extLst>
                    <a:ext uri="{FF2B5EF4-FFF2-40B4-BE49-F238E27FC236}">
                      <a16:creationId xmlns:a16="http://schemas.microsoft.com/office/drawing/2014/main" id="{88152DAF-4698-964B-80BF-4CD7A200E30B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" name="Google Shape;153;p5">
                  <a:extLst>
                    <a:ext uri="{FF2B5EF4-FFF2-40B4-BE49-F238E27FC236}">
                      <a16:creationId xmlns:a16="http://schemas.microsoft.com/office/drawing/2014/main" id="{4F3079B3-94A4-854A-AFFC-109E4E3EE23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3" name="مجموعة 110">
                <a:extLst>
                  <a:ext uri="{FF2B5EF4-FFF2-40B4-BE49-F238E27FC236}">
                    <a16:creationId xmlns:a16="http://schemas.microsoft.com/office/drawing/2014/main" id="{831C2CC7-ACDE-7A47-86C7-A65306A2E9A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1009996" y="343252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94" name="مجموعة 111">
                  <a:extLst>
                    <a:ext uri="{FF2B5EF4-FFF2-40B4-BE49-F238E27FC236}">
                      <a16:creationId xmlns:a16="http://schemas.microsoft.com/office/drawing/2014/main" id="{9B1E8C9A-D563-404E-AC49-F1EAE311033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97" name="مستطيل مستدير الزوايا 96">
                    <a:extLst>
                      <a:ext uri="{FF2B5EF4-FFF2-40B4-BE49-F238E27FC236}">
                        <a16:creationId xmlns:a16="http://schemas.microsoft.com/office/drawing/2014/main" id="{28FEA676-9570-9E40-B956-A25836039B7F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8" name="مستطيل مستدير الزوايا 97">
                    <a:extLst>
                      <a:ext uri="{FF2B5EF4-FFF2-40B4-BE49-F238E27FC236}">
                        <a16:creationId xmlns:a16="http://schemas.microsoft.com/office/drawing/2014/main" id="{AAC9DA80-BDF3-B945-A300-B535286B8E54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9" name="مستطيل مستدير الزوايا 98">
                    <a:extLst>
                      <a:ext uri="{FF2B5EF4-FFF2-40B4-BE49-F238E27FC236}">
                        <a16:creationId xmlns:a16="http://schemas.microsoft.com/office/drawing/2014/main" id="{F233800A-F4DF-7A45-8A5A-7B299AAA6404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100" name="مستطيل مستدير الزوايا 99">
                    <a:extLst>
                      <a:ext uri="{FF2B5EF4-FFF2-40B4-BE49-F238E27FC236}">
                        <a16:creationId xmlns:a16="http://schemas.microsoft.com/office/drawing/2014/main" id="{5BBE4F7E-4FF9-184F-BD0E-6F5A0281CB69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95" name="Google Shape;153;p5">
                  <a:extLst>
                    <a:ext uri="{FF2B5EF4-FFF2-40B4-BE49-F238E27FC236}">
                      <a16:creationId xmlns:a16="http://schemas.microsoft.com/office/drawing/2014/main" id="{B1338737-B85E-8944-83F3-190E6BB8B029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" name="Google Shape;153;p5">
                  <a:extLst>
                    <a:ext uri="{FF2B5EF4-FFF2-40B4-BE49-F238E27FC236}">
                      <a16:creationId xmlns:a16="http://schemas.microsoft.com/office/drawing/2014/main" id="{D2DF8137-45DA-E044-ADA4-F3FDA5178177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108" name="Text Box 87">
            <a:extLst>
              <a:ext uri="{FF2B5EF4-FFF2-40B4-BE49-F238E27FC236}">
                <a16:creationId xmlns:a16="http://schemas.microsoft.com/office/drawing/2014/main" id="{F72C981C-7530-6943-91E2-364956C668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1110" y="646882"/>
            <a:ext cx="6948488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FF0000"/>
                </a:solidFill>
              </a:rPr>
              <a:t>حل المعادلة( جذر المعادلة )</a:t>
            </a:r>
            <a:r>
              <a:rPr lang="ar-SA" altLang="ar-SA" sz="2400" b="1" dirty="0">
                <a:solidFill>
                  <a:schemeClr val="accent2"/>
                </a:solidFill>
              </a:rPr>
              <a:t> </a:t>
            </a:r>
            <a:r>
              <a:rPr lang="ar-SA" altLang="ar-SA" sz="2400" b="1" dirty="0">
                <a:solidFill>
                  <a:srgbClr val="011893"/>
                </a:solidFill>
              </a:rPr>
              <a:t>هو القيمة التي تجعل المعادلة صحيحة</a:t>
            </a:r>
            <a:endParaRPr lang="en-US" altLang="ar-SA" sz="2400" b="1" dirty="0">
              <a:solidFill>
                <a:srgbClr val="011893"/>
              </a:solidFill>
            </a:endParaRPr>
          </a:p>
        </p:txBody>
      </p:sp>
      <p:sp>
        <p:nvSpPr>
          <p:cNvPr id="109" name="Text Box 87">
            <a:extLst>
              <a:ext uri="{FF2B5EF4-FFF2-40B4-BE49-F238E27FC236}">
                <a16:creationId xmlns:a16="http://schemas.microsoft.com/office/drawing/2014/main" id="{F8618661-D745-AB42-A1E7-6D109A9169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6941" y="1124795"/>
            <a:ext cx="6084888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11893"/>
                </a:solidFill>
              </a:rPr>
              <a:t>يمكن ايجاد </a:t>
            </a:r>
            <a:r>
              <a:rPr lang="ar-SA" altLang="ar-SA" sz="2400" b="1" dirty="0">
                <a:solidFill>
                  <a:srgbClr val="FF0000"/>
                </a:solidFill>
              </a:rPr>
              <a:t>جذر</a:t>
            </a:r>
            <a:r>
              <a:rPr lang="ar-SA" altLang="ar-SA" sz="2400" b="1" dirty="0">
                <a:solidFill>
                  <a:schemeClr val="accent2"/>
                </a:solidFill>
              </a:rPr>
              <a:t> </a:t>
            </a:r>
            <a:r>
              <a:rPr lang="ar-SA" altLang="ar-SA" sz="2400" b="1" dirty="0">
                <a:solidFill>
                  <a:srgbClr val="011893"/>
                </a:solidFill>
              </a:rPr>
              <a:t>المعادلة بتمثيل الدالة المرتبطة بها .</a:t>
            </a:r>
            <a:endParaRPr lang="en-US" altLang="ar-SA" sz="2400" b="1" dirty="0">
              <a:solidFill>
                <a:srgbClr val="011893"/>
              </a:solidFill>
            </a:endParaRPr>
          </a:p>
        </p:txBody>
      </p:sp>
      <p:pic>
        <p:nvPicPr>
          <p:cNvPr id="110" name="Picture 111">
            <a:extLst>
              <a:ext uri="{FF2B5EF4-FFF2-40B4-BE49-F238E27FC236}">
                <a16:creationId xmlns:a16="http://schemas.microsoft.com/office/drawing/2014/main" id="{0D0BC750-DDAB-2A4F-B786-148DE72EA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476" y="1477798"/>
            <a:ext cx="5616575" cy="133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" name="Picture 113">
            <a:extLst>
              <a:ext uri="{FF2B5EF4-FFF2-40B4-BE49-F238E27FC236}">
                <a16:creationId xmlns:a16="http://schemas.microsoft.com/office/drawing/2014/main" id="{CCD82E3C-70FF-0240-A61F-99A7CA46F7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951" y="2781290"/>
            <a:ext cx="45370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" name="Group 122">
            <a:extLst>
              <a:ext uri="{FF2B5EF4-FFF2-40B4-BE49-F238E27FC236}">
                <a16:creationId xmlns:a16="http://schemas.microsoft.com/office/drawing/2014/main" id="{DC5252C8-B74C-BC47-87BC-803D8F8E32C5}"/>
              </a:ext>
            </a:extLst>
          </p:cNvPr>
          <p:cNvGrpSpPr>
            <a:grpSpLocks/>
          </p:cNvGrpSpPr>
          <p:nvPr/>
        </p:nvGrpSpPr>
        <p:grpSpPr bwMode="auto">
          <a:xfrm>
            <a:off x="1718826" y="2781290"/>
            <a:ext cx="3240088" cy="3168650"/>
            <a:chOff x="204" y="1888"/>
            <a:chExt cx="2041" cy="1996"/>
          </a:xfrm>
        </p:grpSpPr>
        <p:pic>
          <p:nvPicPr>
            <p:cNvPr id="113" name="Picture 112">
              <a:extLst>
                <a:ext uri="{FF2B5EF4-FFF2-40B4-BE49-F238E27FC236}">
                  <a16:creationId xmlns:a16="http://schemas.microsoft.com/office/drawing/2014/main" id="{98EA256B-8CDE-C945-8036-E6EB8D9ECA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1888"/>
              <a:ext cx="2041" cy="1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4" name="Line 118">
              <a:extLst>
                <a:ext uri="{FF2B5EF4-FFF2-40B4-BE49-F238E27FC236}">
                  <a16:creationId xmlns:a16="http://schemas.microsoft.com/office/drawing/2014/main" id="{E7B413FD-12DD-C944-8141-2D7741BAD0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2" y="1933"/>
              <a:ext cx="0" cy="190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5" name="Line 119">
              <a:extLst>
                <a:ext uri="{FF2B5EF4-FFF2-40B4-BE49-F238E27FC236}">
                  <a16:creationId xmlns:a16="http://schemas.microsoft.com/office/drawing/2014/main" id="{64604758-816F-5C4B-BD9F-FB9D564DF49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0" y="2337"/>
              <a:ext cx="1951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16" name="AutoShape 120">
            <a:extLst>
              <a:ext uri="{FF2B5EF4-FFF2-40B4-BE49-F238E27FC236}">
                <a16:creationId xmlns:a16="http://schemas.microsoft.com/office/drawing/2014/main" id="{D38234BC-AED7-5046-9A29-FE1591A3CF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0614" y="3392478"/>
            <a:ext cx="4462462" cy="3024187"/>
          </a:xfrm>
          <a:prstGeom prst="wedgeRectCallout">
            <a:avLst>
              <a:gd name="adj1" fmla="val -107241"/>
              <a:gd name="adj2" fmla="val -45958"/>
            </a:avLst>
          </a:prstGeom>
          <a:solidFill>
            <a:srgbClr val="E6EAC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ar-SA" sz="1800"/>
          </a:p>
        </p:txBody>
      </p:sp>
      <p:pic>
        <p:nvPicPr>
          <p:cNvPr id="117" name="Picture 114">
            <a:extLst>
              <a:ext uri="{FF2B5EF4-FFF2-40B4-BE49-F238E27FC236}">
                <a16:creationId xmlns:a16="http://schemas.microsoft.com/office/drawing/2014/main" id="{7B71027F-321F-CC4A-8A32-2C8E60673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176" y="3536940"/>
            <a:ext cx="4214813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" name="Picture 115">
            <a:extLst>
              <a:ext uri="{FF2B5EF4-FFF2-40B4-BE49-F238E27FC236}">
                <a16:creationId xmlns:a16="http://schemas.microsoft.com/office/drawing/2014/main" id="{1C07542F-45EE-4948-9308-D8E996138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7889" y="4329103"/>
            <a:ext cx="33813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" name="Picture 116">
            <a:extLst>
              <a:ext uri="{FF2B5EF4-FFF2-40B4-BE49-F238E27FC236}">
                <a16:creationId xmlns:a16="http://schemas.microsoft.com/office/drawing/2014/main" id="{F4D90985-2C84-FE4C-AF58-8D432E728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089" y="5013315"/>
            <a:ext cx="338137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" name="Picture 117">
            <a:extLst>
              <a:ext uri="{FF2B5EF4-FFF2-40B4-BE49-F238E27FC236}">
                <a16:creationId xmlns:a16="http://schemas.microsoft.com/office/drawing/2014/main" id="{C054A5FE-F217-7E4D-B13C-E544A9EFE0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301" y="5697528"/>
            <a:ext cx="3575050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" name="Text Box 87">
            <a:extLst>
              <a:ext uri="{FF2B5EF4-FFF2-40B4-BE49-F238E27FC236}">
                <a16:creationId xmlns:a16="http://schemas.microsoft.com/office/drawing/2014/main" id="{CF9FF541-EA42-F04F-8B51-2CE82B2FA2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2176" y="3263890"/>
            <a:ext cx="360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ar-SA" sz="2400" b="1">
                <a:solidFill>
                  <a:schemeClr val="accent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  <a:endParaRPr lang="en-US" altLang="ar-SA" sz="2400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FC3B1C35-39C2-6746-A8EF-9958BF8C2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12498" y="6411913"/>
            <a:ext cx="2743200" cy="365125"/>
          </a:xfrm>
        </p:spPr>
        <p:txBody>
          <a:bodyPr/>
          <a:lstStyle/>
          <a:p>
            <a:fld id="{F925E5B0-F6F0-B247-8487-6A2CF50D42E2}" type="slidenum">
              <a:rPr lang="ar-SA" smtClean="0"/>
              <a:t>208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7957334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drape" invX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  <p:bldP spid="109" grpId="0" animBg="1"/>
      <p:bldP spid="116" grpId="0" animBg="1"/>
      <p:bldP spid="1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>
            <a:extLst>
              <a:ext uri="{FF2B5EF4-FFF2-40B4-BE49-F238E27FC236}">
                <a16:creationId xmlns:a16="http://schemas.microsoft.com/office/drawing/2014/main" id="{8C0ED7A3-8A30-3A4C-8347-C9ACC9F689BD}"/>
              </a:ext>
            </a:extLst>
          </p:cNvPr>
          <p:cNvSpPr/>
          <p:nvPr/>
        </p:nvSpPr>
        <p:spPr>
          <a:xfrm>
            <a:off x="353878" y="178229"/>
            <a:ext cx="11484244" cy="6408711"/>
          </a:xfrm>
          <a:prstGeom prst="round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13D672F3-C997-1A47-A4EB-0D6E943191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7238" y="833352"/>
            <a:ext cx="11016137" cy="558173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4" name="مستطيل مستدير الزوايا 103">
            <a:extLst>
              <a:ext uri="{FF2B5EF4-FFF2-40B4-BE49-F238E27FC236}">
                <a16:creationId xmlns:a16="http://schemas.microsoft.com/office/drawing/2014/main" id="{806B5BCE-B8FB-714B-9BA9-776E13079A62}"/>
              </a:ext>
            </a:extLst>
          </p:cNvPr>
          <p:cNvSpPr/>
          <p:nvPr/>
        </p:nvSpPr>
        <p:spPr>
          <a:xfrm>
            <a:off x="595595" y="618319"/>
            <a:ext cx="11096787" cy="579677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5" name="مستطيل مستدير الزوايا 104">
            <a:extLst>
              <a:ext uri="{FF2B5EF4-FFF2-40B4-BE49-F238E27FC236}">
                <a16:creationId xmlns:a16="http://schemas.microsoft.com/office/drawing/2014/main" id="{6566C454-AECE-FD4E-A839-C7201BE18EC6}"/>
              </a:ext>
            </a:extLst>
          </p:cNvPr>
          <p:cNvSpPr/>
          <p:nvPr/>
        </p:nvSpPr>
        <p:spPr>
          <a:xfrm>
            <a:off x="636091" y="614389"/>
            <a:ext cx="11096787" cy="579677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F9CC5B45-3701-EB40-A57C-92F94AE26A8A}"/>
              </a:ext>
            </a:extLst>
          </p:cNvPr>
          <p:cNvGrpSpPr/>
          <p:nvPr/>
        </p:nvGrpSpPr>
        <p:grpSpPr>
          <a:xfrm>
            <a:off x="571344" y="614389"/>
            <a:ext cx="11508494" cy="6298245"/>
            <a:chOff x="571344" y="614389"/>
            <a:chExt cx="11508494" cy="6298245"/>
          </a:xfrm>
        </p:grpSpPr>
        <p:sp>
          <p:nvSpPr>
            <p:cNvPr id="106" name="مستطيل مستدير الزوايا 105">
              <a:extLst>
                <a:ext uri="{FF2B5EF4-FFF2-40B4-BE49-F238E27FC236}">
                  <a16:creationId xmlns:a16="http://schemas.microsoft.com/office/drawing/2014/main" id="{84DF02DB-973C-5C4E-940A-5ADFB1DAA22D}"/>
                </a:ext>
              </a:extLst>
            </p:cNvPr>
            <p:cNvSpPr/>
            <p:nvPr/>
          </p:nvSpPr>
          <p:spPr>
            <a:xfrm>
              <a:off x="571344" y="614389"/>
              <a:ext cx="11096787" cy="5796770"/>
            </a:xfrm>
            <a:prstGeom prst="roundRect">
              <a:avLst/>
            </a:prstGeom>
            <a:blipFill>
              <a:blip r:embed="rId4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13" name="صورة 12">
              <a:extLst>
                <a:ext uri="{FF2B5EF4-FFF2-40B4-BE49-F238E27FC236}">
                  <a16:creationId xmlns:a16="http://schemas.microsoft.com/office/drawing/2014/main" id="{94189E1B-BE51-E441-BF0F-EE5AA7AA81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35000"/>
            </a:blip>
            <a:stretch>
              <a:fillRect/>
            </a:stretch>
          </p:blipFill>
          <p:spPr>
            <a:xfrm>
              <a:off x="11119069" y="5949940"/>
              <a:ext cx="960769" cy="962694"/>
            </a:xfrm>
            <a:prstGeom prst="rect">
              <a:avLst/>
            </a:prstGeom>
          </p:spPr>
        </p:pic>
      </p:grpSp>
      <p:pic>
        <p:nvPicPr>
          <p:cNvPr id="101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00181BFC-BD5C-3241-A39B-D15D788AA2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824973" y="-44605"/>
            <a:ext cx="127859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" name="مستطيل 106">
            <a:extLst>
              <a:ext uri="{FF2B5EF4-FFF2-40B4-BE49-F238E27FC236}">
                <a16:creationId xmlns:a16="http://schemas.microsoft.com/office/drawing/2014/main" id="{97CA8C4D-DC24-0A43-B441-228E8D43B608}"/>
              </a:ext>
            </a:extLst>
          </p:cNvPr>
          <p:cNvSpPr/>
          <p:nvPr/>
        </p:nvSpPr>
        <p:spPr>
          <a:xfrm rot="385153">
            <a:off x="10005813" y="99967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انتبه</a:t>
            </a: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498F7D1C-6094-284C-9F06-D3118BD7B345}"/>
              </a:ext>
            </a:extLst>
          </p:cNvPr>
          <p:cNvGrpSpPr/>
          <p:nvPr/>
        </p:nvGrpSpPr>
        <p:grpSpPr>
          <a:xfrm>
            <a:off x="1175017" y="3290"/>
            <a:ext cx="9841965" cy="1169410"/>
            <a:chOff x="1175017" y="147233"/>
            <a:chExt cx="9841965" cy="1169410"/>
          </a:xfrm>
        </p:grpSpPr>
        <p:sp>
          <p:nvSpPr>
            <p:cNvPr id="102" name="مستطيل مستدير الزوايا 101">
              <a:extLst>
                <a:ext uri="{FF2B5EF4-FFF2-40B4-BE49-F238E27FC236}">
                  <a16:creationId xmlns:a16="http://schemas.microsoft.com/office/drawing/2014/main" id="{BA0F24FD-DF89-5A4A-A1C2-61FEADB46786}"/>
                </a:ext>
              </a:extLst>
            </p:cNvPr>
            <p:cNvSpPr/>
            <p:nvPr/>
          </p:nvSpPr>
          <p:spPr>
            <a:xfrm>
              <a:off x="1175017" y="282896"/>
              <a:ext cx="9841965" cy="550456"/>
            </a:xfrm>
            <a:prstGeom prst="roundRect">
              <a:avLst/>
            </a:prstGeom>
            <a:gradFill>
              <a:gsLst>
                <a:gs pos="0">
                  <a:schemeClr val="accent6">
                    <a:lumMod val="40000"/>
                    <a:lumOff val="60000"/>
                  </a:schemeClr>
                </a:gs>
                <a:gs pos="74000">
                  <a:schemeClr val="bg2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grpSp>
          <p:nvGrpSpPr>
            <p:cNvPr id="103" name="مجموعة 102">
              <a:extLst>
                <a:ext uri="{FF2B5EF4-FFF2-40B4-BE49-F238E27FC236}">
                  <a16:creationId xmlns:a16="http://schemas.microsoft.com/office/drawing/2014/main" id="{89B07C66-5BC3-B047-AF48-0920436C0FCB}"/>
                </a:ext>
              </a:extLst>
            </p:cNvPr>
            <p:cNvGrpSpPr/>
            <p:nvPr/>
          </p:nvGrpSpPr>
          <p:grpSpPr>
            <a:xfrm>
              <a:off x="1175018" y="147233"/>
              <a:ext cx="9825293" cy="1169410"/>
              <a:chOff x="1175018" y="147233"/>
              <a:chExt cx="9825293" cy="1169410"/>
            </a:xfrm>
          </p:grpSpPr>
          <p:grpSp>
            <p:nvGrpSpPr>
              <p:cNvPr id="5" name="مجموعة 110">
                <a:extLst>
                  <a:ext uri="{FF2B5EF4-FFF2-40B4-BE49-F238E27FC236}">
                    <a16:creationId xmlns:a16="http://schemas.microsoft.com/office/drawing/2014/main" id="{D8FB447C-78AE-5B4C-A916-DB9DF6511D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10089210" y="312255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6" name="مجموعة 111">
                  <a:extLst>
                    <a:ext uri="{FF2B5EF4-FFF2-40B4-BE49-F238E27FC236}">
                      <a16:creationId xmlns:a16="http://schemas.microsoft.com/office/drawing/2014/main" id="{67D72977-B08C-7D4E-B0D7-DBDA2819BE6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9" name="مستطيل مستدير الزوايا 8">
                    <a:extLst>
                      <a:ext uri="{FF2B5EF4-FFF2-40B4-BE49-F238E27FC236}">
                        <a16:creationId xmlns:a16="http://schemas.microsoft.com/office/drawing/2014/main" id="{B11773FE-C44F-974B-B5B8-2B35FCAF8528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10" name="مستطيل مستدير الزوايا 9">
                    <a:extLst>
                      <a:ext uri="{FF2B5EF4-FFF2-40B4-BE49-F238E27FC236}">
                        <a16:creationId xmlns:a16="http://schemas.microsoft.com/office/drawing/2014/main" id="{7B167454-792B-D94C-9DDF-E60B4E635265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11" name="مستطيل مستدير الزوايا 10">
                    <a:extLst>
                      <a:ext uri="{FF2B5EF4-FFF2-40B4-BE49-F238E27FC236}">
                        <a16:creationId xmlns:a16="http://schemas.microsoft.com/office/drawing/2014/main" id="{AE14DBDD-5CEB-A747-9A03-AE00ACDFBD92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12" name="مستطيل مستدير الزوايا 11">
                    <a:extLst>
                      <a:ext uri="{FF2B5EF4-FFF2-40B4-BE49-F238E27FC236}">
                        <a16:creationId xmlns:a16="http://schemas.microsoft.com/office/drawing/2014/main" id="{BA5D3C2D-21AD-ED41-B069-C79CE954970A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" name="Google Shape;153;p5">
                  <a:extLst>
                    <a:ext uri="{FF2B5EF4-FFF2-40B4-BE49-F238E27FC236}">
                      <a16:creationId xmlns:a16="http://schemas.microsoft.com/office/drawing/2014/main" id="{99327B25-9955-0F49-9A23-9631804D749C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" name="Google Shape;153;p5">
                  <a:extLst>
                    <a:ext uri="{FF2B5EF4-FFF2-40B4-BE49-F238E27FC236}">
                      <a16:creationId xmlns:a16="http://schemas.microsoft.com/office/drawing/2014/main" id="{017969FD-F0F8-D34F-BDB6-D812313463D6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5" name="مجموعة 110">
                <a:extLst>
                  <a:ext uri="{FF2B5EF4-FFF2-40B4-BE49-F238E27FC236}">
                    <a16:creationId xmlns:a16="http://schemas.microsoft.com/office/drawing/2014/main" id="{86E76CD3-003F-D947-9014-8F9C6C441A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8633352" y="328049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46" name="مجموعة 111">
                  <a:extLst>
                    <a:ext uri="{FF2B5EF4-FFF2-40B4-BE49-F238E27FC236}">
                      <a16:creationId xmlns:a16="http://schemas.microsoft.com/office/drawing/2014/main" id="{94C35998-35ED-E04B-BE8E-4B91B91686A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49" name="مستطيل مستدير الزوايا 48">
                    <a:extLst>
                      <a:ext uri="{FF2B5EF4-FFF2-40B4-BE49-F238E27FC236}">
                        <a16:creationId xmlns:a16="http://schemas.microsoft.com/office/drawing/2014/main" id="{2E487F7A-09CD-C142-AFB9-6805CC16F0D0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0" name="مستطيل مستدير الزوايا 49">
                    <a:extLst>
                      <a:ext uri="{FF2B5EF4-FFF2-40B4-BE49-F238E27FC236}">
                        <a16:creationId xmlns:a16="http://schemas.microsoft.com/office/drawing/2014/main" id="{1E838335-7CEE-A048-85DC-6D54CE2F3C09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1" name="مستطيل مستدير الزوايا 50">
                    <a:extLst>
                      <a:ext uri="{FF2B5EF4-FFF2-40B4-BE49-F238E27FC236}">
                        <a16:creationId xmlns:a16="http://schemas.microsoft.com/office/drawing/2014/main" id="{E7C7CBDD-7DA1-FB4E-ABA3-33351C66DD3F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52" name="مستطيل مستدير الزوايا 51">
                    <a:extLst>
                      <a:ext uri="{FF2B5EF4-FFF2-40B4-BE49-F238E27FC236}">
                        <a16:creationId xmlns:a16="http://schemas.microsoft.com/office/drawing/2014/main" id="{C0DE696C-F2EC-7B48-B33C-77F7B7339C28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47" name="Google Shape;153;p5">
                  <a:extLst>
                    <a:ext uri="{FF2B5EF4-FFF2-40B4-BE49-F238E27FC236}">
                      <a16:creationId xmlns:a16="http://schemas.microsoft.com/office/drawing/2014/main" id="{2EE3B57C-8BDE-A746-8E4B-B5D1A179AE81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" name="Google Shape;153;p5">
                  <a:extLst>
                    <a:ext uri="{FF2B5EF4-FFF2-40B4-BE49-F238E27FC236}">
                      <a16:creationId xmlns:a16="http://schemas.microsoft.com/office/drawing/2014/main" id="{F406B427-FB9E-F541-8CE6-505B398A1D8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3" name="مجموعة 110">
                <a:extLst>
                  <a:ext uri="{FF2B5EF4-FFF2-40B4-BE49-F238E27FC236}">
                    <a16:creationId xmlns:a16="http://schemas.microsoft.com/office/drawing/2014/main" id="{275C270F-E3F1-464C-B22A-BDD63369D0D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7303136" y="278879"/>
                <a:ext cx="1105793" cy="917531"/>
                <a:chOff x="5245129" y="1929694"/>
                <a:chExt cx="1047244" cy="518194"/>
              </a:xfrm>
            </p:grpSpPr>
            <p:grpSp>
              <p:nvGrpSpPr>
                <p:cNvPr id="54" name="مجموعة 111">
                  <a:extLst>
                    <a:ext uri="{FF2B5EF4-FFF2-40B4-BE49-F238E27FC236}">
                      <a16:creationId xmlns:a16="http://schemas.microsoft.com/office/drawing/2014/main" id="{CA4C9D07-B687-2F45-A2DA-CF7DB5E29DC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45129" y="1929694"/>
                  <a:ext cx="1047244" cy="514828"/>
                  <a:chOff x="5245129" y="1929694"/>
                  <a:chExt cx="1047244" cy="514828"/>
                </a:xfrm>
              </p:grpSpPr>
              <p:sp>
                <p:nvSpPr>
                  <p:cNvPr id="57" name="مستطيل مستدير الزوايا 56">
                    <a:extLst>
                      <a:ext uri="{FF2B5EF4-FFF2-40B4-BE49-F238E27FC236}">
                        <a16:creationId xmlns:a16="http://schemas.microsoft.com/office/drawing/2014/main" id="{937AB966-247A-E143-B768-DD65C35A92D0}"/>
                      </a:ext>
                    </a:extLst>
                  </p:cNvPr>
                  <p:cNvSpPr/>
                  <p:nvPr/>
                </p:nvSpPr>
                <p:spPr>
                  <a:xfrm>
                    <a:off x="5852064" y="234879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8" name="مستطيل مستدير الزوايا 57">
                    <a:extLst>
                      <a:ext uri="{FF2B5EF4-FFF2-40B4-BE49-F238E27FC236}">
                        <a16:creationId xmlns:a16="http://schemas.microsoft.com/office/drawing/2014/main" id="{E6272113-4621-094E-A553-8225F5D538E9}"/>
                      </a:ext>
                    </a:extLst>
                  </p:cNvPr>
                  <p:cNvSpPr/>
                  <p:nvPr/>
                </p:nvSpPr>
                <p:spPr>
                  <a:xfrm>
                    <a:off x="5245129" y="1932728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9" name="مستطيل مستدير الزوايا 58">
                    <a:extLst>
                      <a:ext uri="{FF2B5EF4-FFF2-40B4-BE49-F238E27FC236}">
                        <a16:creationId xmlns:a16="http://schemas.microsoft.com/office/drawing/2014/main" id="{B079C989-BB59-CC4A-93F6-D2D3371D1C9B}"/>
                      </a:ext>
                    </a:extLst>
                  </p:cNvPr>
                  <p:cNvSpPr/>
                  <p:nvPr/>
                </p:nvSpPr>
                <p:spPr>
                  <a:xfrm>
                    <a:off x="5255194" y="234218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60" name="مستطيل مستدير الزوايا 59">
                    <a:extLst>
                      <a:ext uri="{FF2B5EF4-FFF2-40B4-BE49-F238E27FC236}">
                        <a16:creationId xmlns:a16="http://schemas.microsoft.com/office/drawing/2014/main" id="{C7500518-B718-B648-86E6-241F341BBF5F}"/>
                      </a:ext>
                    </a:extLst>
                  </p:cNvPr>
                  <p:cNvSpPr/>
                  <p:nvPr/>
                </p:nvSpPr>
                <p:spPr>
                  <a:xfrm>
                    <a:off x="5894265" y="192969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55" name="Google Shape;153;p5">
                  <a:extLst>
                    <a:ext uri="{FF2B5EF4-FFF2-40B4-BE49-F238E27FC236}">
                      <a16:creationId xmlns:a16="http://schemas.microsoft.com/office/drawing/2014/main" id="{B2C82BAD-209A-2E41-9CC0-B00E01AC4D5A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83629" y="2381954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" name="Google Shape;153;p5">
                  <a:extLst>
                    <a:ext uri="{FF2B5EF4-FFF2-40B4-BE49-F238E27FC236}">
                      <a16:creationId xmlns:a16="http://schemas.microsoft.com/office/drawing/2014/main" id="{BC8FEE3A-B906-C14F-8B28-DE0604757C6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86751" y="1952424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1" name="مجموعة 110">
                <a:extLst>
                  <a:ext uri="{FF2B5EF4-FFF2-40B4-BE49-F238E27FC236}">
                    <a16:creationId xmlns:a16="http://schemas.microsoft.com/office/drawing/2014/main" id="{00CB73BA-1415-1348-A303-627EC4ABA57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5851762" y="336312"/>
                <a:ext cx="1077846" cy="832402"/>
                <a:chOff x="5273639" y="1905166"/>
                <a:chExt cx="1020777" cy="470116"/>
              </a:xfrm>
            </p:grpSpPr>
            <p:grpSp>
              <p:nvGrpSpPr>
                <p:cNvPr id="62" name="مجموعة 111">
                  <a:extLst>
                    <a:ext uri="{FF2B5EF4-FFF2-40B4-BE49-F238E27FC236}">
                      <a16:creationId xmlns:a16="http://schemas.microsoft.com/office/drawing/2014/main" id="{C65943EA-9805-DC45-B06A-EBD9EBF2E99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73639" y="1905166"/>
                  <a:ext cx="1020777" cy="470116"/>
                  <a:chOff x="5273639" y="1905166"/>
                  <a:chExt cx="1020777" cy="470116"/>
                </a:xfrm>
              </p:grpSpPr>
              <p:sp>
                <p:nvSpPr>
                  <p:cNvPr id="65" name="مستطيل مستدير الزوايا 64">
                    <a:extLst>
                      <a:ext uri="{FF2B5EF4-FFF2-40B4-BE49-F238E27FC236}">
                        <a16:creationId xmlns:a16="http://schemas.microsoft.com/office/drawing/2014/main" id="{DC50539E-268F-7743-A958-7EF825B179D6}"/>
                      </a:ext>
                    </a:extLst>
                  </p:cNvPr>
                  <p:cNvSpPr/>
                  <p:nvPr/>
                </p:nvSpPr>
                <p:spPr>
                  <a:xfrm>
                    <a:off x="5896308" y="227955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66" name="مستطيل مستدير الزوايا 65">
                    <a:extLst>
                      <a:ext uri="{FF2B5EF4-FFF2-40B4-BE49-F238E27FC236}">
                        <a16:creationId xmlns:a16="http://schemas.microsoft.com/office/drawing/2014/main" id="{8B84A0E0-BD45-5D4F-AD8C-7A12A8611FD4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67" name="مستطيل مستدير الزوايا 66">
                    <a:extLst>
                      <a:ext uri="{FF2B5EF4-FFF2-40B4-BE49-F238E27FC236}">
                        <a16:creationId xmlns:a16="http://schemas.microsoft.com/office/drawing/2014/main" id="{42D9D22A-8C1B-6C45-A462-564DAEFBE5C4}"/>
                      </a:ext>
                    </a:extLst>
                  </p:cNvPr>
                  <p:cNvSpPr/>
                  <p:nvPr/>
                </p:nvSpPr>
                <p:spPr>
                  <a:xfrm>
                    <a:off x="5273639" y="2273700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68" name="مستطيل مستدير الزوايا 67">
                    <a:extLst>
                      <a:ext uri="{FF2B5EF4-FFF2-40B4-BE49-F238E27FC236}">
                        <a16:creationId xmlns:a16="http://schemas.microsoft.com/office/drawing/2014/main" id="{0A2C1AE4-C9D0-1D46-969E-A35CF2D5A538}"/>
                      </a:ext>
                    </a:extLst>
                  </p:cNvPr>
                  <p:cNvSpPr/>
                  <p:nvPr/>
                </p:nvSpPr>
                <p:spPr>
                  <a:xfrm>
                    <a:off x="5892765" y="1905166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64" name="Google Shape;153;p5">
                  <a:extLst>
                    <a:ext uri="{FF2B5EF4-FFF2-40B4-BE49-F238E27FC236}">
                      <a16:creationId xmlns:a16="http://schemas.microsoft.com/office/drawing/2014/main" id="{908BF49D-AE8C-674A-B883-1DE0E6B2ED9F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75891" y="191521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" name="Google Shape;153;p5">
                  <a:extLst>
                    <a:ext uri="{FF2B5EF4-FFF2-40B4-BE49-F238E27FC236}">
                      <a16:creationId xmlns:a16="http://schemas.microsoft.com/office/drawing/2014/main" id="{428C837E-DA5C-4C44-914A-56F8C50C1B9C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10332" y="2294965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9" name="مجموعة 110">
                <a:extLst>
                  <a:ext uri="{FF2B5EF4-FFF2-40B4-BE49-F238E27FC236}">
                    <a16:creationId xmlns:a16="http://schemas.microsoft.com/office/drawing/2014/main" id="{449D5064-B5FB-5F49-A92F-ED5C95BCB2B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4480787" y="405541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70" name="مجموعة 111">
                  <a:extLst>
                    <a:ext uri="{FF2B5EF4-FFF2-40B4-BE49-F238E27FC236}">
                      <a16:creationId xmlns:a16="http://schemas.microsoft.com/office/drawing/2014/main" id="{C9A1F6A5-BF46-AB45-8A2E-FD7674A288E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73" name="مستطيل مستدير الزوايا 72">
                    <a:extLst>
                      <a:ext uri="{FF2B5EF4-FFF2-40B4-BE49-F238E27FC236}">
                        <a16:creationId xmlns:a16="http://schemas.microsoft.com/office/drawing/2014/main" id="{0BF05E30-31CF-ED4E-92C4-C9AEC318E356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74" name="مستطيل مستدير الزوايا 73">
                    <a:extLst>
                      <a:ext uri="{FF2B5EF4-FFF2-40B4-BE49-F238E27FC236}">
                        <a16:creationId xmlns:a16="http://schemas.microsoft.com/office/drawing/2014/main" id="{871AE7DF-2CB1-D14A-81A6-D54197715025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75" name="مستطيل مستدير الزوايا 74">
                    <a:extLst>
                      <a:ext uri="{FF2B5EF4-FFF2-40B4-BE49-F238E27FC236}">
                        <a16:creationId xmlns:a16="http://schemas.microsoft.com/office/drawing/2014/main" id="{CB1CA13F-AA0B-2D4D-9DB7-2C5E81941395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76" name="مستطيل مستدير الزوايا 75">
                    <a:extLst>
                      <a:ext uri="{FF2B5EF4-FFF2-40B4-BE49-F238E27FC236}">
                        <a16:creationId xmlns:a16="http://schemas.microsoft.com/office/drawing/2014/main" id="{98D89A3D-9107-344E-8FE2-2FC327ABD9FF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1" name="Google Shape;153;p5">
                  <a:extLst>
                    <a:ext uri="{FF2B5EF4-FFF2-40B4-BE49-F238E27FC236}">
                      <a16:creationId xmlns:a16="http://schemas.microsoft.com/office/drawing/2014/main" id="{A61E54F4-D954-9B4E-BEBE-5E1F8AD0A5A7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" name="Google Shape;153;p5">
                  <a:extLst>
                    <a:ext uri="{FF2B5EF4-FFF2-40B4-BE49-F238E27FC236}">
                      <a16:creationId xmlns:a16="http://schemas.microsoft.com/office/drawing/2014/main" id="{600F0D4C-7D57-5749-997D-6CFF57107C3B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7" name="مجموعة 110">
                <a:extLst>
                  <a:ext uri="{FF2B5EF4-FFF2-40B4-BE49-F238E27FC236}">
                    <a16:creationId xmlns:a16="http://schemas.microsoft.com/office/drawing/2014/main" id="{C8B018B1-D3F4-F640-A0D3-E2BA0ECFC0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3287417" y="405541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78" name="مجموعة 111">
                  <a:extLst>
                    <a:ext uri="{FF2B5EF4-FFF2-40B4-BE49-F238E27FC236}">
                      <a16:creationId xmlns:a16="http://schemas.microsoft.com/office/drawing/2014/main" id="{FB5DEB45-C71D-C54B-B6A2-4C9406B0DF1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81" name="مستطيل مستدير الزوايا 80">
                    <a:extLst>
                      <a:ext uri="{FF2B5EF4-FFF2-40B4-BE49-F238E27FC236}">
                        <a16:creationId xmlns:a16="http://schemas.microsoft.com/office/drawing/2014/main" id="{148C37B4-8079-FE46-9C40-885B4ABCEA97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82" name="مستطيل مستدير الزوايا 81">
                    <a:extLst>
                      <a:ext uri="{FF2B5EF4-FFF2-40B4-BE49-F238E27FC236}">
                        <a16:creationId xmlns:a16="http://schemas.microsoft.com/office/drawing/2014/main" id="{96E25728-DE18-7C40-92BF-8DD66F97FF3D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83" name="مستطيل مستدير الزوايا 82">
                    <a:extLst>
                      <a:ext uri="{FF2B5EF4-FFF2-40B4-BE49-F238E27FC236}">
                        <a16:creationId xmlns:a16="http://schemas.microsoft.com/office/drawing/2014/main" id="{1491CB03-B420-894D-AF97-A012BD8F2232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84" name="مستطيل مستدير الزوايا 83">
                    <a:extLst>
                      <a:ext uri="{FF2B5EF4-FFF2-40B4-BE49-F238E27FC236}">
                        <a16:creationId xmlns:a16="http://schemas.microsoft.com/office/drawing/2014/main" id="{0DAC7330-991B-BE4A-8636-743D7366FFB0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9" name="Google Shape;153;p5">
                  <a:extLst>
                    <a:ext uri="{FF2B5EF4-FFF2-40B4-BE49-F238E27FC236}">
                      <a16:creationId xmlns:a16="http://schemas.microsoft.com/office/drawing/2014/main" id="{728ECFA4-2ECD-7F47-8BC1-B75A6349E0E4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" name="Google Shape;153;p5">
                  <a:extLst>
                    <a:ext uri="{FF2B5EF4-FFF2-40B4-BE49-F238E27FC236}">
                      <a16:creationId xmlns:a16="http://schemas.microsoft.com/office/drawing/2014/main" id="{A9EF06EE-075B-6E4A-AC03-426A2D3F98F5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85" name="مجموعة 110">
                <a:extLst>
                  <a:ext uri="{FF2B5EF4-FFF2-40B4-BE49-F238E27FC236}">
                    <a16:creationId xmlns:a16="http://schemas.microsoft.com/office/drawing/2014/main" id="{EF79F695-C84B-564F-AEFD-35FF22D2BA2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2094047" y="359046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86" name="مجموعة 111">
                  <a:extLst>
                    <a:ext uri="{FF2B5EF4-FFF2-40B4-BE49-F238E27FC236}">
                      <a16:creationId xmlns:a16="http://schemas.microsoft.com/office/drawing/2014/main" id="{DED6A6E3-548C-4A4D-BFF6-962D5A44A9A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89" name="مستطيل مستدير الزوايا 88">
                    <a:extLst>
                      <a:ext uri="{FF2B5EF4-FFF2-40B4-BE49-F238E27FC236}">
                        <a16:creationId xmlns:a16="http://schemas.microsoft.com/office/drawing/2014/main" id="{030EB5C7-565A-EA4C-BF36-CADFE3D9BD20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0" name="مستطيل مستدير الزوايا 89">
                    <a:extLst>
                      <a:ext uri="{FF2B5EF4-FFF2-40B4-BE49-F238E27FC236}">
                        <a16:creationId xmlns:a16="http://schemas.microsoft.com/office/drawing/2014/main" id="{68A9E73F-8DC0-5348-ABDD-39E54CF94633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1" name="مستطيل مستدير الزوايا 90">
                    <a:extLst>
                      <a:ext uri="{FF2B5EF4-FFF2-40B4-BE49-F238E27FC236}">
                        <a16:creationId xmlns:a16="http://schemas.microsoft.com/office/drawing/2014/main" id="{97E5C65D-F5E6-8C44-B404-5D0D2A2E375E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92" name="مستطيل مستدير الزوايا 91">
                    <a:extLst>
                      <a:ext uri="{FF2B5EF4-FFF2-40B4-BE49-F238E27FC236}">
                        <a16:creationId xmlns:a16="http://schemas.microsoft.com/office/drawing/2014/main" id="{8314E805-4D18-4A4E-9210-347645CB0D72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87" name="Google Shape;153;p5">
                  <a:extLst>
                    <a:ext uri="{FF2B5EF4-FFF2-40B4-BE49-F238E27FC236}">
                      <a16:creationId xmlns:a16="http://schemas.microsoft.com/office/drawing/2014/main" id="{88152DAF-4698-964B-80BF-4CD7A200E30B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" name="Google Shape;153;p5">
                  <a:extLst>
                    <a:ext uri="{FF2B5EF4-FFF2-40B4-BE49-F238E27FC236}">
                      <a16:creationId xmlns:a16="http://schemas.microsoft.com/office/drawing/2014/main" id="{4F3079B3-94A4-854A-AFFC-109E4E3EE23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3" name="مجموعة 110">
                <a:extLst>
                  <a:ext uri="{FF2B5EF4-FFF2-40B4-BE49-F238E27FC236}">
                    <a16:creationId xmlns:a16="http://schemas.microsoft.com/office/drawing/2014/main" id="{831C2CC7-ACDE-7A47-86C7-A65306A2E9A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1009996" y="343252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94" name="مجموعة 111">
                  <a:extLst>
                    <a:ext uri="{FF2B5EF4-FFF2-40B4-BE49-F238E27FC236}">
                      <a16:creationId xmlns:a16="http://schemas.microsoft.com/office/drawing/2014/main" id="{9B1E8C9A-D563-404E-AC49-F1EAE311033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97" name="مستطيل مستدير الزوايا 96">
                    <a:extLst>
                      <a:ext uri="{FF2B5EF4-FFF2-40B4-BE49-F238E27FC236}">
                        <a16:creationId xmlns:a16="http://schemas.microsoft.com/office/drawing/2014/main" id="{28FEA676-9570-9E40-B956-A25836039B7F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8" name="مستطيل مستدير الزوايا 97">
                    <a:extLst>
                      <a:ext uri="{FF2B5EF4-FFF2-40B4-BE49-F238E27FC236}">
                        <a16:creationId xmlns:a16="http://schemas.microsoft.com/office/drawing/2014/main" id="{AAC9DA80-BDF3-B945-A300-B535286B8E54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9" name="مستطيل مستدير الزوايا 98">
                    <a:extLst>
                      <a:ext uri="{FF2B5EF4-FFF2-40B4-BE49-F238E27FC236}">
                        <a16:creationId xmlns:a16="http://schemas.microsoft.com/office/drawing/2014/main" id="{F233800A-F4DF-7A45-8A5A-7B299AAA6404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100" name="مستطيل مستدير الزوايا 99">
                    <a:extLst>
                      <a:ext uri="{FF2B5EF4-FFF2-40B4-BE49-F238E27FC236}">
                        <a16:creationId xmlns:a16="http://schemas.microsoft.com/office/drawing/2014/main" id="{5BBE4F7E-4FF9-184F-BD0E-6F5A0281CB69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95" name="Google Shape;153;p5">
                  <a:extLst>
                    <a:ext uri="{FF2B5EF4-FFF2-40B4-BE49-F238E27FC236}">
                      <a16:creationId xmlns:a16="http://schemas.microsoft.com/office/drawing/2014/main" id="{B1338737-B85E-8944-83F3-190E6BB8B029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" name="Google Shape;153;p5">
                  <a:extLst>
                    <a:ext uri="{FF2B5EF4-FFF2-40B4-BE49-F238E27FC236}">
                      <a16:creationId xmlns:a16="http://schemas.microsoft.com/office/drawing/2014/main" id="{D2DF8137-45DA-E044-ADA4-F3FDA5178177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108" name="Text Box 87">
            <a:extLst>
              <a:ext uri="{FF2B5EF4-FFF2-40B4-BE49-F238E27FC236}">
                <a16:creationId xmlns:a16="http://schemas.microsoft.com/office/drawing/2014/main" id="{7D188370-82D1-B549-AFA4-D340C6AF9B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7456" y="2492365"/>
            <a:ext cx="2447925" cy="460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B050"/>
                </a:solidFill>
              </a:rPr>
              <a:t>طريقة </a:t>
            </a:r>
            <a:r>
              <a:rPr lang="ar-SA" altLang="ar-SA" sz="2400" b="1" dirty="0" err="1">
                <a:solidFill>
                  <a:srgbClr val="00B050"/>
                </a:solidFill>
              </a:rPr>
              <a:t>السوال</a:t>
            </a:r>
            <a:r>
              <a:rPr lang="ar-SA" altLang="ar-SA" sz="2400" b="1" dirty="0">
                <a:solidFill>
                  <a:srgbClr val="00B050"/>
                </a:solidFill>
              </a:rPr>
              <a:t> أوجدي </a:t>
            </a:r>
            <a:endParaRPr lang="en-US" altLang="ar-SA" sz="2400" b="1" dirty="0">
              <a:solidFill>
                <a:srgbClr val="00B050"/>
              </a:solidFill>
            </a:endParaRPr>
          </a:p>
        </p:txBody>
      </p:sp>
      <p:sp>
        <p:nvSpPr>
          <p:cNvPr id="109" name="Text Box 87">
            <a:extLst>
              <a:ext uri="{FF2B5EF4-FFF2-40B4-BE49-F238E27FC236}">
                <a16:creationId xmlns:a16="http://schemas.microsoft.com/office/drawing/2014/main" id="{9CE79AB0-0A38-2F44-8A34-C474C5D289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7134" y="1742414"/>
            <a:ext cx="39576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 dirty="0">
                <a:solidFill>
                  <a:srgbClr val="011893"/>
                </a:solidFill>
              </a:rPr>
              <a:t>عندما د(</a:t>
            </a:r>
            <a:r>
              <a:rPr lang="ar-SA" altLang="ar-SA" sz="2000" b="1" dirty="0" err="1">
                <a:solidFill>
                  <a:srgbClr val="011893"/>
                </a:solidFill>
              </a:rPr>
              <a:t>س</a:t>
            </a:r>
            <a:r>
              <a:rPr lang="ar-SA" altLang="ar-SA" sz="2000" b="1" dirty="0">
                <a:solidFill>
                  <a:srgbClr val="011893"/>
                </a:solidFill>
              </a:rPr>
              <a:t>) =٠ تسمى اصفار الدالة</a:t>
            </a:r>
            <a:endParaRPr lang="en-US" altLang="ar-SA" sz="2000" b="1" dirty="0">
              <a:solidFill>
                <a:srgbClr val="011893"/>
              </a:solidFill>
            </a:endParaRPr>
          </a:p>
        </p:txBody>
      </p:sp>
      <p:sp>
        <p:nvSpPr>
          <p:cNvPr id="110" name="Text Box 87">
            <a:extLst>
              <a:ext uri="{FF2B5EF4-FFF2-40B4-BE49-F238E27FC236}">
                <a16:creationId xmlns:a16="http://schemas.microsoft.com/office/drawing/2014/main" id="{1CDADCA5-FF12-D94D-80D2-E52DC1E721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1075" y="3325899"/>
            <a:ext cx="30210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rgbClr val="011893"/>
                </a:solidFill>
              </a:rPr>
              <a:t>١) جذر المعادلة </a:t>
            </a:r>
            <a:endParaRPr lang="en-US" altLang="ar-SA" sz="2000" b="1">
              <a:solidFill>
                <a:srgbClr val="011893"/>
              </a:solidFill>
            </a:endParaRPr>
          </a:p>
        </p:txBody>
      </p:sp>
      <p:sp>
        <p:nvSpPr>
          <p:cNvPr id="111" name="Text Box 87">
            <a:extLst>
              <a:ext uri="{FF2B5EF4-FFF2-40B4-BE49-F238E27FC236}">
                <a16:creationId xmlns:a16="http://schemas.microsoft.com/office/drawing/2014/main" id="{6B083FCE-E87F-8943-9795-0A2E68FD6B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1075" y="3787862"/>
            <a:ext cx="30210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rgbClr val="011893"/>
                </a:solidFill>
              </a:rPr>
              <a:t>٢) صفر الدالة</a:t>
            </a:r>
            <a:endParaRPr lang="en-US" altLang="ar-SA" sz="2000" b="1">
              <a:solidFill>
                <a:srgbClr val="011893"/>
              </a:solidFill>
            </a:endParaRPr>
          </a:p>
        </p:txBody>
      </p:sp>
      <p:sp>
        <p:nvSpPr>
          <p:cNvPr id="112" name="Text Box 87">
            <a:extLst>
              <a:ext uri="{FF2B5EF4-FFF2-40B4-BE49-F238E27FC236}">
                <a16:creationId xmlns:a16="http://schemas.microsoft.com/office/drawing/2014/main" id="{AEF8FACB-DEE4-EA43-BDC8-CB57D4C2C9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1075" y="4227599"/>
            <a:ext cx="30210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rgbClr val="011893"/>
                </a:solidFill>
              </a:rPr>
              <a:t>٣) المقطع السيني</a:t>
            </a:r>
            <a:endParaRPr lang="en-US" altLang="ar-SA" sz="2000" b="1">
              <a:solidFill>
                <a:srgbClr val="011893"/>
              </a:solidFill>
            </a:endParaRPr>
          </a:p>
        </p:txBody>
      </p:sp>
      <p:sp>
        <p:nvSpPr>
          <p:cNvPr id="113" name="Text Box 87">
            <a:extLst>
              <a:ext uri="{FF2B5EF4-FFF2-40B4-BE49-F238E27FC236}">
                <a16:creationId xmlns:a16="http://schemas.microsoft.com/office/drawing/2014/main" id="{EF2A3475-0ED1-B442-9FFE-5F5051E700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1075" y="4627649"/>
            <a:ext cx="30210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rgbClr val="011893"/>
                </a:solidFill>
              </a:rPr>
              <a:t>٤) حل المعادلة</a:t>
            </a:r>
            <a:endParaRPr lang="en-US" altLang="ar-SA" sz="2000" b="1">
              <a:solidFill>
                <a:srgbClr val="011893"/>
              </a:solidFill>
            </a:endParaRPr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62675067-5A05-EA48-A91F-05C023ECD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4351" y="6385393"/>
            <a:ext cx="2743200" cy="365125"/>
          </a:xfrm>
        </p:spPr>
        <p:txBody>
          <a:bodyPr/>
          <a:lstStyle/>
          <a:p>
            <a:fld id="{F925E5B0-F6F0-B247-8487-6A2CF50D42E2}" type="slidenum">
              <a:rPr lang="ar-SA" smtClean="0"/>
              <a:t>209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0776554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drape" invX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  <p:bldP spid="109" grpId="0"/>
      <p:bldP spid="110" grpId="0"/>
      <p:bldP spid="111" grpId="0"/>
      <p:bldP spid="112" grpId="0"/>
      <p:bldP spid="1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>
            <a:extLst>
              <a:ext uri="{FF2B5EF4-FFF2-40B4-BE49-F238E27FC236}">
                <a16:creationId xmlns:a16="http://schemas.microsoft.com/office/drawing/2014/main" id="{8C0ED7A3-8A30-3A4C-8347-C9ACC9F689BD}"/>
              </a:ext>
            </a:extLst>
          </p:cNvPr>
          <p:cNvSpPr/>
          <p:nvPr/>
        </p:nvSpPr>
        <p:spPr>
          <a:xfrm>
            <a:off x="353878" y="178229"/>
            <a:ext cx="11484244" cy="6408711"/>
          </a:xfrm>
          <a:prstGeom prst="round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13D672F3-C997-1A47-A4EB-0D6E943191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7238" y="833352"/>
            <a:ext cx="11016137" cy="558173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4" name="مستطيل مستدير الزوايا 103">
            <a:extLst>
              <a:ext uri="{FF2B5EF4-FFF2-40B4-BE49-F238E27FC236}">
                <a16:creationId xmlns:a16="http://schemas.microsoft.com/office/drawing/2014/main" id="{806B5BCE-B8FB-714B-9BA9-776E13079A62}"/>
              </a:ext>
            </a:extLst>
          </p:cNvPr>
          <p:cNvSpPr/>
          <p:nvPr/>
        </p:nvSpPr>
        <p:spPr>
          <a:xfrm>
            <a:off x="595595" y="618319"/>
            <a:ext cx="11096787" cy="579677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5" name="مستطيل مستدير الزوايا 104">
            <a:extLst>
              <a:ext uri="{FF2B5EF4-FFF2-40B4-BE49-F238E27FC236}">
                <a16:creationId xmlns:a16="http://schemas.microsoft.com/office/drawing/2014/main" id="{6566C454-AECE-FD4E-A839-C7201BE18EC6}"/>
              </a:ext>
            </a:extLst>
          </p:cNvPr>
          <p:cNvSpPr/>
          <p:nvPr/>
        </p:nvSpPr>
        <p:spPr>
          <a:xfrm>
            <a:off x="636091" y="614389"/>
            <a:ext cx="11096787" cy="579677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F9CC5B45-3701-EB40-A57C-92F94AE26A8A}"/>
              </a:ext>
            </a:extLst>
          </p:cNvPr>
          <p:cNvGrpSpPr/>
          <p:nvPr/>
        </p:nvGrpSpPr>
        <p:grpSpPr>
          <a:xfrm>
            <a:off x="571344" y="614389"/>
            <a:ext cx="11508494" cy="6298245"/>
            <a:chOff x="571344" y="614389"/>
            <a:chExt cx="11508494" cy="6298245"/>
          </a:xfrm>
        </p:grpSpPr>
        <p:sp>
          <p:nvSpPr>
            <p:cNvPr id="106" name="مستطيل مستدير الزوايا 105">
              <a:extLst>
                <a:ext uri="{FF2B5EF4-FFF2-40B4-BE49-F238E27FC236}">
                  <a16:creationId xmlns:a16="http://schemas.microsoft.com/office/drawing/2014/main" id="{84DF02DB-973C-5C4E-940A-5ADFB1DAA22D}"/>
                </a:ext>
              </a:extLst>
            </p:cNvPr>
            <p:cNvSpPr/>
            <p:nvPr/>
          </p:nvSpPr>
          <p:spPr>
            <a:xfrm>
              <a:off x="571344" y="614389"/>
              <a:ext cx="11096787" cy="5796770"/>
            </a:xfrm>
            <a:prstGeom prst="roundRect">
              <a:avLst/>
            </a:prstGeom>
            <a:blipFill>
              <a:blip r:embed="rId4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13" name="صورة 12">
              <a:extLst>
                <a:ext uri="{FF2B5EF4-FFF2-40B4-BE49-F238E27FC236}">
                  <a16:creationId xmlns:a16="http://schemas.microsoft.com/office/drawing/2014/main" id="{94189E1B-BE51-E441-BF0F-EE5AA7AA81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35000"/>
            </a:blip>
            <a:stretch>
              <a:fillRect/>
            </a:stretch>
          </p:blipFill>
          <p:spPr>
            <a:xfrm>
              <a:off x="11119069" y="5949940"/>
              <a:ext cx="960769" cy="962694"/>
            </a:xfrm>
            <a:prstGeom prst="rect">
              <a:avLst/>
            </a:prstGeom>
          </p:spPr>
        </p:pic>
      </p:grpSp>
      <p:pic>
        <p:nvPicPr>
          <p:cNvPr id="101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00181BFC-BD5C-3241-A39B-D15D788AA2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824973" y="-44605"/>
            <a:ext cx="127859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" name="مستطيل 106">
            <a:extLst>
              <a:ext uri="{FF2B5EF4-FFF2-40B4-BE49-F238E27FC236}">
                <a16:creationId xmlns:a16="http://schemas.microsoft.com/office/drawing/2014/main" id="{97CA8C4D-DC24-0A43-B441-228E8D43B608}"/>
              </a:ext>
            </a:extLst>
          </p:cNvPr>
          <p:cNvSpPr/>
          <p:nvPr/>
        </p:nvSpPr>
        <p:spPr>
          <a:xfrm rot="385153">
            <a:off x="10005813" y="99967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498F7D1C-6094-284C-9F06-D3118BD7B345}"/>
              </a:ext>
            </a:extLst>
          </p:cNvPr>
          <p:cNvGrpSpPr/>
          <p:nvPr/>
        </p:nvGrpSpPr>
        <p:grpSpPr>
          <a:xfrm>
            <a:off x="1175017" y="3290"/>
            <a:ext cx="9841965" cy="1169410"/>
            <a:chOff x="1175017" y="147233"/>
            <a:chExt cx="9841965" cy="1169410"/>
          </a:xfrm>
        </p:grpSpPr>
        <p:sp>
          <p:nvSpPr>
            <p:cNvPr id="102" name="مستطيل مستدير الزوايا 101">
              <a:extLst>
                <a:ext uri="{FF2B5EF4-FFF2-40B4-BE49-F238E27FC236}">
                  <a16:creationId xmlns:a16="http://schemas.microsoft.com/office/drawing/2014/main" id="{BA0F24FD-DF89-5A4A-A1C2-61FEADB46786}"/>
                </a:ext>
              </a:extLst>
            </p:cNvPr>
            <p:cNvSpPr/>
            <p:nvPr/>
          </p:nvSpPr>
          <p:spPr>
            <a:xfrm>
              <a:off x="1175017" y="282896"/>
              <a:ext cx="9841965" cy="550456"/>
            </a:xfrm>
            <a:prstGeom prst="roundRect">
              <a:avLst/>
            </a:prstGeom>
            <a:gradFill>
              <a:gsLst>
                <a:gs pos="0">
                  <a:schemeClr val="accent6">
                    <a:lumMod val="40000"/>
                    <a:lumOff val="60000"/>
                  </a:schemeClr>
                </a:gs>
                <a:gs pos="74000">
                  <a:schemeClr val="bg2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grpSp>
          <p:nvGrpSpPr>
            <p:cNvPr id="103" name="مجموعة 102">
              <a:extLst>
                <a:ext uri="{FF2B5EF4-FFF2-40B4-BE49-F238E27FC236}">
                  <a16:creationId xmlns:a16="http://schemas.microsoft.com/office/drawing/2014/main" id="{89B07C66-5BC3-B047-AF48-0920436C0FCB}"/>
                </a:ext>
              </a:extLst>
            </p:cNvPr>
            <p:cNvGrpSpPr/>
            <p:nvPr/>
          </p:nvGrpSpPr>
          <p:grpSpPr>
            <a:xfrm>
              <a:off x="1175018" y="147233"/>
              <a:ext cx="9825293" cy="1169410"/>
              <a:chOff x="1175018" y="147233"/>
              <a:chExt cx="9825293" cy="1169410"/>
            </a:xfrm>
          </p:grpSpPr>
          <p:grpSp>
            <p:nvGrpSpPr>
              <p:cNvPr id="5" name="مجموعة 110">
                <a:extLst>
                  <a:ext uri="{FF2B5EF4-FFF2-40B4-BE49-F238E27FC236}">
                    <a16:creationId xmlns:a16="http://schemas.microsoft.com/office/drawing/2014/main" id="{D8FB447C-78AE-5B4C-A916-DB9DF6511D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10089210" y="312255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6" name="مجموعة 111">
                  <a:extLst>
                    <a:ext uri="{FF2B5EF4-FFF2-40B4-BE49-F238E27FC236}">
                      <a16:creationId xmlns:a16="http://schemas.microsoft.com/office/drawing/2014/main" id="{67D72977-B08C-7D4E-B0D7-DBDA2819BE6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9" name="مستطيل مستدير الزوايا 8">
                    <a:extLst>
                      <a:ext uri="{FF2B5EF4-FFF2-40B4-BE49-F238E27FC236}">
                        <a16:creationId xmlns:a16="http://schemas.microsoft.com/office/drawing/2014/main" id="{B11773FE-C44F-974B-B5B8-2B35FCAF8528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10" name="مستطيل مستدير الزوايا 9">
                    <a:extLst>
                      <a:ext uri="{FF2B5EF4-FFF2-40B4-BE49-F238E27FC236}">
                        <a16:creationId xmlns:a16="http://schemas.microsoft.com/office/drawing/2014/main" id="{7B167454-792B-D94C-9DDF-E60B4E635265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11" name="مستطيل مستدير الزوايا 10">
                    <a:extLst>
                      <a:ext uri="{FF2B5EF4-FFF2-40B4-BE49-F238E27FC236}">
                        <a16:creationId xmlns:a16="http://schemas.microsoft.com/office/drawing/2014/main" id="{AE14DBDD-5CEB-A747-9A03-AE00ACDFBD92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12" name="مستطيل مستدير الزوايا 11">
                    <a:extLst>
                      <a:ext uri="{FF2B5EF4-FFF2-40B4-BE49-F238E27FC236}">
                        <a16:creationId xmlns:a16="http://schemas.microsoft.com/office/drawing/2014/main" id="{BA5D3C2D-21AD-ED41-B069-C79CE954970A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" name="Google Shape;153;p5">
                  <a:extLst>
                    <a:ext uri="{FF2B5EF4-FFF2-40B4-BE49-F238E27FC236}">
                      <a16:creationId xmlns:a16="http://schemas.microsoft.com/office/drawing/2014/main" id="{99327B25-9955-0F49-9A23-9631804D749C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" name="Google Shape;153;p5">
                  <a:extLst>
                    <a:ext uri="{FF2B5EF4-FFF2-40B4-BE49-F238E27FC236}">
                      <a16:creationId xmlns:a16="http://schemas.microsoft.com/office/drawing/2014/main" id="{017969FD-F0F8-D34F-BDB6-D812313463D6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5" name="مجموعة 110">
                <a:extLst>
                  <a:ext uri="{FF2B5EF4-FFF2-40B4-BE49-F238E27FC236}">
                    <a16:creationId xmlns:a16="http://schemas.microsoft.com/office/drawing/2014/main" id="{86E76CD3-003F-D947-9014-8F9C6C441A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8633352" y="328049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46" name="مجموعة 111">
                  <a:extLst>
                    <a:ext uri="{FF2B5EF4-FFF2-40B4-BE49-F238E27FC236}">
                      <a16:creationId xmlns:a16="http://schemas.microsoft.com/office/drawing/2014/main" id="{94C35998-35ED-E04B-BE8E-4B91B91686A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49" name="مستطيل مستدير الزوايا 48">
                    <a:extLst>
                      <a:ext uri="{FF2B5EF4-FFF2-40B4-BE49-F238E27FC236}">
                        <a16:creationId xmlns:a16="http://schemas.microsoft.com/office/drawing/2014/main" id="{2E487F7A-09CD-C142-AFB9-6805CC16F0D0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0" name="مستطيل مستدير الزوايا 49">
                    <a:extLst>
                      <a:ext uri="{FF2B5EF4-FFF2-40B4-BE49-F238E27FC236}">
                        <a16:creationId xmlns:a16="http://schemas.microsoft.com/office/drawing/2014/main" id="{1E838335-7CEE-A048-85DC-6D54CE2F3C09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1" name="مستطيل مستدير الزوايا 50">
                    <a:extLst>
                      <a:ext uri="{FF2B5EF4-FFF2-40B4-BE49-F238E27FC236}">
                        <a16:creationId xmlns:a16="http://schemas.microsoft.com/office/drawing/2014/main" id="{E7C7CBDD-7DA1-FB4E-ABA3-33351C66DD3F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52" name="مستطيل مستدير الزوايا 51">
                    <a:extLst>
                      <a:ext uri="{FF2B5EF4-FFF2-40B4-BE49-F238E27FC236}">
                        <a16:creationId xmlns:a16="http://schemas.microsoft.com/office/drawing/2014/main" id="{C0DE696C-F2EC-7B48-B33C-77F7B7339C28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47" name="Google Shape;153;p5">
                  <a:extLst>
                    <a:ext uri="{FF2B5EF4-FFF2-40B4-BE49-F238E27FC236}">
                      <a16:creationId xmlns:a16="http://schemas.microsoft.com/office/drawing/2014/main" id="{2EE3B57C-8BDE-A746-8E4B-B5D1A179AE81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" name="Google Shape;153;p5">
                  <a:extLst>
                    <a:ext uri="{FF2B5EF4-FFF2-40B4-BE49-F238E27FC236}">
                      <a16:creationId xmlns:a16="http://schemas.microsoft.com/office/drawing/2014/main" id="{F406B427-FB9E-F541-8CE6-505B398A1D8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3" name="مجموعة 110">
                <a:extLst>
                  <a:ext uri="{FF2B5EF4-FFF2-40B4-BE49-F238E27FC236}">
                    <a16:creationId xmlns:a16="http://schemas.microsoft.com/office/drawing/2014/main" id="{275C270F-E3F1-464C-B22A-BDD63369D0D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7303136" y="278879"/>
                <a:ext cx="1105793" cy="917531"/>
                <a:chOff x="5245129" y="1929694"/>
                <a:chExt cx="1047244" cy="518194"/>
              </a:xfrm>
            </p:grpSpPr>
            <p:grpSp>
              <p:nvGrpSpPr>
                <p:cNvPr id="54" name="مجموعة 111">
                  <a:extLst>
                    <a:ext uri="{FF2B5EF4-FFF2-40B4-BE49-F238E27FC236}">
                      <a16:creationId xmlns:a16="http://schemas.microsoft.com/office/drawing/2014/main" id="{CA4C9D07-B687-2F45-A2DA-CF7DB5E29DC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45129" y="1929694"/>
                  <a:ext cx="1047244" cy="514828"/>
                  <a:chOff x="5245129" y="1929694"/>
                  <a:chExt cx="1047244" cy="514828"/>
                </a:xfrm>
              </p:grpSpPr>
              <p:sp>
                <p:nvSpPr>
                  <p:cNvPr id="57" name="مستطيل مستدير الزوايا 56">
                    <a:extLst>
                      <a:ext uri="{FF2B5EF4-FFF2-40B4-BE49-F238E27FC236}">
                        <a16:creationId xmlns:a16="http://schemas.microsoft.com/office/drawing/2014/main" id="{937AB966-247A-E143-B768-DD65C35A92D0}"/>
                      </a:ext>
                    </a:extLst>
                  </p:cNvPr>
                  <p:cNvSpPr/>
                  <p:nvPr/>
                </p:nvSpPr>
                <p:spPr>
                  <a:xfrm>
                    <a:off x="5852064" y="234879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8" name="مستطيل مستدير الزوايا 57">
                    <a:extLst>
                      <a:ext uri="{FF2B5EF4-FFF2-40B4-BE49-F238E27FC236}">
                        <a16:creationId xmlns:a16="http://schemas.microsoft.com/office/drawing/2014/main" id="{E6272113-4621-094E-A553-8225F5D538E9}"/>
                      </a:ext>
                    </a:extLst>
                  </p:cNvPr>
                  <p:cNvSpPr/>
                  <p:nvPr/>
                </p:nvSpPr>
                <p:spPr>
                  <a:xfrm>
                    <a:off x="5245129" y="1932728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9" name="مستطيل مستدير الزوايا 58">
                    <a:extLst>
                      <a:ext uri="{FF2B5EF4-FFF2-40B4-BE49-F238E27FC236}">
                        <a16:creationId xmlns:a16="http://schemas.microsoft.com/office/drawing/2014/main" id="{B079C989-BB59-CC4A-93F6-D2D3371D1C9B}"/>
                      </a:ext>
                    </a:extLst>
                  </p:cNvPr>
                  <p:cNvSpPr/>
                  <p:nvPr/>
                </p:nvSpPr>
                <p:spPr>
                  <a:xfrm>
                    <a:off x="5255194" y="234218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60" name="مستطيل مستدير الزوايا 59">
                    <a:extLst>
                      <a:ext uri="{FF2B5EF4-FFF2-40B4-BE49-F238E27FC236}">
                        <a16:creationId xmlns:a16="http://schemas.microsoft.com/office/drawing/2014/main" id="{C7500518-B718-B648-86E6-241F341BBF5F}"/>
                      </a:ext>
                    </a:extLst>
                  </p:cNvPr>
                  <p:cNvSpPr/>
                  <p:nvPr/>
                </p:nvSpPr>
                <p:spPr>
                  <a:xfrm>
                    <a:off x="5894265" y="192969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55" name="Google Shape;153;p5">
                  <a:extLst>
                    <a:ext uri="{FF2B5EF4-FFF2-40B4-BE49-F238E27FC236}">
                      <a16:creationId xmlns:a16="http://schemas.microsoft.com/office/drawing/2014/main" id="{B2C82BAD-209A-2E41-9CC0-B00E01AC4D5A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83629" y="2381954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" name="Google Shape;153;p5">
                  <a:extLst>
                    <a:ext uri="{FF2B5EF4-FFF2-40B4-BE49-F238E27FC236}">
                      <a16:creationId xmlns:a16="http://schemas.microsoft.com/office/drawing/2014/main" id="{BC8FEE3A-B906-C14F-8B28-DE0604757C6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86751" y="1952424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1" name="مجموعة 110">
                <a:extLst>
                  <a:ext uri="{FF2B5EF4-FFF2-40B4-BE49-F238E27FC236}">
                    <a16:creationId xmlns:a16="http://schemas.microsoft.com/office/drawing/2014/main" id="{00CB73BA-1415-1348-A303-627EC4ABA57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5851762" y="336312"/>
                <a:ext cx="1077846" cy="832402"/>
                <a:chOff x="5273639" y="1905166"/>
                <a:chExt cx="1020777" cy="470116"/>
              </a:xfrm>
            </p:grpSpPr>
            <p:grpSp>
              <p:nvGrpSpPr>
                <p:cNvPr id="62" name="مجموعة 111">
                  <a:extLst>
                    <a:ext uri="{FF2B5EF4-FFF2-40B4-BE49-F238E27FC236}">
                      <a16:creationId xmlns:a16="http://schemas.microsoft.com/office/drawing/2014/main" id="{C65943EA-9805-DC45-B06A-EBD9EBF2E99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73639" y="1905166"/>
                  <a:ext cx="1020777" cy="470116"/>
                  <a:chOff x="5273639" y="1905166"/>
                  <a:chExt cx="1020777" cy="470116"/>
                </a:xfrm>
              </p:grpSpPr>
              <p:sp>
                <p:nvSpPr>
                  <p:cNvPr id="65" name="مستطيل مستدير الزوايا 64">
                    <a:extLst>
                      <a:ext uri="{FF2B5EF4-FFF2-40B4-BE49-F238E27FC236}">
                        <a16:creationId xmlns:a16="http://schemas.microsoft.com/office/drawing/2014/main" id="{DC50539E-268F-7743-A958-7EF825B179D6}"/>
                      </a:ext>
                    </a:extLst>
                  </p:cNvPr>
                  <p:cNvSpPr/>
                  <p:nvPr/>
                </p:nvSpPr>
                <p:spPr>
                  <a:xfrm>
                    <a:off x="5896308" y="227955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66" name="مستطيل مستدير الزوايا 65">
                    <a:extLst>
                      <a:ext uri="{FF2B5EF4-FFF2-40B4-BE49-F238E27FC236}">
                        <a16:creationId xmlns:a16="http://schemas.microsoft.com/office/drawing/2014/main" id="{8B84A0E0-BD45-5D4F-AD8C-7A12A8611FD4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67" name="مستطيل مستدير الزوايا 66">
                    <a:extLst>
                      <a:ext uri="{FF2B5EF4-FFF2-40B4-BE49-F238E27FC236}">
                        <a16:creationId xmlns:a16="http://schemas.microsoft.com/office/drawing/2014/main" id="{42D9D22A-8C1B-6C45-A462-564DAEFBE5C4}"/>
                      </a:ext>
                    </a:extLst>
                  </p:cNvPr>
                  <p:cNvSpPr/>
                  <p:nvPr/>
                </p:nvSpPr>
                <p:spPr>
                  <a:xfrm>
                    <a:off x="5273639" y="2273700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68" name="مستطيل مستدير الزوايا 67">
                    <a:extLst>
                      <a:ext uri="{FF2B5EF4-FFF2-40B4-BE49-F238E27FC236}">
                        <a16:creationId xmlns:a16="http://schemas.microsoft.com/office/drawing/2014/main" id="{0A2C1AE4-C9D0-1D46-969E-A35CF2D5A538}"/>
                      </a:ext>
                    </a:extLst>
                  </p:cNvPr>
                  <p:cNvSpPr/>
                  <p:nvPr/>
                </p:nvSpPr>
                <p:spPr>
                  <a:xfrm>
                    <a:off x="5892765" y="1905166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64" name="Google Shape;153;p5">
                  <a:extLst>
                    <a:ext uri="{FF2B5EF4-FFF2-40B4-BE49-F238E27FC236}">
                      <a16:creationId xmlns:a16="http://schemas.microsoft.com/office/drawing/2014/main" id="{908BF49D-AE8C-674A-B883-1DE0E6B2ED9F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75891" y="191521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" name="Google Shape;153;p5">
                  <a:extLst>
                    <a:ext uri="{FF2B5EF4-FFF2-40B4-BE49-F238E27FC236}">
                      <a16:creationId xmlns:a16="http://schemas.microsoft.com/office/drawing/2014/main" id="{428C837E-DA5C-4C44-914A-56F8C50C1B9C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10332" y="2294965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9" name="مجموعة 110">
                <a:extLst>
                  <a:ext uri="{FF2B5EF4-FFF2-40B4-BE49-F238E27FC236}">
                    <a16:creationId xmlns:a16="http://schemas.microsoft.com/office/drawing/2014/main" id="{449D5064-B5FB-5F49-A92F-ED5C95BCB2B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4480787" y="405541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70" name="مجموعة 111">
                  <a:extLst>
                    <a:ext uri="{FF2B5EF4-FFF2-40B4-BE49-F238E27FC236}">
                      <a16:creationId xmlns:a16="http://schemas.microsoft.com/office/drawing/2014/main" id="{C9A1F6A5-BF46-AB45-8A2E-FD7674A288E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73" name="مستطيل مستدير الزوايا 72">
                    <a:extLst>
                      <a:ext uri="{FF2B5EF4-FFF2-40B4-BE49-F238E27FC236}">
                        <a16:creationId xmlns:a16="http://schemas.microsoft.com/office/drawing/2014/main" id="{0BF05E30-31CF-ED4E-92C4-C9AEC318E356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74" name="مستطيل مستدير الزوايا 73">
                    <a:extLst>
                      <a:ext uri="{FF2B5EF4-FFF2-40B4-BE49-F238E27FC236}">
                        <a16:creationId xmlns:a16="http://schemas.microsoft.com/office/drawing/2014/main" id="{871AE7DF-2CB1-D14A-81A6-D54197715025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75" name="مستطيل مستدير الزوايا 74">
                    <a:extLst>
                      <a:ext uri="{FF2B5EF4-FFF2-40B4-BE49-F238E27FC236}">
                        <a16:creationId xmlns:a16="http://schemas.microsoft.com/office/drawing/2014/main" id="{CB1CA13F-AA0B-2D4D-9DB7-2C5E81941395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76" name="مستطيل مستدير الزوايا 75">
                    <a:extLst>
                      <a:ext uri="{FF2B5EF4-FFF2-40B4-BE49-F238E27FC236}">
                        <a16:creationId xmlns:a16="http://schemas.microsoft.com/office/drawing/2014/main" id="{98D89A3D-9107-344E-8FE2-2FC327ABD9FF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1" name="Google Shape;153;p5">
                  <a:extLst>
                    <a:ext uri="{FF2B5EF4-FFF2-40B4-BE49-F238E27FC236}">
                      <a16:creationId xmlns:a16="http://schemas.microsoft.com/office/drawing/2014/main" id="{A61E54F4-D954-9B4E-BEBE-5E1F8AD0A5A7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" name="Google Shape;153;p5">
                  <a:extLst>
                    <a:ext uri="{FF2B5EF4-FFF2-40B4-BE49-F238E27FC236}">
                      <a16:creationId xmlns:a16="http://schemas.microsoft.com/office/drawing/2014/main" id="{600F0D4C-7D57-5749-997D-6CFF57107C3B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7" name="مجموعة 110">
                <a:extLst>
                  <a:ext uri="{FF2B5EF4-FFF2-40B4-BE49-F238E27FC236}">
                    <a16:creationId xmlns:a16="http://schemas.microsoft.com/office/drawing/2014/main" id="{C8B018B1-D3F4-F640-A0D3-E2BA0ECFC0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3287417" y="405541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78" name="مجموعة 111">
                  <a:extLst>
                    <a:ext uri="{FF2B5EF4-FFF2-40B4-BE49-F238E27FC236}">
                      <a16:creationId xmlns:a16="http://schemas.microsoft.com/office/drawing/2014/main" id="{FB5DEB45-C71D-C54B-B6A2-4C9406B0DF1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81" name="مستطيل مستدير الزوايا 80">
                    <a:extLst>
                      <a:ext uri="{FF2B5EF4-FFF2-40B4-BE49-F238E27FC236}">
                        <a16:creationId xmlns:a16="http://schemas.microsoft.com/office/drawing/2014/main" id="{148C37B4-8079-FE46-9C40-885B4ABCEA97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82" name="مستطيل مستدير الزوايا 81">
                    <a:extLst>
                      <a:ext uri="{FF2B5EF4-FFF2-40B4-BE49-F238E27FC236}">
                        <a16:creationId xmlns:a16="http://schemas.microsoft.com/office/drawing/2014/main" id="{96E25728-DE18-7C40-92BF-8DD66F97FF3D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83" name="مستطيل مستدير الزوايا 82">
                    <a:extLst>
                      <a:ext uri="{FF2B5EF4-FFF2-40B4-BE49-F238E27FC236}">
                        <a16:creationId xmlns:a16="http://schemas.microsoft.com/office/drawing/2014/main" id="{1491CB03-B420-894D-AF97-A012BD8F2232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84" name="مستطيل مستدير الزوايا 83">
                    <a:extLst>
                      <a:ext uri="{FF2B5EF4-FFF2-40B4-BE49-F238E27FC236}">
                        <a16:creationId xmlns:a16="http://schemas.microsoft.com/office/drawing/2014/main" id="{0DAC7330-991B-BE4A-8636-743D7366FFB0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9" name="Google Shape;153;p5">
                  <a:extLst>
                    <a:ext uri="{FF2B5EF4-FFF2-40B4-BE49-F238E27FC236}">
                      <a16:creationId xmlns:a16="http://schemas.microsoft.com/office/drawing/2014/main" id="{728ECFA4-2ECD-7F47-8BC1-B75A6349E0E4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" name="Google Shape;153;p5">
                  <a:extLst>
                    <a:ext uri="{FF2B5EF4-FFF2-40B4-BE49-F238E27FC236}">
                      <a16:creationId xmlns:a16="http://schemas.microsoft.com/office/drawing/2014/main" id="{A9EF06EE-075B-6E4A-AC03-426A2D3F98F5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85" name="مجموعة 110">
                <a:extLst>
                  <a:ext uri="{FF2B5EF4-FFF2-40B4-BE49-F238E27FC236}">
                    <a16:creationId xmlns:a16="http://schemas.microsoft.com/office/drawing/2014/main" id="{EF79F695-C84B-564F-AEFD-35FF22D2BA2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2094047" y="359046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86" name="مجموعة 111">
                  <a:extLst>
                    <a:ext uri="{FF2B5EF4-FFF2-40B4-BE49-F238E27FC236}">
                      <a16:creationId xmlns:a16="http://schemas.microsoft.com/office/drawing/2014/main" id="{DED6A6E3-548C-4A4D-BFF6-962D5A44A9A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89" name="مستطيل مستدير الزوايا 88">
                    <a:extLst>
                      <a:ext uri="{FF2B5EF4-FFF2-40B4-BE49-F238E27FC236}">
                        <a16:creationId xmlns:a16="http://schemas.microsoft.com/office/drawing/2014/main" id="{030EB5C7-565A-EA4C-BF36-CADFE3D9BD20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0" name="مستطيل مستدير الزوايا 89">
                    <a:extLst>
                      <a:ext uri="{FF2B5EF4-FFF2-40B4-BE49-F238E27FC236}">
                        <a16:creationId xmlns:a16="http://schemas.microsoft.com/office/drawing/2014/main" id="{68A9E73F-8DC0-5348-ABDD-39E54CF94633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1" name="مستطيل مستدير الزوايا 90">
                    <a:extLst>
                      <a:ext uri="{FF2B5EF4-FFF2-40B4-BE49-F238E27FC236}">
                        <a16:creationId xmlns:a16="http://schemas.microsoft.com/office/drawing/2014/main" id="{97E5C65D-F5E6-8C44-B404-5D0D2A2E375E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92" name="مستطيل مستدير الزوايا 91">
                    <a:extLst>
                      <a:ext uri="{FF2B5EF4-FFF2-40B4-BE49-F238E27FC236}">
                        <a16:creationId xmlns:a16="http://schemas.microsoft.com/office/drawing/2014/main" id="{8314E805-4D18-4A4E-9210-347645CB0D72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87" name="Google Shape;153;p5">
                  <a:extLst>
                    <a:ext uri="{FF2B5EF4-FFF2-40B4-BE49-F238E27FC236}">
                      <a16:creationId xmlns:a16="http://schemas.microsoft.com/office/drawing/2014/main" id="{88152DAF-4698-964B-80BF-4CD7A200E30B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" name="Google Shape;153;p5">
                  <a:extLst>
                    <a:ext uri="{FF2B5EF4-FFF2-40B4-BE49-F238E27FC236}">
                      <a16:creationId xmlns:a16="http://schemas.microsoft.com/office/drawing/2014/main" id="{4F3079B3-94A4-854A-AFFC-109E4E3EE23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3" name="مجموعة 110">
                <a:extLst>
                  <a:ext uri="{FF2B5EF4-FFF2-40B4-BE49-F238E27FC236}">
                    <a16:creationId xmlns:a16="http://schemas.microsoft.com/office/drawing/2014/main" id="{831C2CC7-ACDE-7A47-86C7-A65306A2E9A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1009996" y="343252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94" name="مجموعة 111">
                  <a:extLst>
                    <a:ext uri="{FF2B5EF4-FFF2-40B4-BE49-F238E27FC236}">
                      <a16:creationId xmlns:a16="http://schemas.microsoft.com/office/drawing/2014/main" id="{9B1E8C9A-D563-404E-AC49-F1EAE311033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97" name="مستطيل مستدير الزوايا 96">
                    <a:extLst>
                      <a:ext uri="{FF2B5EF4-FFF2-40B4-BE49-F238E27FC236}">
                        <a16:creationId xmlns:a16="http://schemas.microsoft.com/office/drawing/2014/main" id="{28FEA676-9570-9E40-B956-A25836039B7F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8" name="مستطيل مستدير الزوايا 97">
                    <a:extLst>
                      <a:ext uri="{FF2B5EF4-FFF2-40B4-BE49-F238E27FC236}">
                        <a16:creationId xmlns:a16="http://schemas.microsoft.com/office/drawing/2014/main" id="{AAC9DA80-BDF3-B945-A300-B535286B8E54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9" name="مستطيل مستدير الزوايا 98">
                    <a:extLst>
                      <a:ext uri="{FF2B5EF4-FFF2-40B4-BE49-F238E27FC236}">
                        <a16:creationId xmlns:a16="http://schemas.microsoft.com/office/drawing/2014/main" id="{F233800A-F4DF-7A45-8A5A-7B299AAA6404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100" name="مستطيل مستدير الزوايا 99">
                    <a:extLst>
                      <a:ext uri="{FF2B5EF4-FFF2-40B4-BE49-F238E27FC236}">
                        <a16:creationId xmlns:a16="http://schemas.microsoft.com/office/drawing/2014/main" id="{5BBE4F7E-4FF9-184F-BD0E-6F5A0281CB69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95" name="Google Shape;153;p5">
                  <a:extLst>
                    <a:ext uri="{FF2B5EF4-FFF2-40B4-BE49-F238E27FC236}">
                      <a16:creationId xmlns:a16="http://schemas.microsoft.com/office/drawing/2014/main" id="{B1338737-B85E-8944-83F3-190E6BB8B029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" name="Google Shape;153;p5">
                  <a:extLst>
                    <a:ext uri="{FF2B5EF4-FFF2-40B4-BE49-F238E27FC236}">
                      <a16:creationId xmlns:a16="http://schemas.microsoft.com/office/drawing/2014/main" id="{D2DF8137-45DA-E044-ADA4-F3FDA5178177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109" name="Text Box 87">
            <a:extLst>
              <a:ext uri="{FF2B5EF4-FFF2-40B4-BE49-F238E27FC236}">
                <a16:creationId xmlns:a16="http://schemas.microsoft.com/office/drawing/2014/main" id="{9AD52AD8-B527-9447-ADC6-BF6A11518A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8329" y="3172592"/>
            <a:ext cx="2376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11893"/>
                </a:solidFill>
              </a:rPr>
              <a:t>الدالة المرتبطة هي :</a:t>
            </a:r>
            <a:endParaRPr lang="en-US" altLang="ar-SA" sz="2400" b="1">
              <a:solidFill>
                <a:srgbClr val="011893"/>
              </a:solidFill>
            </a:endParaRPr>
          </a:p>
        </p:txBody>
      </p:sp>
      <p:sp>
        <p:nvSpPr>
          <p:cNvPr id="110" name="Text Box 87">
            <a:extLst>
              <a:ext uri="{FF2B5EF4-FFF2-40B4-BE49-F238E27FC236}">
                <a16:creationId xmlns:a16="http://schemas.microsoft.com/office/drawing/2014/main" id="{51DDBA11-B022-A54E-AA27-35AA4722A3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0404" y="3177355"/>
            <a:ext cx="2663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B050"/>
                </a:solidFill>
              </a:rPr>
              <a:t>د ( </a:t>
            </a:r>
            <a:r>
              <a:rPr lang="ar-SA" altLang="ar-SA" sz="2400" b="1" dirty="0" err="1">
                <a:solidFill>
                  <a:srgbClr val="00B050"/>
                </a:solidFill>
              </a:rPr>
              <a:t>س</a:t>
            </a:r>
            <a:r>
              <a:rPr lang="ar-SA" altLang="ar-SA" sz="2400" b="1" dirty="0">
                <a:solidFill>
                  <a:srgbClr val="00B050"/>
                </a:solidFill>
              </a:rPr>
              <a:t> ) = ٢ </a:t>
            </a:r>
            <a:r>
              <a:rPr lang="ar-SA" altLang="ar-SA" sz="2400" b="1" dirty="0" err="1">
                <a:solidFill>
                  <a:srgbClr val="00B050"/>
                </a:solidFill>
              </a:rPr>
              <a:t>س</a:t>
            </a:r>
            <a:r>
              <a:rPr lang="ar-SA" altLang="ar-SA" sz="2400" b="1" dirty="0">
                <a:solidFill>
                  <a:srgbClr val="00B050"/>
                </a:solidFill>
              </a:rPr>
              <a:t> + ٣٠</a:t>
            </a:r>
            <a:endParaRPr lang="en-US" altLang="ar-SA" sz="2400" b="1" dirty="0">
              <a:solidFill>
                <a:srgbClr val="00B050"/>
              </a:solidFill>
            </a:endParaRPr>
          </a:p>
        </p:txBody>
      </p:sp>
      <p:graphicFrame>
        <p:nvGraphicFramePr>
          <p:cNvPr id="111" name="Group 93">
            <a:extLst>
              <a:ext uri="{FF2B5EF4-FFF2-40B4-BE49-F238E27FC236}">
                <a16:creationId xmlns:a16="http://schemas.microsoft.com/office/drawing/2014/main" id="{2963EBFC-C55B-AA44-B6AA-6F97DF8AB0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0978863"/>
              </p:ext>
            </p:extLst>
          </p:nvPr>
        </p:nvGraphicFramePr>
        <p:xfrm>
          <a:off x="5715479" y="4721992"/>
          <a:ext cx="4967288" cy="1431925"/>
        </p:xfrm>
        <a:graphic>
          <a:graphicData uri="http://schemas.openxmlformats.org/drawingml/2006/table">
            <a:tbl>
              <a:tblPr rtl="1"/>
              <a:tblGrid>
                <a:gridCol w="19446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1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1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0850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س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د ( س )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263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 س ، د ( س ) )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2" name="Text Box 87">
            <a:extLst>
              <a:ext uri="{FF2B5EF4-FFF2-40B4-BE49-F238E27FC236}">
                <a16:creationId xmlns:a16="http://schemas.microsoft.com/office/drawing/2014/main" id="{EFBE1D7C-60BE-A94D-8657-1FD6EC57BD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8217" y="4763267"/>
            <a:ext cx="14065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 dirty="0">
                <a:solidFill>
                  <a:srgbClr val="C00000"/>
                </a:solidFill>
              </a:rPr>
              <a:t>ــ ٨</a:t>
            </a:r>
            <a:endParaRPr lang="en-US" altLang="ar-SA" sz="2200" b="1" dirty="0">
              <a:solidFill>
                <a:srgbClr val="C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3" name="Text Box 87">
            <a:extLst>
              <a:ext uri="{FF2B5EF4-FFF2-40B4-BE49-F238E27FC236}">
                <a16:creationId xmlns:a16="http://schemas.microsoft.com/office/drawing/2014/main" id="{EBB7E195-58CE-CA40-98C8-2F4183DCC7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6917" y="4758505"/>
            <a:ext cx="14065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 dirty="0">
                <a:solidFill>
                  <a:srgbClr val="C00000"/>
                </a:solidFill>
              </a:rPr>
              <a:t>ــ ١٢</a:t>
            </a:r>
            <a:endParaRPr lang="en-US" altLang="ar-SA" sz="2200" b="1" dirty="0">
              <a:solidFill>
                <a:srgbClr val="C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4" name="Text Box 87">
            <a:extLst>
              <a:ext uri="{FF2B5EF4-FFF2-40B4-BE49-F238E27FC236}">
                <a16:creationId xmlns:a16="http://schemas.microsoft.com/office/drawing/2014/main" id="{E63F340F-9A28-8349-92BF-1E19FF65BB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8217" y="5231580"/>
            <a:ext cx="14065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>
                <a:solidFill>
                  <a:srgbClr val="011893"/>
                </a:solidFill>
              </a:rPr>
              <a:t>١٤</a:t>
            </a:r>
            <a:endParaRPr lang="en-US" altLang="ar-SA" sz="2200" b="1">
              <a:solidFill>
                <a:srgbClr val="011893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5" name="Text Box 87">
            <a:extLst>
              <a:ext uri="{FF2B5EF4-FFF2-40B4-BE49-F238E27FC236}">
                <a16:creationId xmlns:a16="http://schemas.microsoft.com/office/drawing/2014/main" id="{BB204D15-8E7C-8E44-857D-E735D4D3C1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6917" y="5226817"/>
            <a:ext cx="14065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>
                <a:solidFill>
                  <a:srgbClr val="011893"/>
                </a:solidFill>
              </a:rPr>
              <a:t>٦</a:t>
            </a:r>
            <a:endParaRPr lang="en-US" altLang="ar-SA" sz="2200" b="1">
              <a:solidFill>
                <a:srgbClr val="011893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6" name="Text Box 87">
            <a:extLst>
              <a:ext uri="{FF2B5EF4-FFF2-40B4-BE49-F238E27FC236}">
                <a16:creationId xmlns:a16="http://schemas.microsoft.com/office/drawing/2014/main" id="{3DD07F77-6DF5-4342-90CE-51E68BE15D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6779" y="5699892"/>
            <a:ext cx="151288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>
                <a:solidFill>
                  <a:srgbClr val="011893"/>
                </a:solidFill>
              </a:rPr>
              <a:t>( ــ ٨ ، ١٤ )</a:t>
            </a:r>
            <a:endParaRPr lang="en-US" altLang="ar-SA" sz="2200" b="1">
              <a:solidFill>
                <a:srgbClr val="011893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7" name="Text Box 87">
            <a:extLst>
              <a:ext uri="{FF2B5EF4-FFF2-40B4-BE49-F238E27FC236}">
                <a16:creationId xmlns:a16="http://schemas.microsoft.com/office/drawing/2014/main" id="{FAAA340E-03EC-9D4D-BC69-94C896D3F8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3892" y="5695130"/>
            <a:ext cx="1474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>
                <a:solidFill>
                  <a:srgbClr val="011893"/>
                </a:solidFill>
              </a:rPr>
              <a:t>( ــ ١٢ ، ٦ )</a:t>
            </a:r>
            <a:endParaRPr lang="en-US" altLang="ar-SA" sz="2200" b="1">
              <a:solidFill>
                <a:srgbClr val="011893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8" name="Text Box 87">
            <a:extLst>
              <a:ext uri="{FF2B5EF4-FFF2-40B4-BE49-F238E27FC236}">
                <a16:creationId xmlns:a16="http://schemas.microsoft.com/office/drawing/2014/main" id="{819C29D7-0F33-014C-8784-1F929405CE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2454" y="4074292"/>
            <a:ext cx="4862513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>
                <a:solidFill>
                  <a:srgbClr val="011893"/>
                </a:solidFill>
              </a:rPr>
              <a:t>اختر لـ س عددين من عندك ولتكن  ــ ٨ ، ــ ١٢</a:t>
            </a:r>
            <a:endParaRPr lang="en-US" altLang="ar-SA" sz="2200" b="1">
              <a:solidFill>
                <a:srgbClr val="011893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119" name="Group 158">
            <a:extLst>
              <a:ext uri="{FF2B5EF4-FFF2-40B4-BE49-F238E27FC236}">
                <a16:creationId xmlns:a16="http://schemas.microsoft.com/office/drawing/2014/main" id="{7C3C7B37-61C0-AA44-BE0F-AABFFC28FAAB}"/>
              </a:ext>
            </a:extLst>
          </p:cNvPr>
          <p:cNvGrpSpPr>
            <a:grpSpLocks/>
          </p:cNvGrpSpPr>
          <p:nvPr/>
        </p:nvGrpSpPr>
        <p:grpSpPr bwMode="auto">
          <a:xfrm>
            <a:off x="5532917" y="913580"/>
            <a:ext cx="5024437" cy="777875"/>
            <a:chOff x="2504" y="436"/>
            <a:chExt cx="3165" cy="490"/>
          </a:xfrm>
        </p:grpSpPr>
        <p:sp>
          <p:nvSpPr>
            <p:cNvPr id="120" name="Rectangle 145">
              <a:extLst>
                <a:ext uri="{FF2B5EF4-FFF2-40B4-BE49-F238E27FC236}">
                  <a16:creationId xmlns:a16="http://schemas.microsoft.com/office/drawing/2014/main" id="{44D169EC-8531-F94C-A838-AFA71A1527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4" y="482"/>
              <a:ext cx="3165" cy="34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400" b="1" dirty="0">
                  <a:solidFill>
                    <a:srgbClr val="C00000"/>
                  </a:solidFill>
                </a:rPr>
                <a:t>حل المعادلة  ٠ =      </a:t>
              </a:r>
              <a:r>
                <a:rPr lang="ar-SA" altLang="ar-SA" sz="2400" b="1" dirty="0" err="1">
                  <a:solidFill>
                    <a:srgbClr val="C00000"/>
                  </a:solidFill>
                </a:rPr>
                <a:t>س</a:t>
              </a:r>
              <a:r>
                <a:rPr lang="ar-SA" altLang="ar-SA" sz="2400" b="1" dirty="0">
                  <a:solidFill>
                    <a:srgbClr val="C00000"/>
                  </a:solidFill>
                </a:rPr>
                <a:t> + ٦ بيانيا </a:t>
              </a:r>
              <a:r>
                <a:rPr lang="ar-SA" altLang="ar-SA" sz="2400" b="1" dirty="0">
                  <a:solidFill>
                    <a:srgbClr val="011893"/>
                  </a:solidFill>
                </a:rPr>
                <a:t>.</a:t>
              </a:r>
              <a:endParaRPr lang="en-US" altLang="ar-SA" sz="2400" b="1" dirty="0">
                <a:solidFill>
                  <a:srgbClr val="011893"/>
                </a:solidFill>
              </a:endParaRPr>
            </a:p>
          </p:txBody>
        </p:sp>
        <p:grpSp>
          <p:nvGrpSpPr>
            <p:cNvPr id="121" name="Group 149">
              <a:extLst>
                <a:ext uri="{FF2B5EF4-FFF2-40B4-BE49-F238E27FC236}">
                  <a16:creationId xmlns:a16="http://schemas.microsoft.com/office/drawing/2014/main" id="{C5CE39E9-F44C-DB4B-946B-52D5562FBB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18" y="436"/>
              <a:ext cx="226" cy="490"/>
              <a:chOff x="5307" y="1253"/>
              <a:chExt cx="226" cy="490"/>
            </a:xfrm>
          </p:grpSpPr>
          <p:sp>
            <p:nvSpPr>
              <p:cNvPr id="122" name="Text Box 87">
                <a:extLst>
                  <a:ext uri="{FF2B5EF4-FFF2-40B4-BE49-F238E27FC236}">
                    <a16:creationId xmlns:a16="http://schemas.microsoft.com/office/drawing/2014/main" id="{F8EDD8C2-4271-A344-81D2-757BAACAFB4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07" y="1253"/>
                <a:ext cx="22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11893"/>
                    </a:solidFill>
                  </a:rPr>
                  <a:t>٢</a:t>
                </a:r>
                <a:endParaRPr lang="en-US" altLang="ar-SA" sz="2400" b="1">
                  <a:solidFill>
                    <a:srgbClr val="011893"/>
                  </a:solidFill>
                </a:endParaRPr>
              </a:p>
            </p:txBody>
          </p:sp>
          <p:sp>
            <p:nvSpPr>
              <p:cNvPr id="123" name="Line 151">
                <a:extLst>
                  <a:ext uri="{FF2B5EF4-FFF2-40B4-BE49-F238E27FC236}">
                    <a16:creationId xmlns:a16="http://schemas.microsoft.com/office/drawing/2014/main" id="{3EC959E6-5DE4-2F42-BE7A-2F7CD0E926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352" y="1480"/>
                <a:ext cx="159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>
                  <a:solidFill>
                    <a:srgbClr val="011893"/>
                  </a:solidFill>
                </a:endParaRPr>
              </a:p>
            </p:txBody>
          </p:sp>
          <p:sp>
            <p:nvSpPr>
              <p:cNvPr id="124" name="Text Box 87">
                <a:extLst>
                  <a:ext uri="{FF2B5EF4-FFF2-40B4-BE49-F238E27FC236}">
                    <a16:creationId xmlns:a16="http://schemas.microsoft.com/office/drawing/2014/main" id="{5345DE01-9CA4-7F41-9C3E-7CACDF16A77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07" y="1455"/>
                <a:ext cx="22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11893"/>
                    </a:solidFill>
                  </a:rPr>
                  <a:t>٥</a:t>
                </a:r>
                <a:endParaRPr lang="en-US" altLang="ar-SA" sz="2400" b="1">
                  <a:solidFill>
                    <a:srgbClr val="011893"/>
                  </a:solidFill>
                </a:endParaRPr>
              </a:p>
            </p:txBody>
          </p:sp>
        </p:grpSp>
      </p:grpSp>
      <p:sp>
        <p:nvSpPr>
          <p:cNvPr id="125" name="Text Box 87">
            <a:extLst>
              <a:ext uri="{FF2B5EF4-FFF2-40B4-BE49-F238E27FC236}">
                <a16:creationId xmlns:a16="http://schemas.microsoft.com/office/drawing/2014/main" id="{DE1ECDD3-4888-984B-A311-2FFCC6330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7279" y="1635892"/>
            <a:ext cx="327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B050"/>
                </a:solidFill>
              </a:rPr>
              <a:t>بضرب حدود المعادلة في ٥</a:t>
            </a:r>
            <a:endParaRPr lang="en-US" altLang="ar-SA" sz="2400" b="1" dirty="0">
              <a:solidFill>
                <a:srgbClr val="00B050"/>
              </a:solidFill>
            </a:endParaRPr>
          </a:p>
        </p:txBody>
      </p:sp>
      <p:sp>
        <p:nvSpPr>
          <p:cNvPr id="126" name="Text Box 87">
            <a:extLst>
              <a:ext uri="{FF2B5EF4-FFF2-40B4-BE49-F238E27FC236}">
                <a16:creationId xmlns:a16="http://schemas.microsoft.com/office/drawing/2014/main" id="{E6888176-F0E3-1440-996E-4473AF1D7A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6192" y="2004192"/>
            <a:ext cx="327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11893"/>
                </a:solidFill>
              </a:rPr>
              <a:t>(٠ = </a:t>
            </a:r>
            <a:r>
              <a:rPr lang="ar-SA" altLang="ar-SA" sz="2400" b="1" u="sng">
                <a:solidFill>
                  <a:srgbClr val="011893"/>
                </a:solidFill>
              </a:rPr>
              <a:t>٢</a:t>
            </a:r>
            <a:r>
              <a:rPr lang="ar-SA" altLang="ar-SA" sz="2400" b="1">
                <a:solidFill>
                  <a:srgbClr val="011893"/>
                </a:solidFill>
              </a:rPr>
              <a:t> س + ٦  )</a:t>
            </a:r>
            <a:endParaRPr lang="en-US" altLang="ar-SA" sz="2400" b="1">
              <a:solidFill>
                <a:srgbClr val="011893"/>
              </a:solidFill>
            </a:endParaRPr>
          </a:p>
        </p:txBody>
      </p:sp>
      <p:grpSp>
        <p:nvGrpSpPr>
          <p:cNvPr id="127" name="Group 244">
            <a:extLst>
              <a:ext uri="{FF2B5EF4-FFF2-40B4-BE49-F238E27FC236}">
                <a16:creationId xmlns:a16="http://schemas.microsoft.com/office/drawing/2014/main" id="{420E4ACF-BCC9-E042-9673-202D1400F7AF}"/>
              </a:ext>
            </a:extLst>
          </p:cNvPr>
          <p:cNvGrpSpPr>
            <a:grpSpLocks/>
          </p:cNvGrpSpPr>
          <p:nvPr/>
        </p:nvGrpSpPr>
        <p:grpSpPr bwMode="auto">
          <a:xfrm>
            <a:off x="2078517" y="1108842"/>
            <a:ext cx="3625850" cy="3890963"/>
            <a:chOff x="295" y="572"/>
            <a:chExt cx="2284" cy="2451"/>
          </a:xfrm>
        </p:grpSpPr>
        <p:sp>
          <p:nvSpPr>
            <p:cNvPr id="128" name="Line 202">
              <a:extLst>
                <a:ext uri="{FF2B5EF4-FFF2-40B4-BE49-F238E27FC236}">
                  <a16:creationId xmlns:a16="http://schemas.microsoft.com/office/drawing/2014/main" id="{47AB5895-AF24-354F-9013-1B31FA9AF8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41" y="814"/>
              <a:ext cx="0" cy="2182"/>
            </a:xfrm>
            <a:prstGeom prst="line">
              <a:avLst/>
            </a:prstGeom>
            <a:noFill/>
            <a:ln w="28575">
              <a:solidFill>
                <a:srgbClr val="FF0000">
                  <a:alpha val="58038"/>
                </a:srgbClr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29" name="Line 203">
              <a:extLst>
                <a:ext uri="{FF2B5EF4-FFF2-40B4-BE49-F238E27FC236}">
                  <a16:creationId xmlns:a16="http://schemas.microsoft.com/office/drawing/2014/main" id="{ED8A1B36-4283-D346-96FE-1722EC09D25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5" y="2636"/>
              <a:ext cx="2062" cy="0"/>
            </a:xfrm>
            <a:prstGeom prst="line">
              <a:avLst/>
            </a:prstGeom>
            <a:noFill/>
            <a:ln w="28575">
              <a:solidFill>
                <a:srgbClr val="FF0000">
                  <a:alpha val="58038"/>
                </a:srgbClr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30" name="Rectangle 204">
              <a:extLst>
                <a:ext uri="{FF2B5EF4-FFF2-40B4-BE49-F238E27FC236}">
                  <a16:creationId xmlns:a16="http://schemas.microsoft.com/office/drawing/2014/main" id="{69CC9FE6-FC9B-A048-A372-7F30E8B24B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" y="819"/>
              <a:ext cx="2062" cy="2182"/>
            </a:xfrm>
            <a:prstGeom prst="rect">
              <a:avLst/>
            </a:prstGeom>
            <a:noFill/>
            <a:ln w="19050">
              <a:solidFill>
                <a:srgbClr val="3366FF">
                  <a:alpha val="34901"/>
                </a:srgb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>
                <a:solidFill>
                  <a:srgbClr val="011893"/>
                </a:solidFill>
              </a:endParaRPr>
            </a:p>
          </p:txBody>
        </p:sp>
        <p:sp>
          <p:nvSpPr>
            <p:cNvPr id="131" name="Line 205">
              <a:extLst>
                <a:ext uri="{FF2B5EF4-FFF2-40B4-BE49-F238E27FC236}">
                  <a16:creationId xmlns:a16="http://schemas.microsoft.com/office/drawing/2014/main" id="{29133C34-3B88-7B46-86DC-B17E67804D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3" y="814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32" name="Line 206">
              <a:extLst>
                <a:ext uri="{FF2B5EF4-FFF2-40B4-BE49-F238E27FC236}">
                  <a16:creationId xmlns:a16="http://schemas.microsoft.com/office/drawing/2014/main" id="{E1C1B0E7-9EFB-B041-B9CA-9E8D5E53D5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44" y="814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33" name="Line 207">
              <a:extLst>
                <a:ext uri="{FF2B5EF4-FFF2-40B4-BE49-F238E27FC236}">
                  <a16:creationId xmlns:a16="http://schemas.microsoft.com/office/drawing/2014/main" id="{6C116B60-6BDF-D14C-A6DE-D2C4DF0FC2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41" y="814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34" name="Line 208">
              <a:extLst>
                <a:ext uri="{FF2B5EF4-FFF2-40B4-BE49-F238E27FC236}">
                  <a16:creationId xmlns:a16="http://schemas.microsoft.com/office/drawing/2014/main" id="{C2435F56-19D5-3845-9E3F-D28FDDE4DB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38" y="814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35" name="Line 209">
              <a:extLst>
                <a:ext uri="{FF2B5EF4-FFF2-40B4-BE49-F238E27FC236}">
                  <a16:creationId xmlns:a16="http://schemas.microsoft.com/office/drawing/2014/main" id="{FAE857E7-9DAA-BB4D-A85C-18B0FAA901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0" y="814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36" name="Line 210">
              <a:extLst>
                <a:ext uri="{FF2B5EF4-FFF2-40B4-BE49-F238E27FC236}">
                  <a16:creationId xmlns:a16="http://schemas.microsoft.com/office/drawing/2014/main" id="{7BFF5F5E-04EA-1541-BFE1-E8E7D0601E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32" y="814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37" name="Line 211">
              <a:extLst>
                <a:ext uri="{FF2B5EF4-FFF2-40B4-BE49-F238E27FC236}">
                  <a16:creationId xmlns:a16="http://schemas.microsoft.com/office/drawing/2014/main" id="{BAC0E0EA-A685-6A47-897C-8F5995E0F5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29" y="814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38" name="Line 212">
              <a:extLst>
                <a:ext uri="{FF2B5EF4-FFF2-40B4-BE49-F238E27FC236}">
                  <a16:creationId xmlns:a16="http://schemas.microsoft.com/office/drawing/2014/main" id="{5D26559D-452B-334C-8CB3-B347B8D71A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26" y="814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39" name="Line 213">
              <a:extLst>
                <a:ext uri="{FF2B5EF4-FFF2-40B4-BE49-F238E27FC236}">
                  <a16:creationId xmlns:a16="http://schemas.microsoft.com/office/drawing/2014/main" id="{EE378750-F195-8043-9333-A982F8ECAB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20" y="814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40" name="Line 214">
              <a:extLst>
                <a:ext uri="{FF2B5EF4-FFF2-40B4-BE49-F238E27FC236}">
                  <a16:creationId xmlns:a16="http://schemas.microsoft.com/office/drawing/2014/main" id="{15E542CE-FBC5-A948-99EE-0530D5F142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17" y="814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41" name="Line 215">
              <a:extLst>
                <a:ext uri="{FF2B5EF4-FFF2-40B4-BE49-F238E27FC236}">
                  <a16:creationId xmlns:a16="http://schemas.microsoft.com/office/drawing/2014/main" id="{B460C449-ECB0-F849-8909-7429CC3A31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7" y="814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42" name="Line 216">
              <a:extLst>
                <a:ext uri="{FF2B5EF4-FFF2-40B4-BE49-F238E27FC236}">
                  <a16:creationId xmlns:a16="http://schemas.microsoft.com/office/drawing/2014/main" id="{F56FDCE9-125A-8744-81BC-1BC908D0C7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0" y="814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43" name="Line 217">
              <a:extLst>
                <a:ext uri="{FF2B5EF4-FFF2-40B4-BE49-F238E27FC236}">
                  <a16:creationId xmlns:a16="http://schemas.microsoft.com/office/drawing/2014/main" id="{51CEF227-0267-6643-A0EA-2A9A9AB175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7" y="814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44" name="Line 218">
              <a:extLst>
                <a:ext uri="{FF2B5EF4-FFF2-40B4-BE49-F238E27FC236}">
                  <a16:creationId xmlns:a16="http://schemas.microsoft.com/office/drawing/2014/main" id="{0A064783-5FB5-874B-8BB4-7092FF6F0D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1" y="814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45" name="Line 219">
              <a:extLst>
                <a:ext uri="{FF2B5EF4-FFF2-40B4-BE49-F238E27FC236}">
                  <a16:creationId xmlns:a16="http://schemas.microsoft.com/office/drawing/2014/main" id="{AE5994B6-29B5-5F46-A3F5-C9046DC87E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23" y="814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46" name="Line 220">
              <a:extLst>
                <a:ext uri="{FF2B5EF4-FFF2-40B4-BE49-F238E27FC236}">
                  <a16:creationId xmlns:a16="http://schemas.microsoft.com/office/drawing/2014/main" id="{DFC8D045-622C-4243-9281-04EB2D1EA0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2" y="841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47" name="Line 221">
              <a:extLst>
                <a:ext uri="{FF2B5EF4-FFF2-40B4-BE49-F238E27FC236}">
                  <a16:creationId xmlns:a16="http://schemas.microsoft.com/office/drawing/2014/main" id="{33E500BB-60CB-5A4A-AB55-73E21EE197A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5" y="936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48" name="Line 222">
              <a:extLst>
                <a:ext uri="{FF2B5EF4-FFF2-40B4-BE49-F238E27FC236}">
                  <a16:creationId xmlns:a16="http://schemas.microsoft.com/office/drawing/2014/main" id="{11F2105E-D6B9-964B-8240-E6869EA2D7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5" y="1057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49" name="Line 223">
              <a:extLst>
                <a:ext uri="{FF2B5EF4-FFF2-40B4-BE49-F238E27FC236}">
                  <a16:creationId xmlns:a16="http://schemas.microsoft.com/office/drawing/2014/main" id="{DE617C93-AD7C-1145-8E77-BAF08A6E84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5" y="1178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50" name="Line 224">
              <a:extLst>
                <a:ext uri="{FF2B5EF4-FFF2-40B4-BE49-F238E27FC236}">
                  <a16:creationId xmlns:a16="http://schemas.microsoft.com/office/drawing/2014/main" id="{3FC7FC5A-14E3-0240-AC74-8B01A226DC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5" y="1299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51" name="Line 225">
              <a:extLst>
                <a:ext uri="{FF2B5EF4-FFF2-40B4-BE49-F238E27FC236}">
                  <a16:creationId xmlns:a16="http://schemas.microsoft.com/office/drawing/2014/main" id="{BDC635C6-6632-5A45-8E78-080091DF0A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5" y="1420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52" name="Line 226">
              <a:extLst>
                <a:ext uri="{FF2B5EF4-FFF2-40B4-BE49-F238E27FC236}">
                  <a16:creationId xmlns:a16="http://schemas.microsoft.com/office/drawing/2014/main" id="{CF51F9ED-CE29-CF47-BFB0-501C5772DE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5" y="1542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53" name="Line 227">
              <a:extLst>
                <a:ext uri="{FF2B5EF4-FFF2-40B4-BE49-F238E27FC236}">
                  <a16:creationId xmlns:a16="http://schemas.microsoft.com/office/drawing/2014/main" id="{6CA3FC73-53A2-1E4C-B406-24B44A85F7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5" y="1663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54" name="Line 228">
              <a:extLst>
                <a:ext uri="{FF2B5EF4-FFF2-40B4-BE49-F238E27FC236}">
                  <a16:creationId xmlns:a16="http://schemas.microsoft.com/office/drawing/2014/main" id="{6D892940-54DF-8C4E-8221-A2D1F34E73E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5" y="1784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55" name="Line 229">
              <a:extLst>
                <a:ext uri="{FF2B5EF4-FFF2-40B4-BE49-F238E27FC236}">
                  <a16:creationId xmlns:a16="http://schemas.microsoft.com/office/drawing/2014/main" id="{49B6591F-E824-154D-9A6A-6D3E314890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95" y="2026"/>
              <a:ext cx="2080" cy="17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56" name="Line 230">
              <a:extLst>
                <a:ext uri="{FF2B5EF4-FFF2-40B4-BE49-F238E27FC236}">
                  <a16:creationId xmlns:a16="http://schemas.microsoft.com/office/drawing/2014/main" id="{E97D7CBF-2556-9448-B128-D429F8CD9B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5" y="2148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57" name="Line 231">
              <a:extLst>
                <a:ext uri="{FF2B5EF4-FFF2-40B4-BE49-F238E27FC236}">
                  <a16:creationId xmlns:a16="http://schemas.microsoft.com/office/drawing/2014/main" id="{91066A89-8E25-4E47-B057-212049AA7F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5" y="2755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58" name="Line 232">
              <a:extLst>
                <a:ext uri="{FF2B5EF4-FFF2-40B4-BE49-F238E27FC236}">
                  <a16:creationId xmlns:a16="http://schemas.microsoft.com/office/drawing/2014/main" id="{99793FED-F43F-0F46-8787-EF700EDA78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5" y="2390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59" name="Line 233">
              <a:extLst>
                <a:ext uri="{FF2B5EF4-FFF2-40B4-BE49-F238E27FC236}">
                  <a16:creationId xmlns:a16="http://schemas.microsoft.com/office/drawing/2014/main" id="{B3020DEA-7C72-5549-BD94-83D54ED7C2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5" y="2511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60" name="Line 234">
              <a:extLst>
                <a:ext uri="{FF2B5EF4-FFF2-40B4-BE49-F238E27FC236}">
                  <a16:creationId xmlns:a16="http://schemas.microsoft.com/office/drawing/2014/main" id="{81954FFF-33B0-9F43-862C-3AC1BCC7B68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5" y="2273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61" name="Line 235">
              <a:extLst>
                <a:ext uri="{FF2B5EF4-FFF2-40B4-BE49-F238E27FC236}">
                  <a16:creationId xmlns:a16="http://schemas.microsoft.com/office/drawing/2014/main" id="{894BDF3B-C1A5-9449-8329-BE339CE0DD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5" y="1905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62" name="Line 236">
              <a:extLst>
                <a:ext uri="{FF2B5EF4-FFF2-40B4-BE49-F238E27FC236}">
                  <a16:creationId xmlns:a16="http://schemas.microsoft.com/office/drawing/2014/main" id="{07D7EF6B-9B6A-FF42-8AAD-DE0F5F3B5E6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5" y="2875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63" name="Text Box 237">
              <a:extLst>
                <a:ext uri="{FF2B5EF4-FFF2-40B4-BE49-F238E27FC236}">
                  <a16:creationId xmlns:a16="http://schemas.microsoft.com/office/drawing/2014/main" id="{58E21377-B3CA-F542-9FCB-6D3499FA6E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70" y="2522"/>
              <a:ext cx="309" cy="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000" b="1">
                  <a:solidFill>
                    <a:srgbClr val="01189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س</a:t>
              </a:r>
              <a:endParaRPr lang="en-US" altLang="ar-SA" sz="2000">
                <a:solidFill>
                  <a:srgbClr val="011893"/>
                </a:solidFill>
              </a:endParaRPr>
            </a:p>
          </p:txBody>
        </p:sp>
        <p:sp>
          <p:nvSpPr>
            <p:cNvPr id="164" name="Text Box 238">
              <a:extLst>
                <a:ext uri="{FF2B5EF4-FFF2-40B4-BE49-F238E27FC236}">
                  <a16:creationId xmlns:a16="http://schemas.microsoft.com/office/drawing/2014/main" id="{C5670599-BC29-214A-981E-FA52429140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67" y="572"/>
              <a:ext cx="310" cy="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000" b="1">
                  <a:solidFill>
                    <a:srgbClr val="01189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ص</a:t>
              </a:r>
              <a:endParaRPr lang="en-US" altLang="ar-SA" sz="2000">
                <a:solidFill>
                  <a:srgbClr val="011893"/>
                </a:solidFill>
              </a:endParaRPr>
            </a:p>
          </p:txBody>
        </p:sp>
        <p:sp>
          <p:nvSpPr>
            <p:cNvPr id="165" name="Line 239">
              <a:extLst>
                <a:ext uri="{FF2B5EF4-FFF2-40B4-BE49-F238E27FC236}">
                  <a16:creationId xmlns:a16="http://schemas.microsoft.com/office/drawing/2014/main" id="{54859F0E-BFE4-6040-9E67-32DE671223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4" y="814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66" name="Line 240">
              <a:extLst>
                <a:ext uri="{FF2B5EF4-FFF2-40B4-BE49-F238E27FC236}">
                  <a16:creationId xmlns:a16="http://schemas.microsoft.com/office/drawing/2014/main" id="{EEA45D54-A0BE-664C-B488-91D8AB3209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51" y="814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</p:grpSp>
      <p:sp>
        <p:nvSpPr>
          <p:cNvPr id="167" name="Text Box 87">
            <a:extLst>
              <a:ext uri="{FF2B5EF4-FFF2-40B4-BE49-F238E27FC236}">
                <a16:creationId xmlns:a16="http://schemas.microsoft.com/office/drawing/2014/main" id="{CEDB3365-FF54-DF49-9A3A-10AC06ED72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8992" y="1454917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ar-SA" sz="2400" b="1">
                <a:solidFill>
                  <a:srgbClr val="01189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</a:p>
        </p:txBody>
      </p:sp>
      <p:sp>
        <p:nvSpPr>
          <p:cNvPr id="168" name="Text Box 87">
            <a:extLst>
              <a:ext uri="{FF2B5EF4-FFF2-40B4-BE49-F238E27FC236}">
                <a16:creationId xmlns:a16="http://schemas.microsoft.com/office/drawing/2014/main" id="{5E2BCAC6-C8E9-D04A-86E3-3BA97447F8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3829" y="3005905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ar-SA" sz="2400" b="1">
                <a:solidFill>
                  <a:srgbClr val="01189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</a:p>
        </p:txBody>
      </p:sp>
      <p:sp>
        <p:nvSpPr>
          <p:cNvPr id="169" name="Text Box 87">
            <a:extLst>
              <a:ext uri="{FF2B5EF4-FFF2-40B4-BE49-F238E27FC236}">
                <a16:creationId xmlns:a16="http://schemas.microsoft.com/office/drawing/2014/main" id="{33A2E4D3-4A31-DB49-AE98-E791C70915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3854" y="1397767"/>
            <a:ext cx="1587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11893"/>
                </a:solidFill>
              </a:rPr>
              <a:t>( ــ ٨ ، ١٤ )</a:t>
            </a:r>
            <a:endParaRPr lang="en-US" altLang="ar-SA" sz="2400" b="1">
              <a:solidFill>
                <a:srgbClr val="011893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70" name="Text Box 87">
            <a:extLst>
              <a:ext uri="{FF2B5EF4-FFF2-40B4-BE49-F238E27FC236}">
                <a16:creationId xmlns:a16="http://schemas.microsoft.com/office/drawing/2014/main" id="{28F12512-C705-294F-A569-012E19A5B8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8629" y="2982092"/>
            <a:ext cx="1587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11893"/>
                </a:solidFill>
              </a:rPr>
              <a:t>( ــ ١٢ ، ٦ )</a:t>
            </a:r>
            <a:endParaRPr lang="en-US" altLang="ar-SA" sz="2400" b="1">
              <a:solidFill>
                <a:srgbClr val="011893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71" name="AutoShape 144">
            <a:extLst>
              <a:ext uri="{FF2B5EF4-FFF2-40B4-BE49-F238E27FC236}">
                <a16:creationId xmlns:a16="http://schemas.microsoft.com/office/drawing/2014/main" id="{6E49DE27-FED6-C346-A1D5-52B72347C5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3442" y="5393505"/>
            <a:ext cx="2844800" cy="1296987"/>
          </a:xfrm>
          <a:prstGeom prst="wedgeRoundRectCallout">
            <a:avLst>
              <a:gd name="adj1" fmla="val -39398"/>
              <a:gd name="adj2" fmla="val -128458"/>
              <a:gd name="adj3" fmla="val 16667"/>
            </a:avLst>
          </a:prstGeom>
          <a:solidFill>
            <a:srgbClr val="E6EAC4">
              <a:alpha val="6196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>
                <a:solidFill>
                  <a:srgbClr val="C00000"/>
                </a:solidFill>
              </a:rPr>
              <a:t>المقطع السيني = ــ ١٥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>
                <a:solidFill>
                  <a:srgbClr val="00B050"/>
                </a:solidFill>
              </a:rPr>
              <a:t>وهو يمثل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>
                <a:solidFill>
                  <a:srgbClr val="00B050"/>
                </a:solidFill>
              </a:rPr>
              <a:t>حل المعادلة</a:t>
            </a:r>
            <a:endParaRPr lang="en-US" altLang="ar-SA" sz="2400" b="1" dirty="0">
              <a:solidFill>
                <a:srgbClr val="00B050"/>
              </a:solidFill>
            </a:endParaRPr>
          </a:p>
        </p:txBody>
      </p:sp>
      <p:sp>
        <p:nvSpPr>
          <p:cNvPr id="172" name="Line 139">
            <a:extLst>
              <a:ext uri="{FF2B5EF4-FFF2-40B4-BE49-F238E27FC236}">
                <a16:creationId xmlns:a16="http://schemas.microsoft.com/office/drawing/2014/main" id="{7D575AE9-0889-6748-B58B-B11C97AD2A0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03904" y="1067567"/>
            <a:ext cx="1792288" cy="411797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>
              <a:solidFill>
                <a:srgbClr val="011893"/>
              </a:solidFill>
            </a:endParaRPr>
          </a:p>
        </p:txBody>
      </p:sp>
      <p:sp>
        <p:nvSpPr>
          <p:cNvPr id="173" name="Text Box 87">
            <a:extLst>
              <a:ext uri="{FF2B5EF4-FFF2-40B4-BE49-F238E27FC236}">
                <a16:creationId xmlns:a16="http://schemas.microsoft.com/office/drawing/2014/main" id="{882F675E-BD35-D049-B7E5-FFD1F70865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0592" y="4134617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ar-SA" sz="2400" b="1">
                <a:solidFill>
                  <a:srgbClr val="01189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</a:p>
        </p:txBody>
      </p:sp>
      <p:sp>
        <p:nvSpPr>
          <p:cNvPr id="174" name="مربع نص 10">
            <a:extLst>
              <a:ext uri="{FF2B5EF4-FFF2-40B4-BE49-F238E27FC236}">
                <a16:creationId xmlns:a16="http://schemas.microsoft.com/office/drawing/2014/main" id="{20B795E3-FF32-DC41-A647-FC5BFEB1D6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5301" y="2133317"/>
            <a:ext cx="12239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1800" dirty="0">
                <a:solidFill>
                  <a:srgbClr val="C00000"/>
                </a:solidFill>
              </a:rPr>
              <a:t>صـ٧٢</a:t>
            </a:r>
          </a:p>
        </p:txBody>
      </p:sp>
      <p:sp>
        <p:nvSpPr>
          <p:cNvPr id="175" name="Text Box 87">
            <a:extLst>
              <a:ext uri="{FF2B5EF4-FFF2-40B4-BE49-F238E27FC236}">
                <a16:creationId xmlns:a16="http://schemas.microsoft.com/office/drawing/2014/main" id="{DF6298EF-2195-5D46-862E-CD8128E87A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4392" y="2643955"/>
            <a:ext cx="327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11893"/>
                </a:solidFill>
              </a:rPr>
              <a:t>٠ = ٢ س + ٣٠</a:t>
            </a:r>
            <a:endParaRPr lang="en-US" altLang="ar-SA" sz="2400" b="1">
              <a:solidFill>
                <a:srgbClr val="011893"/>
              </a:solidFill>
            </a:endParaRPr>
          </a:p>
        </p:txBody>
      </p:sp>
      <p:sp>
        <p:nvSpPr>
          <p:cNvPr id="176" name="Text Box 87">
            <a:extLst>
              <a:ext uri="{FF2B5EF4-FFF2-40B4-BE49-F238E27FC236}">
                <a16:creationId xmlns:a16="http://schemas.microsoft.com/office/drawing/2014/main" id="{49B0E264-4E82-6E43-B243-900BAD43BA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8067" y="2337567"/>
            <a:ext cx="358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11893"/>
                </a:solidFill>
              </a:rPr>
              <a:t>٥</a:t>
            </a:r>
            <a:endParaRPr lang="en-US" altLang="ar-SA" sz="2400" b="1">
              <a:solidFill>
                <a:srgbClr val="011893"/>
              </a:solidFill>
            </a:endParaRPr>
          </a:p>
        </p:txBody>
      </p:sp>
      <p:sp>
        <p:nvSpPr>
          <p:cNvPr id="177" name="Text Box 87">
            <a:extLst>
              <a:ext uri="{FF2B5EF4-FFF2-40B4-BE49-F238E27FC236}">
                <a16:creationId xmlns:a16="http://schemas.microsoft.com/office/drawing/2014/main" id="{1A06BEF3-EF6E-144D-B038-BA63256DDC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2804" y="1993080"/>
            <a:ext cx="358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11893"/>
                </a:solidFill>
              </a:rPr>
              <a:t>٥</a:t>
            </a:r>
            <a:endParaRPr lang="en-US" altLang="ar-SA" sz="2400" b="1">
              <a:solidFill>
                <a:srgbClr val="011893"/>
              </a:solidFill>
            </a:endParaRPr>
          </a:p>
        </p:txBody>
      </p:sp>
      <p:sp>
        <p:nvSpPr>
          <p:cNvPr id="178" name="مستطيل 177">
            <a:extLst>
              <a:ext uri="{FF2B5EF4-FFF2-40B4-BE49-F238E27FC236}">
                <a16:creationId xmlns:a16="http://schemas.microsoft.com/office/drawing/2014/main" id="{1A3170DD-5281-6E4C-A9BE-B64968AFD4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17379" y="2053405"/>
            <a:ext cx="3190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ar-SA" altLang="ar-SA" sz="1800">
                <a:solidFill>
                  <a:srgbClr val="011893"/>
                </a:solidFill>
              </a:rPr>
              <a:t>×</a:t>
            </a:r>
          </a:p>
        </p:txBody>
      </p:sp>
      <p:sp>
        <p:nvSpPr>
          <p:cNvPr id="179" name="Text Box 87">
            <a:extLst>
              <a:ext uri="{FF2B5EF4-FFF2-40B4-BE49-F238E27FC236}">
                <a16:creationId xmlns:a16="http://schemas.microsoft.com/office/drawing/2014/main" id="{D51E641C-A1A1-9E48-BEC9-6DF8AB73E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4853" y="406466"/>
            <a:ext cx="3515044" cy="461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B050"/>
                </a:solidFill>
              </a:rPr>
              <a:t>حل المعادلة التي لها جذر واحد</a:t>
            </a:r>
            <a:endParaRPr lang="en-US" altLang="ar-SA" sz="2400" b="1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80" name="حبر 179">
                <a:extLst>
                  <a:ext uri="{FF2B5EF4-FFF2-40B4-BE49-F238E27FC236}">
                    <a16:creationId xmlns:a16="http://schemas.microsoft.com/office/drawing/2014/main" id="{B9AF0976-1DC9-E34E-B685-2C3267D59206}"/>
                  </a:ext>
                </a:extLst>
              </p14:cNvPr>
              <p14:cNvContentPartPr/>
              <p14:nvPr/>
            </p14:nvContentPartPr>
            <p14:xfrm>
              <a:off x="2888924" y="4394432"/>
              <a:ext cx="717840" cy="123480"/>
            </p14:xfrm>
          </p:contentPart>
        </mc:Choice>
        <mc:Fallback xmlns="">
          <p:pic>
            <p:nvPicPr>
              <p:cNvPr id="180" name="حبر 179">
                <a:extLst>
                  <a:ext uri="{FF2B5EF4-FFF2-40B4-BE49-F238E27FC236}">
                    <a16:creationId xmlns:a16="http://schemas.microsoft.com/office/drawing/2014/main" id="{B9AF0976-1DC9-E34E-B685-2C3267D5920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879564" y="4385072"/>
                <a:ext cx="736560" cy="1422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4F52EF29-1979-464B-95BF-0B85365B2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22622" y="6370934"/>
            <a:ext cx="2743200" cy="365125"/>
          </a:xfrm>
        </p:spPr>
        <p:txBody>
          <a:bodyPr/>
          <a:lstStyle/>
          <a:p>
            <a:fld id="{F925E5B0-F6F0-B247-8487-6A2CF50D42E2}" type="slidenum">
              <a:rPr lang="ar-SA" smtClean="0"/>
              <a:t>210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1641713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drape" invX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800" decel="100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800" decel="100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800" decel="100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800" decel="100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800" decel="100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800" decel="100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800" decel="100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800" decel="100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800" decel="100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800" decel="100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800" decel="100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800" decel="100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800" decel="100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800" decel="100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800" decel="100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800" decel="100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800" decel="100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800" decel="100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800" decel="100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800" decel="100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800" decel="100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800" decel="100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800" decel="100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800" decel="100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800" decel="100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800" decel="100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800" decel="100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800" decel="100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800" decel="100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800" decel="100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800" decel="100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800" decel="100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800" decel="100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800" decel="100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800" decel="100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800" decel="100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800" decel="100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800" decel="100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/>
      <p:bldP spid="110" grpId="0"/>
      <p:bldP spid="112" grpId="0"/>
      <p:bldP spid="113" grpId="0"/>
      <p:bldP spid="114" grpId="0"/>
      <p:bldP spid="115" grpId="0"/>
      <p:bldP spid="116" grpId="0"/>
      <p:bldP spid="117" grpId="0"/>
      <p:bldP spid="118" grpId="0"/>
      <p:bldP spid="125" grpId="0"/>
      <p:bldP spid="126" grpId="0"/>
      <p:bldP spid="167" grpId="0"/>
      <p:bldP spid="168" grpId="0"/>
      <p:bldP spid="169" grpId="0"/>
      <p:bldP spid="170" grpId="0"/>
      <p:bldP spid="171" grpId="0" animBg="1"/>
      <p:bldP spid="173" grpId="0"/>
      <p:bldP spid="175" grpId="0"/>
      <p:bldP spid="176" grpId="0"/>
      <p:bldP spid="177" grpId="0"/>
      <p:bldP spid="17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>
            <a:extLst>
              <a:ext uri="{FF2B5EF4-FFF2-40B4-BE49-F238E27FC236}">
                <a16:creationId xmlns:a16="http://schemas.microsoft.com/office/drawing/2014/main" id="{8C0ED7A3-8A30-3A4C-8347-C9ACC9F689BD}"/>
              </a:ext>
            </a:extLst>
          </p:cNvPr>
          <p:cNvSpPr/>
          <p:nvPr/>
        </p:nvSpPr>
        <p:spPr>
          <a:xfrm>
            <a:off x="353878" y="178229"/>
            <a:ext cx="11484244" cy="6408711"/>
          </a:xfrm>
          <a:prstGeom prst="round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13D672F3-C997-1A47-A4EB-0D6E943191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7238" y="833352"/>
            <a:ext cx="11016137" cy="558173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4" name="مستطيل مستدير الزوايا 103">
            <a:extLst>
              <a:ext uri="{FF2B5EF4-FFF2-40B4-BE49-F238E27FC236}">
                <a16:creationId xmlns:a16="http://schemas.microsoft.com/office/drawing/2014/main" id="{806B5BCE-B8FB-714B-9BA9-776E13079A62}"/>
              </a:ext>
            </a:extLst>
          </p:cNvPr>
          <p:cNvSpPr/>
          <p:nvPr/>
        </p:nvSpPr>
        <p:spPr>
          <a:xfrm>
            <a:off x="595595" y="618319"/>
            <a:ext cx="11096787" cy="579677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5" name="مستطيل مستدير الزوايا 104">
            <a:extLst>
              <a:ext uri="{FF2B5EF4-FFF2-40B4-BE49-F238E27FC236}">
                <a16:creationId xmlns:a16="http://schemas.microsoft.com/office/drawing/2014/main" id="{6566C454-AECE-FD4E-A839-C7201BE18EC6}"/>
              </a:ext>
            </a:extLst>
          </p:cNvPr>
          <p:cNvSpPr/>
          <p:nvPr/>
        </p:nvSpPr>
        <p:spPr>
          <a:xfrm>
            <a:off x="636091" y="614389"/>
            <a:ext cx="11096787" cy="579677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F9CC5B45-3701-EB40-A57C-92F94AE26A8A}"/>
              </a:ext>
            </a:extLst>
          </p:cNvPr>
          <p:cNvGrpSpPr/>
          <p:nvPr/>
        </p:nvGrpSpPr>
        <p:grpSpPr>
          <a:xfrm>
            <a:off x="571344" y="614389"/>
            <a:ext cx="11508494" cy="6298245"/>
            <a:chOff x="571344" y="614389"/>
            <a:chExt cx="11508494" cy="6298245"/>
          </a:xfrm>
        </p:grpSpPr>
        <p:sp>
          <p:nvSpPr>
            <p:cNvPr id="106" name="مستطيل مستدير الزوايا 105">
              <a:extLst>
                <a:ext uri="{FF2B5EF4-FFF2-40B4-BE49-F238E27FC236}">
                  <a16:creationId xmlns:a16="http://schemas.microsoft.com/office/drawing/2014/main" id="{84DF02DB-973C-5C4E-940A-5ADFB1DAA22D}"/>
                </a:ext>
              </a:extLst>
            </p:cNvPr>
            <p:cNvSpPr/>
            <p:nvPr/>
          </p:nvSpPr>
          <p:spPr>
            <a:xfrm>
              <a:off x="571344" y="614389"/>
              <a:ext cx="11096787" cy="5796770"/>
            </a:xfrm>
            <a:prstGeom prst="roundRect">
              <a:avLst/>
            </a:prstGeom>
            <a:blipFill>
              <a:blip r:embed="rId4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13" name="صورة 12">
              <a:extLst>
                <a:ext uri="{FF2B5EF4-FFF2-40B4-BE49-F238E27FC236}">
                  <a16:creationId xmlns:a16="http://schemas.microsoft.com/office/drawing/2014/main" id="{94189E1B-BE51-E441-BF0F-EE5AA7AA81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35000"/>
            </a:blip>
            <a:stretch>
              <a:fillRect/>
            </a:stretch>
          </p:blipFill>
          <p:spPr>
            <a:xfrm>
              <a:off x="11119069" y="5949940"/>
              <a:ext cx="960769" cy="962694"/>
            </a:xfrm>
            <a:prstGeom prst="rect">
              <a:avLst/>
            </a:prstGeom>
          </p:spPr>
        </p:pic>
      </p:grpSp>
      <p:pic>
        <p:nvPicPr>
          <p:cNvPr id="101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00181BFC-BD5C-3241-A39B-D15D788AA2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824973" y="-44605"/>
            <a:ext cx="127859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" name="مستطيل 106">
            <a:extLst>
              <a:ext uri="{FF2B5EF4-FFF2-40B4-BE49-F238E27FC236}">
                <a16:creationId xmlns:a16="http://schemas.microsoft.com/office/drawing/2014/main" id="{97CA8C4D-DC24-0A43-B441-228E8D43B608}"/>
              </a:ext>
            </a:extLst>
          </p:cNvPr>
          <p:cNvSpPr/>
          <p:nvPr/>
        </p:nvSpPr>
        <p:spPr>
          <a:xfrm rot="385153">
            <a:off x="10005813" y="99967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 err="1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تاكد</a:t>
            </a:r>
            <a:endParaRPr lang="ar-SA" sz="3200" b="1" dirty="0">
              <a:ln w="9525">
                <a:solidFill>
                  <a:prstClr val="black"/>
                </a:solidFill>
                <a:prstDash val="solid"/>
              </a:ln>
              <a:solidFill>
                <a:srgbClr val="D58C2E">
                  <a:lumMod val="50000"/>
                </a:srgbClr>
              </a:solidFill>
              <a:effectLst>
                <a:outerShdw blurRad="12700" dist="38100" dir="2700000" algn="tl" rotWithShape="0">
                  <a:srgbClr val="C9492C">
                    <a:lumMod val="60000"/>
                    <a:lumOff val="40000"/>
                  </a:srgbClr>
                </a:outerShdw>
              </a:effectLst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498F7D1C-6094-284C-9F06-D3118BD7B345}"/>
              </a:ext>
            </a:extLst>
          </p:cNvPr>
          <p:cNvGrpSpPr/>
          <p:nvPr/>
        </p:nvGrpSpPr>
        <p:grpSpPr>
          <a:xfrm>
            <a:off x="1175017" y="3290"/>
            <a:ext cx="9841965" cy="1169410"/>
            <a:chOff x="1175017" y="147233"/>
            <a:chExt cx="9841965" cy="1169410"/>
          </a:xfrm>
        </p:grpSpPr>
        <p:sp>
          <p:nvSpPr>
            <p:cNvPr id="102" name="مستطيل مستدير الزوايا 101">
              <a:extLst>
                <a:ext uri="{FF2B5EF4-FFF2-40B4-BE49-F238E27FC236}">
                  <a16:creationId xmlns:a16="http://schemas.microsoft.com/office/drawing/2014/main" id="{BA0F24FD-DF89-5A4A-A1C2-61FEADB46786}"/>
                </a:ext>
              </a:extLst>
            </p:cNvPr>
            <p:cNvSpPr/>
            <p:nvPr/>
          </p:nvSpPr>
          <p:spPr>
            <a:xfrm>
              <a:off x="1175017" y="282896"/>
              <a:ext cx="9841965" cy="550456"/>
            </a:xfrm>
            <a:prstGeom prst="roundRect">
              <a:avLst/>
            </a:prstGeom>
            <a:gradFill>
              <a:gsLst>
                <a:gs pos="0">
                  <a:schemeClr val="accent6">
                    <a:lumMod val="40000"/>
                    <a:lumOff val="60000"/>
                  </a:schemeClr>
                </a:gs>
                <a:gs pos="74000">
                  <a:schemeClr val="bg2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grpSp>
          <p:nvGrpSpPr>
            <p:cNvPr id="103" name="مجموعة 102">
              <a:extLst>
                <a:ext uri="{FF2B5EF4-FFF2-40B4-BE49-F238E27FC236}">
                  <a16:creationId xmlns:a16="http://schemas.microsoft.com/office/drawing/2014/main" id="{89B07C66-5BC3-B047-AF48-0920436C0FCB}"/>
                </a:ext>
              </a:extLst>
            </p:cNvPr>
            <p:cNvGrpSpPr/>
            <p:nvPr/>
          </p:nvGrpSpPr>
          <p:grpSpPr>
            <a:xfrm>
              <a:off x="1175018" y="147233"/>
              <a:ext cx="9825293" cy="1169410"/>
              <a:chOff x="1175018" y="147233"/>
              <a:chExt cx="9825293" cy="1169410"/>
            </a:xfrm>
          </p:grpSpPr>
          <p:grpSp>
            <p:nvGrpSpPr>
              <p:cNvPr id="5" name="مجموعة 110">
                <a:extLst>
                  <a:ext uri="{FF2B5EF4-FFF2-40B4-BE49-F238E27FC236}">
                    <a16:creationId xmlns:a16="http://schemas.microsoft.com/office/drawing/2014/main" id="{D8FB447C-78AE-5B4C-A916-DB9DF6511D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10089210" y="312255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6" name="مجموعة 111">
                  <a:extLst>
                    <a:ext uri="{FF2B5EF4-FFF2-40B4-BE49-F238E27FC236}">
                      <a16:creationId xmlns:a16="http://schemas.microsoft.com/office/drawing/2014/main" id="{67D72977-B08C-7D4E-B0D7-DBDA2819BE6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9" name="مستطيل مستدير الزوايا 8">
                    <a:extLst>
                      <a:ext uri="{FF2B5EF4-FFF2-40B4-BE49-F238E27FC236}">
                        <a16:creationId xmlns:a16="http://schemas.microsoft.com/office/drawing/2014/main" id="{B11773FE-C44F-974B-B5B8-2B35FCAF8528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10" name="مستطيل مستدير الزوايا 9">
                    <a:extLst>
                      <a:ext uri="{FF2B5EF4-FFF2-40B4-BE49-F238E27FC236}">
                        <a16:creationId xmlns:a16="http://schemas.microsoft.com/office/drawing/2014/main" id="{7B167454-792B-D94C-9DDF-E60B4E635265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11" name="مستطيل مستدير الزوايا 10">
                    <a:extLst>
                      <a:ext uri="{FF2B5EF4-FFF2-40B4-BE49-F238E27FC236}">
                        <a16:creationId xmlns:a16="http://schemas.microsoft.com/office/drawing/2014/main" id="{AE14DBDD-5CEB-A747-9A03-AE00ACDFBD92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12" name="مستطيل مستدير الزوايا 11">
                    <a:extLst>
                      <a:ext uri="{FF2B5EF4-FFF2-40B4-BE49-F238E27FC236}">
                        <a16:creationId xmlns:a16="http://schemas.microsoft.com/office/drawing/2014/main" id="{BA5D3C2D-21AD-ED41-B069-C79CE954970A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" name="Google Shape;153;p5">
                  <a:extLst>
                    <a:ext uri="{FF2B5EF4-FFF2-40B4-BE49-F238E27FC236}">
                      <a16:creationId xmlns:a16="http://schemas.microsoft.com/office/drawing/2014/main" id="{99327B25-9955-0F49-9A23-9631804D749C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" name="Google Shape;153;p5">
                  <a:extLst>
                    <a:ext uri="{FF2B5EF4-FFF2-40B4-BE49-F238E27FC236}">
                      <a16:creationId xmlns:a16="http://schemas.microsoft.com/office/drawing/2014/main" id="{017969FD-F0F8-D34F-BDB6-D812313463D6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5" name="مجموعة 110">
                <a:extLst>
                  <a:ext uri="{FF2B5EF4-FFF2-40B4-BE49-F238E27FC236}">
                    <a16:creationId xmlns:a16="http://schemas.microsoft.com/office/drawing/2014/main" id="{86E76CD3-003F-D947-9014-8F9C6C441A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8633352" y="328049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46" name="مجموعة 111">
                  <a:extLst>
                    <a:ext uri="{FF2B5EF4-FFF2-40B4-BE49-F238E27FC236}">
                      <a16:creationId xmlns:a16="http://schemas.microsoft.com/office/drawing/2014/main" id="{94C35998-35ED-E04B-BE8E-4B91B91686A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49" name="مستطيل مستدير الزوايا 48">
                    <a:extLst>
                      <a:ext uri="{FF2B5EF4-FFF2-40B4-BE49-F238E27FC236}">
                        <a16:creationId xmlns:a16="http://schemas.microsoft.com/office/drawing/2014/main" id="{2E487F7A-09CD-C142-AFB9-6805CC16F0D0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0" name="مستطيل مستدير الزوايا 49">
                    <a:extLst>
                      <a:ext uri="{FF2B5EF4-FFF2-40B4-BE49-F238E27FC236}">
                        <a16:creationId xmlns:a16="http://schemas.microsoft.com/office/drawing/2014/main" id="{1E838335-7CEE-A048-85DC-6D54CE2F3C09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1" name="مستطيل مستدير الزوايا 50">
                    <a:extLst>
                      <a:ext uri="{FF2B5EF4-FFF2-40B4-BE49-F238E27FC236}">
                        <a16:creationId xmlns:a16="http://schemas.microsoft.com/office/drawing/2014/main" id="{E7C7CBDD-7DA1-FB4E-ABA3-33351C66DD3F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52" name="مستطيل مستدير الزوايا 51">
                    <a:extLst>
                      <a:ext uri="{FF2B5EF4-FFF2-40B4-BE49-F238E27FC236}">
                        <a16:creationId xmlns:a16="http://schemas.microsoft.com/office/drawing/2014/main" id="{C0DE696C-F2EC-7B48-B33C-77F7B7339C28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47" name="Google Shape;153;p5">
                  <a:extLst>
                    <a:ext uri="{FF2B5EF4-FFF2-40B4-BE49-F238E27FC236}">
                      <a16:creationId xmlns:a16="http://schemas.microsoft.com/office/drawing/2014/main" id="{2EE3B57C-8BDE-A746-8E4B-B5D1A179AE81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" name="Google Shape;153;p5">
                  <a:extLst>
                    <a:ext uri="{FF2B5EF4-FFF2-40B4-BE49-F238E27FC236}">
                      <a16:creationId xmlns:a16="http://schemas.microsoft.com/office/drawing/2014/main" id="{F406B427-FB9E-F541-8CE6-505B398A1D8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3" name="مجموعة 110">
                <a:extLst>
                  <a:ext uri="{FF2B5EF4-FFF2-40B4-BE49-F238E27FC236}">
                    <a16:creationId xmlns:a16="http://schemas.microsoft.com/office/drawing/2014/main" id="{275C270F-E3F1-464C-B22A-BDD63369D0D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7303136" y="278879"/>
                <a:ext cx="1105793" cy="917531"/>
                <a:chOff x="5245129" y="1929694"/>
                <a:chExt cx="1047244" cy="518194"/>
              </a:xfrm>
            </p:grpSpPr>
            <p:grpSp>
              <p:nvGrpSpPr>
                <p:cNvPr id="54" name="مجموعة 111">
                  <a:extLst>
                    <a:ext uri="{FF2B5EF4-FFF2-40B4-BE49-F238E27FC236}">
                      <a16:creationId xmlns:a16="http://schemas.microsoft.com/office/drawing/2014/main" id="{CA4C9D07-B687-2F45-A2DA-CF7DB5E29DC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45129" y="1929694"/>
                  <a:ext cx="1047244" cy="514828"/>
                  <a:chOff x="5245129" y="1929694"/>
                  <a:chExt cx="1047244" cy="514828"/>
                </a:xfrm>
              </p:grpSpPr>
              <p:sp>
                <p:nvSpPr>
                  <p:cNvPr id="57" name="مستطيل مستدير الزوايا 56">
                    <a:extLst>
                      <a:ext uri="{FF2B5EF4-FFF2-40B4-BE49-F238E27FC236}">
                        <a16:creationId xmlns:a16="http://schemas.microsoft.com/office/drawing/2014/main" id="{937AB966-247A-E143-B768-DD65C35A92D0}"/>
                      </a:ext>
                    </a:extLst>
                  </p:cNvPr>
                  <p:cNvSpPr/>
                  <p:nvPr/>
                </p:nvSpPr>
                <p:spPr>
                  <a:xfrm>
                    <a:off x="5852064" y="234879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8" name="مستطيل مستدير الزوايا 57">
                    <a:extLst>
                      <a:ext uri="{FF2B5EF4-FFF2-40B4-BE49-F238E27FC236}">
                        <a16:creationId xmlns:a16="http://schemas.microsoft.com/office/drawing/2014/main" id="{E6272113-4621-094E-A553-8225F5D538E9}"/>
                      </a:ext>
                    </a:extLst>
                  </p:cNvPr>
                  <p:cNvSpPr/>
                  <p:nvPr/>
                </p:nvSpPr>
                <p:spPr>
                  <a:xfrm>
                    <a:off x="5245129" y="1932728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59" name="مستطيل مستدير الزوايا 58">
                    <a:extLst>
                      <a:ext uri="{FF2B5EF4-FFF2-40B4-BE49-F238E27FC236}">
                        <a16:creationId xmlns:a16="http://schemas.microsoft.com/office/drawing/2014/main" id="{B079C989-BB59-CC4A-93F6-D2D3371D1C9B}"/>
                      </a:ext>
                    </a:extLst>
                  </p:cNvPr>
                  <p:cNvSpPr/>
                  <p:nvPr/>
                </p:nvSpPr>
                <p:spPr>
                  <a:xfrm>
                    <a:off x="5255194" y="234218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60" name="مستطيل مستدير الزوايا 59">
                    <a:extLst>
                      <a:ext uri="{FF2B5EF4-FFF2-40B4-BE49-F238E27FC236}">
                        <a16:creationId xmlns:a16="http://schemas.microsoft.com/office/drawing/2014/main" id="{C7500518-B718-B648-86E6-241F341BBF5F}"/>
                      </a:ext>
                    </a:extLst>
                  </p:cNvPr>
                  <p:cNvSpPr/>
                  <p:nvPr/>
                </p:nvSpPr>
                <p:spPr>
                  <a:xfrm>
                    <a:off x="5894265" y="192969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55" name="Google Shape;153;p5">
                  <a:extLst>
                    <a:ext uri="{FF2B5EF4-FFF2-40B4-BE49-F238E27FC236}">
                      <a16:creationId xmlns:a16="http://schemas.microsoft.com/office/drawing/2014/main" id="{B2C82BAD-209A-2E41-9CC0-B00E01AC4D5A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83629" y="2381954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" name="Google Shape;153;p5">
                  <a:extLst>
                    <a:ext uri="{FF2B5EF4-FFF2-40B4-BE49-F238E27FC236}">
                      <a16:creationId xmlns:a16="http://schemas.microsoft.com/office/drawing/2014/main" id="{BC8FEE3A-B906-C14F-8B28-DE0604757C6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86751" y="1952424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1" name="مجموعة 110">
                <a:extLst>
                  <a:ext uri="{FF2B5EF4-FFF2-40B4-BE49-F238E27FC236}">
                    <a16:creationId xmlns:a16="http://schemas.microsoft.com/office/drawing/2014/main" id="{00CB73BA-1415-1348-A303-627EC4ABA57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5851762" y="336312"/>
                <a:ext cx="1077846" cy="832402"/>
                <a:chOff x="5273639" y="1905166"/>
                <a:chExt cx="1020777" cy="470116"/>
              </a:xfrm>
            </p:grpSpPr>
            <p:grpSp>
              <p:nvGrpSpPr>
                <p:cNvPr id="62" name="مجموعة 111">
                  <a:extLst>
                    <a:ext uri="{FF2B5EF4-FFF2-40B4-BE49-F238E27FC236}">
                      <a16:creationId xmlns:a16="http://schemas.microsoft.com/office/drawing/2014/main" id="{C65943EA-9805-DC45-B06A-EBD9EBF2E99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73639" y="1905166"/>
                  <a:ext cx="1020777" cy="470116"/>
                  <a:chOff x="5273639" y="1905166"/>
                  <a:chExt cx="1020777" cy="470116"/>
                </a:xfrm>
              </p:grpSpPr>
              <p:sp>
                <p:nvSpPr>
                  <p:cNvPr id="65" name="مستطيل مستدير الزوايا 64">
                    <a:extLst>
                      <a:ext uri="{FF2B5EF4-FFF2-40B4-BE49-F238E27FC236}">
                        <a16:creationId xmlns:a16="http://schemas.microsoft.com/office/drawing/2014/main" id="{DC50539E-268F-7743-A958-7EF825B179D6}"/>
                      </a:ext>
                    </a:extLst>
                  </p:cNvPr>
                  <p:cNvSpPr/>
                  <p:nvPr/>
                </p:nvSpPr>
                <p:spPr>
                  <a:xfrm>
                    <a:off x="5896308" y="2279551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66" name="مستطيل مستدير الزوايا 65">
                    <a:extLst>
                      <a:ext uri="{FF2B5EF4-FFF2-40B4-BE49-F238E27FC236}">
                        <a16:creationId xmlns:a16="http://schemas.microsoft.com/office/drawing/2014/main" id="{8B84A0E0-BD45-5D4F-AD8C-7A12A8611FD4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67" name="مستطيل مستدير الزوايا 66">
                    <a:extLst>
                      <a:ext uri="{FF2B5EF4-FFF2-40B4-BE49-F238E27FC236}">
                        <a16:creationId xmlns:a16="http://schemas.microsoft.com/office/drawing/2014/main" id="{42D9D22A-8C1B-6C45-A462-564DAEFBE5C4}"/>
                      </a:ext>
                    </a:extLst>
                  </p:cNvPr>
                  <p:cNvSpPr/>
                  <p:nvPr/>
                </p:nvSpPr>
                <p:spPr>
                  <a:xfrm>
                    <a:off x="5273639" y="2273700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68" name="مستطيل مستدير الزوايا 67">
                    <a:extLst>
                      <a:ext uri="{FF2B5EF4-FFF2-40B4-BE49-F238E27FC236}">
                        <a16:creationId xmlns:a16="http://schemas.microsoft.com/office/drawing/2014/main" id="{0A2C1AE4-C9D0-1D46-969E-A35CF2D5A538}"/>
                      </a:ext>
                    </a:extLst>
                  </p:cNvPr>
                  <p:cNvSpPr/>
                  <p:nvPr/>
                </p:nvSpPr>
                <p:spPr>
                  <a:xfrm>
                    <a:off x="5892765" y="1905166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64" name="Google Shape;153;p5">
                  <a:extLst>
                    <a:ext uri="{FF2B5EF4-FFF2-40B4-BE49-F238E27FC236}">
                      <a16:creationId xmlns:a16="http://schemas.microsoft.com/office/drawing/2014/main" id="{908BF49D-AE8C-674A-B883-1DE0E6B2ED9F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75891" y="191521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" name="Google Shape;153;p5">
                  <a:extLst>
                    <a:ext uri="{FF2B5EF4-FFF2-40B4-BE49-F238E27FC236}">
                      <a16:creationId xmlns:a16="http://schemas.microsoft.com/office/drawing/2014/main" id="{428C837E-DA5C-4C44-914A-56F8C50C1B9C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310332" y="2294965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9" name="مجموعة 110">
                <a:extLst>
                  <a:ext uri="{FF2B5EF4-FFF2-40B4-BE49-F238E27FC236}">
                    <a16:creationId xmlns:a16="http://schemas.microsoft.com/office/drawing/2014/main" id="{449D5064-B5FB-5F49-A92F-ED5C95BCB2B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4480787" y="405541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70" name="مجموعة 111">
                  <a:extLst>
                    <a:ext uri="{FF2B5EF4-FFF2-40B4-BE49-F238E27FC236}">
                      <a16:creationId xmlns:a16="http://schemas.microsoft.com/office/drawing/2014/main" id="{C9A1F6A5-BF46-AB45-8A2E-FD7674A288E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73" name="مستطيل مستدير الزوايا 72">
                    <a:extLst>
                      <a:ext uri="{FF2B5EF4-FFF2-40B4-BE49-F238E27FC236}">
                        <a16:creationId xmlns:a16="http://schemas.microsoft.com/office/drawing/2014/main" id="{0BF05E30-31CF-ED4E-92C4-C9AEC318E356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74" name="مستطيل مستدير الزوايا 73">
                    <a:extLst>
                      <a:ext uri="{FF2B5EF4-FFF2-40B4-BE49-F238E27FC236}">
                        <a16:creationId xmlns:a16="http://schemas.microsoft.com/office/drawing/2014/main" id="{871AE7DF-2CB1-D14A-81A6-D54197715025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75" name="مستطيل مستدير الزوايا 74">
                    <a:extLst>
                      <a:ext uri="{FF2B5EF4-FFF2-40B4-BE49-F238E27FC236}">
                        <a16:creationId xmlns:a16="http://schemas.microsoft.com/office/drawing/2014/main" id="{CB1CA13F-AA0B-2D4D-9DB7-2C5E81941395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76" name="مستطيل مستدير الزوايا 75">
                    <a:extLst>
                      <a:ext uri="{FF2B5EF4-FFF2-40B4-BE49-F238E27FC236}">
                        <a16:creationId xmlns:a16="http://schemas.microsoft.com/office/drawing/2014/main" id="{98D89A3D-9107-344E-8FE2-2FC327ABD9FF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1" name="Google Shape;153;p5">
                  <a:extLst>
                    <a:ext uri="{FF2B5EF4-FFF2-40B4-BE49-F238E27FC236}">
                      <a16:creationId xmlns:a16="http://schemas.microsoft.com/office/drawing/2014/main" id="{A61E54F4-D954-9B4E-BEBE-5E1F8AD0A5A7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" name="Google Shape;153;p5">
                  <a:extLst>
                    <a:ext uri="{FF2B5EF4-FFF2-40B4-BE49-F238E27FC236}">
                      <a16:creationId xmlns:a16="http://schemas.microsoft.com/office/drawing/2014/main" id="{600F0D4C-7D57-5749-997D-6CFF57107C3B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7" name="مجموعة 110">
                <a:extLst>
                  <a:ext uri="{FF2B5EF4-FFF2-40B4-BE49-F238E27FC236}">
                    <a16:creationId xmlns:a16="http://schemas.microsoft.com/office/drawing/2014/main" id="{C8B018B1-D3F4-F640-A0D3-E2BA0ECFC0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3287417" y="405541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78" name="مجموعة 111">
                  <a:extLst>
                    <a:ext uri="{FF2B5EF4-FFF2-40B4-BE49-F238E27FC236}">
                      <a16:creationId xmlns:a16="http://schemas.microsoft.com/office/drawing/2014/main" id="{FB5DEB45-C71D-C54B-B6A2-4C9406B0DF1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81" name="مستطيل مستدير الزوايا 80">
                    <a:extLst>
                      <a:ext uri="{FF2B5EF4-FFF2-40B4-BE49-F238E27FC236}">
                        <a16:creationId xmlns:a16="http://schemas.microsoft.com/office/drawing/2014/main" id="{148C37B4-8079-FE46-9C40-885B4ABCEA97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82" name="مستطيل مستدير الزوايا 81">
                    <a:extLst>
                      <a:ext uri="{FF2B5EF4-FFF2-40B4-BE49-F238E27FC236}">
                        <a16:creationId xmlns:a16="http://schemas.microsoft.com/office/drawing/2014/main" id="{96E25728-DE18-7C40-92BF-8DD66F97FF3D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83" name="مستطيل مستدير الزوايا 82">
                    <a:extLst>
                      <a:ext uri="{FF2B5EF4-FFF2-40B4-BE49-F238E27FC236}">
                        <a16:creationId xmlns:a16="http://schemas.microsoft.com/office/drawing/2014/main" id="{1491CB03-B420-894D-AF97-A012BD8F2232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84" name="مستطيل مستدير الزوايا 83">
                    <a:extLst>
                      <a:ext uri="{FF2B5EF4-FFF2-40B4-BE49-F238E27FC236}">
                        <a16:creationId xmlns:a16="http://schemas.microsoft.com/office/drawing/2014/main" id="{0DAC7330-991B-BE4A-8636-743D7366FFB0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79" name="Google Shape;153;p5">
                  <a:extLst>
                    <a:ext uri="{FF2B5EF4-FFF2-40B4-BE49-F238E27FC236}">
                      <a16:creationId xmlns:a16="http://schemas.microsoft.com/office/drawing/2014/main" id="{728ECFA4-2ECD-7F47-8BC1-B75A6349E0E4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" name="Google Shape;153;p5">
                  <a:extLst>
                    <a:ext uri="{FF2B5EF4-FFF2-40B4-BE49-F238E27FC236}">
                      <a16:creationId xmlns:a16="http://schemas.microsoft.com/office/drawing/2014/main" id="{A9EF06EE-075B-6E4A-AC03-426A2D3F98F5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85" name="مجموعة 110">
                <a:extLst>
                  <a:ext uri="{FF2B5EF4-FFF2-40B4-BE49-F238E27FC236}">
                    <a16:creationId xmlns:a16="http://schemas.microsoft.com/office/drawing/2014/main" id="{EF79F695-C84B-564F-AEFD-35FF22D2BA2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2094047" y="359046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86" name="مجموعة 111">
                  <a:extLst>
                    <a:ext uri="{FF2B5EF4-FFF2-40B4-BE49-F238E27FC236}">
                      <a16:creationId xmlns:a16="http://schemas.microsoft.com/office/drawing/2014/main" id="{DED6A6E3-548C-4A4D-BFF6-962D5A44A9A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89" name="مستطيل مستدير الزوايا 88">
                    <a:extLst>
                      <a:ext uri="{FF2B5EF4-FFF2-40B4-BE49-F238E27FC236}">
                        <a16:creationId xmlns:a16="http://schemas.microsoft.com/office/drawing/2014/main" id="{030EB5C7-565A-EA4C-BF36-CADFE3D9BD20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0" name="مستطيل مستدير الزوايا 89">
                    <a:extLst>
                      <a:ext uri="{FF2B5EF4-FFF2-40B4-BE49-F238E27FC236}">
                        <a16:creationId xmlns:a16="http://schemas.microsoft.com/office/drawing/2014/main" id="{68A9E73F-8DC0-5348-ABDD-39E54CF94633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1" name="مستطيل مستدير الزوايا 90">
                    <a:extLst>
                      <a:ext uri="{FF2B5EF4-FFF2-40B4-BE49-F238E27FC236}">
                        <a16:creationId xmlns:a16="http://schemas.microsoft.com/office/drawing/2014/main" id="{97E5C65D-F5E6-8C44-B404-5D0D2A2E375E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92" name="مستطيل مستدير الزوايا 91">
                    <a:extLst>
                      <a:ext uri="{FF2B5EF4-FFF2-40B4-BE49-F238E27FC236}">
                        <a16:creationId xmlns:a16="http://schemas.microsoft.com/office/drawing/2014/main" id="{8314E805-4D18-4A4E-9210-347645CB0D72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87" name="Google Shape;153;p5">
                  <a:extLst>
                    <a:ext uri="{FF2B5EF4-FFF2-40B4-BE49-F238E27FC236}">
                      <a16:creationId xmlns:a16="http://schemas.microsoft.com/office/drawing/2014/main" id="{88152DAF-4698-964B-80BF-4CD7A200E30B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" name="Google Shape;153;p5">
                  <a:extLst>
                    <a:ext uri="{FF2B5EF4-FFF2-40B4-BE49-F238E27FC236}">
                      <a16:creationId xmlns:a16="http://schemas.microsoft.com/office/drawing/2014/main" id="{4F3079B3-94A4-854A-AFFC-109E4E3EE23D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3" name="مجموعة 110">
                <a:extLst>
                  <a:ext uri="{FF2B5EF4-FFF2-40B4-BE49-F238E27FC236}">
                    <a16:creationId xmlns:a16="http://schemas.microsoft.com/office/drawing/2014/main" id="{831C2CC7-ACDE-7A47-86C7-A65306A2E9A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1009996" y="343252"/>
                <a:ext cx="1076124" cy="746079"/>
                <a:chOff x="5293799" y="1898773"/>
                <a:chExt cx="1019146" cy="421363"/>
              </a:xfrm>
            </p:grpSpPr>
            <p:grpSp>
              <p:nvGrpSpPr>
                <p:cNvPr id="94" name="مجموعة 111">
                  <a:extLst>
                    <a:ext uri="{FF2B5EF4-FFF2-40B4-BE49-F238E27FC236}">
                      <a16:creationId xmlns:a16="http://schemas.microsoft.com/office/drawing/2014/main" id="{9B1E8C9A-D563-404E-AC49-F1EAE311033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3799" y="1898773"/>
                  <a:ext cx="1019146" cy="421363"/>
                  <a:chOff x="5293799" y="1898773"/>
                  <a:chExt cx="1019146" cy="421363"/>
                </a:xfrm>
              </p:grpSpPr>
              <p:sp>
                <p:nvSpPr>
                  <p:cNvPr id="97" name="مستطيل مستدير الزوايا 96">
                    <a:extLst>
                      <a:ext uri="{FF2B5EF4-FFF2-40B4-BE49-F238E27FC236}">
                        <a16:creationId xmlns:a16="http://schemas.microsoft.com/office/drawing/2014/main" id="{28FEA676-9570-9E40-B956-A25836039B7F}"/>
                      </a:ext>
                    </a:extLst>
                  </p:cNvPr>
                  <p:cNvSpPr/>
                  <p:nvPr/>
                </p:nvSpPr>
                <p:spPr>
                  <a:xfrm>
                    <a:off x="5914235" y="222440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8" name="مستطيل مستدير الزوايا 97">
                    <a:extLst>
                      <a:ext uri="{FF2B5EF4-FFF2-40B4-BE49-F238E27FC236}">
                        <a16:creationId xmlns:a16="http://schemas.microsoft.com/office/drawing/2014/main" id="{AAC9DA80-BDF3-B945-A300-B535286B8E54}"/>
                      </a:ext>
                    </a:extLst>
                  </p:cNvPr>
                  <p:cNvSpPr/>
                  <p:nvPr/>
                </p:nvSpPr>
                <p:spPr>
                  <a:xfrm>
                    <a:off x="5293801" y="1906865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  <p:sp>
                <p:nvSpPr>
                  <p:cNvPr id="99" name="مستطيل مستدير الزوايا 98">
                    <a:extLst>
                      <a:ext uri="{FF2B5EF4-FFF2-40B4-BE49-F238E27FC236}">
                        <a16:creationId xmlns:a16="http://schemas.microsoft.com/office/drawing/2014/main" id="{F233800A-F4DF-7A45-8A5A-7B299AAA6404}"/>
                      </a:ext>
                    </a:extLst>
                  </p:cNvPr>
                  <p:cNvSpPr/>
                  <p:nvPr/>
                </p:nvSpPr>
                <p:spPr>
                  <a:xfrm>
                    <a:off x="5293799" y="2224404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/>
                  </a:p>
                </p:txBody>
              </p:sp>
              <p:sp>
                <p:nvSpPr>
                  <p:cNvPr id="100" name="مستطيل مستدير الزوايا 99">
                    <a:extLst>
                      <a:ext uri="{FF2B5EF4-FFF2-40B4-BE49-F238E27FC236}">
                        <a16:creationId xmlns:a16="http://schemas.microsoft.com/office/drawing/2014/main" id="{5BBE4F7E-4FF9-184F-BD0E-6F5A0281CB69}"/>
                      </a:ext>
                    </a:extLst>
                  </p:cNvPr>
                  <p:cNvSpPr/>
                  <p:nvPr/>
                </p:nvSpPr>
                <p:spPr>
                  <a:xfrm>
                    <a:off x="5914837" y="1898773"/>
                    <a:ext cx="398108" cy="95731"/>
                  </a:xfrm>
                  <a:prstGeom prst="roundRect">
                    <a:avLst/>
                  </a:prstGeom>
                  <a:gradFill>
                    <a:gsLst>
                      <a:gs pos="0">
                        <a:schemeClr val="accent3">
                          <a:lumMod val="5000"/>
                          <a:lumOff val="9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30000"/>
                          <a:lumOff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685800">
                      <a:defRPr/>
                    </a:pPr>
                    <a:endParaRPr lang="ar-SA" sz="1350" dirty="0"/>
                  </a:p>
                </p:txBody>
              </p:sp>
            </p:grpSp>
            <p:sp>
              <p:nvSpPr>
                <p:cNvPr id="95" name="Google Shape;153;p5">
                  <a:extLst>
                    <a:ext uri="{FF2B5EF4-FFF2-40B4-BE49-F238E27FC236}">
                      <a16:creationId xmlns:a16="http://schemas.microsoft.com/office/drawing/2014/main" id="{B1338737-B85E-8944-83F3-190E6BB8B029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22837" y="2240588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rgbClr val="D0CFC6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" name="Google Shape;153;p5">
                  <a:extLst>
                    <a:ext uri="{FF2B5EF4-FFF2-40B4-BE49-F238E27FC236}">
                      <a16:creationId xmlns:a16="http://schemas.microsoft.com/office/drawing/2014/main" id="{D2DF8137-45DA-E044-ADA4-F3FDA5178177}"/>
                    </a:ext>
                  </a:extLst>
                </p:cNvPr>
                <p:cNvSpPr/>
                <p:nvPr/>
              </p:nvSpPr>
              <p:spPr bwMode="auto">
                <a:xfrm rot="10800000" flipV="1">
                  <a:off x="5407881" y="1928570"/>
                  <a:ext cx="790983" cy="65934"/>
                </a:xfrm>
                <a:prstGeom prst="flowChartTerminator">
                  <a:avLst/>
                </a:prstGeom>
                <a:gradFill>
                  <a:gsLst>
                    <a:gs pos="0">
                      <a:srgbClr val="595959"/>
                    </a:gs>
                    <a:gs pos="24000">
                      <a:srgbClr val="3F3F3F"/>
                    </a:gs>
                    <a:gs pos="47000">
                      <a:schemeClr val="bg2"/>
                    </a:gs>
                    <a:gs pos="79668">
                      <a:schemeClr val="lt1"/>
                    </a:gs>
                    <a:gs pos="93000">
                      <a:srgbClr val="3F3F3F"/>
                    </a:gs>
                    <a:gs pos="100000">
                      <a:srgbClr val="3F3F3F"/>
                    </a:gs>
                  </a:gsLst>
                  <a:lin ang="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1" lIns="68569" tIns="34275" rIns="68569" bIns="34275" anchor="ctr"/>
                <a:lstStyle/>
                <a:p>
                  <a:pPr algn="ctr" defTabSz="685800">
                    <a:defRPr/>
                  </a:pPr>
                  <a:endParaRPr sz="135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108" name="Text Box 87">
            <a:extLst>
              <a:ext uri="{FF2B5EF4-FFF2-40B4-BE49-F238E27FC236}">
                <a16:creationId xmlns:a16="http://schemas.microsoft.com/office/drawing/2014/main" id="{535BF88B-31EC-A64D-ABB4-1CD14D72EA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9265" y="2493198"/>
            <a:ext cx="2376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2060"/>
                </a:solidFill>
              </a:rPr>
              <a:t>الدالة المرتبطة هي </a:t>
            </a:r>
            <a:r>
              <a:rPr lang="ar-SA" altLang="ar-SA" sz="2400" b="1" dirty="0">
                <a:solidFill>
                  <a:schemeClr val="accent2"/>
                </a:solidFill>
              </a:rPr>
              <a:t>:</a:t>
            </a:r>
            <a:endParaRPr lang="en-US" altLang="ar-SA" sz="2400" b="1" dirty="0"/>
          </a:p>
        </p:txBody>
      </p:sp>
      <p:sp>
        <p:nvSpPr>
          <p:cNvPr id="109" name="Text Box 87">
            <a:extLst>
              <a:ext uri="{FF2B5EF4-FFF2-40B4-BE49-F238E27FC236}">
                <a16:creationId xmlns:a16="http://schemas.microsoft.com/office/drawing/2014/main" id="{7BCBBC26-22A8-C04E-88A6-60AE1FFF5F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6677" y="2505898"/>
            <a:ext cx="3095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FF0000"/>
                </a:solidFill>
              </a:rPr>
              <a:t>د ( س ) = ــ ٢ س + ٦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graphicFrame>
        <p:nvGraphicFramePr>
          <p:cNvPr id="110" name="Group 5">
            <a:extLst>
              <a:ext uri="{FF2B5EF4-FFF2-40B4-BE49-F238E27FC236}">
                <a16:creationId xmlns:a16="http://schemas.microsoft.com/office/drawing/2014/main" id="{F2C10FDD-81A5-DF44-B886-CD870C0CCC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1198599"/>
              </p:ext>
            </p:extLst>
          </p:nvPr>
        </p:nvGraphicFramePr>
        <p:xfrm>
          <a:off x="5697527" y="4758560"/>
          <a:ext cx="4967288" cy="1431925"/>
        </p:xfrm>
        <a:graphic>
          <a:graphicData uri="http://schemas.openxmlformats.org/drawingml/2006/table">
            <a:tbl>
              <a:tblPr rtl="1"/>
              <a:tblGrid>
                <a:gridCol w="19446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1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1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0850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س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د ( س )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263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 </a:t>
                      </a:r>
                      <a:r>
                        <a:rPr kumimoji="0" lang="ar-SA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س</a:t>
                      </a:r>
                      <a:r>
                        <a:rPr kumimoji="0" lang="ar-S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، د ( </a:t>
                      </a:r>
                      <a:r>
                        <a:rPr kumimoji="0" lang="ar-SA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س</a:t>
                      </a:r>
                      <a:r>
                        <a:rPr kumimoji="0" lang="ar-S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) )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1" name="Text Box 87">
            <a:extLst>
              <a:ext uri="{FF2B5EF4-FFF2-40B4-BE49-F238E27FC236}">
                <a16:creationId xmlns:a16="http://schemas.microsoft.com/office/drawing/2014/main" id="{CCD45563-F8C8-AA48-9E9F-ADCB8616B6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0265" y="4799835"/>
            <a:ext cx="14065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 dirty="0">
                <a:solidFill>
                  <a:srgbClr val="C00000"/>
                </a:solidFill>
              </a:rPr>
              <a:t>١</a:t>
            </a:r>
            <a:endParaRPr lang="en-US" altLang="ar-SA" sz="2200" b="1" dirty="0">
              <a:solidFill>
                <a:srgbClr val="C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2" name="Text Box 87">
            <a:extLst>
              <a:ext uri="{FF2B5EF4-FFF2-40B4-BE49-F238E27FC236}">
                <a16:creationId xmlns:a16="http://schemas.microsoft.com/office/drawing/2014/main" id="{D334D14D-C9E1-6B42-8C61-7CDD54A018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8965" y="4795073"/>
            <a:ext cx="14065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 dirty="0">
                <a:solidFill>
                  <a:srgbClr val="C00000"/>
                </a:solidFill>
              </a:rPr>
              <a:t>ــ ١</a:t>
            </a:r>
            <a:endParaRPr lang="en-US" altLang="ar-SA" sz="2200" b="1" dirty="0">
              <a:solidFill>
                <a:srgbClr val="C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3" name="Text Box 87">
            <a:extLst>
              <a:ext uri="{FF2B5EF4-FFF2-40B4-BE49-F238E27FC236}">
                <a16:creationId xmlns:a16="http://schemas.microsoft.com/office/drawing/2014/main" id="{17B29C70-9976-D945-AB14-B863616887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0265" y="5268148"/>
            <a:ext cx="14065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 dirty="0">
                <a:solidFill>
                  <a:srgbClr val="002060"/>
                </a:solidFill>
              </a:rPr>
              <a:t>٤</a:t>
            </a:r>
            <a:endParaRPr lang="en-US" altLang="ar-SA" sz="2200" b="1" dirty="0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4" name="Text Box 87">
            <a:extLst>
              <a:ext uri="{FF2B5EF4-FFF2-40B4-BE49-F238E27FC236}">
                <a16:creationId xmlns:a16="http://schemas.microsoft.com/office/drawing/2014/main" id="{F1E03274-7D9D-434E-8977-2E41F5FD88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8965" y="5263385"/>
            <a:ext cx="14065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 dirty="0">
                <a:solidFill>
                  <a:srgbClr val="002060"/>
                </a:solidFill>
              </a:rPr>
              <a:t>٨</a:t>
            </a:r>
            <a:endParaRPr lang="en-US" altLang="ar-SA" sz="2200" b="1" dirty="0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5" name="Text Box 87">
            <a:extLst>
              <a:ext uri="{FF2B5EF4-FFF2-40B4-BE49-F238E27FC236}">
                <a16:creationId xmlns:a16="http://schemas.microsoft.com/office/drawing/2014/main" id="{8D96D61E-A6B6-8041-AD4A-5560A901DF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8827" y="5736460"/>
            <a:ext cx="151288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 dirty="0"/>
              <a:t>( ١ ، ٤)</a:t>
            </a:r>
            <a:endParaRPr lang="en-US" altLang="ar-SA" sz="22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6" name="Text Box 87">
            <a:extLst>
              <a:ext uri="{FF2B5EF4-FFF2-40B4-BE49-F238E27FC236}">
                <a16:creationId xmlns:a16="http://schemas.microsoft.com/office/drawing/2014/main" id="{6E7B43A8-8794-E14B-BCA2-360D8E6DCB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5940" y="5731698"/>
            <a:ext cx="1474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 dirty="0"/>
              <a:t>( ــ ١ ، ٨ )</a:t>
            </a:r>
            <a:endParaRPr lang="en-US" altLang="ar-SA" sz="22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7" name="Text Box 87">
            <a:extLst>
              <a:ext uri="{FF2B5EF4-FFF2-40B4-BE49-F238E27FC236}">
                <a16:creationId xmlns:a16="http://schemas.microsoft.com/office/drawing/2014/main" id="{873BF555-F684-2543-B6EA-7E0343CADD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7827" y="3420298"/>
            <a:ext cx="4862513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 dirty="0">
                <a:solidFill>
                  <a:srgbClr val="002060"/>
                </a:solidFill>
              </a:rPr>
              <a:t>اختر لـ </a:t>
            </a:r>
            <a:r>
              <a:rPr lang="ar-SA" altLang="ar-SA" sz="2200" b="1" dirty="0" err="1">
                <a:solidFill>
                  <a:srgbClr val="002060"/>
                </a:solidFill>
              </a:rPr>
              <a:t>س</a:t>
            </a:r>
            <a:r>
              <a:rPr lang="ar-SA" altLang="ar-SA" sz="2200" b="1" dirty="0">
                <a:solidFill>
                  <a:srgbClr val="002060"/>
                </a:solidFill>
              </a:rPr>
              <a:t> عددين من عندك ولتكن  ١ ، ــ ١</a:t>
            </a:r>
            <a:endParaRPr lang="en-US" altLang="ar-SA" sz="2200" b="1" dirty="0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8" name="Rectangle 30">
            <a:extLst>
              <a:ext uri="{FF2B5EF4-FFF2-40B4-BE49-F238E27FC236}">
                <a16:creationId xmlns:a16="http://schemas.microsoft.com/office/drawing/2014/main" id="{4B646138-2452-3340-8D74-52BA237334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5593" y="1204837"/>
            <a:ext cx="4967288" cy="5397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حل المعادلة  ــ ٢ س + ٦ = ٠   بيانيا .</a:t>
            </a:r>
            <a:endParaRPr lang="en-US" altLang="ar-SA" sz="2400" b="1"/>
          </a:p>
        </p:txBody>
      </p:sp>
      <p:grpSp>
        <p:nvGrpSpPr>
          <p:cNvPr id="119" name="Group 31">
            <a:extLst>
              <a:ext uri="{FF2B5EF4-FFF2-40B4-BE49-F238E27FC236}">
                <a16:creationId xmlns:a16="http://schemas.microsoft.com/office/drawing/2014/main" id="{C73CE223-634C-A340-BBA0-C6B16136ECB8}"/>
              </a:ext>
            </a:extLst>
          </p:cNvPr>
          <p:cNvGrpSpPr>
            <a:grpSpLocks/>
          </p:cNvGrpSpPr>
          <p:nvPr/>
        </p:nvGrpSpPr>
        <p:grpSpPr bwMode="auto">
          <a:xfrm>
            <a:off x="1843077" y="1970910"/>
            <a:ext cx="3625850" cy="3890963"/>
            <a:chOff x="158" y="1092"/>
            <a:chExt cx="2284" cy="2451"/>
          </a:xfrm>
        </p:grpSpPr>
        <p:sp>
          <p:nvSpPr>
            <p:cNvPr id="120" name="Line 32">
              <a:extLst>
                <a:ext uri="{FF2B5EF4-FFF2-40B4-BE49-F238E27FC236}">
                  <a16:creationId xmlns:a16="http://schemas.microsoft.com/office/drawing/2014/main" id="{4C8CAA5F-2656-C744-BFA5-7D2FFD7797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88" y="1334"/>
              <a:ext cx="0" cy="2182"/>
            </a:xfrm>
            <a:prstGeom prst="line">
              <a:avLst/>
            </a:prstGeom>
            <a:noFill/>
            <a:ln w="28575">
              <a:solidFill>
                <a:srgbClr val="FF0000">
                  <a:alpha val="58038"/>
                </a:srgbClr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1" name="Line 33">
              <a:extLst>
                <a:ext uri="{FF2B5EF4-FFF2-40B4-BE49-F238E27FC236}">
                  <a16:creationId xmlns:a16="http://schemas.microsoft.com/office/drawing/2014/main" id="{84804EF6-8837-3A48-A1E2-55D6A051DCE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8" y="2559"/>
              <a:ext cx="2062" cy="0"/>
            </a:xfrm>
            <a:prstGeom prst="line">
              <a:avLst/>
            </a:prstGeom>
            <a:noFill/>
            <a:ln w="28575">
              <a:solidFill>
                <a:srgbClr val="FF0000">
                  <a:alpha val="58038"/>
                </a:srgbClr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2" name="Rectangle 34">
              <a:extLst>
                <a:ext uri="{FF2B5EF4-FFF2-40B4-BE49-F238E27FC236}">
                  <a16:creationId xmlns:a16="http://schemas.microsoft.com/office/drawing/2014/main" id="{2E3653B7-0401-7540-B359-6121F440FF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" y="1339"/>
              <a:ext cx="2062" cy="2182"/>
            </a:xfrm>
            <a:prstGeom prst="rect">
              <a:avLst/>
            </a:prstGeom>
            <a:noFill/>
            <a:ln w="19050">
              <a:solidFill>
                <a:srgbClr val="3366FF">
                  <a:alpha val="34901"/>
                </a:srgb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123" name="Line 35">
              <a:extLst>
                <a:ext uri="{FF2B5EF4-FFF2-40B4-BE49-F238E27FC236}">
                  <a16:creationId xmlns:a16="http://schemas.microsoft.com/office/drawing/2014/main" id="{EF50C2FE-17DE-5D46-97FB-E038BBE863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96" y="1334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4" name="Line 36">
              <a:extLst>
                <a:ext uri="{FF2B5EF4-FFF2-40B4-BE49-F238E27FC236}">
                  <a16:creationId xmlns:a16="http://schemas.microsoft.com/office/drawing/2014/main" id="{27F8F6A0-4385-0545-B215-E26E48C0C6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07" y="1334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5" name="Line 37">
              <a:extLst>
                <a:ext uri="{FF2B5EF4-FFF2-40B4-BE49-F238E27FC236}">
                  <a16:creationId xmlns:a16="http://schemas.microsoft.com/office/drawing/2014/main" id="{DAEBF71C-E883-954B-A027-7149472E90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04" y="1334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6" name="Line 38">
              <a:extLst>
                <a:ext uri="{FF2B5EF4-FFF2-40B4-BE49-F238E27FC236}">
                  <a16:creationId xmlns:a16="http://schemas.microsoft.com/office/drawing/2014/main" id="{3E030557-3C46-1C4E-91A6-2C22CFD489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01" y="1334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7" name="Line 39">
              <a:extLst>
                <a:ext uri="{FF2B5EF4-FFF2-40B4-BE49-F238E27FC236}">
                  <a16:creationId xmlns:a16="http://schemas.microsoft.com/office/drawing/2014/main" id="{CE2E7814-C2F1-9E47-B9B3-2890257757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3" y="1334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8" name="Line 40">
              <a:extLst>
                <a:ext uri="{FF2B5EF4-FFF2-40B4-BE49-F238E27FC236}">
                  <a16:creationId xmlns:a16="http://schemas.microsoft.com/office/drawing/2014/main" id="{100F2A15-FDAB-444E-8343-A2134CBA4F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5" y="1334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9" name="Line 41">
              <a:extLst>
                <a:ext uri="{FF2B5EF4-FFF2-40B4-BE49-F238E27FC236}">
                  <a16:creationId xmlns:a16="http://schemas.microsoft.com/office/drawing/2014/main" id="{8ECEF127-9BC4-5C4C-907C-71BD89B35C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2" y="1334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30" name="Line 42">
              <a:extLst>
                <a:ext uri="{FF2B5EF4-FFF2-40B4-BE49-F238E27FC236}">
                  <a16:creationId xmlns:a16="http://schemas.microsoft.com/office/drawing/2014/main" id="{2BF2C5C1-CB54-1247-8011-05C112CD15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89" y="1334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31" name="Line 43">
              <a:extLst>
                <a:ext uri="{FF2B5EF4-FFF2-40B4-BE49-F238E27FC236}">
                  <a16:creationId xmlns:a16="http://schemas.microsoft.com/office/drawing/2014/main" id="{459A528C-7C80-E242-92EC-C41BC14E4A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05" y="1334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32" name="Line 44">
              <a:extLst>
                <a:ext uri="{FF2B5EF4-FFF2-40B4-BE49-F238E27FC236}">
                  <a16:creationId xmlns:a16="http://schemas.microsoft.com/office/drawing/2014/main" id="{D6CDF399-A42B-FE42-AE7E-EABC7759B9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0" y="1334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33" name="Line 45">
              <a:extLst>
                <a:ext uri="{FF2B5EF4-FFF2-40B4-BE49-F238E27FC236}">
                  <a16:creationId xmlns:a16="http://schemas.microsoft.com/office/drawing/2014/main" id="{184F6426-DF27-084C-A67A-1FF1E5684E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" y="1334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34" name="Line 46">
              <a:extLst>
                <a:ext uri="{FF2B5EF4-FFF2-40B4-BE49-F238E27FC236}">
                  <a16:creationId xmlns:a16="http://schemas.microsoft.com/office/drawing/2014/main" id="{188BDFA8-56DC-A240-A5FC-4C98711451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3" y="1334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35" name="Line 47">
              <a:extLst>
                <a:ext uri="{FF2B5EF4-FFF2-40B4-BE49-F238E27FC236}">
                  <a16:creationId xmlns:a16="http://schemas.microsoft.com/office/drawing/2014/main" id="{8575323D-3811-D744-BE9A-82CB3E22BA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0" y="1334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36" name="Line 48">
              <a:extLst>
                <a:ext uri="{FF2B5EF4-FFF2-40B4-BE49-F238E27FC236}">
                  <a16:creationId xmlns:a16="http://schemas.microsoft.com/office/drawing/2014/main" id="{3AF07C4D-AABD-E449-B807-601B8BF81A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" y="1334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37" name="Line 49">
              <a:extLst>
                <a:ext uri="{FF2B5EF4-FFF2-40B4-BE49-F238E27FC236}">
                  <a16:creationId xmlns:a16="http://schemas.microsoft.com/office/drawing/2014/main" id="{44307A71-7DB1-BE46-AA44-E1299961E0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84" y="1334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38" name="Line 50">
              <a:extLst>
                <a:ext uri="{FF2B5EF4-FFF2-40B4-BE49-F238E27FC236}">
                  <a16:creationId xmlns:a16="http://schemas.microsoft.com/office/drawing/2014/main" id="{704AFBF1-1EAC-CF4D-BC04-0F85C82098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5" y="1361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39" name="Line 51">
              <a:extLst>
                <a:ext uri="{FF2B5EF4-FFF2-40B4-BE49-F238E27FC236}">
                  <a16:creationId xmlns:a16="http://schemas.microsoft.com/office/drawing/2014/main" id="{B1FE09BB-3955-9F4A-86DA-1D0CDE7091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8" y="1456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0" name="Line 52">
              <a:extLst>
                <a:ext uri="{FF2B5EF4-FFF2-40B4-BE49-F238E27FC236}">
                  <a16:creationId xmlns:a16="http://schemas.microsoft.com/office/drawing/2014/main" id="{E3BDCC20-BC86-3A40-AEEC-C9E652E364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8" y="1577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1" name="Line 53">
              <a:extLst>
                <a:ext uri="{FF2B5EF4-FFF2-40B4-BE49-F238E27FC236}">
                  <a16:creationId xmlns:a16="http://schemas.microsoft.com/office/drawing/2014/main" id="{0378A37A-A906-B14B-B472-1B2D07C23C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8" y="1698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2" name="Line 54">
              <a:extLst>
                <a:ext uri="{FF2B5EF4-FFF2-40B4-BE49-F238E27FC236}">
                  <a16:creationId xmlns:a16="http://schemas.microsoft.com/office/drawing/2014/main" id="{D9F28720-EBE5-A34D-815C-440C6C9CF2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8" y="1819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3" name="Line 55">
              <a:extLst>
                <a:ext uri="{FF2B5EF4-FFF2-40B4-BE49-F238E27FC236}">
                  <a16:creationId xmlns:a16="http://schemas.microsoft.com/office/drawing/2014/main" id="{C494F938-27B4-E44A-AAF3-D71B33ED40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8" y="1940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4" name="Line 56">
              <a:extLst>
                <a:ext uri="{FF2B5EF4-FFF2-40B4-BE49-F238E27FC236}">
                  <a16:creationId xmlns:a16="http://schemas.microsoft.com/office/drawing/2014/main" id="{129689C8-1305-1C48-8C53-9A241BD0C0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8" y="2062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5" name="Line 57">
              <a:extLst>
                <a:ext uri="{FF2B5EF4-FFF2-40B4-BE49-F238E27FC236}">
                  <a16:creationId xmlns:a16="http://schemas.microsoft.com/office/drawing/2014/main" id="{80B5334E-891D-DF48-997C-F4FF8CDF9F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8" y="2183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6" name="Line 58">
              <a:extLst>
                <a:ext uri="{FF2B5EF4-FFF2-40B4-BE49-F238E27FC236}">
                  <a16:creationId xmlns:a16="http://schemas.microsoft.com/office/drawing/2014/main" id="{0D341680-0293-2947-BE07-A13581E6ED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8" y="2304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7" name="Line 59">
              <a:extLst>
                <a:ext uri="{FF2B5EF4-FFF2-40B4-BE49-F238E27FC236}">
                  <a16:creationId xmlns:a16="http://schemas.microsoft.com/office/drawing/2014/main" id="{F2D56535-C24C-AB45-BF0B-08206604A9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58" y="3141"/>
              <a:ext cx="2080" cy="17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8" name="Line 60">
              <a:extLst>
                <a:ext uri="{FF2B5EF4-FFF2-40B4-BE49-F238E27FC236}">
                  <a16:creationId xmlns:a16="http://schemas.microsoft.com/office/drawing/2014/main" id="{352D4C64-0F26-3F40-A978-7CF75EC4AF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8" y="2668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9" name="Line 61">
              <a:extLst>
                <a:ext uri="{FF2B5EF4-FFF2-40B4-BE49-F238E27FC236}">
                  <a16:creationId xmlns:a16="http://schemas.microsoft.com/office/drawing/2014/main" id="{D9EB88FC-9445-0849-97F2-9347DC467C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8" y="3275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50" name="Line 62">
              <a:extLst>
                <a:ext uri="{FF2B5EF4-FFF2-40B4-BE49-F238E27FC236}">
                  <a16:creationId xmlns:a16="http://schemas.microsoft.com/office/drawing/2014/main" id="{D200439C-67BD-4445-A064-4C8E11A30D5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8" y="2910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51" name="Line 63">
              <a:extLst>
                <a:ext uri="{FF2B5EF4-FFF2-40B4-BE49-F238E27FC236}">
                  <a16:creationId xmlns:a16="http://schemas.microsoft.com/office/drawing/2014/main" id="{3F3CBA01-BD89-E248-9145-8722C435EDF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8" y="3031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52" name="Line 64">
              <a:extLst>
                <a:ext uri="{FF2B5EF4-FFF2-40B4-BE49-F238E27FC236}">
                  <a16:creationId xmlns:a16="http://schemas.microsoft.com/office/drawing/2014/main" id="{37FA4B70-67E1-BD4F-9D4D-16A49E6474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8" y="2793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53" name="Line 65">
              <a:extLst>
                <a:ext uri="{FF2B5EF4-FFF2-40B4-BE49-F238E27FC236}">
                  <a16:creationId xmlns:a16="http://schemas.microsoft.com/office/drawing/2014/main" id="{85EC742B-92B4-2341-8A13-31C1A80D3E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8" y="2425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54" name="Line 66">
              <a:extLst>
                <a:ext uri="{FF2B5EF4-FFF2-40B4-BE49-F238E27FC236}">
                  <a16:creationId xmlns:a16="http://schemas.microsoft.com/office/drawing/2014/main" id="{CC1C1AC7-1098-904D-8F40-21F2951B78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8" y="3395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55" name="Text Box 67">
              <a:extLst>
                <a:ext uri="{FF2B5EF4-FFF2-40B4-BE49-F238E27FC236}">
                  <a16:creationId xmlns:a16="http://schemas.microsoft.com/office/drawing/2014/main" id="{2EE3AA2F-037D-0549-A737-A3972C5E0F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33" y="2455"/>
              <a:ext cx="309" cy="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س</a:t>
              </a:r>
              <a:endParaRPr lang="en-US" altLang="ar-SA" sz="2000"/>
            </a:p>
          </p:txBody>
        </p:sp>
        <p:sp>
          <p:nvSpPr>
            <p:cNvPr id="156" name="Text Box 68">
              <a:extLst>
                <a:ext uri="{FF2B5EF4-FFF2-40B4-BE49-F238E27FC236}">
                  <a16:creationId xmlns:a16="http://schemas.microsoft.com/office/drawing/2014/main" id="{07DBDEDF-0CEA-414C-8C6D-CA052BA35D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7" y="1092"/>
              <a:ext cx="310" cy="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ص</a:t>
              </a:r>
              <a:endParaRPr lang="en-US" altLang="ar-SA" sz="2000"/>
            </a:p>
          </p:txBody>
        </p:sp>
        <p:sp>
          <p:nvSpPr>
            <p:cNvPr id="157" name="Line 69">
              <a:extLst>
                <a:ext uri="{FF2B5EF4-FFF2-40B4-BE49-F238E27FC236}">
                  <a16:creationId xmlns:a16="http://schemas.microsoft.com/office/drawing/2014/main" id="{D3F84E28-7168-0340-882F-9FDF3C801A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7" y="1334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58" name="Line 70">
              <a:extLst>
                <a:ext uri="{FF2B5EF4-FFF2-40B4-BE49-F238E27FC236}">
                  <a16:creationId xmlns:a16="http://schemas.microsoft.com/office/drawing/2014/main" id="{F8FBEEC0-F15E-4744-BB21-6F13F97EDD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4" y="1334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59" name="Text Box 87">
            <a:extLst>
              <a:ext uri="{FF2B5EF4-FFF2-40B4-BE49-F238E27FC236}">
                <a16:creationId xmlns:a16="http://schemas.microsoft.com/office/drawing/2014/main" id="{9F5BE5A0-E636-D44C-A0C5-99F04DE16D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8015" y="3271073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ar-SA" sz="2400" b="1">
                <a:solidFill>
                  <a:schemeClr val="accent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  <a:endParaRPr lang="en-US" altLang="ar-SA" sz="2400" b="1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60" name="Text Box 87">
            <a:extLst>
              <a:ext uri="{FF2B5EF4-FFF2-40B4-BE49-F238E27FC236}">
                <a16:creationId xmlns:a16="http://schemas.microsoft.com/office/drawing/2014/main" id="{169CD807-A67E-C843-8CE4-AAEC89232D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4165" y="2493198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ar-SA" sz="2400" b="1">
                <a:solidFill>
                  <a:schemeClr val="accent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  <a:endParaRPr lang="en-US" altLang="ar-SA" sz="2400" b="1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61" name="Text Box 87">
            <a:extLst>
              <a:ext uri="{FF2B5EF4-FFF2-40B4-BE49-F238E27FC236}">
                <a16:creationId xmlns:a16="http://schemas.microsoft.com/office/drawing/2014/main" id="{D9C455F1-6F6B-0440-9411-7A274CEF01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7402" y="3209160"/>
            <a:ext cx="1443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11893"/>
                </a:solidFill>
              </a:rPr>
              <a:t>( ١ ، ٤ )</a:t>
            </a:r>
            <a:endParaRPr lang="en-US" altLang="ar-SA" sz="2400" b="1" dirty="0">
              <a:solidFill>
                <a:srgbClr val="011893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62" name="Text Box 87">
            <a:extLst>
              <a:ext uri="{FF2B5EF4-FFF2-40B4-BE49-F238E27FC236}">
                <a16:creationId xmlns:a16="http://schemas.microsoft.com/office/drawing/2014/main" id="{8965EE71-9BE6-684B-B934-7017835E3B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0515" y="2478910"/>
            <a:ext cx="1516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11893"/>
                </a:solidFill>
              </a:rPr>
              <a:t>( ــ ١ ، ٨ )</a:t>
            </a:r>
            <a:endParaRPr lang="en-US" altLang="ar-SA" sz="2400" b="1" dirty="0">
              <a:solidFill>
                <a:srgbClr val="011893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63" name="Line 75">
            <a:extLst>
              <a:ext uri="{FF2B5EF4-FFF2-40B4-BE49-F238E27FC236}">
                <a16:creationId xmlns:a16="http://schemas.microsoft.com/office/drawing/2014/main" id="{77E19AEC-8D4E-274C-B258-5DD6537C91EE}"/>
              </a:ext>
            </a:extLst>
          </p:cNvPr>
          <p:cNvSpPr>
            <a:spLocks noChangeShapeType="1"/>
          </p:cNvSpPr>
          <p:nvPr/>
        </p:nvSpPr>
        <p:spPr bwMode="auto">
          <a:xfrm>
            <a:off x="2779702" y="1794698"/>
            <a:ext cx="1584325" cy="388778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64" name="Text Box 87">
            <a:extLst>
              <a:ext uri="{FF2B5EF4-FFF2-40B4-BE49-F238E27FC236}">
                <a16:creationId xmlns:a16="http://schemas.microsoft.com/office/drawing/2014/main" id="{148D9842-2CAE-6047-9706-B4EF14D83A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8690" y="4061648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ar-SA" sz="2400" b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</a:p>
        </p:txBody>
      </p:sp>
      <p:sp>
        <p:nvSpPr>
          <p:cNvPr id="165" name="AutoShape 77">
            <a:extLst>
              <a:ext uri="{FF2B5EF4-FFF2-40B4-BE49-F238E27FC236}">
                <a16:creationId xmlns:a16="http://schemas.microsoft.com/office/drawing/2014/main" id="{6FCCC4B0-164B-A54E-BAF4-C8F6277B02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1027" y="5322123"/>
            <a:ext cx="2844800" cy="1296987"/>
          </a:xfrm>
          <a:prstGeom prst="wedgeRoundRectCallout">
            <a:avLst>
              <a:gd name="adj1" fmla="val 15847"/>
              <a:gd name="adj2" fmla="val -123685"/>
              <a:gd name="adj3" fmla="val 16667"/>
            </a:avLst>
          </a:prstGeom>
          <a:solidFill>
            <a:srgbClr val="E6EAC4">
              <a:alpha val="6196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>
                <a:solidFill>
                  <a:srgbClr val="008000"/>
                </a:solidFill>
              </a:rPr>
              <a:t>المقطع السيني = ٣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>
                <a:solidFill>
                  <a:srgbClr val="008000"/>
                </a:solidFill>
              </a:rPr>
              <a:t>وهو يمثل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>
                <a:solidFill>
                  <a:srgbClr val="FF0000"/>
                </a:solidFill>
              </a:rPr>
              <a:t>حل المعادلة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sp>
        <p:nvSpPr>
          <p:cNvPr id="167" name="مربع نص 15">
            <a:extLst>
              <a:ext uri="{FF2B5EF4-FFF2-40B4-BE49-F238E27FC236}">
                <a16:creationId xmlns:a16="http://schemas.microsoft.com/office/drawing/2014/main" id="{DE477681-ABE1-844B-8D8A-3C3729E3AD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69479" y="1961385"/>
            <a:ext cx="898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1800" dirty="0">
                <a:solidFill>
                  <a:srgbClr val="00B050"/>
                </a:solidFill>
              </a:rPr>
              <a:t>١\٧٤</a:t>
            </a:r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D49E197D-B604-D64D-857A-8F3BD549C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009" y="6385356"/>
            <a:ext cx="2743200" cy="365125"/>
          </a:xfrm>
        </p:spPr>
        <p:txBody>
          <a:bodyPr/>
          <a:lstStyle/>
          <a:p>
            <a:fld id="{F925E5B0-F6F0-B247-8487-6A2CF50D42E2}" type="slidenum">
              <a:rPr lang="ar-SA" smtClean="0"/>
              <a:t>211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600470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drape" invX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800" decel="100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800" decel="100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800" decel="100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800" decel="100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800" decel="100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800" decel="100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800" decel="100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800" decel="100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800" decel="100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800" decel="100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800" decel="100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800" decel="100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800" decel="100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800" decel="100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800" decel="100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800" decel="100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800" decel="100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800" decel="100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800" decel="100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800" decel="100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800" decel="100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800" decel="100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800" decel="100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800" decel="100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800" decel="100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  <p:bldP spid="109" grpId="0"/>
      <p:bldP spid="111" grpId="0"/>
      <p:bldP spid="112" grpId="0"/>
      <p:bldP spid="113" grpId="0"/>
      <p:bldP spid="114" grpId="0"/>
      <p:bldP spid="115" grpId="0"/>
      <p:bldP spid="116" grpId="0"/>
      <p:bldP spid="117" grpId="0"/>
      <p:bldP spid="118" grpId="0" animBg="1"/>
      <p:bldP spid="159" grpId="0"/>
      <p:bldP spid="160" grpId="0"/>
      <p:bldP spid="161" grpId="0"/>
      <p:bldP spid="162" grpId="0"/>
      <p:bldP spid="164" grpId="0"/>
      <p:bldP spid="165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1573</Words>
  <Application>Microsoft Macintosh PowerPoint</Application>
  <PresentationFormat>شاشة عريضة</PresentationFormat>
  <Paragraphs>459</Paragraphs>
  <Slides>21</Slides>
  <Notes>10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21</vt:i4>
      </vt:variant>
    </vt:vector>
  </HeadingPairs>
  <TitlesOfParts>
    <vt:vector size="29" baseType="lpstr">
      <vt:lpstr>Arial Unicode MS</vt:lpstr>
      <vt:lpstr>Aldhabi</vt:lpstr>
      <vt:lpstr>Arial</vt:lpstr>
      <vt:lpstr>Beirut</vt:lpstr>
      <vt:lpstr>Calibri</vt:lpstr>
      <vt:lpstr>Calibri Light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بتول فاضل</dc:creator>
  <cp:lastModifiedBy>بتول فاضل</cp:lastModifiedBy>
  <cp:revision>13</cp:revision>
  <dcterms:created xsi:type="dcterms:W3CDTF">2021-09-13T21:59:54Z</dcterms:created>
  <dcterms:modified xsi:type="dcterms:W3CDTF">2021-11-27T12:32:50Z</dcterms:modified>
</cp:coreProperties>
</file>