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63" rtl="1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82" r:id="rId3"/>
    <p:sldId id="279" r:id="rId4"/>
    <p:sldId id="292" r:id="rId5"/>
    <p:sldId id="290" r:id="rId6"/>
    <p:sldId id="293" r:id="rId7"/>
    <p:sldId id="291" r:id="rId8"/>
    <p:sldId id="294" r:id="rId9"/>
    <p:sldId id="295" r:id="rId10"/>
    <p:sldId id="296" r:id="rId11"/>
    <p:sldId id="297" r:id="rId12"/>
    <p:sldId id="298" r:id="rId13"/>
    <p:sldId id="300" r:id="rId14"/>
    <p:sldId id="299" r:id="rId15"/>
    <p:sldId id="301" r:id="rId16"/>
    <p:sldId id="302" r:id="rId17"/>
    <p:sldId id="303" r:id="rId18"/>
    <p:sldId id="305" r:id="rId19"/>
    <p:sldId id="304" r:id="rId20"/>
    <p:sldId id="307" r:id="rId21"/>
    <p:sldId id="306" r:id="rId22"/>
    <p:sldId id="308" r:id="rId23"/>
    <p:sldId id="310" r:id="rId24"/>
    <p:sldId id="309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2" r:id="rId36"/>
    <p:sldId id="321" r:id="rId37"/>
    <p:sldId id="323" r:id="rId38"/>
    <p:sldId id="324" r:id="rId39"/>
    <p:sldId id="325" r:id="rId40"/>
    <p:sldId id="326" r:id="rId4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D0CFC6"/>
    <a:srgbClr val="DFC5DF"/>
    <a:srgbClr val="79C4C4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1408"/>
  </p:normalViewPr>
  <p:slideViewPr>
    <p:cSldViewPr snapToGrid="0" snapToObjects="1">
      <p:cViewPr varScale="1">
        <p:scale>
          <a:sx n="93" d="100"/>
          <a:sy n="93" d="100"/>
        </p:scale>
        <p:origin x="21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D539A36-9CE5-FC4A-8DD2-4281AB70CC58}" type="datetimeFigureOut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D903B40-B892-214D-B349-EC03ED9C6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643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163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800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191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62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8574D5-0EDD-C44D-B67A-DC2ED3D5E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5AE944-97FE-DC4B-B7EA-58F02086A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A6477D-3887-154D-9D03-92DF6B53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780D-D9B1-B94B-B4F8-ACE093E76413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D64FA4-8F57-C64E-B643-BECD7193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06FE70-B5F8-FB4C-8FD1-97532B98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7824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6F5FF2-611A-0642-8C22-4151A228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6F29170-2EFB-684F-87B9-A1B7BC17F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A24839-F44E-FF4E-8BA3-BCF98229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E6F3-1D2B-9448-B6DB-14CF004AC660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ADD363-C236-D54E-ADBA-A6E5B552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3ED76-A261-4044-BB05-0039ACC6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921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B4A6607-36D6-3340-BA30-11842224B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1F99415-D333-E74D-821D-258C061B5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53E3B1-F4D2-7740-8582-5ABBB0F0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7126-8249-0F44-914D-23D8A3D8642C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B5CC32-EF98-1246-853E-2380B1E4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037574-F5F0-7C4C-8C5A-C9BB44DC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4617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0E8283-F423-154C-9CEF-B5B61468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DF48982-ABF4-424C-A0FC-5E3C431BA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0FEDD1-BA57-EB4A-943F-8358EFF6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506B-9977-D847-98A4-DD40A22B9B46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F0D76F-C969-BD4B-8F4F-EE8354BB6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563264-FA22-4D41-BEFA-A2415484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5716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1F94FD-A40C-7741-922D-1C4B84A9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D49CD3B-30B7-D044-B077-435B62243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803AAD-917C-8E4A-8600-48B46FCC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F654-6AB6-1E4A-84D6-5C6397C4A3E8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1D80A0-9D06-6B4D-8337-143A22E7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10F31F-EE97-5C42-B4D5-2888711A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895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5A8635-3FBE-D742-AB47-4583E704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4CDD37-6E3C-2046-94AE-E69EC6A6F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7173B77-DA7F-F84B-9443-B2E8D899C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5F5356F-8823-1E48-8B5B-1F36C346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965EA-0321-D646-9F0E-33AE4D3322DB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6C6C2C-9BB8-6342-8421-463AAB65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6B40F2-D4D2-6E45-BC2D-D3C1C71B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7452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C20A18-B6D9-B248-ACE7-7B672331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9B13B77-2D83-B842-B77A-7F718C1F2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0023A1-4BE6-FD4C-A408-26BB7A51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C3B2AD0-FC5E-8C41-9D0D-83E1FF03E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B0F7F53-E418-B648-8824-9E44E69E7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9D7C6AF-4901-FF42-B5E8-1FB61442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9D5F-B5B3-9D48-9E2C-777509EF5703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EB4A1EC-23FB-8440-9B74-6696294D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3FE76CA-F955-B741-9839-3094F790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796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6DF874-753E-DA46-8A1A-A84D38BD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3ACC81F-401F-9440-B9D0-E165B359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7EAF-7891-AB4C-92A6-7A37B94069F9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0650A1F-A1FB-C34C-B18F-EF6D3FE2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15E1CF-6BFE-B948-876E-F7D8C1C5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7354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7E18432-7757-6946-A2D2-E58842142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10CC-6AC1-E841-A9BD-C0E4C6A982F5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816779B-97C7-9342-BE59-9B9C20F6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589431B-162A-F748-9C24-7DBF22B4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594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04250B-91DB-CF40-AB47-C68770BE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BF2E9E9-6D6A-1E49-849E-1639DFD3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0C09ED7-00FE-8649-9BF0-B19CC5E35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7C68398-55CC-774C-88AB-4797E166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50C5-BCD0-BE44-856D-5E446E846812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59A22A1-C881-404B-968A-134E3C68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1B38123-46E1-B547-AB49-3FF8D7F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37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A4068-F9E9-2146-B482-E7A18740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CCFA106-CC43-1243-B124-CE13A289D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DD74852-21FC-154C-A92A-C9E743DFD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1C01BFF-0A7D-614D-9876-9BB3B1B4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2B81-2C73-0440-92BF-5CD2E2249A52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4B12429-3227-3D4D-A11D-7AA640B8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CA2157-9694-7444-B152-752D6CA0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8578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D2E30F6-5FF2-D845-A0E2-CF642A65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5B85391-B783-8946-95F0-07491781D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582A1C-D4F5-724D-8777-9FB530EF4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3BD80-CB49-B049-8C75-54D098C3ADAB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9CC2ED-046B-DA4C-99D3-CAC0B06CB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AA442B-2526-3C4E-9A39-D395D93B1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713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18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3" Type="http://schemas.openxmlformats.org/officeDocument/2006/relationships/image" Target="../media/image1.jp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20" Type="http://schemas.openxmlformats.org/officeDocument/2006/relationships/hyperlink" Target="https://wordwall.net/ar/resource/5782230/&#1575;&#1608;&#1604;&#1609;-&#1635;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7.jpeg"/><Relationship Id="rId5" Type="http://schemas.openxmlformats.org/officeDocument/2006/relationships/hyperlink" Target="https://pixabay.com/it/lavagna-bianca-bordo-bianco-3205371/" TargetMode="External"/><Relationship Id="rId15" Type="http://schemas.openxmlformats.org/officeDocument/2006/relationships/image" Target="../media/image11.png"/><Relationship Id="rId23" Type="http://schemas.openxmlformats.org/officeDocument/2006/relationships/hyperlink" Target="https://www.meta-calculator.com/graph-paper-maker/" TargetMode="External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jpg"/><Relationship Id="rId14" Type="http://schemas.openxmlformats.org/officeDocument/2006/relationships/image" Target="../media/image10.png"/><Relationship Id="rId22" Type="http://schemas.openxmlformats.org/officeDocument/2006/relationships/image" Target="../media/image16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microsoft.com/office/2007/relationships/hdphoto" Target="../media/hdphoto3.wdp"/><Relationship Id="rId7" Type="http://schemas.openxmlformats.org/officeDocument/2006/relationships/image" Target="../media/image35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microsoft.com/office/2007/relationships/hdphoto" Target="../media/hdphoto3.wdp"/><Relationship Id="rId7" Type="http://schemas.openxmlformats.org/officeDocument/2006/relationships/image" Target="../media/image37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3.wdp"/><Relationship Id="rId7" Type="http://schemas.openxmlformats.org/officeDocument/2006/relationships/image" Target="../media/image37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emf"/><Relationship Id="rId3" Type="http://schemas.microsoft.com/office/2007/relationships/hdphoto" Target="../media/hdphoto3.wdp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7.png"/><Relationship Id="rId5" Type="http://schemas.openxmlformats.org/officeDocument/2006/relationships/image" Target="../media/image13.png"/><Relationship Id="rId10" Type="http://schemas.openxmlformats.org/officeDocument/2006/relationships/image" Target="../media/image26.png"/><Relationship Id="rId4" Type="http://schemas.openxmlformats.org/officeDocument/2006/relationships/image" Target="../media/image20.jpg"/><Relationship Id="rId9" Type="http://schemas.openxmlformats.org/officeDocument/2006/relationships/image" Target="../media/image25.emf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4579378B-3117-404A-83F3-E9A06DAC769E}"/>
              </a:ext>
            </a:extLst>
          </p:cNvPr>
          <p:cNvSpPr txBox="1"/>
          <p:nvPr/>
        </p:nvSpPr>
        <p:spPr>
          <a:xfrm>
            <a:off x="4136994" y="2166151"/>
            <a:ext cx="33024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Empty classroom vector</a:t>
            </a:r>
            <a:endParaRPr lang="ar-SA" dirty="0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98F5387-2739-48EE-9CA5-868EE762B2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5"/>
          <a:stretch/>
        </p:blipFill>
        <p:spPr>
          <a:xfrm>
            <a:off x="22213" y="210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1B8FE48-9CF5-449E-8FDC-2C7B31A10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635" t="3489" r="4829" b="19087"/>
          <a:stretch/>
        </p:blipFill>
        <p:spPr>
          <a:xfrm>
            <a:off x="3722718" y="842343"/>
            <a:ext cx="4802819" cy="301694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4FB47C5-1E91-4A3F-8569-B3ABC92221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18067" r="3264" b="17634"/>
          <a:stretch/>
        </p:blipFill>
        <p:spPr>
          <a:xfrm>
            <a:off x="0" y="3231472"/>
            <a:ext cx="3568823" cy="247687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6753CD-3D7B-44D4-B570-4FD7544EBC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4" y="3683104"/>
            <a:ext cx="1219655" cy="208376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DF2BB89-46E7-4E42-9B1C-6227851AC3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26128" r="8819" b="29201"/>
          <a:stretch/>
        </p:blipFill>
        <p:spPr>
          <a:xfrm>
            <a:off x="1918703" y="3534128"/>
            <a:ext cx="1461853" cy="67388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C43CB9F-5B1D-472D-A82B-A6DA9F3631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8794029" y="1924152"/>
            <a:ext cx="1614258" cy="158250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AC7EBE3E-1E3E-42F6-85E3-01E039E0CA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130" y="1114893"/>
            <a:ext cx="1237663" cy="80925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4C20343D-1C63-4A13-8143-E433141BD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58" y="3630705"/>
            <a:ext cx="1872020" cy="1965491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3D2DF23F-6C12-4B4B-BF1E-F29B6EEDCDE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3568823" y="5443468"/>
            <a:ext cx="5564720" cy="987071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985484F6-0658-41CC-9684-C8696492E67F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3040133" y="1366228"/>
            <a:ext cx="753305" cy="820423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F8763613-A9FB-1541-8B1D-AB10DC562F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02" y="3683104"/>
            <a:ext cx="1400370" cy="2362530"/>
          </a:xfrm>
          <a:prstGeom prst="rect">
            <a:avLst/>
          </a:prstGeom>
        </p:spPr>
      </p:pic>
      <p:grpSp>
        <p:nvGrpSpPr>
          <p:cNvPr id="26" name="مجموعة 71">
            <a:extLst>
              <a:ext uri="{FF2B5EF4-FFF2-40B4-BE49-F238E27FC236}">
                <a16:creationId xmlns:a16="http://schemas.microsoft.com/office/drawing/2014/main" id="{8669176E-4D38-C141-81D8-DF1C5965B4F7}"/>
              </a:ext>
            </a:extLst>
          </p:cNvPr>
          <p:cNvGrpSpPr>
            <a:grpSpLocks/>
          </p:cNvGrpSpPr>
          <p:nvPr/>
        </p:nvGrpSpPr>
        <p:grpSpPr bwMode="auto">
          <a:xfrm>
            <a:off x="10812530" y="281983"/>
            <a:ext cx="1214438" cy="1136650"/>
            <a:chOff x="3326307" y="697407"/>
            <a:chExt cx="5463186" cy="5463186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052A0D8E-B3DC-6949-B6F1-789A2BFEA981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29" name="مجموعة 74">
              <a:extLst>
                <a:ext uri="{FF2B5EF4-FFF2-40B4-BE49-F238E27FC236}">
                  <a16:creationId xmlns:a16="http://schemas.microsoft.com/office/drawing/2014/main" id="{ACD57D00-01D4-3A4F-8969-71BF2C1220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0" name="مربع نص 75">
                <a:extLst>
                  <a:ext uri="{FF2B5EF4-FFF2-40B4-BE49-F238E27FC236}">
                    <a16:creationId xmlns:a16="http://schemas.microsoft.com/office/drawing/2014/main" id="{1C4AA537-54B8-7B49-9961-8E85C6202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3" name="مربع نص 76">
                <a:extLst>
                  <a:ext uri="{FF2B5EF4-FFF2-40B4-BE49-F238E27FC236}">
                    <a16:creationId xmlns:a16="http://schemas.microsoft.com/office/drawing/2014/main" id="{8D53AA99-26AA-A14F-8733-6F611D35E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4" name="مربع نص 77">
                <a:extLst>
                  <a:ext uri="{FF2B5EF4-FFF2-40B4-BE49-F238E27FC236}">
                    <a16:creationId xmlns:a16="http://schemas.microsoft.com/office/drawing/2014/main" id="{6FA1CF7A-FD25-AC4C-8972-03FDCB1D1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5" name="مربع نص 78">
                <a:extLst>
                  <a:ext uri="{FF2B5EF4-FFF2-40B4-BE49-F238E27FC236}">
                    <a16:creationId xmlns:a16="http://schemas.microsoft.com/office/drawing/2014/main" id="{81AB03A0-644C-414F-A685-F31CAAF41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6" name="مربع نص 79">
                <a:extLst>
                  <a:ext uri="{FF2B5EF4-FFF2-40B4-BE49-F238E27FC236}">
                    <a16:creationId xmlns:a16="http://schemas.microsoft.com/office/drawing/2014/main" id="{1D201DB2-EB2B-D14E-A9CF-A1DFAF2C0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7" name="مربع نص 80">
                <a:extLst>
                  <a:ext uri="{FF2B5EF4-FFF2-40B4-BE49-F238E27FC236}">
                    <a16:creationId xmlns:a16="http://schemas.microsoft.com/office/drawing/2014/main" id="{6790DA3E-913D-764D-9FCF-67CD4832D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9" name="مربع نص 81">
                <a:extLst>
                  <a:ext uri="{FF2B5EF4-FFF2-40B4-BE49-F238E27FC236}">
                    <a16:creationId xmlns:a16="http://schemas.microsoft.com/office/drawing/2014/main" id="{0B97BDF4-5134-0A43-8753-E2701D872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1" name="مربع نص 82">
                <a:extLst>
                  <a:ext uri="{FF2B5EF4-FFF2-40B4-BE49-F238E27FC236}">
                    <a16:creationId xmlns:a16="http://schemas.microsoft.com/office/drawing/2014/main" id="{8C735955-CF3E-CB43-AD84-C029967F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2" name="مربع نص 83">
                <a:extLst>
                  <a:ext uri="{FF2B5EF4-FFF2-40B4-BE49-F238E27FC236}">
                    <a16:creationId xmlns:a16="http://schemas.microsoft.com/office/drawing/2014/main" id="{BB50EAEA-BCDC-D64E-B509-AB19C4157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4" name="مربع نص 84">
                <a:extLst>
                  <a:ext uri="{FF2B5EF4-FFF2-40B4-BE49-F238E27FC236}">
                    <a16:creationId xmlns:a16="http://schemas.microsoft.com/office/drawing/2014/main" id="{D57180AF-39FB-3B4F-807A-2ABEE7D45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6" name="مربع نص 85">
                <a:extLst>
                  <a:ext uri="{FF2B5EF4-FFF2-40B4-BE49-F238E27FC236}">
                    <a16:creationId xmlns:a16="http://schemas.microsoft.com/office/drawing/2014/main" id="{EFAA1E25-C5EC-3B4D-A71C-1F4E1AA9A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7" name="مربع نص 86">
                <a:extLst>
                  <a:ext uri="{FF2B5EF4-FFF2-40B4-BE49-F238E27FC236}">
                    <a16:creationId xmlns:a16="http://schemas.microsoft.com/office/drawing/2014/main" id="{F5FD255B-DEB5-8B4D-A790-6A69594E8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D8432A7B-437E-1948-A743-B41C772759AC}"/>
              </a:ext>
            </a:extLst>
          </p:cNvPr>
          <p:cNvGrpSpPr>
            <a:grpSpLocks/>
          </p:cNvGrpSpPr>
          <p:nvPr/>
        </p:nvGrpSpPr>
        <p:grpSpPr bwMode="auto">
          <a:xfrm>
            <a:off x="11393556" y="389933"/>
            <a:ext cx="66675" cy="1009650"/>
            <a:chOff x="5944770" y="1379001"/>
            <a:chExt cx="226260" cy="3927154"/>
          </a:xfrm>
        </p:grpSpPr>
        <p:sp>
          <p:nvSpPr>
            <p:cNvPr id="50" name="مثلث متساوي الساقين 49">
              <a:extLst>
                <a:ext uri="{FF2B5EF4-FFF2-40B4-BE49-F238E27FC236}">
                  <a16:creationId xmlns:a16="http://schemas.microsoft.com/office/drawing/2014/main" id="{36363A4F-4F3B-644B-B871-323EC1C1430A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51" name="مثلث متساوي الساقين 50">
              <a:extLst>
                <a:ext uri="{FF2B5EF4-FFF2-40B4-BE49-F238E27FC236}">
                  <a16:creationId xmlns:a16="http://schemas.microsoft.com/office/drawing/2014/main" id="{8A7CB45E-B2A1-564C-B241-B1C35443B58B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A3FF548D-CC95-C842-8030-13DF9DC5DE9D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1336405" y="494708"/>
            <a:ext cx="63500" cy="787400"/>
            <a:chOff x="5944770" y="1379001"/>
            <a:chExt cx="226260" cy="3927154"/>
          </a:xfrm>
        </p:grpSpPr>
        <p:sp>
          <p:nvSpPr>
            <p:cNvPr id="53" name="مثلث متساوي الساقين 52">
              <a:extLst>
                <a:ext uri="{FF2B5EF4-FFF2-40B4-BE49-F238E27FC236}">
                  <a16:creationId xmlns:a16="http://schemas.microsoft.com/office/drawing/2014/main" id="{9CBC6D7E-2E34-784C-8EB6-8EA6C86A2038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54" name="مثلث متساوي الساقين 53">
              <a:extLst>
                <a:ext uri="{FF2B5EF4-FFF2-40B4-BE49-F238E27FC236}">
                  <a16:creationId xmlns:a16="http://schemas.microsoft.com/office/drawing/2014/main" id="{3CD7DB4D-4A3F-1C4B-B6F1-58FCDC0A8FE6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F0E60FC3-52F7-B64F-8E36-5B2298152B4A}"/>
              </a:ext>
            </a:extLst>
          </p:cNvPr>
          <p:cNvSpPr/>
          <p:nvPr/>
        </p:nvSpPr>
        <p:spPr>
          <a:xfrm>
            <a:off x="11371104" y="83443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906EA289-50FE-1142-9584-9AF8003C2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96" y="973290"/>
            <a:ext cx="1653477" cy="44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C9868255-48B2-854F-B247-531F421F7129}"/>
              </a:ext>
            </a:extLst>
          </p:cNvPr>
          <p:cNvSpPr/>
          <p:nvPr/>
        </p:nvSpPr>
        <p:spPr>
          <a:xfrm>
            <a:off x="4665436" y="1406762"/>
            <a:ext cx="3007108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1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٢-٣</a:t>
            </a:r>
          </a:p>
          <a:p>
            <a:pPr algn="ctr">
              <a:defRPr/>
            </a:pPr>
            <a:r>
              <a:rPr lang="ar-SA" sz="24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تمثيل المعادلات الخطية بيانيا</a:t>
            </a:r>
            <a:endParaRPr lang="ar-SA" sz="24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60" name="مربع نص 5">
            <a:extLst>
              <a:ext uri="{FF2B5EF4-FFF2-40B4-BE49-F238E27FC236}">
                <a16:creationId xmlns:a16="http://schemas.microsoft.com/office/drawing/2014/main" id="{1920AFDE-A9E4-C244-B9A5-E505778BD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513" y="982068"/>
            <a:ext cx="175736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 dirty="0">
                <a:solidFill>
                  <a:srgbClr val="002060"/>
                </a:solidFill>
              </a:rPr>
              <a:t>/  /  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</a:t>
            </a:r>
            <a:endParaRPr lang="ar-SA" altLang="ar-SA" sz="1050" dirty="0">
              <a:solidFill>
                <a:srgbClr val="002060"/>
              </a:solidFill>
            </a:endParaRP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D22BDAC4-9903-B04C-8961-68DBFADFC048}"/>
              </a:ext>
            </a:extLst>
          </p:cNvPr>
          <p:cNvSpPr/>
          <p:nvPr/>
        </p:nvSpPr>
        <p:spPr>
          <a:xfrm>
            <a:off x="6350567" y="1882761"/>
            <a:ext cx="2803525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14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فيما سبق 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درست تمثيل العلاقة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بين الكميات والمعادلات</a:t>
            </a: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BCDD998B-ECFF-734D-8B40-B09106E88F0C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50000"/>
          </a:blip>
          <a:stretch>
            <a:fillRect/>
          </a:stretch>
        </p:blipFill>
        <p:spPr>
          <a:xfrm>
            <a:off x="3883204" y="2350816"/>
            <a:ext cx="1190726" cy="1193711"/>
          </a:xfrm>
          <a:prstGeom prst="rect">
            <a:avLst/>
          </a:prstGeom>
          <a:ln>
            <a:noFill/>
          </a:ln>
        </p:spPr>
      </p:pic>
      <p:pic>
        <p:nvPicPr>
          <p:cNvPr id="64" name="صورة 63">
            <a:hlinkClick r:id="rId18"/>
            <a:extLst>
              <a:ext uri="{FF2B5EF4-FFF2-40B4-BE49-F238E27FC236}">
                <a16:creationId xmlns:a16="http://schemas.microsoft.com/office/drawing/2014/main" id="{71C2C4B1-1A08-2145-831D-FA6C4B598BF0}"/>
              </a:ext>
            </a:extLst>
          </p:cNvPr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10151443" y="3814589"/>
            <a:ext cx="643093" cy="455425"/>
          </a:xfrm>
          <a:prstGeom prst="rect">
            <a:avLst/>
          </a:prstGeom>
        </p:spPr>
      </p:pic>
      <p:pic>
        <p:nvPicPr>
          <p:cNvPr id="65" name="صورة 64">
            <a:hlinkClick r:id="rId20"/>
            <a:extLst>
              <a:ext uri="{FF2B5EF4-FFF2-40B4-BE49-F238E27FC236}">
                <a16:creationId xmlns:a16="http://schemas.microsoft.com/office/drawing/2014/main" id="{DB6B6C4A-8667-8740-B00F-724048D215C5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19610" y="3851966"/>
            <a:ext cx="488870" cy="455424"/>
          </a:xfrm>
          <a:prstGeom prst="rect">
            <a:avLst/>
          </a:prstGeom>
        </p:spPr>
      </p:pic>
      <p:pic>
        <p:nvPicPr>
          <p:cNvPr id="5" name="صورة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07B5A026-5C7E-F143-8ACB-7ACE8579912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111" y="1418633"/>
            <a:ext cx="1735706" cy="1323900"/>
          </a:xfrm>
          <a:prstGeom prst="rect">
            <a:avLst/>
          </a:prstGeom>
        </p:spPr>
      </p:pic>
      <p:pic>
        <p:nvPicPr>
          <p:cNvPr id="10" name="صورة 9">
            <a:hlinkClick r:id="rId23"/>
            <a:extLst>
              <a:ext uri="{FF2B5EF4-FFF2-40B4-BE49-F238E27FC236}">
                <a16:creationId xmlns:a16="http://schemas.microsoft.com/office/drawing/2014/main" id="{FC5E1B9D-3E97-7846-A12C-334037D60949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7120" t="7380" r="8167" b="3206"/>
          <a:stretch/>
        </p:blipFill>
        <p:spPr>
          <a:xfrm rot="5400000">
            <a:off x="9123890" y="2203552"/>
            <a:ext cx="970651" cy="1480247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812DFE0B-FA55-AB47-A336-151F3E36EBF0}"/>
              </a:ext>
            </a:extLst>
          </p:cNvPr>
          <p:cNvSpPr/>
          <p:nvPr/>
        </p:nvSpPr>
        <p:spPr>
          <a:xfrm>
            <a:off x="4665436" y="2298816"/>
            <a:ext cx="2803525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14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والان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اميز المعادلة الخطية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واحدد مقطعيها السيني 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والصادي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امثل المعادلات الخطية بيانيا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DFE5231-AF63-8F4D-8BE6-9A62A192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>
                <a:solidFill>
                  <a:schemeClr val="tx1"/>
                </a:solidFill>
              </a:rPr>
              <a:t>163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Rectangle 2">
            <a:extLst>
              <a:ext uri="{FF2B5EF4-FFF2-40B4-BE49-F238E27FC236}">
                <a16:creationId xmlns:a16="http://schemas.microsoft.com/office/drawing/2014/main" id="{69FB4E90-9DB9-1B41-97EC-BD00C40A8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498" y="1511476"/>
            <a:ext cx="8748713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حدد إذا كانت المعادلة فيما يأتي خطية أم لا ، وإذا كانت كذلك فاكتبها بالصورة القياسية </a:t>
            </a:r>
            <a:endParaRPr lang="en-US" altLang="ar-SA" sz="2400" b="1" dirty="0"/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C3309E31-48D8-5C43-85A3-045A572B5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423" y="3697464"/>
            <a:ext cx="270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ــ ٢ س ــ ٣ = ص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37D5AC93-56D3-0942-8FAA-BC70EC8CD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173" y="2586214"/>
            <a:ext cx="27019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الصورة القياسية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ar-SA" altLang="ar-SA" sz="24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أس + ب ص = </a:t>
            </a:r>
            <a:r>
              <a:rPr lang="ar-SA" altLang="ar-SA" sz="2400" b="1" dirty="0" err="1">
                <a:solidFill>
                  <a:srgbClr val="00B050"/>
                </a:solidFill>
              </a:rPr>
              <a:t>ج</a:t>
            </a:r>
            <a:r>
              <a:rPr lang="ar-SA" altLang="ar-SA" sz="2400" b="1" dirty="0">
                <a:solidFill>
                  <a:srgbClr val="00B050"/>
                </a:solidFill>
              </a:rPr>
              <a:t>ـ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2EA1AAA5-CD84-1345-822F-92658B422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2460" y="4707404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الحدود متشابهة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13FC813D-5FE6-4642-9CDC-F27D80FB9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119" y="5440857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أي أن المعادلة خطية 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grpSp>
        <p:nvGrpSpPr>
          <p:cNvPr id="114" name="Group 17">
            <a:extLst>
              <a:ext uri="{FF2B5EF4-FFF2-40B4-BE49-F238E27FC236}">
                <a16:creationId xmlns:a16="http://schemas.microsoft.com/office/drawing/2014/main" id="{A217F7D5-1D6E-1B44-8454-1863F2CF5DF7}"/>
              </a:ext>
            </a:extLst>
          </p:cNvPr>
          <p:cNvGrpSpPr>
            <a:grpSpLocks/>
          </p:cNvGrpSpPr>
          <p:nvPr/>
        </p:nvGrpSpPr>
        <p:grpSpPr bwMode="auto">
          <a:xfrm>
            <a:off x="4399736" y="3491089"/>
            <a:ext cx="3960812" cy="325437"/>
            <a:chOff x="1020" y="2976"/>
            <a:chExt cx="1996" cy="205"/>
          </a:xfrm>
        </p:grpSpPr>
        <p:sp>
          <p:nvSpPr>
            <p:cNvPr id="115" name="Line 18">
              <a:extLst>
                <a:ext uri="{FF2B5EF4-FFF2-40B4-BE49-F238E27FC236}">
                  <a16:creationId xmlns:a16="http://schemas.microsoft.com/office/drawing/2014/main" id="{7C945786-666A-FA41-ABA9-7D59400414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0" y="2976"/>
              <a:ext cx="19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16" name="Line 19">
              <a:extLst>
                <a:ext uri="{FF2B5EF4-FFF2-40B4-BE49-F238E27FC236}">
                  <a16:creationId xmlns:a16="http://schemas.microsoft.com/office/drawing/2014/main" id="{12D823F8-8DCF-0A4E-BBBE-40A58AC61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17" name="Line 20">
              <a:extLst>
                <a:ext uri="{FF2B5EF4-FFF2-40B4-BE49-F238E27FC236}">
                  <a16:creationId xmlns:a16="http://schemas.microsoft.com/office/drawing/2014/main" id="{1A335C0D-02D1-4946-AC16-B095B5592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</p:grpSp>
      <p:grpSp>
        <p:nvGrpSpPr>
          <p:cNvPr id="118" name="Group 21">
            <a:extLst>
              <a:ext uri="{FF2B5EF4-FFF2-40B4-BE49-F238E27FC236}">
                <a16:creationId xmlns:a16="http://schemas.microsoft.com/office/drawing/2014/main" id="{A8A2E607-9A53-6845-B924-57202450D8AB}"/>
              </a:ext>
            </a:extLst>
          </p:cNvPr>
          <p:cNvGrpSpPr>
            <a:grpSpLocks/>
          </p:cNvGrpSpPr>
          <p:nvPr/>
        </p:nvGrpSpPr>
        <p:grpSpPr bwMode="auto">
          <a:xfrm>
            <a:off x="3428186" y="3491089"/>
            <a:ext cx="3852862" cy="325437"/>
            <a:chOff x="1020" y="2976"/>
            <a:chExt cx="1996" cy="205"/>
          </a:xfrm>
        </p:grpSpPr>
        <p:sp>
          <p:nvSpPr>
            <p:cNvPr id="119" name="Line 22">
              <a:extLst>
                <a:ext uri="{FF2B5EF4-FFF2-40B4-BE49-F238E27FC236}">
                  <a16:creationId xmlns:a16="http://schemas.microsoft.com/office/drawing/2014/main" id="{1A1BFB7F-6EFC-EF4F-B6D0-20D4DCC0B0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0" y="2976"/>
              <a:ext cx="19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0" name="Line 23">
              <a:extLst>
                <a:ext uri="{FF2B5EF4-FFF2-40B4-BE49-F238E27FC236}">
                  <a16:creationId xmlns:a16="http://schemas.microsoft.com/office/drawing/2014/main" id="{4467C9E6-15D2-9B4B-B089-3A579388A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1" name="Line 24">
              <a:extLst>
                <a:ext uri="{FF2B5EF4-FFF2-40B4-BE49-F238E27FC236}">
                  <a16:creationId xmlns:a16="http://schemas.microsoft.com/office/drawing/2014/main" id="{F00E9234-AA8D-F14D-AFC7-F89B58235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</p:grpSp>
      <p:grpSp>
        <p:nvGrpSpPr>
          <p:cNvPr id="122" name="Group 25">
            <a:extLst>
              <a:ext uri="{FF2B5EF4-FFF2-40B4-BE49-F238E27FC236}">
                <a16:creationId xmlns:a16="http://schemas.microsoft.com/office/drawing/2014/main" id="{D9FED896-5C37-4348-BF7B-2FD4C66F1F7B}"/>
              </a:ext>
            </a:extLst>
          </p:cNvPr>
          <p:cNvGrpSpPr>
            <a:grpSpLocks/>
          </p:cNvGrpSpPr>
          <p:nvPr/>
        </p:nvGrpSpPr>
        <p:grpSpPr bwMode="auto">
          <a:xfrm>
            <a:off x="2851923" y="3491089"/>
            <a:ext cx="5113338" cy="325437"/>
            <a:chOff x="1020" y="2976"/>
            <a:chExt cx="1996" cy="205"/>
          </a:xfrm>
        </p:grpSpPr>
        <p:sp>
          <p:nvSpPr>
            <p:cNvPr id="123" name="Line 26">
              <a:extLst>
                <a:ext uri="{FF2B5EF4-FFF2-40B4-BE49-F238E27FC236}">
                  <a16:creationId xmlns:a16="http://schemas.microsoft.com/office/drawing/2014/main" id="{2F8A02F9-4936-5F49-94FB-4266CF6523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0" y="2976"/>
              <a:ext cx="19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4" name="Line 27">
              <a:extLst>
                <a:ext uri="{FF2B5EF4-FFF2-40B4-BE49-F238E27FC236}">
                  <a16:creationId xmlns:a16="http://schemas.microsoft.com/office/drawing/2014/main" id="{97EABBA0-0E39-2545-96A8-AEB62A1C8B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5" name="Line 28">
              <a:extLst>
                <a:ext uri="{FF2B5EF4-FFF2-40B4-BE49-F238E27FC236}">
                  <a16:creationId xmlns:a16="http://schemas.microsoft.com/office/drawing/2014/main" id="{28173B5C-1ABB-FD4D-AE18-AE3FD5D4F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</p:grpSp>
      <p:sp>
        <p:nvSpPr>
          <p:cNvPr id="126" name="مربع نص 11">
            <a:extLst>
              <a:ext uri="{FF2B5EF4-FFF2-40B4-BE49-F238E27FC236}">
                <a16:creationId xmlns:a16="http://schemas.microsoft.com/office/drawing/2014/main" id="{9BA1CA6C-2A99-CF49-AC29-08AA4B123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0763" y="2175603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٢/صـ٦٧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9F52A4B6-C4CB-9E41-B699-CBC812AC1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0351" y="6328935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172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45963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/>
      <p:bldP spid="110" grpId="0"/>
      <p:bldP spid="112" grpId="0"/>
      <p:bldP spid="1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108" name="Picture 120">
            <a:extLst>
              <a:ext uri="{FF2B5EF4-FFF2-40B4-BE49-F238E27FC236}">
                <a16:creationId xmlns:a16="http://schemas.microsoft.com/office/drawing/2014/main" id="{A55FC610-CB2C-B94A-BBDD-F2C9271FF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845" y="2538217"/>
            <a:ext cx="78486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Text Box 87">
            <a:extLst>
              <a:ext uri="{FF2B5EF4-FFF2-40B4-BE49-F238E27FC236}">
                <a16:creationId xmlns:a16="http://schemas.microsoft.com/office/drawing/2014/main" id="{994C4C67-F682-4643-A0E3-B2449F445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1207" y="3973317"/>
            <a:ext cx="133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70C0"/>
                </a:solidFill>
              </a:rPr>
              <a:t>( ٢٠ ، ٠ )</a:t>
            </a:r>
            <a:endParaRPr lang="en-US" altLang="ar-SA" sz="2400" b="1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944FC428-7F1B-194C-8C74-782CA8C2B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970" y="424795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D57D5DB7-99EB-C041-9310-34519A701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445" y="2504880"/>
            <a:ext cx="1335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70C0"/>
                </a:solidFill>
              </a:rPr>
              <a:t>( ٠ ، ٣٠ )</a:t>
            </a:r>
            <a:endParaRPr lang="en-US" altLang="ar-SA" sz="2400" b="1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9F4D4538-3E04-F44C-8323-06DDEB9D8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820" y="293668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17" name="AutoShape 131">
            <a:extLst>
              <a:ext uri="{FF2B5EF4-FFF2-40B4-BE49-F238E27FC236}">
                <a16:creationId xmlns:a16="http://schemas.microsoft.com/office/drawing/2014/main" id="{F0D1DC68-4B22-D646-8E39-1FB640C4E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670" y="5616380"/>
            <a:ext cx="1871662" cy="504825"/>
          </a:xfrm>
          <a:prstGeom prst="wedgeRoundRectCallout">
            <a:avLst>
              <a:gd name="adj1" fmla="val -24468"/>
              <a:gd name="adj2" fmla="val -30975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المقطع السيني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18" name="AutoShape 132">
            <a:extLst>
              <a:ext uri="{FF2B5EF4-FFF2-40B4-BE49-F238E27FC236}">
                <a16:creationId xmlns:a16="http://schemas.microsoft.com/office/drawing/2014/main" id="{30F7F372-2752-E44D-A11F-368F81E81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720" y="1549205"/>
            <a:ext cx="1871662" cy="504825"/>
          </a:xfrm>
          <a:prstGeom prst="wedgeRoundRectCallout">
            <a:avLst>
              <a:gd name="adj1" fmla="val -22097"/>
              <a:gd name="adj2" fmla="val 14905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المقطع الصادي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19" name="Rectangle 133">
            <a:extLst>
              <a:ext uri="{FF2B5EF4-FFF2-40B4-BE49-F238E27FC236}">
                <a16:creationId xmlns:a16="http://schemas.microsoft.com/office/drawing/2014/main" id="{85677620-F5FF-3D46-99B8-D99F63346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532" y="3816155"/>
            <a:ext cx="3492500" cy="5032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70C0"/>
              </a:solidFill>
            </a:endParaRPr>
          </a:p>
        </p:txBody>
      </p:sp>
      <p:sp>
        <p:nvSpPr>
          <p:cNvPr id="120" name="مربع نص 11">
            <a:extLst>
              <a:ext uri="{FF2B5EF4-FFF2-40B4-BE49-F238E27FC236}">
                <a16:creationId xmlns:a16="http://schemas.microsoft.com/office/drawing/2014/main" id="{AE97B0E3-5883-0A45-A756-E7475A25B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389" y="1470534"/>
            <a:ext cx="1296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70C0"/>
                </a:solidFill>
              </a:rPr>
              <a:t>صـ٦٤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9D442809-B7E8-7549-B161-E4F1DC4A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8926" y="6302833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173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57965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6" grpId="0"/>
      <p:bldP spid="117" grpId="0" animBg="1"/>
      <p:bldP spid="118" grpId="0" animBg="1"/>
      <p:bldP spid="1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108" name="Picture 17">
            <a:extLst>
              <a:ext uri="{FF2B5EF4-FFF2-40B4-BE49-F238E27FC236}">
                <a16:creationId xmlns:a16="http://schemas.microsoft.com/office/drawing/2014/main" id="{1CDFFB7E-DD3A-9044-8A83-EE8E1871F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59" y="1080897"/>
            <a:ext cx="5308600" cy="177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9" name="Group 18">
            <a:extLst>
              <a:ext uri="{FF2B5EF4-FFF2-40B4-BE49-F238E27FC236}">
                <a16:creationId xmlns:a16="http://schemas.microsoft.com/office/drawing/2014/main" id="{A0EB6CC9-EDC3-D54B-8FBC-A4F22F2C6980}"/>
              </a:ext>
            </a:extLst>
          </p:cNvPr>
          <p:cNvGrpSpPr>
            <a:grpSpLocks/>
          </p:cNvGrpSpPr>
          <p:nvPr/>
        </p:nvGrpSpPr>
        <p:grpSpPr bwMode="auto">
          <a:xfrm>
            <a:off x="1705472" y="2141139"/>
            <a:ext cx="3625850" cy="3848100"/>
            <a:chOff x="363" y="961"/>
            <a:chExt cx="2284" cy="2424"/>
          </a:xfrm>
        </p:grpSpPr>
        <p:sp>
          <p:nvSpPr>
            <p:cNvPr id="110" name="Line 19">
              <a:extLst>
                <a:ext uri="{FF2B5EF4-FFF2-40B4-BE49-F238E27FC236}">
                  <a16:creationId xmlns:a16="http://schemas.microsoft.com/office/drawing/2014/main" id="{D81E4C2F-0BA9-734C-BE58-EE7F5F5B1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203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1" name="Line 20">
              <a:extLst>
                <a:ext uri="{FF2B5EF4-FFF2-40B4-BE49-F238E27FC236}">
                  <a16:creationId xmlns:a16="http://schemas.microsoft.com/office/drawing/2014/main" id="{A4A04BCC-7288-314F-8773-C61256FE58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3143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2" name="Rectangle 21">
              <a:extLst>
                <a:ext uri="{FF2B5EF4-FFF2-40B4-BE49-F238E27FC236}">
                  <a16:creationId xmlns:a16="http://schemas.microsoft.com/office/drawing/2014/main" id="{8CC4D093-E7F8-6244-8BD1-C98F857AD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" y="1203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11893"/>
                </a:solidFill>
              </a:endParaRPr>
            </a:p>
          </p:txBody>
        </p:sp>
        <p:sp>
          <p:nvSpPr>
            <p:cNvPr id="113" name="Line 22">
              <a:extLst>
                <a:ext uri="{FF2B5EF4-FFF2-40B4-BE49-F238E27FC236}">
                  <a16:creationId xmlns:a16="http://schemas.microsoft.com/office/drawing/2014/main" id="{07959452-18DB-5F46-8512-3BDDB9FBE2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4" name="Line 23">
              <a:extLst>
                <a:ext uri="{FF2B5EF4-FFF2-40B4-BE49-F238E27FC236}">
                  <a16:creationId xmlns:a16="http://schemas.microsoft.com/office/drawing/2014/main" id="{27B6CBB6-1D20-3642-8FA1-521036ACF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2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5" name="Line 24">
              <a:extLst>
                <a:ext uri="{FF2B5EF4-FFF2-40B4-BE49-F238E27FC236}">
                  <a16:creationId xmlns:a16="http://schemas.microsoft.com/office/drawing/2014/main" id="{5EFEBFE6-45B2-164F-9489-936F1CFC7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9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6" name="Line 25">
              <a:extLst>
                <a:ext uri="{FF2B5EF4-FFF2-40B4-BE49-F238E27FC236}">
                  <a16:creationId xmlns:a16="http://schemas.microsoft.com/office/drawing/2014/main" id="{8BBEF2FA-C606-CA48-B41D-1AD3D840DA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6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7" name="Line 26">
              <a:extLst>
                <a:ext uri="{FF2B5EF4-FFF2-40B4-BE49-F238E27FC236}">
                  <a16:creationId xmlns:a16="http://schemas.microsoft.com/office/drawing/2014/main" id="{6BB19FDA-60C7-0A40-8324-51F28AEBD2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3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8" name="Line 27">
              <a:extLst>
                <a:ext uri="{FF2B5EF4-FFF2-40B4-BE49-F238E27FC236}">
                  <a16:creationId xmlns:a16="http://schemas.microsoft.com/office/drawing/2014/main" id="{F319E99E-179F-1E4D-8D3D-5CD273ABD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9" name="Line 28">
              <a:extLst>
                <a:ext uri="{FF2B5EF4-FFF2-40B4-BE49-F238E27FC236}">
                  <a16:creationId xmlns:a16="http://schemas.microsoft.com/office/drawing/2014/main" id="{33221CCA-5983-3D4B-B0FB-6FA272D7BE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0" name="Line 29">
              <a:extLst>
                <a:ext uri="{FF2B5EF4-FFF2-40B4-BE49-F238E27FC236}">
                  <a16:creationId xmlns:a16="http://schemas.microsoft.com/office/drawing/2014/main" id="{ED6FC285-CEE9-4041-9516-E889FE938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4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1" name="Line 30">
              <a:extLst>
                <a:ext uri="{FF2B5EF4-FFF2-40B4-BE49-F238E27FC236}">
                  <a16:creationId xmlns:a16="http://schemas.microsoft.com/office/drawing/2014/main" id="{B542696C-6585-BF43-AD8B-E61E96069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2" name="Line 31">
              <a:extLst>
                <a:ext uri="{FF2B5EF4-FFF2-40B4-BE49-F238E27FC236}">
                  <a16:creationId xmlns:a16="http://schemas.microsoft.com/office/drawing/2014/main" id="{6761287A-D826-0E45-8DB9-681F2C1DC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3" name="Line 32">
              <a:extLst>
                <a:ext uri="{FF2B5EF4-FFF2-40B4-BE49-F238E27FC236}">
                  <a16:creationId xmlns:a16="http://schemas.microsoft.com/office/drawing/2014/main" id="{E5A6EDAA-B58F-E148-BDED-C06F663BC2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4" name="Line 33">
              <a:extLst>
                <a:ext uri="{FF2B5EF4-FFF2-40B4-BE49-F238E27FC236}">
                  <a16:creationId xmlns:a16="http://schemas.microsoft.com/office/drawing/2014/main" id="{5BF9A9D5-DD79-1C42-8B1B-7615CC56B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5" name="Line 34">
              <a:extLst>
                <a:ext uri="{FF2B5EF4-FFF2-40B4-BE49-F238E27FC236}">
                  <a16:creationId xmlns:a16="http://schemas.microsoft.com/office/drawing/2014/main" id="{87FC9C5C-A0F9-BC43-91A2-61F27C3A2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6" name="Line 35">
              <a:extLst>
                <a:ext uri="{FF2B5EF4-FFF2-40B4-BE49-F238E27FC236}">
                  <a16:creationId xmlns:a16="http://schemas.microsoft.com/office/drawing/2014/main" id="{5E454F82-3254-CB4A-9B60-6405DAC44F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7" name="Line 36">
              <a:extLst>
                <a:ext uri="{FF2B5EF4-FFF2-40B4-BE49-F238E27FC236}">
                  <a16:creationId xmlns:a16="http://schemas.microsoft.com/office/drawing/2014/main" id="{BDE86B6A-9BB7-7947-956A-262FAD0E66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1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8" name="Line 37">
              <a:extLst>
                <a:ext uri="{FF2B5EF4-FFF2-40B4-BE49-F238E27FC236}">
                  <a16:creationId xmlns:a16="http://schemas.microsoft.com/office/drawing/2014/main" id="{CAE95B94-8A72-534B-9219-6CA3DE04ED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9" name="Line 38">
              <a:extLst>
                <a:ext uri="{FF2B5EF4-FFF2-40B4-BE49-F238E27FC236}">
                  <a16:creationId xmlns:a16="http://schemas.microsoft.com/office/drawing/2014/main" id="{01744E71-0290-EE4C-B0DC-2F55CF58DA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32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0" name="Line 39">
              <a:extLst>
                <a:ext uri="{FF2B5EF4-FFF2-40B4-BE49-F238E27FC236}">
                  <a16:creationId xmlns:a16="http://schemas.microsoft.com/office/drawing/2014/main" id="{2DE33C0C-C8DE-0D45-8C2F-02E59FE24E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44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1" name="Line 40">
              <a:extLst>
                <a:ext uri="{FF2B5EF4-FFF2-40B4-BE49-F238E27FC236}">
                  <a16:creationId xmlns:a16="http://schemas.microsoft.com/office/drawing/2014/main" id="{3E38FEFB-2DD5-EB4F-ABAF-D98AF8D5E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56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2" name="Line 41">
              <a:extLst>
                <a:ext uri="{FF2B5EF4-FFF2-40B4-BE49-F238E27FC236}">
                  <a16:creationId xmlns:a16="http://schemas.microsoft.com/office/drawing/2014/main" id="{15FEE9D5-F60D-AF48-B8FA-DCC8D89DFE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68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3" name="Line 42">
              <a:extLst>
                <a:ext uri="{FF2B5EF4-FFF2-40B4-BE49-F238E27FC236}">
                  <a16:creationId xmlns:a16="http://schemas.microsoft.com/office/drawing/2014/main" id="{E2363086-7C79-4243-A044-ABCE14CA96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80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4" name="Line 43">
              <a:extLst>
                <a:ext uri="{FF2B5EF4-FFF2-40B4-BE49-F238E27FC236}">
                  <a16:creationId xmlns:a16="http://schemas.microsoft.com/office/drawing/2014/main" id="{BF4CD4E9-CF4B-FD4E-BF01-74C0346F07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93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5" name="Line 44">
              <a:extLst>
                <a:ext uri="{FF2B5EF4-FFF2-40B4-BE49-F238E27FC236}">
                  <a16:creationId xmlns:a16="http://schemas.microsoft.com/office/drawing/2014/main" id="{D9498F7F-E6C9-9242-A26E-07F6E775EF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05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6" name="Line 45">
              <a:extLst>
                <a:ext uri="{FF2B5EF4-FFF2-40B4-BE49-F238E27FC236}">
                  <a16:creationId xmlns:a16="http://schemas.microsoft.com/office/drawing/2014/main" id="{C65D8B90-6A21-5345-B40A-98B830CC17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17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7" name="Line 46">
              <a:extLst>
                <a:ext uri="{FF2B5EF4-FFF2-40B4-BE49-F238E27FC236}">
                  <a16:creationId xmlns:a16="http://schemas.microsoft.com/office/drawing/2014/main" id="{43E7A230-B001-C748-8CFB-BADA318C14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41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8" name="Line 47">
              <a:extLst>
                <a:ext uri="{FF2B5EF4-FFF2-40B4-BE49-F238E27FC236}">
                  <a16:creationId xmlns:a16="http://schemas.microsoft.com/office/drawing/2014/main" id="{37CA1D1D-AF19-5347-AC7B-9CFB27328F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53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9" name="Line 48">
              <a:extLst>
                <a:ext uri="{FF2B5EF4-FFF2-40B4-BE49-F238E27FC236}">
                  <a16:creationId xmlns:a16="http://schemas.microsoft.com/office/drawing/2014/main" id="{2106D10D-1E0C-6948-BEDC-C2E9005448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65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0" name="Line 49">
              <a:extLst>
                <a:ext uri="{FF2B5EF4-FFF2-40B4-BE49-F238E27FC236}">
                  <a16:creationId xmlns:a16="http://schemas.microsoft.com/office/drawing/2014/main" id="{83012DBA-6E81-2B4C-8FAF-7AE3E971B1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77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1" name="Line 50">
              <a:extLst>
                <a:ext uri="{FF2B5EF4-FFF2-40B4-BE49-F238E27FC236}">
                  <a16:creationId xmlns:a16="http://schemas.microsoft.com/office/drawing/2014/main" id="{1734DA64-9404-E04F-BEE6-B100D4DAA4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90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2" name="Line 51">
              <a:extLst>
                <a:ext uri="{FF2B5EF4-FFF2-40B4-BE49-F238E27FC236}">
                  <a16:creationId xmlns:a16="http://schemas.microsoft.com/office/drawing/2014/main" id="{E84B1440-76F4-6741-BA9A-C4D28A9144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302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3" name="Line 52">
              <a:extLst>
                <a:ext uri="{FF2B5EF4-FFF2-40B4-BE49-F238E27FC236}">
                  <a16:creationId xmlns:a16="http://schemas.microsoft.com/office/drawing/2014/main" id="{A07C4398-CCA7-B54D-852E-0DDDB7961F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29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4" name="Line 53">
              <a:extLst>
                <a:ext uri="{FF2B5EF4-FFF2-40B4-BE49-F238E27FC236}">
                  <a16:creationId xmlns:a16="http://schemas.microsoft.com/office/drawing/2014/main" id="{73E32C61-6A94-F04C-AC3F-101021A075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326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5" name="Text Box 54">
              <a:extLst>
                <a:ext uri="{FF2B5EF4-FFF2-40B4-BE49-F238E27FC236}">
                  <a16:creationId xmlns:a16="http://schemas.microsoft.com/office/drawing/2014/main" id="{DB9F8614-C6F1-C44D-B551-9835BE87A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8" y="2984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>
                <a:solidFill>
                  <a:srgbClr val="011893"/>
                </a:solidFill>
              </a:endParaRPr>
            </a:p>
          </p:txBody>
        </p:sp>
        <p:sp>
          <p:nvSpPr>
            <p:cNvPr id="146" name="Text Box 55">
              <a:extLst>
                <a:ext uri="{FF2B5EF4-FFF2-40B4-BE49-F238E27FC236}">
                  <a16:creationId xmlns:a16="http://schemas.microsoft.com/office/drawing/2014/main" id="{60A708EE-466A-144B-8360-2F97805093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" y="961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>
                <a:solidFill>
                  <a:srgbClr val="011893"/>
                </a:solidFill>
              </a:endParaRPr>
            </a:p>
          </p:txBody>
        </p:sp>
        <p:sp>
          <p:nvSpPr>
            <p:cNvPr id="147" name="Line 56">
              <a:extLst>
                <a:ext uri="{FF2B5EF4-FFF2-40B4-BE49-F238E27FC236}">
                  <a16:creationId xmlns:a16="http://schemas.microsoft.com/office/drawing/2014/main" id="{1685754E-E697-3E4D-8209-621A0C1E7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8" name="Line 57">
              <a:extLst>
                <a:ext uri="{FF2B5EF4-FFF2-40B4-BE49-F238E27FC236}">
                  <a16:creationId xmlns:a16="http://schemas.microsoft.com/office/drawing/2014/main" id="{49965028-0A7C-054A-9A57-B05D5BC099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9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</p:grpSp>
      <p:sp>
        <p:nvSpPr>
          <p:cNvPr id="149" name="Line 62">
            <a:extLst>
              <a:ext uri="{FF2B5EF4-FFF2-40B4-BE49-F238E27FC236}">
                <a16:creationId xmlns:a16="http://schemas.microsoft.com/office/drawing/2014/main" id="{A44A8F6A-AD3B-7044-A1E2-C1F34CAD14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7272" y="4296964"/>
            <a:ext cx="2268537" cy="14763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50" name="AutoShape 65">
            <a:extLst>
              <a:ext uri="{FF2B5EF4-FFF2-40B4-BE49-F238E27FC236}">
                <a16:creationId xmlns:a16="http://schemas.microsoft.com/office/drawing/2014/main" id="{50591E75-651C-7D41-BD21-A43B7161F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734" y="3504802"/>
            <a:ext cx="1871663" cy="504825"/>
          </a:xfrm>
          <a:prstGeom prst="wedgeRoundRectCallout">
            <a:avLst>
              <a:gd name="adj1" fmla="val -37870"/>
              <a:gd name="adj2" fmla="val 26666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المقطع السيني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51" name="Text Box 87">
            <a:extLst>
              <a:ext uri="{FF2B5EF4-FFF2-40B4-BE49-F238E27FC236}">
                <a16:creationId xmlns:a16="http://schemas.microsoft.com/office/drawing/2014/main" id="{97E01D21-2A15-9B4E-BF71-1F1A14CCF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447" y="5103414"/>
            <a:ext cx="1335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( ٩ ، ٠ )</a:t>
            </a:r>
            <a:endParaRPr lang="en-US" altLang="ar-SA" sz="24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2" name="Text Box 87">
            <a:extLst>
              <a:ext uri="{FF2B5EF4-FFF2-40B4-BE49-F238E27FC236}">
                <a16:creationId xmlns:a16="http://schemas.microsoft.com/office/drawing/2014/main" id="{1E822322-F29F-F14B-B4B8-541EC2C58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209" y="5378052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53" name="Text Box 87">
            <a:extLst>
              <a:ext uri="{FF2B5EF4-FFF2-40B4-BE49-F238E27FC236}">
                <a16:creationId xmlns:a16="http://schemas.microsoft.com/office/drawing/2014/main" id="{93AE874D-0387-ED49-BC44-1479C5D90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722" y="4131864"/>
            <a:ext cx="1335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( ٠ ، ٥ )</a:t>
            </a:r>
            <a:endParaRPr lang="en-US" altLang="ar-SA" sz="24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4" name="Text Box 87">
            <a:extLst>
              <a:ext uri="{FF2B5EF4-FFF2-40B4-BE49-F238E27FC236}">
                <a16:creationId xmlns:a16="http://schemas.microsoft.com/office/drawing/2014/main" id="{F6EA214D-D451-2543-B0EB-339964D53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0484" y="4406502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55" name="AutoShape 71">
            <a:extLst>
              <a:ext uri="{FF2B5EF4-FFF2-40B4-BE49-F238E27FC236}">
                <a16:creationId xmlns:a16="http://schemas.microsoft.com/office/drawing/2014/main" id="{061FF699-8D1D-824D-A8E1-FA879A810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559" y="2604689"/>
            <a:ext cx="1871663" cy="504825"/>
          </a:xfrm>
          <a:prstGeom prst="wedgeRoundRectCallout">
            <a:avLst>
              <a:gd name="adj1" fmla="val -37870"/>
              <a:gd name="adj2" fmla="val 26666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المقطع الصادي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56" name="Text Box 87">
            <a:extLst>
              <a:ext uri="{FF2B5EF4-FFF2-40B4-BE49-F238E27FC236}">
                <a16:creationId xmlns:a16="http://schemas.microsoft.com/office/drawing/2014/main" id="{51F96556-5B3A-2248-86E2-AD51CCB71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4209" y="3865164"/>
            <a:ext cx="198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المقطع السيني =</a:t>
            </a:r>
            <a:endParaRPr lang="en-US" altLang="ar-SA" sz="24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7" name="Text Box 87">
            <a:extLst>
              <a:ext uri="{FF2B5EF4-FFF2-40B4-BE49-F238E27FC236}">
                <a16:creationId xmlns:a16="http://schemas.microsoft.com/office/drawing/2014/main" id="{FB944C4E-4635-DF4C-B99C-2DFFC5A44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872" y="3865164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٩</a:t>
            </a:r>
            <a:endParaRPr lang="en-US" altLang="ar-SA" sz="24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8" name="Text Box 87">
            <a:extLst>
              <a:ext uri="{FF2B5EF4-FFF2-40B4-BE49-F238E27FC236}">
                <a16:creationId xmlns:a16="http://schemas.microsoft.com/office/drawing/2014/main" id="{0ECBCFC0-FB32-9D40-BB1E-0496FFC41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4209" y="4703364"/>
            <a:ext cx="198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المقطع الصادي </a:t>
            </a:r>
            <a:r>
              <a:rPr lang="ar-SA" altLang="ar-SA" sz="2400" b="1" dirty="0">
                <a:solidFill>
                  <a:srgbClr val="011893"/>
                </a:solidFill>
              </a:rPr>
              <a:t>=</a:t>
            </a:r>
            <a:endParaRPr lang="en-US" altLang="ar-SA" sz="24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9" name="Text Box 87">
            <a:extLst>
              <a:ext uri="{FF2B5EF4-FFF2-40B4-BE49-F238E27FC236}">
                <a16:creationId xmlns:a16="http://schemas.microsoft.com/office/drawing/2014/main" id="{87A4B152-39F4-6745-9477-7C9A757D0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872" y="4703364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٥</a:t>
            </a:r>
            <a:endParaRPr lang="en-US" altLang="ar-SA" sz="24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0" name="مربع نص 11">
            <a:extLst>
              <a:ext uri="{FF2B5EF4-FFF2-40B4-BE49-F238E27FC236}">
                <a16:creationId xmlns:a16="http://schemas.microsoft.com/office/drawing/2014/main" id="{C112A68E-64F3-0642-BCF6-CE0CA89D6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9423" y="1788057"/>
            <a:ext cx="1296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11893"/>
                </a:solidFill>
              </a:rPr>
              <a:t>صـ٦٣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3A91161-6CC2-5646-920A-722AFEED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7093" y="6370375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174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76095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/>
      <p:bldP spid="152" grpId="0"/>
      <p:bldP spid="153" grpId="0"/>
      <p:bldP spid="154" grpId="0"/>
      <p:bldP spid="155" grpId="0" animBg="1"/>
      <p:bldP spid="156" grpId="0"/>
      <p:bldP spid="157" grpId="0"/>
      <p:bldP spid="158" grpId="0"/>
      <p:bldP spid="1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8" name="Group 3">
            <a:extLst>
              <a:ext uri="{FF2B5EF4-FFF2-40B4-BE49-F238E27FC236}">
                <a16:creationId xmlns:a16="http://schemas.microsoft.com/office/drawing/2014/main" id="{8E7E08C0-3BAE-5C43-B38A-7E5FB153CD49}"/>
              </a:ext>
            </a:extLst>
          </p:cNvPr>
          <p:cNvGrpSpPr>
            <a:grpSpLocks/>
          </p:cNvGrpSpPr>
          <p:nvPr/>
        </p:nvGrpSpPr>
        <p:grpSpPr bwMode="auto">
          <a:xfrm>
            <a:off x="1880635" y="1743342"/>
            <a:ext cx="3625850" cy="3848100"/>
            <a:chOff x="363" y="961"/>
            <a:chExt cx="2284" cy="2424"/>
          </a:xfrm>
        </p:grpSpPr>
        <p:sp>
          <p:nvSpPr>
            <p:cNvPr id="109" name="Line 4">
              <a:extLst>
                <a:ext uri="{FF2B5EF4-FFF2-40B4-BE49-F238E27FC236}">
                  <a16:creationId xmlns:a16="http://schemas.microsoft.com/office/drawing/2014/main" id="{C8994A48-EE8D-A243-BC03-EF53F5821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203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" name="Line 5">
              <a:extLst>
                <a:ext uri="{FF2B5EF4-FFF2-40B4-BE49-F238E27FC236}">
                  <a16:creationId xmlns:a16="http://schemas.microsoft.com/office/drawing/2014/main" id="{90709B6C-9027-6D4F-B371-3B3B2BF623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3143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" name="Rectangle 6">
              <a:extLst>
                <a:ext uri="{FF2B5EF4-FFF2-40B4-BE49-F238E27FC236}">
                  <a16:creationId xmlns:a16="http://schemas.microsoft.com/office/drawing/2014/main" id="{C3FF2D1C-434C-B949-8B9C-D157B6E0D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" y="1203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12" name="Line 7">
              <a:extLst>
                <a:ext uri="{FF2B5EF4-FFF2-40B4-BE49-F238E27FC236}">
                  <a16:creationId xmlns:a16="http://schemas.microsoft.com/office/drawing/2014/main" id="{D5F1E52D-D1EB-914F-A400-15A89F0E1F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" name="Line 8">
              <a:extLst>
                <a:ext uri="{FF2B5EF4-FFF2-40B4-BE49-F238E27FC236}">
                  <a16:creationId xmlns:a16="http://schemas.microsoft.com/office/drawing/2014/main" id="{6E870B6A-255D-D54D-8E35-DD8B7363B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2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4" name="Line 9">
              <a:extLst>
                <a:ext uri="{FF2B5EF4-FFF2-40B4-BE49-F238E27FC236}">
                  <a16:creationId xmlns:a16="http://schemas.microsoft.com/office/drawing/2014/main" id="{C7FDA8DD-11A8-024F-AFDA-3D13F9968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9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5" name="Line 10">
              <a:extLst>
                <a:ext uri="{FF2B5EF4-FFF2-40B4-BE49-F238E27FC236}">
                  <a16:creationId xmlns:a16="http://schemas.microsoft.com/office/drawing/2014/main" id="{A67EEE56-0162-E343-9CCC-1909DD4CCD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6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" name="Line 11">
              <a:extLst>
                <a:ext uri="{FF2B5EF4-FFF2-40B4-BE49-F238E27FC236}">
                  <a16:creationId xmlns:a16="http://schemas.microsoft.com/office/drawing/2014/main" id="{79AEADCF-5DA3-9C42-BCF1-4A2C826C6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3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7" name="Line 12">
              <a:extLst>
                <a:ext uri="{FF2B5EF4-FFF2-40B4-BE49-F238E27FC236}">
                  <a16:creationId xmlns:a16="http://schemas.microsoft.com/office/drawing/2014/main" id="{15302E5F-B8C0-714E-A8B5-5F3C99A8F4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" name="Line 13">
              <a:extLst>
                <a:ext uri="{FF2B5EF4-FFF2-40B4-BE49-F238E27FC236}">
                  <a16:creationId xmlns:a16="http://schemas.microsoft.com/office/drawing/2014/main" id="{971D9E01-451D-3D4E-B2B7-981515864A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9" name="Line 14">
              <a:extLst>
                <a:ext uri="{FF2B5EF4-FFF2-40B4-BE49-F238E27FC236}">
                  <a16:creationId xmlns:a16="http://schemas.microsoft.com/office/drawing/2014/main" id="{BA1FA560-2ED4-EC4C-9507-1DB56B6773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4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0" name="Line 15">
              <a:extLst>
                <a:ext uri="{FF2B5EF4-FFF2-40B4-BE49-F238E27FC236}">
                  <a16:creationId xmlns:a16="http://schemas.microsoft.com/office/drawing/2014/main" id="{284B388A-2FBC-094F-A10A-94F030D16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" name="Line 16">
              <a:extLst>
                <a:ext uri="{FF2B5EF4-FFF2-40B4-BE49-F238E27FC236}">
                  <a16:creationId xmlns:a16="http://schemas.microsoft.com/office/drawing/2014/main" id="{AB19E8B8-3E71-E142-82AD-4767D064B6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" name="Line 17">
              <a:extLst>
                <a:ext uri="{FF2B5EF4-FFF2-40B4-BE49-F238E27FC236}">
                  <a16:creationId xmlns:a16="http://schemas.microsoft.com/office/drawing/2014/main" id="{2E1396C4-A197-B641-84DB-488586C76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" name="Line 18">
              <a:extLst>
                <a:ext uri="{FF2B5EF4-FFF2-40B4-BE49-F238E27FC236}">
                  <a16:creationId xmlns:a16="http://schemas.microsoft.com/office/drawing/2014/main" id="{720D1F6A-8840-9640-A6CB-1F1E428FC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" name="Line 19">
              <a:extLst>
                <a:ext uri="{FF2B5EF4-FFF2-40B4-BE49-F238E27FC236}">
                  <a16:creationId xmlns:a16="http://schemas.microsoft.com/office/drawing/2014/main" id="{E533E698-F64F-7D42-BA6D-AB3A426BA1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" name="Line 20">
              <a:extLst>
                <a:ext uri="{FF2B5EF4-FFF2-40B4-BE49-F238E27FC236}">
                  <a16:creationId xmlns:a16="http://schemas.microsoft.com/office/drawing/2014/main" id="{98F9ACBF-5D38-8140-9812-6C1C55A0F7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6" name="Line 21">
              <a:extLst>
                <a:ext uri="{FF2B5EF4-FFF2-40B4-BE49-F238E27FC236}">
                  <a16:creationId xmlns:a16="http://schemas.microsoft.com/office/drawing/2014/main" id="{AB758548-E859-DF4A-A4CE-75BEE7A9A1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1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" name="Line 22">
              <a:extLst>
                <a:ext uri="{FF2B5EF4-FFF2-40B4-BE49-F238E27FC236}">
                  <a16:creationId xmlns:a16="http://schemas.microsoft.com/office/drawing/2014/main" id="{1909FD8E-4037-CE4D-AC18-268E15E6FF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8" name="Line 23">
              <a:extLst>
                <a:ext uri="{FF2B5EF4-FFF2-40B4-BE49-F238E27FC236}">
                  <a16:creationId xmlns:a16="http://schemas.microsoft.com/office/drawing/2014/main" id="{215306F5-5971-BC47-9273-1C170E84FF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32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9" name="Line 24">
              <a:extLst>
                <a:ext uri="{FF2B5EF4-FFF2-40B4-BE49-F238E27FC236}">
                  <a16:creationId xmlns:a16="http://schemas.microsoft.com/office/drawing/2014/main" id="{A161C19B-6EFC-1441-961E-BD769493E3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44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0" name="Line 25">
              <a:extLst>
                <a:ext uri="{FF2B5EF4-FFF2-40B4-BE49-F238E27FC236}">
                  <a16:creationId xmlns:a16="http://schemas.microsoft.com/office/drawing/2014/main" id="{567D3611-1DB0-D442-ABD0-C18B379D5C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56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" name="Line 26">
              <a:extLst>
                <a:ext uri="{FF2B5EF4-FFF2-40B4-BE49-F238E27FC236}">
                  <a16:creationId xmlns:a16="http://schemas.microsoft.com/office/drawing/2014/main" id="{60B0F5D2-FBDA-7945-A1BF-5EEC0AE164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68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2" name="Line 27">
              <a:extLst>
                <a:ext uri="{FF2B5EF4-FFF2-40B4-BE49-F238E27FC236}">
                  <a16:creationId xmlns:a16="http://schemas.microsoft.com/office/drawing/2014/main" id="{FB975B04-953D-BB4C-A516-DF7916A781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80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3" name="Line 28">
              <a:extLst>
                <a:ext uri="{FF2B5EF4-FFF2-40B4-BE49-F238E27FC236}">
                  <a16:creationId xmlns:a16="http://schemas.microsoft.com/office/drawing/2014/main" id="{0DC3EC72-07F6-BB4E-B3CA-E371AACBC0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93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" name="Line 29">
              <a:extLst>
                <a:ext uri="{FF2B5EF4-FFF2-40B4-BE49-F238E27FC236}">
                  <a16:creationId xmlns:a16="http://schemas.microsoft.com/office/drawing/2014/main" id="{C6223329-9CC2-4243-BE9C-C9C6E4B3FE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05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5" name="Line 30">
              <a:extLst>
                <a:ext uri="{FF2B5EF4-FFF2-40B4-BE49-F238E27FC236}">
                  <a16:creationId xmlns:a16="http://schemas.microsoft.com/office/drawing/2014/main" id="{7F0B98D6-1E83-9044-97C5-600C17AB86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17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6" name="Line 31">
              <a:extLst>
                <a:ext uri="{FF2B5EF4-FFF2-40B4-BE49-F238E27FC236}">
                  <a16:creationId xmlns:a16="http://schemas.microsoft.com/office/drawing/2014/main" id="{D500B40D-CE05-124E-B4C4-1ADFFE7512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41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7" name="Line 32">
              <a:extLst>
                <a:ext uri="{FF2B5EF4-FFF2-40B4-BE49-F238E27FC236}">
                  <a16:creationId xmlns:a16="http://schemas.microsoft.com/office/drawing/2014/main" id="{7A3B599D-1630-BA47-8B25-97495E683A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53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8" name="Line 33">
              <a:extLst>
                <a:ext uri="{FF2B5EF4-FFF2-40B4-BE49-F238E27FC236}">
                  <a16:creationId xmlns:a16="http://schemas.microsoft.com/office/drawing/2014/main" id="{BF8119CF-7475-F34B-9D90-EA0269BFA9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65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9" name="Line 34">
              <a:extLst>
                <a:ext uri="{FF2B5EF4-FFF2-40B4-BE49-F238E27FC236}">
                  <a16:creationId xmlns:a16="http://schemas.microsoft.com/office/drawing/2014/main" id="{9B95930C-3DC9-974C-BDD7-C145DD77CB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77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0" name="Line 35">
              <a:extLst>
                <a:ext uri="{FF2B5EF4-FFF2-40B4-BE49-F238E27FC236}">
                  <a16:creationId xmlns:a16="http://schemas.microsoft.com/office/drawing/2014/main" id="{73F28D35-0160-284C-9C27-17EF5E7B97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90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1" name="Line 36">
              <a:extLst>
                <a:ext uri="{FF2B5EF4-FFF2-40B4-BE49-F238E27FC236}">
                  <a16:creationId xmlns:a16="http://schemas.microsoft.com/office/drawing/2014/main" id="{7E458737-6E92-764D-BB15-293F63A45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302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2" name="Line 37">
              <a:extLst>
                <a:ext uri="{FF2B5EF4-FFF2-40B4-BE49-F238E27FC236}">
                  <a16:creationId xmlns:a16="http://schemas.microsoft.com/office/drawing/2014/main" id="{24E2A2EF-8E53-4A46-80F0-08BA1D2694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29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3" name="Line 38">
              <a:extLst>
                <a:ext uri="{FF2B5EF4-FFF2-40B4-BE49-F238E27FC236}">
                  <a16:creationId xmlns:a16="http://schemas.microsoft.com/office/drawing/2014/main" id="{527C8FE4-DA57-0D46-AAAF-341DB9A6E6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326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4" name="Text Box 39">
              <a:extLst>
                <a:ext uri="{FF2B5EF4-FFF2-40B4-BE49-F238E27FC236}">
                  <a16:creationId xmlns:a16="http://schemas.microsoft.com/office/drawing/2014/main" id="{DFAFB070-D2FB-1F4A-8B4F-E86F33486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8" y="2984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/>
            </a:p>
          </p:txBody>
        </p:sp>
        <p:sp>
          <p:nvSpPr>
            <p:cNvPr id="145" name="Text Box 40">
              <a:extLst>
                <a:ext uri="{FF2B5EF4-FFF2-40B4-BE49-F238E27FC236}">
                  <a16:creationId xmlns:a16="http://schemas.microsoft.com/office/drawing/2014/main" id="{454BBE9C-5424-E640-9CC3-9D060CCE7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" y="961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/>
            </a:p>
          </p:txBody>
        </p:sp>
        <p:sp>
          <p:nvSpPr>
            <p:cNvPr id="146" name="Line 41">
              <a:extLst>
                <a:ext uri="{FF2B5EF4-FFF2-40B4-BE49-F238E27FC236}">
                  <a16:creationId xmlns:a16="http://schemas.microsoft.com/office/drawing/2014/main" id="{7A0F2327-9F12-6347-9F03-E60F7637B2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7" name="Line 42">
              <a:extLst>
                <a:ext uri="{FF2B5EF4-FFF2-40B4-BE49-F238E27FC236}">
                  <a16:creationId xmlns:a16="http://schemas.microsoft.com/office/drawing/2014/main" id="{7101C787-D4A4-0944-B7C8-602DDADFE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9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48" name="Line 43">
            <a:extLst>
              <a:ext uri="{FF2B5EF4-FFF2-40B4-BE49-F238E27FC236}">
                <a16:creationId xmlns:a16="http://schemas.microsoft.com/office/drawing/2014/main" id="{3C29DEC2-A2F9-EE4A-B00E-88D44F106E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3772" y="1667142"/>
            <a:ext cx="0" cy="414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9" name="Text Box 87">
            <a:extLst>
              <a:ext uri="{FF2B5EF4-FFF2-40B4-BE49-F238E27FC236}">
                <a16:creationId xmlns:a16="http://schemas.microsoft.com/office/drawing/2014/main" id="{4FD27A84-361E-1E4E-BD5B-D8888449D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372" y="498025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0" name="Text Box 87">
            <a:extLst>
              <a:ext uri="{FF2B5EF4-FFF2-40B4-BE49-F238E27FC236}">
                <a16:creationId xmlns:a16="http://schemas.microsoft.com/office/drawing/2014/main" id="{94919A96-5345-A340-8062-12E3B574A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5647" y="4594492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1" name="Text Box 87">
            <a:extLst>
              <a:ext uri="{FF2B5EF4-FFF2-40B4-BE49-F238E27FC236}">
                <a16:creationId xmlns:a16="http://schemas.microsoft.com/office/drawing/2014/main" id="{CF28C35F-A595-E34C-8FDD-82376B733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372" y="2206892"/>
            <a:ext cx="198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المقطع السيني =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2" name="Text Box 87">
            <a:extLst>
              <a:ext uri="{FF2B5EF4-FFF2-40B4-BE49-F238E27FC236}">
                <a16:creationId xmlns:a16="http://schemas.microsoft.com/office/drawing/2014/main" id="{0684BDE4-8949-5348-9B63-980D4F12A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622" y="2206892"/>
            <a:ext cx="3132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كل الأعداد الحقيقية الواقعة على المحور السيني</a:t>
            </a:r>
            <a:endParaRPr lang="en-US" altLang="ar-SA" sz="24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3" name="Line 55">
            <a:extLst>
              <a:ext uri="{FF2B5EF4-FFF2-40B4-BE49-F238E27FC236}">
                <a16:creationId xmlns:a16="http://schemas.microsoft.com/office/drawing/2014/main" id="{A5FAEC00-A305-EE41-BE6F-B210F34FB0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1860" y="5210442"/>
            <a:ext cx="39243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54" name="Group 57">
            <a:extLst>
              <a:ext uri="{FF2B5EF4-FFF2-40B4-BE49-F238E27FC236}">
                <a16:creationId xmlns:a16="http://schemas.microsoft.com/office/drawing/2014/main" id="{068C8D6C-705C-824B-903C-44D7E88EEB01}"/>
              </a:ext>
            </a:extLst>
          </p:cNvPr>
          <p:cNvGrpSpPr>
            <a:grpSpLocks/>
          </p:cNvGrpSpPr>
          <p:nvPr/>
        </p:nvGrpSpPr>
        <p:grpSpPr bwMode="auto">
          <a:xfrm>
            <a:off x="5763468" y="4719437"/>
            <a:ext cx="5380037" cy="1690931"/>
            <a:chOff x="2426" y="3112"/>
            <a:chExt cx="3208" cy="1060"/>
          </a:xfrm>
        </p:grpSpPr>
        <p:pic>
          <p:nvPicPr>
            <p:cNvPr id="155" name="Picture 54">
              <a:extLst>
                <a:ext uri="{FF2B5EF4-FFF2-40B4-BE49-F238E27FC236}">
                  <a16:creationId xmlns:a16="http://schemas.microsoft.com/office/drawing/2014/main" id="{DEF5DE81-82B7-5041-9485-E1A23785E5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3112"/>
              <a:ext cx="3208" cy="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" name="Rectangle 56">
              <a:extLst>
                <a:ext uri="{FF2B5EF4-FFF2-40B4-BE49-F238E27FC236}">
                  <a16:creationId xmlns:a16="http://schemas.microsoft.com/office/drawing/2014/main" id="{80D91293-17F3-2E44-A982-816580393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" y="3226"/>
              <a:ext cx="68" cy="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sp>
        <p:nvSpPr>
          <p:cNvPr id="157" name="Text Box 87">
            <a:extLst>
              <a:ext uri="{FF2B5EF4-FFF2-40B4-BE49-F238E27FC236}">
                <a16:creationId xmlns:a16="http://schemas.microsoft.com/office/drawing/2014/main" id="{C96642A6-3A52-DF40-85AB-25C834E3E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172" y="498025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8" name="Text Box 87">
            <a:extLst>
              <a:ext uri="{FF2B5EF4-FFF2-40B4-BE49-F238E27FC236}">
                <a16:creationId xmlns:a16="http://schemas.microsoft.com/office/drawing/2014/main" id="{50437E47-FEB8-A64C-A652-140D922DA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447" y="498025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9" name="Text Box 87">
            <a:extLst>
              <a:ext uri="{FF2B5EF4-FFF2-40B4-BE49-F238E27FC236}">
                <a16:creationId xmlns:a16="http://schemas.microsoft.com/office/drawing/2014/main" id="{8DD5909D-B283-4646-B890-667B30096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597" y="498025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0" name="Text Box 87">
            <a:extLst>
              <a:ext uri="{FF2B5EF4-FFF2-40B4-BE49-F238E27FC236}">
                <a16:creationId xmlns:a16="http://schemas.microsoft.com/office/drawing/2014/main" id="{F21B7A20-BF1B-5845-A269-0FAA7BABC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747" y="498025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DA31419C-55C8-D049-85C9-E7FFC091A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897" y="498025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2" name="Text Box 87">
            <a:extLst>
              <a:ext uri="{FF2B5EF4-FFF2-40B4-BE49-F238E27FC236}">
                <a16:creationId xmlns:a16="http://schemas.microsoft.com/office/drawing/2014/main" id="{1FD3025A-EAE2-5849-BD40-92738700E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047" y="498025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" name="Text Box 87">
            <a:extLst>
              <a:ext uri="{FF2B5EF4-FFF2-40B4-BE49-F238E27FC236}">
                <a16:creationId xmlns:a16="http://schemas.microsoft.com/office/drawing/2014/main" id="{41EEB8A5-3BA6-BE41-8169-14977C329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410" y="5350142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4" name="Text Box 87">
            <a:extLst>
              <a:ext uri="{FF2B5EF4-FFF2-40B4-BE49-F238E27FC236}">
                <a16:creationId xmlns:a16="http://schemas.microsoft.com/office/drawing/2014/main" id="{1D79449D-29D3-2348-8CBA-77EB9A87B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5647" y="3816617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5" name="Text Box 87">
            <a:extLst>
              <a:ext uri="{FF2B5EF4-FFF2-40B4-BE49-F238E27FC236}">
                <a16:creationId xmlns:a16="http://schemas.microsoft.com/office/drawing/2014/main" id="{A770AD3B-66F7-1847-AE6C-0A9D042BD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410" y="420873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6" name="Text Box 87">
            <a:extLst>
              <a:ext uri="{FF2B5EF4-FFF2-40B4-BE49-F238E27FC236}">
                <a16:creationId xmlns:a16="http://schemas.microsoft.com/office/drawing/2014/main" id="{1A9ECE68-63F1-6A4A-A3B9-19B68D3B9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5647" y="3438792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7" name="Text Box 87">
            <a:extLst>
              <a:ext uri="{FF2B5EF4-FFF2-40B4-BE49-F238E27FC236}">
                <a16:creationId xmlns:a16="http://schemas.microsoft.com/office/drawing/2014/main" id="{7C91DB1E-1579-4949-8F58-122229469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5647" y="2660917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8" name="Text Box 87">
            <a:extLst>
              <a:ext uri="{FF2B5EF4-FFF2-40B4-BE49-F238E27FC236}">
                <a16:creationId xmlns:a16="http://schemas.microsoft.com/office/drawing/2014/main" id="{D1D858AF-B256-AA4B-BD5C-DA5C98F13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410" y="305303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9" name="Text Box 87">
            <a:extLst>
              <a:ext uri="{FF2B5EF4-FFF2-40B4-BE49-F238E27FC236}">
                <a16:creationId xmlns:a16="http://schemas.microsoft.com/office/drawing/2014/main" id="{E3B077C7-5E32-134D-97A9-2DF2B7026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372" y="3834080"/>
            <a:ext cx="198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المقطع الصادي =</a:t>
            </a:r>
            <a:endParaRPr lang="en-US" altLang="ar-SA" sz="24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0" name="Text Box 87">
            <a:extLst>
              <a:ext uri="{FF2B5EF4-FFF2-40B4-BE49-F238E27FC236}">
                <a16:creationId xmlns:a16="http://schemas.microsoft.com/office/drawing/2014/main" id="{B09C02FF-72C9-2643-BBEF-5246D4D08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185" y="3834080"/>
            <a:ext cx="3132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كل الأعداد الحقيقية الواقعة على المحور الصادي</a:t>
            </a:r>
            <a:endParaRPr lang="en-US" altLang="ar-SA" sz="24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1" name="Text Box 87">
            <a:extLst>
              <a:ext uri="{FF2B5EF4-FFF2-40B4-BE49-F238E27FC236}">
                <a16:creationId xmlns:a16="http://schemas.microsoft.com/office/drawing/2014/main" id="{2087C9D6-3AC9-3F4A-AA97-C7F08B406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197" y="2171967"/>
            <a:ext cx="1046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00B050"/>
                </a:solidFill>
              </a:rPr>
              <a:t>س</a:t>
            </a:r>
            <a:r>
              <a:rPr lang="ar-SA" altLang="ar-SA" sz="2400" b="1" dirty="0">
                <a:solidFill>
                  <a:srgbClr val="00B050"/>
                </a:solidFill>
              </a:rPr>
              <a:t> = </a:t>
            </a:r>
            <a:r>
              <a:rPr lang="ar-SA" altLang="ar-SA" sz="2400" b="1" dirty="0"/>
              <a:t>٠</a:t>
            </a:r>
            <a:endParaRPr lang="en-US" altLang="ar-SA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2" name="Text Box 87">
            <a:extLst>
              <a:ext uri="{FF2B5EF4-FFF2-40B4-BE49-F238E27FC236}">
                <a16:creationId xmlns:a16="http://schemas.microsoft.com/office/drawing/2014/main" id="{33BAE8F2-F934-F744-8559-62F6DAAB5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635" y="4775467"/>
            <a:ext cx="1046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ص = </a:t>
            </a:r>
            <a:r>
              <a:rPr lang="ar-SA" altLang="ar-SA" sz="2400" b="1" dirty="0"/>
              <a:t>٠</a:t>
            </a:r>
            <a:endParaRPr lang="en-US" altLang="ar-SA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3" name="مربع نص 11">
            <a:extLst>
              <a:ext uri="{FF2B5EF4-FFF2-40B4-BE49-F238E27FC236}">
                <a16:creationId xmlns:a16="http://schemas.microsoft.com/office/drawing/2014/main" id="{1B94A55D-35FD-E443-9D11-455597CC5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7822" y="1452830"/>
            <a:ext cx="1296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حالة خاصه 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304D2007-A1C1-5B40-85A0-9BCDFFCD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534" y="6353922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175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70879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0" grpId="0"/>
      <p:bldP spid="151" grpId="0"/>
      <p:bldP spid="152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108" name="Picture 120">
            <a:extLst>
              <a:ext uri="{FF2B5EF4-FFF2-40B4-BE49-F238E27FC236}">
                <a16:creationId xmlns:a16="http://schemas.microsoft.com/office/drawing/2014/main" id="{C9A72041-89ED-D247-BC6B-83E462F34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43" y="2638952"/>
            <a:ext cx="78486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Text Box 87">
            <a:extLst>
              <a:ext uri="{FF2B5EF4-FFF2-40B4-BE49-F238E27FC236}">
                <a16:creationId xmlns:a16="http://schemas.microsoft.com/office/drawing/2014/main" id="{4AF4DF2D-16B0-1344-B14B-926C42356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205" y="4074052"/>
            <a:ext cx="133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( ٢٠ ، ٠ )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E1A08CFC-96D4-7244-9DAA-709F45F66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968" y="434869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626B5593-091F-1847-ADBC-D8FC67446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443" y="2605615"/>
            <a:ext cx="1335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( ٠ ، ٣٠ )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E72A56DB-D94E-8049-B19C-97D46EC38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818" y="303741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7" name="AutoShape 131">
            <a:extLst>
              <a:ext uri="{FF2B5EF4-FFF2-40B4-BE49-F238E27FC236}">
                <a16:creationId xmlns:a16="http://schemas.microsoft.com/office/drawing/2014/main" id="{B97AEBFB-F002-5842-AD94-1A8978CEF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668" y="5717115"/>
            <a:ext cx="1871662" cy="504825"/>
          </a:xfrm>
          <a:prstGeom prst="wedgeRoundRectCallout">
            <a:avLst>
              <a:gd name="adj1" fmla="val -24468"/>
              <a:gd name="adj2" fmla="val -30975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المقطع السيني</a:t>
            </a:r>
            <a:endParaRPr lang="en-US" altLang="ar-SA" sz="2400" b="1"/>
          </a:p>
        </p:txBody>
      </p:sp>
      <p:sp>
        <p:nvSpPr>
          <p:cNvPr id="118" name="AutoShape 132">
            <a:extLst>
              <a:ext uri="{FF2B5EF4-FFF2-40B4-BE49-F238E27FC236}">
                <a16:creationId xmlns:a16="http://schemas.microsoft.com/office/drawing/2014/main" id="{0AAA6451-508D-1E4E-88D3-13D823124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718" y="1649940"/>
            <a:ext cx="1871662" cy="504825"/>
          </a:xfrm>
          <a:prstGeom prst="wedgeRoundRectCallout">
            <a:avLst>
              <a:gd name="adj1" fmla="val -22097"/>
              <a:gd name="adj2" fmla="val 14905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المقطع الصادي</a:t>
            </a:r>
            <a:endParaRPr lang="en-US" altLang="ar-SA" sz="2400" b="1"/>
          </a:p>
        </p:txBody>
      </p:sp>
      <p:sp>
        <p:nvSpPr>
          <p:cNvPr id="119" name="Rectangle 133">
            <a:extLst>
              <a:ext uri="{FF2B5EF4-FFF2-40B4-BE49-F238E27FC236}">
                <a16:creationId xmlns:a16="http://schemas.microsoft.com/office/drawing/2014/main" id="{EE687170-D5AD-184C-8474-58AC004FB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530" y="3916890"/>
            <a:ext cx="3492500" cy="5032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20" name="مربع نص 11">
            <a:extLst>
              <a:ext uri="{FF2B5EF4-FFF2-40B4-BE49-F238E27FC236}">
                <a16:creationId xmlns:a16="http://schemas.microsoft.com/office/drawing/2014/main" id="{552FD95F-A115-EB44-B4F8-C0224F706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893" y="1029227"/>
            <a:ext cx="1296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/>
              <a:t>صـ٦٤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B6951E7D-C62C-A740-9DF1-99185B34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597" y="6371903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176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18718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6" grpId="0"/>
      <p:bldP spid="117" grpId="0" animBg="1"/>
      <p:bldP spid="118" grpId="0" animBg="1"/>
      <p:bldP spid="1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108" name="Picture 17">
            <a:extLst>
              <a:ext uri="{FF2B5EF4-FFF2-40B4-BE49-F238E27FC236}">
                <a16:creationId xmlns:a16="http://schemas.microsoft.com/office/drawing/2014/main" id="{137B061A-6017-8D41-8529-FCD86BBC9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56" y="1012543"/>
            <a:ext cx="53086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9" name="Group 18">
            <a:extLst>
              <a:ext uri="{FF2B5EF4-FFF2-40B4-BE49-F238E27FC236}">
                <a16:creationId xmlns:a16="http://schemas.microsoft.com/office/drawing/2014/main" id="{F497AC6C-9FDD-BF46-9AE3-1800DCC59D2A}"/>
              </a:ext>
            </a:extLst>
          </p:cNvPr>
          <p:cNvGrpSpPr>
            <a:grpSpLocks/>
          </p:cNvGrpSpPr>
          <p:nvPr/>
        </p:nvGrpSpPr>
        <p:grpSpPr bwMode="auto">
          <a:xfrm>
            <a:off x="1882769" y="2204755"/>
            <a:ext cx="3625850" cy="3848100"/>
            <a:chOff x="363" y="961"/>
            <a:chExt cx="2284" cy="2424"/>
          </a:xfrm>
        </p:grpSpPr>
        <p:sp>
          <p:nvSpPr>
            <p:cNvPr id="110" name="Line 19">
              <a:extLst>
                <a:ext uri="{FF2B5EF4-FFF2-40B4-BE49-F238E27FC236}">
                  <a16:creationId xmlns:a16="http://schemas.microsoft.com/office/drawing/2014/main" id="{DC066FAC-6BD3-4C40-9E90-727BED449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203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" name="Line 20">
              <a:extLst>
                <a:ext uri="{FF2B5EF4-FFF2-40B4-BE49-F238E27FC236}">
                  <a16:creationId xmlns:a16="http://schemas.microsoft.com/office/drawing/2014/main" id="{FD0E22D8-9ACD-0245-A017-60A3B9047D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3143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" name="Rectangle 21">
              <a:extLst>
                <a:ext uri="{FF2B5EF4-FFF2-40B4-BE49-F238E27FC236}">
                  <a16:creationId xmlns:a16="http://schemas.microsoft.com/office/drawing/2014/main" id="{C0037D9B-C468-AF47-B201-FDFFC44C5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" y="1203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13" name="Line 22">
              <a:extLst>
                <a:ext uri="{FF2B5EF4-FFF2-40B4-BE49-F238E27FC236}">
                  <a16:creationId xmlns:a16="http://schemas.microsoft.com/office/drawing/2014/main" id="{BE5DE32E-8D33-1645-9856-B519B2F2A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4" name="Line 23">
              <a:extLst>
                <a:ext uri="{FF2B5EF4-FFF2-40B4-BE49-F238E27FC236}">
                  <a16:creationId xmlns:a16="http://schemas.microsoft.com/office/drawing/2014/main" id="{0865ADD5-124E-8B46-ADE4-0AFD4BC46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2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5" name="Line 24">
              <a:extLst>
                <a:ext uri="{FF2B5EF4-FFF2-40B4-BE49-F238E27FC236}">
                  <a16:creationId xmlns:a16="http://schemas.microsoft.com/office/drawing/2014/main" id="{624E6117-CEE1-A14B-988A-14E45DCCA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9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" name="Line 25">
              <a:extLst>
                <a:ext uri="{FF2B5EF4-FFF2-40B4-BE49-F238E27FC236}">
                  <a16:creationId xmlns:a16="http://schemas.microsoft.com/office/drawing/2014/main" id="{B8BE01ED-999F-8142-952E-BF9A0A2FA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6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7" name="Line 26">
              <a:extLst>
                <a:ext uri="{FF2B5EF4-FFF2-40B4-BE49-F238E27FC236}">
                  <a16:creationId xmlns:a16="http://schemas.microsoft.com/office/drawing/2014/main" id="{7EA32BB4-A98F-3C46-9CE4-7A302618CA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3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" name="Line 27">
              <a:extLst>
                <a:ext uri="{FF2B5EF4-FFF2-40B4-BE49-F238E27FC236}">
                  <a16:creationId xmlns:a16="http://schemas.microsoft.com/office/drawing/2014/main" id="{9C5225F2-E1D1-4948-81B3-E4678E564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9" name="Line 28">
              <a:extLst>
                <a:ext uri="{FF2B5EF4-FFF2-40B4-BE49-F238E27FC236}">
                  <a16:creationId xmlns:a16="http://schemas.microsoft.com/office/drawing/2014/main" id="{D951C140-639B-224E-B047-9F22766734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0" name="Line 29">
              <a:extLst>
                <a:ext uri="{FF2B5EF4-FFF2-40B4-BE49-F238E27FC236}">
                  <a16:creationId xmlns:a16="http://schemas.microsoft.com/office/drawing/2014/main" id="{A00C1E6F-CDF0-B64D-8714-62EBE842D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4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" name="Line 30">
              <a:extLst>
                <a:ext uri="{FF2B5EF4-FFF2-40B4-BE49-F238E27FC236}">
                  <a16:creationId xmlns:a16="http://schemas.microsoft.com/office/drawing/2014/main" id="{67A66EF5-8B3F-2141-93E6-43A05188D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" name="Line 31">
              <a:extLst>
                <a:ext uri="{FF2B5EF4-FFF2-40B4-BE49-F238E27FC236}">
                  <a16:creationId xmlns:a16="http://schemas.microsoft.com/office/drawing/2014/main" id="{D3DFB149-55CA-7644-8D34-FAC0A92C8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" name="Line 32">
              <a:extLst>
                <a:ext uri="{FF2B5EF4-FFF2-40B4-BE49-F238E27FC236}">
                  <a16:creationId xmlns:a16="http://schemas.microsoft.com/office/drawing/2014/main" id="{06DAA2C2-4C8D-764F-999C-856B030F74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" name="Line 33">
              <a:extLst>
                <a:ext uri="{FF2B5EF4-FFF2-40B4-BE49-F238E27FC236}">
                  <a16:creationId xmlns:a16="http://schemas.microsoft.com/office/drawing/2014/main" id="{AD45E6CE-AC55-1A40-A437-8151B5FA4C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" name="Line 34">
              <a:extLst>
                <a:ext uri="{FF2B5EF4-FFF2-40B4-BE49-F238E27FC236}">
                  <a16:creationId xmlns:a16="http://schemas.microsoft.com/office/drawing/2014/main" id="{C73317A3-53C9-A043-AAA0-0EA7C1AE6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6" name="Line 35">
              <a:extLst>
                <a:ext uri="{FF2B5EF4-FFF2-40B4-BE49-F238E27FC236}">
                  <a16:creationId xmlns:a16="http://schemas.microsoft.com/office/drawing/2014/main" id="{EC00ED93-15E8-6C4B-887D-A85043A1E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" name="Line 36">
              <a:extLst>
                <a:ext uri="{FF2B5EF4-FFF2-40B4-BE49-F238E27FC236}">
                  <a16:creationId xmlns:a16="http://schemas.microsoft.com/office/drawing/2014/main" id="{0872C1D5-DB7F-4F4B-8F1E-315A2508F5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1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8" name="Line 37">
              <a:extLst>
                <a:ext uri="{FF2B5EF4-FFF2-40B4-BE49-F238E27FC236}">
                  <a16:creationId xmlns:a16="http://schemas.microsoft.com/office/drawing/2014/main" id="{F6814F1E-2305-CE4D-AD22-E9D6CE8F42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9" name="Line 38">
              <a:extLst>
                <a:ext uri="{FF2B5EF4-FFF2-40B4-BE49-F238E27FC236}">
                  <a16:creationId xmlns:a16="http://schemas.microsoft.com/office/drawing/2014/main" id="{DF3E439E-1C53-BA49-BC0A-9486BB28C5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32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0" name="Line 39">
              <a:extLst>
                <a:ext uri="{FF2B5EF4-FFF2-40B4-BE49-F238E27FC236}">
                  <a16:creationId xmlns:a16="http://schemas.microsoft.com/office/drawing/2014/main" id="{1E155A9B-6D5E-954A-8592-EBD50C820F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44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" name="Line 40">
              <a:extLst>
                <a:ext uri="{FF2B5EF4-FFF2-40B4-BE49-F238E27FC236}">
                  <a16:creationId xmlns:a16="http://schemas.microsoft.com/office/drawing/2014/main" id="{13788D29-53B2-2B43-A1AF-B9708FC36A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56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2" name="Line 41">
              <a:extLst>
                <a:ext uri="{FF2B5EF4-FFF2-40B4-BE49-F238E27FC236}">
                  <a16:creationId xmlns:a16="http://schemas.microsoft.com/office/drawing/2014/main" id="{D2AE3DFE-4D06-9F44-BC0C-891783AD3C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68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3" name="Line 42">
              <a:extLst>
                <a:ext uri="{FF2B5EF4-FFF2-40B4-BE49-F238E27FC236}">
                  <a16:creationId xmlns:a16="http://schemas.microsoft.com/office/drawing/2014/main" id="{CCC9E05A-2F14-C746-8486-FB461E8274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80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" name="Line 43">
              <a:extLst>
                <a:ext uri="{FF2B5EF4-FFF2-40B4-BE49-F238E27FC236}">
                  <a16:creationId xmlns:a16="http://schemas.microsoft.com/office/drawing/2014/main" id="{224B127A-CE6D-3449-80E5-9729136EAA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93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5" name="Line 44">
              <a:extLst>
                <a:ext uri="{FF2B5EF4-FFF2-40B4-BE49-F238E27FC236}">
                  <a16:creationId xmlns:a16="http://schemas.microsoft.com/office/drawing/2014/main" id="{9C70A845-390F-854B-A338-E77F57769D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05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6" name="Line 45">
              <a:extLst>
                <a:ext uri="{FF2B5EF4-FFF2-40B4-BE49-F238E27FC236}">
                  <a16:creationId xmlns:a16="http://schemas.microsoft.com/office/drawing/2014/main" id="{6A52F6AE-541E-A241-A917-9406F5C04E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17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7" name="Line 46">
              <a:extLst>
                <a:ext uri="{FF2B5EF4-FFF2-40B4-BE49-F238E27FC236}">
                  <a16:creationId xmlns:a16="http://schemas.microsoft.com/office/drawing/2014/main" id="{D56CA93D-51FA-4642-A904-28187F7E40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41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8" name="Line 47">
              <a:extLst>
                <a:ext uri="{FF2B5EF4-FFF2-40B4-BE49-F238E27FC236}">
                  <a16:creationId xmlns:a16="http://schemas.microsoft.com/office/drawing/2014/main" id="{64A50A95-F570-E74C-96BB-519C841663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53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9" name="Line 48">
              <a:extLst>
                <a:ext uri="{FF2B5EF4-FFF2-40B4-BE49-F238E27FC236}">
                  <a16:creationId xmlns:a16="http://schemas.microsoft.com/office/drawing/2014/main" id="{17AD8BB7-0C11-8F47-9E87-9BFFA5E098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65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0" name="Line 49">
              <a:extLst>
                <a:ext uri="{FF2B5EF4-FFF2-40B4-BE49-F238E27FC236}">
                  <a16:creationId xmlns:a16="http://schemas.microsoft.com/office/drawing/2014/main" id="{D81CD50D-025B-7E40-A337-7A1A280DA9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77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1" name="Line 50">
              <a:extLst>
                <a:ext uri="{FF2B5EF4-FFF2-40B4-BE49-F238E27FC236}">
                  <a16:creationId xmlns:a16="http://schemas.microsoft.com/office/drawing/2014/main" id="{5657EA92-1FC6-FA44-BBDC-C069E7B60B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90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2" name="Line 51">
              <a:extLst>
                <a:ext uri="{FF2B5EF4-FFF2-40B4-BE49-F238E27FC236}">
                  <a16:creationId xmlns:a16="http://schemas.microsoft.com/office/drawing/2014/main" id="{B76ED132-52ED-6948-8170-6545E453C8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302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3" name="Line 52">
              <a:extLst>
                <a:ext uri="{FF2B5EF4-FFF2-40B4-BE49-F238E27FC236}">
                  <a16:creationId xmlns:a16="http://schemas.microsoft.com/office/drawing/2014/main" id="{380B343E-ADFF-2348-BD8F-F8569C70AC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29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4" name="Line 53">
              <a:extLst>
                <a:ext uri="{FF2B5EF4-FFF2-40B4-BE49-F238E27FC236}">
                  <a16:creationId xmlns:a16="http://schemas.microsoft.com/office/drawing/2014/main" id="{A728C685-A1FE-F34F-BB38-2ADE1F3219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326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5" name="Text Box 54">
              <a:extLst>
                <a:ext uri="{FF2B5EF4-FFF2-40B4-BE49-F238E27FC236}">
                  <a16:creationId xmlns:a16="http://schemas.microsoft.com/office/drawing/2014/main" id="{0C6FEED3-2B91-724F-BA09-EAC36813FE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8" y="2984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/>
            </a:p>
          </p:txBody>
        </p:sp>
        <p:sp>
          <p:nvSpPr>
            <p:cNvPr id="146" name="Text Box 55">
              <a:extLst>
                <a:ext uri="{FF2B5EF4-FFF2-40B4-BE49-F238E27FC236}">
                  <a16:creationId xmlns:a16="http://schemas.microsoft.com/office/drawing/2014/main" id="{906EA914-AFA0-A640-B06A-2833AA0091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" y="961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/>
            </a:p>
          </p:txBody>
        </p:sp>
        <p:sp>
          <p:nvSpPr>
            <p:cNvPr id="147" name="Line 56">
              <a:extLst>
                <a:ext uri="{FF2B5EF4-FFF2-40B4-BE49-F238E27FC236}">
                  <a16:creationId xmlns:a16="http://schemas.microsoft.com/office/drawing/2014/main" id="{9CE5126A-58F7-AE4A-8FDE-EB8859FD5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" name="Line 57">
              <a:extLst>
                <a:ext uri="{FF2B5EF4-FFF2-40B4-BE49-F238E27FC236}">
                  <a16:creationId xmlns:a16="http://schemas.microsoft.com/office/drawing/2014/main" id="{D60264F5-E35D-1043-A0DA-AF65562B39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9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49" name="Line 62">
            <a:extLst>
              <a:ext uri="{FF2B5EF4-FFF2-40B4-BE49-F238E27FC236}">
                <a16:creationId xmlns:a16="http://schemas.microsoft.com/office/drawing/2014/main" id="{6419FA24-FE23-B647-AC0C-B0A7790A5B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4569" y="4360580"/>
            <a:ext cx="2268537" cy="14763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0" name="AutoShape 65">
            <a:extLst>
              <a:ext uri="{FF2B5EF4-FFF2-40B4-BE49-F238E27FC236}">
                <a16:creationId xmlns:a16="http://schemas.microsoft.com/office/drawing/2014/main" id="{33E2D78C-D275-8F45-978B-61FFA1732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1" y="3568418"/>
            <a:ext cx="1871663" cy="504825"/>
          </a:xfrm>
          <a:prstGeom prst="wedgeRoundRectCallout">
            <a:avLst>
              <a:gd name="adj1" fmla="val -37870"/>
              <a:gd name="adj2" fmla="val 26666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المقطع السيني</a:t>
            </a:r>
            <a:endParaRPr lang="en-US" altLang="ar-SA" sz="2400" b="1"/>
          </a:p>
        </p:txBody>
      </p:sp>
      <p:sp>
        <p:nvSpPr>
          <p:cNvPr id="151" name="Text Box 87">
            <a:extLst>
              <a:ext uri="{FF2B5EF4-FFF2-40B4-BE49-F238E27FC236}">
                <a16:creationId xmlns:a16="http://schemas.microsoft.com/office/drawing/2014/main" id="{72EBE0C3-7CCD-F341-A130-2D520D161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44" y="5167030"/>
            <a:ext cx="1335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( ٩ ، ٠ )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2" name="Text Box 87">
            <a:extLst>
              <a:ext uri="{FF2B5EF4-FFF2-40B4-BE49-F238E27FC236}">
                <a16:creationId xmlns:a16="http://schemas.microsoft.com/office/drawing/2014/main" id="{A3F35639-0DA8-EE48-BF8E-307866FD8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0506" y="5441668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3" name="Text Box 87">
            <a:extLst>
              <a:ext uri="{FF2B5EF4-FFF2-40B4-BE49-F238E27FC236}">
                <a16:creationId xmlns:a16="http://schemas.microsoft.com/office/drawing/2014/main" id="{4288E104-363E-384F-B0B2-AF9A1674F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019" y="4195480"/>
            <a:ext cx="1335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( ٠ ، ٥ )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4" name="Text Box 87">
            <a:extLst>
              <a:ext uri="{FF2B5EF4-FFF2-40B4-BE49-F238E27FC236}">
                <a16:creationId xmlns:a16="http://schemas.microsoft.com/office/drawing/2014/main" id="{C56613E7-639D-2046-A74F-FBD87E5E0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1" y="4470118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5" name="AutoShape 71">
            <a:extLst>
              <a:ext uri="{FF2B5EF4-FFF2-40B4-BE49-F238E27FC236}">
                <a16:creationId xmlns:a16="http://schemas.microsoft.com/office/drawing/2014/main" id="{86EA273B-4D5C-5741-A32D-680183F84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56" y="2668305"/>
            <a:ext cx="1871663" cy="504825"/>
          </a:xfrm>
          <a:prstGeom prst="wedgeRoundRectCallout">
            <a:avLst>
              <a:gd name="adj1" fmla="val -37870"/>
              <a:gd name="adj2" fmla="val 26666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المقطع الصادي</a:t>
            </a:r>
            <a:endParaRPr lang="en-US" altLang="ar-SA" sz="2400" b="1"/>
          </a:p>
        </p:txBody>
      </p:sp>
      <p:sp>
        <p:nvSpPr>
          <p:cNvPr id="156" name="Text Box 87">
            <a:extLst>
              <a:ext uri="{FF2B5EF4-FFF2-40B4-BE49-F238E27FC236}">
                <a16:creationId xmlns:a16="http://schemas.microsoft.com/office/drawing/2014/main" id="{C6DDDCA2-DEF9-E949-884C-1DEF32C89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506" y="3928780"/>
            <a:ext cx="198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المقطع السيني </a:t>
            </a:r>
            <a:r>
              <a:rPr lang="ar-SA" altLang="ar-SA" sz="2400" b="1" dirty="0">
                <a:solidFill>
                  <a:schemeClr val="accent2"/>
                </a:solidFill>
              </a:rPr>
              <a:t>=</a:t>
            </a:r>
            <a:endParaRPr lang="en-US" altLang="ar-SA" sz="24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7" name="Text Box 87">
            <a:extLst>
              <a:ext uri="{FF2B5EF4-FFF2-40B4-BE49-F238E27FC236}">
                <a16:creationId xmlns:a16="http://schemas.microsoft.com/office/drawing/2014/main" id="{181EE67E-F26E-244C-9B3A-F4062ECC7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4169" y="392878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٩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8" name="Text Box 87">
            <a:extLst>
              <a:ext uri="{FF2B5EF4-FFF2-40B4-BE49-F238E27FC236}">
                <a16:creationId xmlns:a16="http://schemas.microsoft.com/office/drawing/2014/main" id="{A06BC333-C5B6-B143-A606-D007E87B4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506" y="4766980"/>
            <a:ext cx="198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المقطع الصادي </a:t>
            </a:r>
            <a:r>
              <a:rPr lang="ar-SA" altLang="ar-SA" sz="2400" b="1" dirty="0">
                <a:solidFill>
                  <a:schemeClr val="accent2"/>
                </a:solidFill>
              </a:rPr>
              <a:t>=</a:t>
            </a:r>
            <a:endParaRPr lang="en-US" altLang="ar-SA" sz="24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9" name="Text Box 87">
            <a:extLst>
              <a:ext uri="{FF2B5EF4-FFF2-40B4-BE49-F238E27FC236}">
                <a16:creationId xmlns:a16="http://schemas.microsoft.com/office/drawing/2014/main" id="{91902145-E9A7-5746-BF0D-50F6CC88E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4169" y="476698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٥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0" name="مربع نص 11">
            <a:extLst>
              <a:ext uri="{FF2B5EF4-FFF2-40B4-BE49-F238E27FC236}">
                <a16:creationId xmlns:a16="http://schemas.microsoft.com/office/drawing/2014/main" id="{61EE0DDE-89A5-FE44-8CE5-A9AF9C134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794" y="499780"/>
            <a:ext cx="1296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/>
              <a:t>صـ٦٣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61413359-6A71-FA44-A0B2-F516AC82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489" y="6356109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177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2319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/>
      <p:bldP spid="152" grpId="0"/>
      <p:bldP spid="153" grpId="0"/>
      <p:bldP spid="154" grpId="0"/>
      <p:bldP spid="155" grpId="0" animBg="1"/>
      <p:bldP spid="156" grpId="0"/>
      <p:bldP spid="157" grpId="0"/>
      <p:bldP spid="158" grpId="0"/>
      <p:bldP spid="1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8" name="Group 3">
            <a:extLst>
              <a:ext uri="{FF2B5EF4-FFF2-40B4-BE49-F238E27FC236}">
                <a16:creationId xmlns:a16="http://schemas.microsoft.com/office/drawing/2014/main" id="{BBA06367-D716-6A40-B052-33D0546EFA88}"/>
              </a:ext>
            </a:extLst>
          </p:cNvPr>
          <p:cNvGrpSpPr>
            <a:grpSpLocks/>
          </p:cNvGrpSpPr>
          <p:nvPr/>
        </p:nvGrpSpPr>
        <p:grpSpPr bwMode="auto">
          <a:xfrm>
            <a:off x="1548670" y="1544021"/>
            <a:ext cx="3625850" cy="3848100"/>
            <a:chOff x="363" y="961"/>
            <a:chExt cx="2284" cy="2424"/>
          </a:xfrm>
        </p:grpSpPr>
        <p:sp>
          <p:nvSpPr>
            <p:cNvPr id="109" name="Line 4">
              <a:extLst>
                <a:ext uri="{FF2B5EF4-FFF2-40B4-BE49-F238E27FC236}">
                  <a16:creationId xmlns:a16="http://schemas.microsoft.com/office/drawing/2014/main" id="{BFA07203-3DB9-4542-A50B-9D6A82B895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203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" name="Line 5">
              <a:extLst>
                <a:ext uri="{FF2B5EF4-FFF2-40B4-BE49-F238E27FC236}">
                  <a16:creationId xmlns:a16="http://schemas.microsoft.com/office/drawing/2014/main" id="{8F0C5056-CEC5-9147-9911-BC6A682C9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3143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" name="Rectangle 6">
              <a:extLst>
                <a:ext uri="{FF2B5EF4-FFF2-40B4-BE49-F238E27FC236}">
                  <a16:creationId xmlns:a16="http://schemas.microsoft.com/office/drawing/2014/main" id="{DF9ACFF4-266E-8D46-A682-253FA0BE5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" y="1203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12" name="Line 7">
              <a:extLst>
                <a:ext uri="{FF2B5EF4-FFF2-40B4-BE49-F238E27FC236}">
                  <a16:creationId xmlns:a16="http://schemas.microsoft.com/office/drawing/2014/main" id="{4691D3F8-387A-6844-84DA-5F7ECD325B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" name="Line 8">
              <a:extLst>
                <a:ext uri="{FF2B5EF4-FFF2-40B4-BE49-F238E27FC236}">
                  <a16:creationId xmlns:a16="http://schemas.microsoft.com/office/drawing/2014/main" id="{FE74280B-EC39-314B-AE56-43BA26171C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2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4" name="Line 9">
              <a:extLst>
                <a:ext uri="{FF2B5EF4-FFF2-40B4-BE49-F238E27FC236}">
                  <a16:creationId xmlns:a16="http://schemas.microsoft.com/office/drawing/2014/main" id="{60297AE0-D01C-0A4C-8597-F4C1DEA058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9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5" name="Line 10">
              <a:extLst>
                <a:ext uri="{FF2B5EF4-FFF2-40B4-BE49-F238E27FC236}">
                  <a16:creationId xmlns:a16="http://schemas.microsoft.com/office/drawing/2014/main" id="{A402DDC9-4256-1844-807A-94518BE15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6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" name="Line 11">
              <a:extLst>
                <a:ext uri="{FF2B5EF4-FFF2-40B4-BE49-F238E27FC236}">
                  <a16:creationId xmlns:a16="http://schemas.microsoft.com/office/drawing/2014/main" id="{92BD1BFA-6065-7040-BCEB-770469F54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3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7" name="Line 12">
              <a:extLst>
                <a:ext uri="{FF2B5EF4-FFF2-40B4-BE49-F238E27FC236}">
                  <a16:creationId xmlns:a16="http://schemas.microsoft.com/office/drawing/2014/main" id="{A12ED939-3526-D140-AE87-381CF41506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" name="Line 13">
              <a:extLst>
                <a:ext uri="{FF2B5EF4-FFF2-40B4-BE49-F238E27FC236}">
                  <a16:creationId xmlns:a16="http://schemas.microsoft.com/office/drawing/2014/main" id="{2CCC7891-0704-B64C-AF8D-CDC7F01FA5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9" name="Line 14">
              <a:extLst>
                <a:ext uri="{FF2B5EF4-FFF2-40B4-BE49-F238E27FC236}">
                  <a16:creationId xmlns:a16="http://schemas.microsoft.com/office/drawing/2014/main" id="{FB9AFC8C-3345-FB4C-8E0E-E1A3472F86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4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0" name="Line 15">
              <a:extLst>
                <a:ext uri="{FF2B5EF4-FFF2-40B4-BE49-F238E27FC236}">
                  <a16:creationId xmlns:a16="http://schemas.microsoft.com/office/drawing/2014/main" id="{6513C9FB-6017-8E4C-ACB4-46DE49DA0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" name="Line 16">
              <a:extLst>
                <a:ext uri="{FF2B5EF4-FFF2-40B4-BE49-F238E27FC236}">
                  <a16:creationId xmlns:a16="http://schemas.microsoft.com/office/drawing/2014/main" id="{53C80953-E79D-5A46-9324-9A123F01A2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" name="Line 17">
              <a:extLst>
                <a:ext uri="{FF2B5EF4-FFF2-40B4-BE49-F238E27FC236}">
                  <a16:creationId xmlns:a16="http://schemas.microsoft.com/office/drawing/2014/main" id="{478F30B1-395D-5648-9B08-1BF69F45B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" name="Line 18">
              <a:extLst>
                <a:ext uri="{FF2B5EF4-FFF2-40B4-BE49-F238E27FC236}">
                  <a16:creationId xmlns:a16="http://schemas.microsoft.com/office/drawing/2014/main" id="{8DF886DC-6EE0-3C48-9660-396E1D223B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" name="Line 19">
              <a:extLst>
                <a:ext uri="{FF2B5EF4-FFF2-40B4-BE49-F238E27FC236}">
                  <a16:creationId xmlns:a16="http://schemas.microsoft.com/office/drawing/2014/main" id="{9FE3FC5D-7DC0-7A42-80A3-ED336D2AD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" name="Line 20">
              <a:extLst>
                <a:ext uri="{FF2B5EF4-FFF2-40B4-BE49-F238E27FC236}">
                  <a16:creationId xmlns:a16="http://schemas.microsoft.com/office/drawing/2014/main" id="{49A320EC-D7B0-3244-9BDD-AC4ADC2D2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6" name="Line 21">
              <a:extLst>
                <a:ext uri="{FF2B5EF4-FFF2-40B4-BE49-F238E27FC236}">
                  <a16:creationId xmlns:a16="http://schemas.microsoft.com/office/drawing/2014/main" id="{7B839A36-5DC3-244C-9C14-32555D5D9E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1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" name="Line 22">
              <a:extLst>
                <a:ext uri="{FF2B5EF4-FFF2-40B4-BE49-F238E27FC236}">
                  <a16:creationId xmlns:a16="http://schemas.microsoft.com/office/drawing/2014/main" id="{E6971786-6D6C-D946-838D-18736D728D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8" name="Line 23">
              <a:extLst>
                <a:ext uri="{FF2B5EF4-FFF2-40B4-BE49-F238E27FC236}">
                  <a16:creationId xmlns:a16="http://schemas.microsoft.com/office/drawing/2014/main" id="{625502E8-EC7D-C24A-BEC9-955C790B32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32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9" name="Line 24">
              <a:extLst>
                <a:ext uri="{FF2B5EF4-FFF2-40B4-BE49-F238E27FC236}">
                  <a16:creationId xmlns:a16="http://schemas.microsoft.com/office/drawing/2014/main" id="{0F4D071E-1E05-BD4D-BB1B-DCC3B9F2B2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44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0" name="Line 25">
              <a:extLst>
                <a:ext uri="{FF2B5EF4-FFF2-40B4-BE49-F238E27FC236}">
                  <a16:creationId xmlns:a16="http://schemas.microsoft.com/office/drawing/2014/main" id="{38D006F8-C62C-094A-B2BD-96C89F46D6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56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" name="Line 26">
              <a:extLst>
                <a:ext uri="{FF2B5EF4-FFF2-40B4-BE49-F238E27FC236}">
                  <a16:creationId xmlns:a16="http://schemas.microsoft.com/office/drawing/2014/main" id="{7CAA2999-ED50-D84F-A547-C854D03252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68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2" name="Line 27">
              <a:extLst>
                <a:ext uri="{FF2B5EF4-FFF2-40B4-BE49-F238E27FC236}">
                  <a16:creationId xmlns:a16="http://schemas.microsoft.com/office/drawing/2014/main" id="{40A31C37-99B8-594A-9763-E8C174D082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80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3" name="Line 28">
              <a:extLst>
                <a:ext uri="{FF2B5EF4-FFF2-40B4-BE49-F238E27FC236}">
                  <a16:creationId xmlns:a16="http://schemas.microsoft.com/office/drawing/2014/main" id="{E8DFF685-43DF-3043-8931-DE7A074326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93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" name="Line 29">
              <a:extLst>
                <a:ext uri="{FF2B5EF4-FFF2-40B4-BE49-F238E27FC236}">
                  <a16:creationId xmlns:a16="http://schemas.microsoft.com/office/drawing/2014/main" id="{8A5565CB-F94A-6A4A-AF36-A95E8BE9C3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05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5" name="Line 30">
              <a:extLst>
                <a:ext uri="{FF2B5EF4-FFF2-40B4-BE49-F238E27FC236}">
                  <a16:creationId xmlns:a16="http://schemas.microsoft.com/office/drawing/2014/main" id="{ECC62506-57D6-3947-B49F-EF3E693077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17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6" name="Line 31">
              <a:extLst>
                <a:ext uri="{FF2B5EF4-FFF2-40B4-BE49-F238E27FC236}">
                  <a16:creationId xmlns:a16="http://schemas.microsoft.com/office/drawing/2014/main" id="{011F641B-8C80-3942-8638-4F18DCDEEB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41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7" name="Line 32">
              <a:extLst>
                <a:ext uri="{FF2B5EF4-FFF2-40B4-BE49-F238E27FC236}">
                  <a16:creationId xmlns:a16="http://schemas.microsoft.com/office/drawing/2014/main" id="{919F2C62-B1D5-9D4F-80B5-59EFA74D11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53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8" name="Line 33">
              <a:extLst>
                <a:ext uri="{FF2B5EF4-FFF2-40B4-BE49-F238E27FC236}">
                  <a16:creationId xmlns:a16="http://schemas.microsoft.com/office/drawing/2014/main" id="{659CF93E-CB1A-9740-8AF7-715CC257C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65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9" name="Line 34">
              <a:extLst>
                <a:ext uri="{FF2B5EF4-FFF2-40B4-BE49-F238E27FC236}">
                  <a16:creationId xmlns:a16="http://schemas.microsoft.com/office/drawing/2014/main" id="{057B1DD8-AA1B-8A4E-9FA3-140941B011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77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0" name="Line 35">
              <a:extLst>
                <a:ext uri="{FF2B5EF4-FFF2-40B4-BE49-F238E27FC236}">
                  <a16:creationId xmlns:a16="http://schemas.microsoft.com/office/drawing/2014/main" id="{4C38BD51-746D-B142-9305-57448E4EC4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90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1" name="Line 36">
              <a:extLst>
                <a:ext uri="{FF2B5EF4-FFF2-40B4-BE49-F238E27FC236}">
                  <a16:creationId xmlns:a16="http://schemas.microsoft.com/office/drawing/2014/main" id="{7621B97C-CEA5-5B4F-B4BA-64B91A4904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302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2" name="Line 37">
              <a:extLst>
                <a:ext uri="{FF2B5EF4-FFF2-40B4-BE49-F238E27FC236}">
                  <a16:creationId xmlns:a16="http://schemas.microsoft.com/office/drawing/2014/main" id="{983B89B0-72FC-1A42-9001-94723EF1E3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29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3" name="Line 38">
              <a:extLst>
                <a:ext uri="{FF2B5EF4-FFF2-40B4-BE49-F238E27FC236}">
                  <a16:creationId xmlns:a16="http://schemas.microsoft.com/office/drawing/2014/main" id="{23F257E3-1411-1D4B-86BA-2540C8A78B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326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4" name="Text Box 39">
              <a:extLst>
                <a:ext uri="{FF2B5EF4-FFF2-40B4-BE49-F238E27FC236}">
                  <a16:creationId xmlns:a16="http://schemas.microsoft.com/office/drawing/2014/main" id="{BA0CE194-2477-F345-B0ED-C088C16A71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8" y="2984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/>
            </a:p>
          </p:txBody>
        </p:sp>
        <p:sp>
          <p:nvSpPr>
            <p:cNvPr id="145" name="Text Box 40">
              <a:extLst>
                <a:ext uri="{FF2B5EF4-FFF2-40B4-BE49-F238E27FC236}">
                  <a16:creationId xmlns:a16="http://schemas.microsoft.com/office/drawing/2014/main" id="{82810BEE-C028-7240-9776-F89FE69B01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" y="961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/>
            </a:p>
          </p:txBody>
        </p:sp>
        <p:sp>
          <p:nvSpPr>
            <p:cNvPr id="146" name="Line 41">
              <a:extLst>
                <a:ext uri="{FF2B5EF4-FFF2-40B4-BE49-F238E27FC236}">
                  <a16:creationId xmlns:a16="http://schemas.microsoft.com/office/drawing/2014/main" id="{D27BB5DE-E861-B748-99A6-C3BB394BE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7" name="Line 42">
              <a:extLst>
                <a:ext uri="{FF2B5EF4-FFF2-40B4-BE49-F238E27FC236}">
                  <a16:creationId xmlns:a16="http://schemas.microsoft.com/office/drawing/2014/main" id="{73D7F98D-981C-C74F-BCC2-64BC326C73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9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48" name="Line 43">
            <a:extLst>
              <a:ext uri="{FF2B5EF4-FFF2-40B4-BE49-F238E27FC236}">
                <a16:creationId xmlns:a16="http://schemas.microsoft.com/office/drawing/2014/main" id="{0237EB91-DFC2-DF43-9FB6-33EB762CFA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1807" y="1467821"/>
            <a:ext cx="0" cy="414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9" name="Text Box 87">
            <a:extLst>
              <a:ext uri="{FF2B5EF4-FFF2-40B4-BE49-F238E27FC236}">
                <a16:creationId xmlns:a16="http://schemas.microsoft.com/office/drawing/2014/main" id="{561BD0C6-82B1-9D4E-93D1-ED076546D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407" y="4780934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0" name="Text Box 87">
            <a:extLst>
              <a:ext uri="{FF2B5EF4-FFF2-40B4-BE49-F238E27FC236}">
                <a16:creationId xmlns:a16="http://schemas.microsoft.com/office/drawing/2014/main" id="{8D41E569-4AC8-C34A-9FD9-874F905FB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682" y="4395171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1" name="Text Box 87">
            <a:extLst>
              <a:ext uri="{FF2B5EF4-FFF2-40B4-BE49-F238E27FC236}">
                <a16:creationId xmlns:a16="http://schemas.microsoft.com/office/drawing/2014/main" id="{2A9ABF4C-65E5-4E49-BE1C-FDCCF68AD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831" y="1763898"/>
            <a:ext cx="198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المقطع السيني =</a:t>
            </a:r>
            <a:endParaRPr lang="en-US" altLang="ar-SA" sz="24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2" name="Text Box 87">
            <a:extLst>
              <a:ext uri="{FF2B5EF4-FFF2-40B4-BE49-F238E27FC236}">
                <a16:creationId xmlns:a16="http://schemas.microsoft.com/office/drawing/2014/main" id="{451C577E-B0E5-0549-AD13-64A6FA6CA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454" y="1707228"/>
            <a:ext cx="43597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كل الأعداد الحقيقية الواقعة على المحور السيني</a:t>
            </a:r>
            <a:endParaRPr lang="en-US" altLang="ar-SA" sz="24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3" name="Line 55">
            <a:extLst>
              <a:ext uri="{FF2B5EF4-FFF2-40B4-BE49-F238E27FC236}">
                <a16:creationId xmlns:a16="http://schemas.microsoft.com/office/drawing/2014/main" id="{D94AB33F-9ADA-B444-954D-51EDD96197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89895" y="5011121"/>
            <a:ext cx="39243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54" name="Group 57">
            <a:extLst>
              <a:ext uri="{FF2B5EF4-FFF2-40B4-BE49-F238E27FC236}">
                <a16:creationId xmlns:a16="http://schemas.microsoft.com/office/drawing/2014/main" id="{A78957F0-900A-BF43-B004-03CABA3392AD}"/>
              </a:ext>
            </a:extLst>
          </p:cNvPr>
          <p:cNvGrpSpPr>
            <a:grpSpLocks/>
          </p:cNvGrpSpPr>
          <p:nvPr/>
        </p:nvGrpSpPr>
        <p:grpSpPr bwMode="auto">
          <a:xfrm>
            <a:off x="5850494" y="4053858"/>
            <a:ext cx="5380037" cy="1908175"/>
            <a:chOff x="2426" y="3112"/>
            <a:chExt cx="3208" cy="953"/>
          </a:xfrm>
        </p:grpSpPr>
        <p:pic>
          <p:nvPicPr>
            <p:cNvPr id="155" name="Picture 54">
              <a:extLst>
                <a:ext uri="{FF2B5EF4-FFF2-40B4-BE49-F238E27FC236}">
                  <a16:creationId xmlns:a16="http://schemas.microsoft.com/office/drawing/2014/main" id="{8BE9B16B-EF62-A948-BDD9-0B7B0AF72F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3112"/>
              <a:ext cx="3208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" name="Rectangle 56">
              <a:extLst>
                <a:ext uri="{FF2B5EF4-FFF2-40B4-BE49-F238E27FC236}">
                  <a16:creationId xmlns:a16="http://schemas.microsoft.com/office/drawing/2014/main" id="{54B7C0B6-B880-EE4E-9021-1B3864061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" y="3226"/>
              <a:ext cx="68" cy="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sp>
        <p:nvSpPr>
          <p:cNvPr id="157" name="Text Box 87">
            <a:extLst>
              <a:ext uri="{FF2B5EF4-FFF2-40B4-BE49-F238E27FC236}">
                <a16:creationId xmlns:a16="http://schemas.microsoft.com/office/drawing/2014/main" id="{2A6E4519-A423-6E47-9FBB-327A4F05E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207" y="4780934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8" name="Text Box 87">
            <a:extLst>
              <a:ext uri="{FF2B5EF4-FFF2-40B4-BE49-F238E27FC236}">
                <a16:creationId xmlns:a16="http://schemas.microsoft.com/office/drawing/2014/main" id="{2F3DF498-78D4-8B46-A590-10FE7496C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482" y="4780934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9" name="Text Box 87">
            <a:extLst>
              <a:ext uri="{FF2B5EF4-FFF2-40B4-BE49-F238E27FC236}">
                <a16:creationId xmlns:a16="http://schemas.microsoft.com/office/drawing/2014/main" id="{B2489F51-5198-1A44-B589-424673D42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632" y="4780934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0" name="Text Box 87">
            <a:extLst>
              <a:ext uri="{FF2B5EF4-FFF2-40B4-BE49-F238E27FC236}">
                <a16:creationId xmlns:a16="http://schemas.microsoft.com/office/drawing/2014/main" id="{B9F60E4A-8C1E-7548-935B-114FE11CB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782" y="4780934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3C55538B-90D0-C34E-91FF-F5E3B6AB8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932" y="4780934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2" name="Text Box 87">
            <a:extLst>
              <a:ext uri="{FF2B5EF4-FFF2-40B4-BE49-F238E27FC236}">
                <a16:creationId xmlns:a16="http://schemas.microsoft.com/office/drawing/2014/main" id="{78BC7D40-092A-3F48-B5FB-02B6B12E7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082" y="4780934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" name="Text Box 87">
            <a:extLst>
              <a:ext uri="{FF2B5EF4-FFF2-40B4-BE49-F238E27FC236}">
                <a16:creationId xmlns:a16="http://schemas.microsoft.com/office/drawing/2014/main" id="{8527DE9B-667F-D643-A87E-E6C7BACFA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445" y="5150821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4" name="Text Box 87">
            <a:extLst>
              <a:ext uri="{FF2B5EF4-FFF2-40B4-BE49-F238E27FC236}">
                <a16:creationId xmlns:a16="http://schemas.microsoft.com/office/drawing/2014/main" id="{DA7380AF-6DB5-CC4D-ABCC-7277528C1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682" y="3617296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5" name="Text Box 87">
            <a:extLst>
              <a:ext uri="{FF2B5EF4-FFF2-40B4-BE49-F238E27FC236}">
                <a16:creationId xmlns:a16="http://schemas.microsoft.com/office/drawing/2014/main" id="{227B14C8-FBCC-DA40-BA23-09EDF2FED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445" y="4009409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6" name="Text Box 87">
            <a:extLst>
              <a:ext uri="{FF2B5EF4-FFF2-40B4-BE49-F238E27FC236}">
                <a16:creationId xmlns:a16="http://schemas.microsoft.com/office/drawing/2014/main" id="{48967AFA-8C99-6440-AAAD-E54089F0D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682" y="3239471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7" name="Text Box 87">
            <a:extLst>
              <a:ext uri="{FF2B5EF4-FFF2-40B4-BE49-F238E27FC236}">
                <a16:creationId xmlns:a16="http://schemas.microsoft.com/office/drawing/2014/main" id="{F07E905A-5997-754A-B2CB-374CE8643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682" y="2461596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8" name="Text Box 87">
            <a:extLst>
              <a:ext uri="{FF2B5EF4-FFF2-40B4-BE49-F238E27FC236}">
                <a16:creationId xmlns:a16="http://schemas.microsoft.com/office/drawing/2014/main" id="{B043373B-97DB-E44A-89BA-0CF09071B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445" y="2853709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9" name="Text Box 87">
            <a:extLst>
              <a:ext uri="{FF2B5EF4-FFF2-40B4-BE49-F238E27FC236}">
                <a16:creationId xmlns:a16="http://schemas.microsoft.com/office/drawing/2014/main" id="{7F3CF797-4877-DD4A-8911-785BBFDFA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8184" y="2974784"/>
            <a:ext cx="198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المقطع الصادي =</a:t>
            </a:r>
            <a:endParaRPr lang="en-US" altLang="ar-SA" sz="24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0" name="Text Box 87">
            <a:extLst>
              <a:ext uri="{FF2B5EF4-FFF2-40B4-BE49-F238E27FC236}">
                <a16:creationId xmlns:a16="http://schemas.microsoft.com/office/drawing/2014/main" id="{67CEBF05-F8CB-3C42-A6BE-B94029A6D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4371" y="2979040"/>
            <a:ext cx="42793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كل الأعداد الحقيقية الواقعة على المحور الصادي</a:t>
            </a:r>
            <a:endParaRPr lang="en-US" altLang="ar-SA" sz="24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1" name="Text Box 87">
            <a:extLst>
              <a:ext uri="{FF2B5EF4-FFF2-40B4-BE49-F238E27FC236}">
                <a16:creationId xmlns:a16="http://schemas.microsoft.com/office/drawing/2014/main" id="{AA775C36-1051-A248-BA77-C42B98154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232" y="1972646"/>
            <a:ext cx="1046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س = ٠</a:t>
            </a:r>
            <a:endParaRPr lang="en-US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2" name="Text Box 87">
            <a:extLst>
              <a:ext uri="{FF2B5EF4-FFF2-40B4-BE49-F238E27FC236}">
                <a16:creationId xmlns:a16="http://schemas.microsoft.com/office/drawing/2014/main" id="{19E378B5-A9FD-8C42-86B4-13176A32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670" y="4576146"/>
            <a:ext cx="1046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ص = ٠</a:t>
            </a:r>
            <a:endParaRPr lang="en-US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3" name="مربع نص 11">
            <a:extLst>
              <a:ext uri="{FF2B5EF4-FFF2-40B4-BE49-F238E27FC236}">
                <a16:creationId xmlns:a16="http://schemas.microsoft.com/office/drawing/2014/main" id="{C9E599C1-CB93-F246-A623-A56CDC8F2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17" y="1309951"/>
            <a:ext cx="1296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B050"/>
                </a:solidFill>
              </a:rPr>
              <a:t>حالة خاصه 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1D49E2DF-CB52-0D4C-BE40-3FFF7DFA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0351" y="6370406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178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44974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0" grpId="0"/>
      <p:bldP spid="151" grpId="0"/>
      <p:bldP spid="152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109" name="Picture 15">
            <a:extLst>
              <a:ext uri="{FF2B5EF4-FFF2-40B4-BE49-F238E27FC236}">
                <a16:creationId xmlns:a16="http://schemas.microsoft.com/office/drawing/2014/main" id="{6BC61EC1-D841-B945-8DB4-B00C78EEE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06" y="1606636"/>
            <a:ext cx="78994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Text Box 87">
            <a:extLst>
              <a:ext uri="{FF2B5EF4-FFF2-40B4-BE49-F238E27FC236}">
                <a16:creationId xmlns:a16="http://schemas.microsoft.com/office/drawing/2014/main" id="{D2980F34-3248-1B49-A70B-5F68AF899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2031" y="5567448"/>
            <a:ext cx="3459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70C0"/>
                </a:solidFill>
              </a:rPr>
              <a:t>المستقيم لا يقطع المحور السيني</a:t>
            </a:r>
            <a:endParaRPr lang="en-US" altLang="ar-SA" sz="2400" b="1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E592E048-DC9D-3140-B6DC-BED007969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481" y="2975061"/>
            <a:ext cx="1335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70C0"/>
                </a:solidFill>
              </a:rPr>
              <a:t>( ٠ ، ٣ )</a:t>
            </a:r>
            <a:endParaRPr lang="en-US" altLang="ar-SA" sz="2400" b="1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09606DFA-0671-4E47-9992-775B3C5EB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518" y="3162386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13" name="AutoShape 11">
            <a:extLst>
              <a:ext uri="{FF2B5EF4-FFF2-40B4-BE49-F238E27FC236}">
                <a16:creationId xmlns:a16="http://schemas.microsoft.com/office/drawing/2014/main" id="{E954A22C-1626-064F-B6C5-0BCC1148F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481" y="5134061"/>
            <a:ext cx="1871662" cy="504825"/>
          </a:xfrm>
          <a:prstGeom prst="wedgeRoundRectCallout">
            <a:avLst>
              <a:gd name="adj1" fmla="val -26843"/>
              <a:gd name="adj2" fmla="val -40345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70C0"/>
                </a:solidFill>
              </a:rPr>
              <a:t>المقطع الصادي</a:t>
            </a:r>
            <a:endParaRPr lang="en-US" altLang="ar-SA" sz="2400" b="1">
              <a:solidFill>
                <a:srgbClr val="0070C0"/>
              </a:solidFill>
            </a:endParaRPr>
          </a:p>
        </p:txBody>
      </p:sp>
      <p:sp>
        <p:nvSpPr>
          <p:cNvPr id="114" name="Rectangle 13">
            <a:extLst>
              <a:ext uri="{FF2B5EF4-FFF2-40B4-BE49-F238E27FC236}">
                <a16:creationId xmlns:a16="http://schemas.microsoft.com/office/drawing/2014/main" id="{17CD2C6D-A22E-7647-B57F-F2FB12983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631" y="4451436"/>
            <a:ext cx="3960812" cy="647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70C0"/>
              </a:solidFill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E04DF5B9-FE21-D546-8DED-95E8AE1BD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693" y="5567448"/>
            <a:ext cx="2306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70C0"/>
                </a:solidFill>
              </a:rPr>
              <a:t>لا يوجد مقطع سيني</a:t>
            </a:r>
            <a:endParaRPr lang="en-US" altLang="ar-SA" sz="2400" b="1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6" name="مربع نص 11">
            <a:extLst>
              <a:ext uri="{FF2B5EF4-FFF2-40B4-BE49-F238E27FC236}">
                <a16:creationId xmlns:a16="http://schemas.microsoft.com/office/drawing/2014/main" id="{0DFCA544-F471-874F-9EF1-4CE92E060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306" y="446173"/>
            <a:ext cx="1296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70C0"/>
                </a:solidFill>
              </a:rPr>
              <a:t>صـ٦٤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1F8AC22E-A853-D949-84AA-3FC53E3A5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847" y="6353922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179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79460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2" grpId="0"/>
      <p:bldP spid="113" grpId="0" animBg="1"/>
      <p:bldP spid="114" grpId="0" animBg="1"/>
      <p:bldP spid="1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Rectangle 2">
            <a:extLst>
              <a:ext uri="{FF2B5EF4-FFF2-40B4-BE49-F238E27FC236}">
                <a16:creationId xmlns:a16="http://schemas.microsoft.com/office/drawing/2014/main" id="{65F1CE79-1F5B-9C44-B66D-E7A4600FB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0960" y="1385439"/>
            <a:ext cx="5149850" cy="720725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صف مدلول كل من المقطعين في التمثيل البياني .</a:t>
            </a:r>
            <a:endParaRPr lang="en-US" altLang="ar-SA" sz="2400" b="1"/>
          </a:p>
        </p:txBody>
      </p:sp>
      <p:sp>
        <p:nvSpPr>
          <p:cNvPr id="110" name="Text Box 58">
            <a:extLst>
              <a:ext uri="{FF2B5EF4-FFF2-40B4-BE49-F238E27FC236}">
                <a16:creationId xmlns:a16="http://schemas.microsoft.com/office/drawing/2014/main" id="{B6693AC0-8C83-5B47-BBCB-8DD519237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489" y="1331955"/>
            <a:ext cx="3708400" cy="4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إيجاد المقطعين السيني والصادي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pic>
        <p:nvPicPr>
          <p:cNvPr id="115" name="Picture 22">
            <a:extLst>
              <a:ext uri="{FF2B5EF4-FFF2-40B4-BE49-F238E27FC236}">
                <a16:creationId xmlns:a16="http://schemas.microsoft.com/office/drawing/2014/main" id="{C6D6F127-DE2D-8544-A9BC-71F900B6C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04" y="2429760"/>
            <a:ext cx="38512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AutoShape 11">
            <a:extLst>
              <a:ext uri="{FF2B5EF4-FFF2-40B4-BE49-F238E27FC236}">
                <a16:creationId xmlns:a16="http://schemas.microsoft.com/office/drawing/2014/main" id="{9C163D20-FB77-BF4C-A0F4-1AC5E990D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204" y="2790122"/>
            <a:ext cx="1871662" cy="3311525"/>
          </a:xfrm>
          <a:prstGeom prst="wedgeRoundRectCallout">
            <a:avLst>
              <a:gd name="adj1" fmla="val 112681"/>
              <a:gd name="adj2" fmla="val -31306"/>
              <a:gd name="adj3" fmla="val 16667"/>
            </a:avLst>
          </a:prstGeom>
          <a:solidFill>
            <a:srgbClr val="FFFF99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/>
              <a:t>يعني المقطع الصادي ١٠٠٨٠ أن كمية الماء تقدر بـ ١٠٠٨٠ لترا في الزمن صفر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>
                <a:solidFill>
                  <a:srgbClr val="FF0000"/>
                </a:solidFill>
              </a:rPr>
              <a:t>أي أن الماء لم يفرغ بعد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117" name="AutoShape 14">
            <a:extLst>
              <a:ext uri="{FF2B5EF4-FFF2-40B4-BE49-F238E27FC236}">
                <a16:creationId xmlns:a16="http://schemas.microsoft.com/office/drawing/2014/main" id="{AF51D02A-219B-4C48-93FD-7F4707F46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9891" y="2898072"/>
            <a:ext cx="1871663" cy="2916238"/>
          </a:xfrm>
          <a:prstGeom prst="wedgeRoundRectCallout">
            <a:avLst>
              <a:gd name="adj1" fmla="val -104537"/>
              <a:gd name="adj2" fmla="val 40148"/>
              <a:gd name="adj3" fmla="val 16667"/>
            </a:avLst>
          </a:prstGeom>
          <a:solidFill>
            <a:srgbClr val="FFFF99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/>
              <a:t>يعني المقطع السيني ١٤ أن كمية الماء بعد ١٤ ساعة سيكون صفرا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>
                <a:solidFill>
                  <a:srgbClr val="FF0000"/>
                </a:solidFill>
              </a:rPr>
              <a:t>أي أن البركة قد فرغت تماما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6BEF5268-7BFF-7341-B283-E3E1CDCDB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0351" y="6356551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180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1543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6" grpId="0" animBg="1"/>
      <p:bldP spid="1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Text Box 87">
            <a:extLst>
              <a:ext uri="{FF2B5EF4-FFF2-40B4-BE49-F238E27FC236}">
                <a16:creationId xmlns:a16="http://schemas.microsoft.com/office/drawing/2014/main" id="{7E068EA2-4653-3745-8791-D7734E351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564" y="3463746"/>
            <a:ext cx="4827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المقطع السيني هو قيمة </a:t>
            </a:r>
            <a:r>
              <a:rPr lang="ar-SA" altLang="ar-SA" sz="2400" b="1" dirty="0" err="1">
                <a:solidFill>
                  <a:srgbClr val="0070C0"/>
                </a:solidFill>
              </a:rPr>
              <a:t>س</a:t>
            </a:r>
            <a:r>
              <a:rPr lang="ar-SA" altLang="ar-SA" sz="2400" b="1" dirty="0">
                <a:solidFill>
                  <a:srgbClr val="0070C0"/>
                </a:solidFill>
              </a:rPr>
              <a:t> عندما ص = </a:t>
            </a:r>
            <a:r>
              <a:rPr lang="ar-SA" altLang="ar-SA" sz="2400" b="1" dirty="0">
                <a:solidFill>
                  <a:schemeClr val="accent2"/>
                </a:solidFill>
              </a:rPr>
              <a:t>٠</a:t>
            </a:r>
            <a:endParaRPr lang="en-US" altLang="ar-SA" sz="24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A4113023-6709-2144-9FD8-4527A1C55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964" y="5079821"/>
            <a:ext cx="4827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المقطع الصادي هو قيمة ص عندما </a:t>
            </a:r>
            <a:r>
              <a:rPr lang="ar-SA" altLang="ar-SA" sz="2400" b="1" dirty="0" err="1">
                <a:solidFill>
                  <a:srgbClr val="0070C0"/>
                </a:solidFill>
              </a:rPr>
              <a:t>س</a:t>
            </a:r>
            <a:r>
              <a:rPr lang="ar-SA" altLang="ar-SA" sz="2400" b="1" dirty="0">
                <a:solidFill>
                  <a:srgbClr val="0070C0"/>
                </a:solidFill>
              </a:rPr>
              <a:t> = </a:t>
            </a:r>
            <a:r>
              <a:rPr lang="ar-SA" altLang="ar-SA" sz="2400" b="1" dirty="0">
                <a:solidFill>
                  <a:schemeClr val="accent2"/>
                </a:solidFill>
              </a:rPr>
              <a:t>٠</a:t>
            </a:r>
            <a:endParaRPr lang="en-US" altLang="ar-SA" sz="24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1" name="Picture 23">
            <a:extLst>
              <a:ext uri="{FF2B5EF4-FFF2-40B4-BE49-F238E27FC236}">
                <a16:creationId xmlns:a16="http://schemas.microsoft.com/office/drawing/2014/main" id="{E8E34B07-1E84-5142-B51F-C6A543A14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26" y="928508"/>
            <a:ext cx="4867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24">
            <a:extLst>
              <a:ext uri="{FF2B5EF4-FFF2-40B4-BE49-F238E27FC236}">
                <a16:creationId xmlns:a16="http://schemas.microsoft.com/office/drawing/2014/main" id="{12BE63CF-232B-EC42-B6B8-952ABB8B5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514" y="2439808"/>
            <a:ext cx="30908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AutoShape 11">
            <a:extLst>
              <a:ext uri="{FF2B5EF4-FFF2-40B4-BE49-F238E27FC236}">
                <a16:creationId xmlns:a16="http://schemas.microsoft.com/office/drawing/2014/main" id="{B551E65B-458B-F245-936F-CA05F494E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889" y="1506456"/>
            <a:ext cx="2735263" cy="1033241"/>
          </a:xfrm>
          <a:prstGeom prst="wedgeRoundRectCallout">
            <a:avLst>
              <a:gd name="adj1" fmla="val -16338"/>
              <a:gd name="adj2" fmla="val 117907"/>
              <a:gd name="adj3" fmla="val 16667"/>
            </a:avLst>
          </a:prstGeom>
          <a:solidFill>
            <a:srgbClr val="FFFF99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/>
              <a:t>المقطع الصادي ٢٤٨ ويعني أن منزلهم يبعد عن المزرعة ٢٤٨ كلم</a:t>
            </a:r>
            <a:endParaRPr lang="en-US" altLang="ar-SA" sz="2000" b="1" dirty="0"/>
          </a:p>
        </p:txBody>
      </p:sp>
      <p:sp>
        <p:nvSpPr>
          <p:cNvPr id="114" name="Rectangle 12">
            <a:extLst>
              <a:ext uri="{FF2B5EF4-FFF2-40B4-BE49-F238E27FC236}">
                <a16:creationId xmlns:a16="http://schemas.microsoft.com/office/drawing/2014/main" id="{3C494DFC-775C-7E49-B12E-3741D139B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2464" y="3152596"/>
            <a:ext cx="2879725" cy="360362"/>
          </a:xfrm>
          <a:prstGeom prst="rect">
            <a:avLst/>
          </a:prstGeom>
          <a:solidFill>
            <a:srgbClr val="FF0000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15" name="Rectangle 13">
            <a:extLst>
              <a:ext uri="{FF2B5EF4-FFF2-40B4-BE49-F238E27FC236}">
                <a16:creationId xmlns:a16="http://schemas.microsoft.com/office/drawing/2014/main" id="{BD1F0FAD-4115-FD40-A087-8284A1624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2464" y="4535308"/>
            <a:ext cx="2879725" cy="360363"/>
          </a:xfrm>
          <a:prstGeom prst="rect">
            <a:avLst/>
          </a:prstGeom>
          <a:solidFill>
            <a:srgbClr val="FF0000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16" name="AutoShape 14">
            <a:extLst>
              <a:ext uri="{FF2B5EF4-FFF2-40B4-BE49-F238E27FC236}">
                <a16:creationId xmlns:a16="http://schemas.microsoft.com/office/drawing/2014/main" id="{CA0DBC19-6ED3-314B-96D1-490DA9BA1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8439" y="5140146"/>
            <a:ext cx="3598862" cy="1271013"/>
          </a:xfrm>
          <a:prstGeom prst="wedgeRoundRectCallout">
            <a:avLst>
              <a:gd name="adj1" fmla="val 22958"/>
              <a:gd name="adj2" fmla="val -72694"/>
              <a:gd name="adj3" fmla="val 16667"/>
            </a:avLst>
          </a:prstGeom>
          <a:solidFill>
            <a:srgbClr val="FFFF99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المقطع السيني ٤ ويعني أن عائلة أحمد وصلت إلى المزرعة بعد أربع ساعات</a:t>
            </a:r>
            <a:endParaRPr lang="en-US" altLang="ar-SA" sz="2400" b="1"/>
          </a:p>
        </p:txBody>
      </p:sp>
      <p:sp>
        <p:nvSpPr>
          <p:cNvPr id="117" name="Rectangle 2">
            <a:extLst>
              <a:ext uri="{FF2B5EF4-FFF2-40B4-BE49-F238E27FC236}">
                <a16:creationId xmlns:a16="http://schemas.microsoft.com/office/drawing/2014/main" id="{09388119-1DD5-7E47-B9AC-EA8953FAD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139" y="784046"/>
            <a:ext cx="5437187" cy="1979612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118" name="مربع نص 11">
            <a:extLst>
              <a:ext uri="{FF2B5EF4-FFF2-40B4-BE49-F238E27FC236}">
                <a16:creationId xmlns:a16="http://schemas.microsoft.com/office/drawing/2014/main" id="{27FF8008-BD3D-724D-A5BD-580468CE4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1489" y="55383"/>
            <a:ext cx="1296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/>
              <a:t>صـ٦٥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FC161D5-96D7-B343-8665-5EEA8E79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3869" y="6356109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181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54554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3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3B0EA85-7986-B847-A18A-5E89D5BBDC36}"/>
              </a:ext>
            </a:extLst>
          </p:cNvPr>
          <p:cNvGrpSpPr/>
          <p:nvPr/>
        </p:nvGrpSpPr>
        <p:grpSpPr>
          <a:xfrm>
            <a:off x="353878" y="0"/>
            <a:ext cx="11484244" cy="6586940"/>
            <a:chOff x="353878" y="0"/>
            <a:chExt cx="11484244" cy="6586940"/>
          </a:xfrm>
        </p:grpSpPr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540E44C9-B498-3B4B-A7F7-602F43B3B1CC}"/>
                </a:ext>
              </a:extLst>
            </p:cNvPr>
            <p:cNvGrpSpPr/>
            <p:nvPr/>
          </p:nvGrpSpPr>
          <p:grpSpPr>
            <a:xfrm>
              <a:off x="353878" y="0"/>
              <a:ext cx="11484244" cy="6586940"/>
              <a:chOff x="353878" y="0"/>
              <a:chExt cx="11484244" cy="658694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grpSp>
            <p:nvGrpSpPr>
              <p:cNvPr id="2" name="مجموعة 1">
                <a:extLst>
                  <a:ext uri="{FF2B5EF4-FFF2-40B4-BE49-F238E27FC236}">
                    <a16:creationId xmlns:a16="http://schemas.microsoft.com/office/drawing/2014/main" id="{498F7D1C-6094-284C-9F06-D3118BD7B345}"/>
                  </a:ext>
                </a:extLst>
              </p:cNvPr>
              <p:cNvGrpSpPr/>
              <p:nvPr/>
            </p:nvGrpSpPr>
            <p:grpSpPr>
              <a:xfrm>
                <a:off x="1175017" y="0"/>
                <a:ext cx="9841965" cy="1169410"/>
                <a:chOff x="1175017" y="147233"/>
                <a:chExt cx="9841965" cy="1169410"/>
              </a:xfrm>
            </p:grpSpPr>
            <p:sp>
              <p:nvSpPr>
                <p:cNvPr id="102" name="مستطيل مستدير الزوايا 101">
                  <a:extLst>
                    <a:ext uri="{FF2B5EF4-FFF2-40B4-BE49-F238E27FC236}">
                      <a16:creationId xmlns:a16="http://schemas.microsoft.com/office/drawing/2014/main" id="{BA0F24FD-DF89-5A4A-A1C2-61FEADB46786}"/>
                    </a:ext>
                  </a:extLst>
                </p:cNvPr>
                <p:cNvSpPr/>
                <p:nvPr/>
              </p:nvSpPr>
              <p:spPr>
                <a:xfrm>
                  <a:off x="1175017" y="282896"/>
                  <a:ext cx="9841965" cy="550456"/>
                </a:xfrm>
                <a:prstGeom prst="roundRect">
                  <a:avLst/>
                </a:prstGeom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74000">
                      <a:schemeClr val="bg2"/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 dirty="0"/>
                </a:p>
              </p:txBody>
            </p:sp>
            <p:grpSp>
              <p:nvGrpSpPr>
                <p:cNvPr id="103" name="مجموعة 102">
                  <a:extLst>
                    <a:ext uri="{FF2B5EF4-FFF2-40B4-BE49-F238E27FC236}">
                      <a16:creationId xmlns:a16="http://schemas.microsoft.com/office/drawing/2014/main" id="{89B07C66-5BC3-B047-AF48-0920436C0FCB}"/>
                    </a:ext>
                  </a:extLst>
                </p:cNvPr>
                <p:cNvGrpSpPr/>
                <p:nvPr/>
              </p:nvGrpSpPr>
              <p:grpSpPr>
                <a:xfrm>
                  <a:off x="1175018" y="147233"/>
                  <a:ext cx="9825293" cy="1169410"/>
                  <a:chOff x="1175018" y="147233"/>
                  <a:chExt cx="9825293" cy="1169410"/>
                </a:xfrm>
              </p:grpSpPr>
              <p:grpSp>
                <p:nvGrpSpPr>
                  <p:cNvPr id="5" name="مجموعة 110">
                    <a:extLst>
                      <a:ext uri="{FF2B5EF4-FFF2-40B4-BE49-F238E27FC236}">
                        <a16:creationId xmlns:a16="http://schemas.microsoft.com/office/drawing/2014/main" id="{D8FB447C-78AE-5B4C-A916-DB9DF6511D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10089210" y="312255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6" name="مجموعة 111">
                      <a:extLst>
                        <a:ext uri="{FF2B5EF4-FFF2-40B4-BE49-F238E27FC236}">
                          <a16:creationId xmlns:a16="http://schemas.microsoft.com/office/drawing/2014/main" id="{67D72977-B08C-7D4E-B0D7-DBDA2819BE6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9" name="مستطيل مستدير الزوايا 8">
                        <a:extLst>
                          <a:ext uri="{FF2B5EF4-FFF2-40B4-BE49-F238E27FC236}">
                            <a16:creationId xmlns:a16="http://schemas.microsoft.com/office/drawing/2014/main" id="{B11773FE-C44F-974B-B5B8-2B35FCAF85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10" name="مستطيل مستدير الزوايا 9">
                        <a:extLst>
                          <a:ext uri="{FF2B5EF4-FFF2-40B4-BE49-F238E27FC236}">
                            <a16:creationId xmlns:a16="http://schemas.microsoft.com/office/drawing/2014/main" id="{7B167454-792B-D94C-9DDF-E60B4E6352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11" name="مستطيل مستدير الزوايا 10">
                        <a:extLst>
                          <a:ext uri="{FF2B5EF4-FFF2-40B4-BE49-F238E27FC236}">
                            <a16:creationId xmlns:a16="http://schemas.microsoft.com/office/drawing/2014/main" id="{AE14DBDD-5CEB-A747-9A03-AE00ACDFBD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12" name="مستطيل مستدير الزوايا 11">
                        <a:extLst>
                          <a:ext uri="{FF2B5EF4-FFF2-40B4-BE49-F238E27FC236}">
                            <a16:creationId xmlns:a16="http://schemas.microsoft.com/office/drawing/2014/main" id="{BA5D3C2D-21AD-ED41-B069-C79CE95497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7" name="Google Shape;153;p5">
                      <a:extLst>
                        <a:ext uri="{FF2B5EF4-FFF2-40B4-BE49-F238E27FC236}">
                          <a16:creationId xmlns:a16="http://schemas.microsoft.com/office/drawing/2014/main" id="{99327B25-9955-0F49-9A23-9631804D749C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" name="Google Shape;153;p5">
                      <a:extLst>
                        <a:ext uri="{FF2B5EF4-FFF2-40B4-BE49-F238E27FC236}">
                          <a16:creationId xmlns:a16="http://schemas.microsoft.com/office/drawing/2014/main" id="{017969FD-F0F8-D34F-BDB6-D812313463D6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" name="مجموعة 110">
                    <a:extLst>
                      <a:ext uri="{FF2B5EF4-FFF2-40B4-BE49-F238E27FC236}">
                        <a16:creationId xmlns:a16="http://schemas.microsoft.com/office/drawing/2014/main" id="{86E76CD3-003F-D947-9014-8F9C6C441A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8633352" y="328049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46" name="مجموعة 111">
                      <a:extLst>
                        <a:ext uri="{FF2B5EF4-FFF2-40B4-BE49-F238E27FC236}">
                          <a16:creationId xmlns:a16="http://schemas.microsoft.com/office/drawing/2014/main" id="{94C35998-35ED-E04B-BE8E-4B91B91686A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49" name="مستطيل مستدير الزوايا 48">
                        <a:extLst>
                          <a:ext uri="{FF2B5EF4-FFF2-40B4-BE49-F238E27FC236}">
                            <a16:creationId xmlns:a16="http://schemas.microsoft.com/office/drawing/2014/main" id="{2E487F7A-09CD-C142-AFB9-6805CC16F0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50" name="مستطيل مستدير الزوايا 49">
                        <a:extLst>
                          <a:ext uri="{FF2B5EF4-FFF2-40B4-BE49-F238E27FC236}">
                            <a16:creationId xmlns:a16="http://schemas.microsoft.com/office/drawing/2014/main" id="{1E838335-7CEE-A048-85DC-6D54CE2F3C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51" name="مستطيل مستدير الزوايا 50">
                        <a:extLst>
                          <a:ext uri="{FF2B5EF4-FFF2-40B4-BE49-F238E27FC236}">
                            <a16:creationId xmlns:a16="http://schemas.microsoft.com/office/drawing/2014/main" id="{E7C7CBDD-7DA1-FB4E-ABA3-33351C66DD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52" name="مستطيل مستدير الزوايا 51">
                        <a:extLst>
                          <a:ext uri="{FF2B5EF4-FFF2-40B4-BE49-F238E27FC236}">
                            <a16:creationId xmlns:a16="http://schemas.microsoft.com/office/drawing/2014/main" id="{C0DE696C-F2EC-7B48-B33C-77F7B7339C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47" name="Google Shape;153;p5">
                      <a:extLst>
                        <a:ext uri="{FF2B5EF4-FFF2-40B4-BE49-F238E27FC236}">
                          <a16:creationId xmlns:a16="http://schemas.microsoft.com/office/drawing/2014/main" id="{2EE3B57C-8BDE-A746-8E4B-B5D1A179AE81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" name="Google Shape;153;p5">
                      <a:extLst>
                        <a:ext uri="{FF2B5EF4-FFF2-40B4-BE49-F238E27FC236}">
                          <a16:creationId xmlns:a16="http://schemas.microsoft.com/office/drawing/2014/main" id="{F406B427-FB9E-F541-8CE6-505B398A1D8D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" name="مجموعة 110">
                    <a:extLst>
                      <a:ext uri="{FF2B5EF4-FFF2-40B4-BE49-F238E27FC236}">
                        <a16:creationId xmlns:a16="http://schemas.microsoft.com/office/drawing/2014/main" id="{275C270F-E3F1-464C-B22A-BDD63369D0D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7303136" y="278879"/>
                    <a:ext cx="1105793" cy="917531"/>
                    <a:chOff x="5245129" y="1929694"/>
                    <a:chExt cx="1047244" cy="518194"/>
                  </a:xfrm>
                </p:grpSpPr>
                <p:grpSp>
                  <p:nvGrpSpPr>
                    <p:cNvPr id="54" name="مجموعة 111">
                      <a:extLst>
                        <a:ext uri="{FF2B5EF4-FFF2-40B4-BE49-F238E27FC236}">
                          <a16:creationId xmlns:a16="http://schemas.microsoft.com/office/drawing/2014/main" id="{CA4C9D07-B687-2F45-A2DA-CF7DB5E29DC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45129" y="1929694"/>
                      <a:ext cx="1047244" cy="514828"/>
                      <a:chOff x="5245129" y="1929694"/>
                      <a:chExt cx="1047244" cy="514828"/>
                    </a:xfrm>
                  </p:grpSpPr>
                  <p:sp>
                    <p:nvSpPr>
                      <p:cNvPr id="57" name="مستطيل مستدير الزوايا 56">
                        <a:extLst>
                          <a:ext uri="{FF2B5EF4-FFF2-40B4-BE49-F238E27FC236}">
                            <a16:creationId xmlns:a16="http://schemas.microsoft.com/office/drawing/2014/main" id="{937AB966-247A-E143-B768-DD65C35A92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52064" y="2348791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58" name="مستطيل مستدير الزوايا 57">
                        <a:extLst>
                          <a:ext uri="{FF2B5EF4-FFF2-40B4-BE49-F238E27FC236}">
                            <a16:creationId xmlns:a16="http://schemas.microsoft.com/office/drawing/2014/main" id="{E6272113-4621-094E-A553-8225F5D538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5129" y="1932728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59" name="مستطيل مستدير الزوايا 58">
                        <a:extLst>
                          <a:ext uri="{FF2B5EF4-FFF2-40B4-BE49-F238E27FC236}">
                            <a16:creationId xmlns:a16="http://schemas.microsoft.com/office/drawing/2014/main" id="{B079C989-BB59-CC4A-93F6-D2D3371D1C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55194" y="2342181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60" name="مستطيل مستدير الزوايا 59">
                        <a:extLst>
                          <a:ext uri="{FF2B5EF4-FFF2-40B4-BE49-F238E27FC236}">
                            <a16:creationId xmlns:a16="http://schemas.microsoft.com/office/drawing/2014/main" id="{C7500518-B718-B648-86E6-241F341BBF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94265" y="192969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55" name="Google Shape;153;p5">
                      <a:extLst>
                        <a:ext uri="{FF2B5EF4-FFF2-40B4-BE49-F238E27FC236}">
                          <a16:creationId xmlns:a16="http://schemas.microsoft.com/office/drawing/2014/main" id="{B2C82BAD-209A-2E41-9CC0-B00E01AC4D5A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83629" y="2381954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" name="Google Shape;153;p5">
                      <a:extLst>
                        <a:ext uri="{FF2B5EF4-FFF2-40B4-BE49-F238E27FC236}">
                          <a16:creationId xmlns:a16="http://schemas.microsoft.com/office/drawing/2014/main" id="{BC8FEE3A-B906-C14F-8B28-DE0604757C6D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86751" y="1952424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" name="مجموعة 110">
                    <a:extLst>
                      <a:ext uri="{FF2B5EF4-FFF2-40B4-BE49-F238E27FC236}">
                        <a16:creationId xmlns:a16="http://schemas.microsoft.com/office/drawing/2014/main" id="{00CB73BA-1415-1348-A303-627EC4ABA57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5851762" y="336312"/>
                    <a:ext cx="1077846" cy="832402"/>
                    <a:chOff x="5273639" y="1905166"/>
                    <a:chExt cx="1020777" cy="470116"/>
                  </a:xfrm>
                </p:grpSpPr>
                <p:grpSp>
                  <p:nvGrpSpPr>
                    <p:cNvPr id="62" name="مجموعة 111">
                      <a:extLst>
                        <a:ext uri="{FF2B5EF4-FFF2-40B4-BE49-F238E27FC236}">
                          <a16:creationId xmlns:a16="http://schemas.microsoft.com/office/drawing/2014/main" id="{C65943EA-9805-DC45-B06A-EBD9EBF2E99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73639" y="1905166"/>
                      <a:ext cx="1020777" cy="470116"/>
                      <a:chOff x="5273639" y="1905166"/>
                      <a:chExt cx="1020777" cy="470116"/>
                    </a:xfrm>
                  </p:grpSpPr>
                  <p:sp>
                    <p:nvSpPr>
                      <p:cNvPr id="65" name="مستطيل مستدير الزوايا 64">
                        <a:extLst>
                          <a:ext uri="{FF2B5EF4-FFF2-40B4-BE49-F238E27FC236}">
                            <a16:creationId xmlns:a16="http://schemas.microsoft.com/office/drawing/2014/main" id="{DC50539E-268F-7743-A958-7EF825B179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96308" y="2279551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66" name="مستطيل مستدير الزوايا 65">
                        <a:extLst>
                          <a:ext uri="{FF2B5EF4-FFF2-40B4-BE49-F238E27FC236}">
                            <a16:creationId xmlns:a16="http://schemas.microsoft.com/office/drawing/2014/main" id="{8B84A0E0-BD45-5D4F-AD8C-7A12A8611F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67" name="مستطيل مستدير الزوايا 66">
                        <a:extLst>
                          <a:ext uri="{FF2B5EF4-FFF2-40B4-BE49-F238E27FC236}">
                            <a16:creationId xmlns:a16="http://schemas.microsoft.com/office/drawing/2014/main" id="{42D9D22A-8C1B-6C45-A462-564DAEFBE5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3639" y="2273700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68" name="مستطيل مستدير الزوايا 67">
                        <a:extLst>
                          <a:ext uri="{FF2B5EF4-FFF2-40B4-BE49-F238E27FC236}">
                            <a16:creationId xmlns:a16="http://schemas.microsoft.com/office/drawing/2014/main" id="{0A2C1AE4-C9D0-1D46-969E-A35CF2D5A5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92765" y="1905166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63" name="Google Shape;153;p5">
                      <a:extLst>
                        <a:ext uri="{FF2B5EF4-FFF2-40B4-BE49-F238E27FC236}">
                          <a16:creationId xmlns:a16="http://schemas.microsoft.com/office/drawing/2014/main" id="{428C837E-DA5C-4C44-914A-56F8C50C1B9C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10332" y="2294965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" name="Google Shape;153;p5">
                      <a:extLst>
                        <a:ext uri="{FF2B5EF4-FFF2-40B4-BE49-F238E27FC236}">
                          <a16:creationId xmlns:a16="http://schemas.microsoft.com/office/drawing/2014/main" id="{908BF49D-AE8C-674A-B883-1DE0E6B2ED9F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75891" y="191521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" name="مجموعة 110">
                    <a:extLst>
                      <a:ext uri="{FF2B5EF4-FFF2-40B4-BE49-F238E27FC236}">
                        <a16:creationId xmlns:a16="http://schemas.microsoft.com/office/drawing/2014/main" id="{449D5064-B5FB-5F49-A92F-ED5C95BCB2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4480787" y="405541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70" name="مجموعة 111">
                      <a:extLst>
                        <a:ext uri="{FF2B5EF4-FFF2-40B4-BE49-F238E27FC236}">
                          <a16:creationId xmlns:a16="http://schemas.microsoft.com/office/drawing/2014/main" id="{C9A1F6A5-BF46-AB45-8A2E-FD7674A288E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73" name="مستطيل مستدير الزوايا 72">
                        <a:extLst>
                          <a:ext uri="{FF2B5EF4-FFF2-40B4-BE49-F238E27FC236}">
                            <a16:creationId xmlns:a16="http://schemas.microsoft.com/office/drawing/2014/main" id="{0BF05E30-31CF-ED4E-92C4-C9AEC318E3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74" name="مستطيل مستدير الزوايا 73">
                        <a:extLst>
                          <a:ext uri="{FF2B5EF4-FFF2-40B4-BE49-F238E27FC236}">
                            <a16:creationId xmlns:a16="http://schemas.microsoft.com/office/drawing/2014/main" id="{871AE7DF-2CB1-D14A-81A6-D541977150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75" name="مستطيل مستدير الزوايا 74">
                        <a:extLst>
                          <a:ext uri="{FF2B5EF4-FFF2-40B4-BE49-F238E27FC236}">
                            <a16:creationId xmlns:a16="http://schemas.microsoft.com/office/drawing/2014/main" id="{CB1CA13F-AA0B-2D4D-9DB7-2C5E819413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76" name="مستطيل مستدير الزوايا 75">
                        <a:extLst>
                          <a:ext uri="{FF2B5EF4-FFF2-40B4-BE49-F238E27FC236}">
                            <a16:creationId xmlns:a16="http://schemas.microsoft.com/office/drawing/2014/main" id="{98D89A3D-9107-344E-8FE2-2FC327ABD9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71" name="Google Shape;153;p5">
                      <a:extLst>
                        <a:ext uri="{FF2B5EF4-FFF2-40B4-BE49-F238E27FC236}">
                          <a16:creationId xmlns:a16="http://schemas.microsoft.com/office/drawing/2014/main" id="{A61E54F4-D954-9B4E-BEBE-5E1F8AD0A5A7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" name="Google Shape;153;p5">
                      <a:extLst>
                        <a:ext uri="{FF2B5EF4-FFF2-40B4-BE49-F238E27FC236}">
                          <a16:creationId xmlns:a16="http://schemas.microsoft.com/office/drawing/2014/main" id="{600F0D4C-7D57-5749-997D-6CFF57107C3B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7" name="مجموعة 110">
                    <a:extLst>
                      <a:ext uri="{FF2B5EF4-FFF2-40B4-BE49-F238E27FC236}">
                        <a16:creationId xmlns:a16="http://schemas.microsoft.com/office/drawing/2014/main" id="{C8B018B1-D3F4-F640-A0D3-E2BA0ECFC01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3287417" y="405541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78" name="مجموعة 111">
                      <a:extLst>
                        <a:ext uri="{FF2B5EF4-FFF2-40B4-BE49-F238E27FC236}">
                          <a16:creationId xmlns:a16="http://schemas.microsoft.com/office/drawing/2014/main" id="{FB5DEB45-C71D-C54B-B6A2-4C9406B0DF1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81" name="مستطيل مستدير الزوايا 80">
                        <a:extLst>
                          <a:ext uri="{FF2B5EF4-FFF2-40B4-BE49-F238E27FC236}">
                            <a16:creationId xmlns:a16="http://schemas.microsoft.com/office/drawing/2014/main" id="{148C37B4-8079-FE46-9C40-885B4ABCEA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82" name="مستطيل مستدير الزوايا 81">
                        <a:extLst>
                          <a:ext uri="{FF2B5EF4-FFF2-40B4-BE49-F238E27FC236}">
                            <a16:creationId xmlns:a16="http://schemas.microsoft.com/office/drawing/2014/main" id="{96E25728-DE18-7C40-92BF-8DD66F97FF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83" name="مستطيل مستدير الزوايا 82">
                        <a:extLst>
                          <a:ext uri="{FF2B5EF4-FFF2-40B4-BE49-F238E27FC236}">
                            <a16:creationId xmlns:a16="http://schemas.microsoft.com/office/drawing/2014/main" id="{1491CB03-B420-894D-AF97-A012BD8F22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84" name="مستطيل مستدير الزوايا 83">
                        <a:extLst>
                          <a:ext uri="{FF2B5EF4-FFF2-40B4-BE49-F238E27FC236}">
                            <a16:creationId xmlns:a16="http://schemas.microsoft.com/office/drawing/2014/main" id="{0DAC7330-991B-BE4A-8636-743D7366FF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79" name="Google Shape;153;p5">
                      <a:extLst>
                        <a:ext uri="{FF2B5EF4-FFF2-40B4-BE49-F238E27FC236}">
                          <a16:creationId xmlns:a16="http://schemas.microsoft.com/office/drawing/2014/main" id="{728ECFA4-2ECD-7F47-8BC1-B75A6349E0E4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0" name="Google Shape;153;p5">
                      <a:extLst>
                        <a:ext uri="{FF2B5EF4-FFF2-40B4-BE49-F238E27FC236}">
                          <a16:creationId xmlns:a16="http://schemas.microsoft.com/office/drawing/2014/main" id="{A9EF06EE-075B-6E4A-AC03-426A2D3F98F5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85" name="مجموعة 110">
                    <a:extLst>
                      <a:ext uri="{FF2B5EF4-FFF2-40B4-BE49-F238E27FC236}">
                        <a16:creationId xmlns:a16="http://schemas.microsoft.com/office/drawing/2014/main" id="{EF79F695-C84B-564F-AEFD-35FF22D2BA2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2094047" y="359046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86" name="مجموعة 111">
                      <a:extLst>
                        <a:ext uri="{FF2B5EF4-FFF2-40B4-BE49-F238E27FC236}">
                          <a16:creationId xmlns:a16="http://schemas.microsoft.com/office/drawing/2014/main" id="{DED6A6E3-548C-4A4D-BFF6-962D5A44A9A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89" name="مستطيل مستدير الزوايا 88">
                        <a:extLst>
                          <a:ext uri="{FF2B5EF4-FFF2-40B4-BE49-F238E27FC236}">
                            <a16:creationId xmlns:a16="http://schemas.microsoft.com/office/drawing/2014/main" id="{030EB5C7-565A-EA4C-BF36-CADFE3D9BD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90" name="مستطيل مستدير الزوايا 89">
                        <a:extLst>
                          <a:ext uri="{FF2B5EF4-FFF2-40B4-BE49-F238E27FC236}">
                            <a16:creationId xmlns:a16="http://schemas.microsoft.com/office/drawing/2014/main" id="{68A9E73F-8DC0-5348-ABDD-39E54CF946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91" name="مستطيل مستدير الزوايا 90">
                        <a:extLst>
                          <a:ext uri="{FF2B5EF4-FFF2-40B4-BE49-F238E27FC236}">
                            <a16:creationId xmlns:a16="http://schemas.microsoft.com/office/drawing/2014/main" id="{97E5C65D-F5E6-8C44-B404-5D0D2A2E37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92" name="مستطيل مستدير الزوايا 91">
                        <a:extLst>
                          <a:ext uri="{FF2B5EF4-FFF2-40B4-BE49-F238E27FC236}">
                            <a16:creationId xmlns:a16="http://schemas.microsoft.com/office/drawing/2014/main" id="{8314E805-4D18-4A4E-9210-347645CB0D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87" name="Google Shape;153;p5">
                      <a:extLst>
                        <a:ext uri="{FF2B5EF4-FFF2-40B4-BE49-F238E27FC236}">
                          <a16:creationId xmlns:a16="http://schemas.microsoft.com/office/drawing/2014/main" id="{88152DAF-4698-964B-80BF-4CD7A200E30B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8" name="Google Shape;153;p5">
                      <a:extLst>
                        <a:ext uri="{FF2B5EF4-FFF2-40B4-BE49-F238E27FC236}">
                          <a16:creationId xmlns:a16="http://schemas.microsoft.com/office/drawing/2014/main" id="{4F3079B3-94A4-854A-AFFC-109E4E3EE23D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93" name="مجموعة 110">
                    <a:extLst>
                      <a:ext uri="{FF2B5EF4-FFF2-40B4-BE49-F238E27FC236}">
                        <a16:creationId xmlns:a16="http://schemas.microsoft.com/office/drawing/2014/main" id="{831C2CC7-ACDE-7A47-86C7-A65306A2E9A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1009996" y="343252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94" name="مجموعة 111">
                      <a:extLst>
                        <a:ext uri="{FF2B5EF4-FFF2-40B4-BE49-F238E27FC236}">
                          <a16:creationId xmlns:a16="http://schemas.microsoft.com/office/drawing/2014/main" id="{9B1E8C9A-D563-404E-AC49-F1EAE311033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97" name="مستطيل مستدير الزوايا 96">
                        <a:extLst>
                          <a:ext uri="{FF2B5EF4-FFF2-40B4-BE49-F238E27FC236}">
                            <a16:creationId xmlns:a16="http://schemas.microsoft.com/office/drawing/2014/main" id="{28FEA676-9570-9E40-B956-A25836039B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98" name="مستطيل مستدير الزوايا 97">
                        <a:extLst>
                          <a:ext uri="{FF2B5EF4-FFF2-40B4-BE49-F238E27FC236}">
                            <a16:creationId xmlns:a16="http://schemas.microsoft.com/office/drawing/2014/main" id="{AAC9DA80-BDF3-B945-A300-B535286B8E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99" name="مستطيل مستدير الزوايا 98">
                        <a:extLst>
                          <a:ext uri="{FF2B5EF4-FFF2-40B4-BE49-F238E27FC236}">
                            <a16:creationId xmlns:a16="http://schemas.microsoft.com/office/drawing/2014/main" id="{F233800A-F4DF-7A45-8A5A-7B299AAA64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100" name="مستطيل مستدير الزوايا 99">
                        <a:extLst>
                          <a:ext uri="{FF2B5EF4-FFF2-40B4-BE49-F238E27FC236}">
                            <a16:creationId xmlns:a16="http://schemas.microsoft.com/office/drawing/2014/main" id="{5BBE4F7E-4FF9-184F-BD0E-6F5A0281CB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95" name="Google Shape;153;p5">
                      <a:extLst>
                        <a:ext uri="{FF2B5EF4-FFF2-40B4-BE49-F238E27FC236}">
                          <a16:creationId xmlns:a16="http://schemas.microsoft.com/office/drawing/2014/main" id="{B1338737-B85E-8944-83F3-190E6BB8B029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6" name="Google Shape;153;p5">
                      <a:extLst>
                        <a:ext uri="{FF2B5EF4-FFF2-40B4-BE49-F238E27FC236}">
                          <a16:creationId xmlns:a16="http://schemas.microsoft.com/office/drawing/2014/main" id="{D2DF8137-45DA-E044-ADA4-F3FDA5178177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pic>
            <p:nvPicPr>
              <p:cNvPr id="15" name="صورة 14">
                <a:extLst>
                  <a:ext uri="{FF2B5EF4-FFF2-40B4-BE49-F238E27FC236}">
                    <a16:creationId xmlns:a16="http://schemas.microsoft.com/office/drawing/2014/main" id="{13D672F3-C997-1A47-A4EB-0D6E94319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57238" y="833352"/>
                <a:ext cx="11016137" cy="558173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F63A5EB2-FC94-5248-AF1C-E068B16E4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593711" y="2913824"/>
              <a:ext cx="4104858" cy="3110824"/>
            </a:xfrm>
            <a:prstGeom prst="rect">
              <a:avLst/>
            </a:prstGeom>
          </p:spPr>
        </p:pic>
      </p:grpSp>
      <p:sp>
        <p:nvSpPr>
          <p:cNvPr id="101" name="مستطيل 100">
            <a:extLst>
              <a:ext uri="{FF2B5EF4-FFF2-40B4-BE49-F238E27FC236}">
                <a16:creationId xmlns:a16="http://schemas.microsoft.com/office/drawing/2014/main" id="{C37A69FB-93E0-D94B-8604-98A621671DA4}"/>
              </a:ext>
            </a:extLst>
          </p:cNvPr>
          <p:cNvSpPr/>
          <p:nvPr/>
        </p:nvSpPr>
        <p:spPr>
          <a:xfrm>
            <a:off x="4457618" y="2707717"/>
            <a:ext cx="564155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66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٢-٣</a:t>
            </a:r>
            <a:endParaRPr lang="ar-SA" sz="11500" dirty="0">
              <a:solidFill>
                <a:srgbClr val="FF0000"/>
              </a:solidFill>
              <a:latin typeface="Beirut" pitchFamily="2" charset="-78"/>
              <a:cs typeface="Beirut" pitchFamily="2" charset="-78"/>
            </a:endParaRPr>
          </a:p>
          <a:p>
            <a:pPr algn="ctr">
              <a:defRPr/>
            </a:pPr>
            <a:r>
              <a:rPr lang="ar-SA" sz="4400" dirty="0">
                <a:solidFill>
                  <a:srgbClr val="7030A0"/>
                </a:solidFill>
                <a:latin typeface="Beirut" pitchFamily="2" charset="-78"/>
                <a:cs typeface="Beirut" pitchFamily="2" charset="-78"/>
              </a:rPr>
              <a:t>تمثيل المعادلات الخطية بيانيا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E3FF3A1F-8D33-544C-B0BC-D47071EF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229" y="5659523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>
                <a:solidFill>
                  <a:schemeClr val="tx1"/>
                </a:solidFill>
              </a:rPr>
              <a:t>164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3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l"/>
      </p:transition>
    </mc:Choice>
    <mc:Fallback xmlns=""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Rectangle 2">
            <a:extLst>
              <a:ext uri="{FF2B5EF4-FFF2-40B4-BE49-F238E27FC236}">
                <a16:creationId xmlns:a16="http://schemas.microsoft.com/office/drawing/2014/main" id="{DB82594F-E40D-6B4D-9CBB-6E9B7B014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167" y="1550646"/>
            <a:ext cx="6661150" cy="720725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pic>
        <p:nvPicPr>
          <p:cNvPr id="109" name="Picture 12">
            <a:extLst>
              <a:ext uri="{FF2B5EF4-FFF2-40B4-BE49-F238E27FC236}">
                <a16:creationId xmlns:a16="http://schemas.microsoft.com/office/drawing/2014/main" id="{7FD1272B-E513-CD49-87C4-39777A31F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505" y="1636371"/>
            <a:ext cx="62531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13">
            <a:extLst>
              <a:ext uri="{FF2B5EF4-FFF2-40B4-BE49-F238E27FC236}">
                <a16:creationId xmlns:a16="http://schemas.microsoft.com/office/drawing/2014/main" id="{B7CE5E4D-7D0F-6B46-8CE1-EE8EF163D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205" y="3017496"/>
            <a:ext cx="3248025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AutoShape 14">
            <a:extLst>
              <a:ext uri="{FF2B5EF4-FFF2-40B4-BE49-F238E27FC236}">
                <a16:creationId xmlns:a16="http://schemas.microsoft.com/office/drawing/2014/main" id="{485B68B9-3D2D-2643-B5E0-8AECF471A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8155" y="3279433"/>
            <a:ext cx="2189162" cy="2843213"/>
          </a:xfrm>
          <a:prstGeom prst="wedgeRoundRectCallout">
            <a:avLst>
              <a:gd name="adj1" fmla="val -117079"/>
              <a:gd name="adj2" fmla="val -17838"/>
              <a:gd name="adj3" fmla="val 16667"/>
            </a:avLst>
          </a:prstGeom>
          <a:solidFill>
            <a:srgbClr val="FFFF99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المقطع السيني </a:t>
            </a:r>
            <a:r>
              <a:rPr lang="ar-SA" altLang="ar-SA" sz="2400" b="1" dirty="0">
                <a:solidFill>
                  <a:srgbClr val="C00000"/>
                </a:solidFill>
              </a:rPr>
              <a:t>٢٥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F0"/>
                </a:solidFill>
              </a:rPr>
              <a:t>ويعني أن درجة الحرارة سوف تصل إلى الصفر بعد ٢٥ دقيقة</a:t>
            </a:r>
            <a:endParaRPr lang="en-US" altLang="ar-SA" sz="2400" b="1" dirty="0">
              <a:solidFill>
                <a:srgbClr val="00B0F0"/>
              </a:solidFill>
            </a:endParaRPr>
          </a:p>
        </p:txBody>
      </p:sp>
      <p:sp>
        <p:nvSpPr>
          <p:cNvPr id="112" name="AutoShape 10">
            <a:extLst>
              <a:ext uri="{FF2B5EF4-FFF2-40B4-BE49-F238E27FC236}">
                <a16:creationId xmlns:a16="http://schemas.microsoft.com/office/drawing/2014/main" id="{16D75EB7-FBB4-BE4C-A0A9-C4BE3E16B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430" y="3301658"/>
            <a:ext cx="2592387" cy="2663825"/>
          </a:xfrm>
          <a:prstGeom prst="wedgeRoundRectCallout">
            <a:avLst>
              <a:gd name="adj1" fmla="val 84537"/>
              <a:gd name="adj2" fmla="val 23657"/>
              <a:gd name="adj3" fmla="val 16667"/>
            </a:avLst>
          </a:prstGeom>
          <a:solidFill>
            <a:srgbClr val="FFFF99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المقطع الصادي </a:t>
            </a:r>
            <a:r>
              <a:rPr lang="ar-SA" altLang="ar-SA" sz="2400" b="1" dirty="0">
                <a:solidFill>
                  <a:srgbClr val="C00000"/>
                </a:solidFill>
              </a:rPr>
              <a:t>ــ ٤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F0"/>
                </a:solidFill>
              </a:rPr>
              <a:t>ويعني أن درجة الحرارة أربع درجات تحت الصفر عند الزمن صفر</a:t>
            </a:r>
            <a:endParaRPr lang="en-US" altLang="ar-SA" sz="2400" b="1" dirty="0">
              <a:solidFill>
                <a:srgbClr val="00B0F0"/>
              </a:solidFill>
            </a:endParaRPr>
          </a:p>
        </p:txBody>
      </p:sp>
      <p:sp>
        <p:nvSpPr>
          <p:cNvPr id="114" name="مربع نص 11">
            <a:extLst>
              <a:ext uri="{FF2B5EF4-FFF2-40B4-BE49-F238E27FC236}">
                <a16:creationId xmlns:a16="http://schemas.microsoft.com/office/drawing/2014/main" id="{52522C7F-F796-4F42-ABFD-CA8F34115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1988" y="1003155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/>
              <a:t>٥/صـ٦٧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BD2B1EA7-AB79-8D4C-BE39-6DD90C5A1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188" y="6353922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182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68495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1" grpId="0" animBg="1"/>
      <p:bldP spid="1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Rectangle 2">
            <a:extLst>
              <a:ext uri="{FF2B5EF4-FFF2-40B4-BE49-F238E27FC236}">
                <a16:creationId xmlns:a16="http://schemas.microsoft.com/office/drawing/2014/main" id="{5E7BF8FE-00D5-0944-8431-8674AC56C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8163" y="1541168"/>
            <a:ext cx="6661150" cy="720725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pic>
        <p:nvPicPr>
          <p:cNvPr id="109" name="Picture 9">
            <a:extLst>
              <a:ext uri="{FF2B5EF4-FFF2-40B4-BE49-F238E27FC236}">
                <a16:creationId xmlns:a16="http://schemas.microsoft.com/office/drawing/2014/main" id="{4CA1A4BE-85FC-B84F-9029-F3E16CD83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501" y="1626893"/>
            <a:ext cx="62531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13">
            <a:extLst>
              <a:ext uri="{FF2B5EF4-FFF2-40B4-BE49-F238E27FC236}">
                <a16:creationId xmlns:a16="http://schemas.microsoft.com/office/drawing/2014/main" id="{864931A9-B660-E04C-8AD8-63BD66C2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513" y="3065168"/>
            <a:ext cx="2357438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AutoShape 11">
            <a:extLst>
              <a:ext uri="{FF2B5EF4-FFF2-40B4-BE49-F238E27FC236}">
                <a16:creationId xmlns:a16="http://schemas.microsoft.com/office/drawing/2014/main" id="{822170E9-3AA0-9247-A553-D33F63337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0151" y="3269955"/>
            <a:ext cx="2189162" cy="2843213"/>
          </a:xfrm>
          <a:prstGeom prst="wedgeRoundRectCallout">
            <a:avLst>
              <a:gd name="adj1" fmla="val -99528"/>
              <a:gd name="adj2" fmla="val 37157"/>
              <a:gd name="adj3" fmla="val 16667"/>
            </a:avLst>
          </a:prstGeom>
          <a:solidFill>
            <a:srgbClr val="FFFF99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المقطع السيني </a:t>
            </a:r>
            <a:r>
              <a:rPr lang="ar-SA" altLang="ar-SA" sz="2400" b="1" dirty="0">
                <a:solidFill>
                  <a:srgbClr val="C00000"/>
                </a:solidFill>
              </a:rPr>
              <a:t>١٢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ويعني أن الغطاس سوف يكون على سطح الماء بعد ١٢ ثانية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12" name="AutoShape 12">
            <a:extLst>
              <a:ext uri="{FF2B5EF4-FFF2-40B4-BE49-F238E27FC236}">
                <a16:creationId xmlns:a16="http://schemas.microsoft.com/office/drawing/2014/main" id="{7E59DA4B-E91C-B14B-9CBE-CAAF21805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426" y="3292180"/>
            <a:ext cx="2592387" cy="2663825"/>
          </a:xfrm>
          <a:prstGeom prst="wedgeRoundRectCallout">
            <a:avLst>
              <a:gd name="adj1" fmla="val 97093"/>
              <a:gd name="adj2" fmla="val -10667"/>
              <a:gd name="adj3" fmla="val 16667"/>
            </a:avLst>
          </a:prstGeom>
          <a:solidFill>
            <a:srgbClr val="FFFF99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المقطع الصادي </a:t>
            </a:r>
            <a:r>
              <a:rPr lang="ar-SA" altLang="ar-SA" sz="2400" b="1" dirty="0">
                <a:solidFill>
                  <a:srgbClr val="C00000"/>
                </a:solidFill>
              </a:rPr>
              <a:t>ــ ٢٤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F0"/>
                </a:solidFill>
              </a:rPr>
              <a:t>ويعني أن الغطاس على عمق ٢٤م تحت سطح الماء عند الزمن صفر</a:t>
            </a:r>
            <a:endParaRPr lang="en-US" altLang="ar-SA" sz="2400" b="1" dirty="0">
              <a:solidFill>
                <a:srgbClr val="00B0F0"/>
              </a:solidFill>
            </a:endParaRPr>
          </a:p>
        </p:txBody>
      </p:sp>
      <p:sp>
        <p:nvSpPr>
          <p:cNvPr id="114" name="مربع نص 11">
            <a:extLst>
              <a:ext uri="{FF2B5EF4-FFF2-40B4-BE49-F238E27FC236}">
                <a16:creationId xmlns:a16="http://schemas.microsoft.com/office/drawing/2014/main" id="{19DF1BC9-F4AC-EB41-8F5D-952F22FF3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9" y="1316425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٦/صـ٦٧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C808DDFE-99CD-3042-9A71-ADD2F6276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3869" y="6340901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183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22355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1" grpId="0" animBg="1"/>
      <p:bldP spid="1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9959639" y="117870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Rectangle 2">
            <a:extLst>
              <a:ext uri="{FF2B5EF4-FFF2-40B4-BE49-F238E27FC236}">
                <a16:creationId xmlns:a16="http://schemas.microsoft.com/office/drawing/2014/main" id="{FACE4F7C-20FC-DA44-A3F3-07DBE9443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60" y="704965"/>
            <a:ext cx="7958137" cy="720725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مثل المعادلة  ــ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+ ٢ ص = ٣ بيانيا باستعمال المقطعين السيني والصادي .</a:t>
            </a:r>
            <a:endParaRPr lang="en-US" altLang="ar-SA" sz="2400" b="1" dirty="0"/>
          </a:p>
        </p:txBody>
      </p:sp>
      <p:sp>
        <p:nvSpPr>
          <p:cNvPr id="109" name="AutoShape 9">
            <a:extLst>
              <a:ext uri="{FF2B5EF4-FFF2-40B4-BE49-F238E27FC236}">
                <a16:creationId xmlns:a16="http://schemas.microsoft.com/office/drawing/2014/main" id="{8F1BC98B-6B1B-634B-A6E6-B0E5B51AD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4646" y="1458233"/>
            <a:ext cx="4032250" cy="23860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81161FA3-38BD-3D46-B5B5-4AFABDF3C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6446" y="1458233"/>
            <a:ext cx="35639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لإيجاد المقطع السيني نضع ص = </a:t>
            </a:r>
            <a:r>
              <a:rPr lang="ar-SA" altLang="ar-SA" sz="2200" b="1" dirty="0">
                <a:solidFill>
                  <a:srgbClr val="011893"/>
                </a:solidFill>
              </a:rPr>
              <a:t>٠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A1E3D6C3-0D9E-224E-A3C4-8CB7E8C9C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6558" y="1964645"/>
            <a:ext cx="26304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ــ س  + ٢        =  ٣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10F85C2B-2A41-4B4D-AFFA-6CA65F575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108" y="1963058"/>
            <a:ext cx="5429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ص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DE6C5CF1-8FB4-BC42-B45A-0D431A416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6558" y="2502808"/>
            <a:ext cx="26304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ــ س +               =  ٣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C0403FEA-141E-5B44-9E7D-355A0DBBF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258" y="2985408"/>
            <a:ext cx="26304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      س    =  ــ ٣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1727AAC6-788D-5E4A-951A-7EFB60432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7608" y="1972583"/>
            <a:ext cx="86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( </a:t>
            </a:r>
            <a:r>
              <a:rPr lang="ar-SA" altLang="ar-SA" sz="2400" b="1" dirty="0">
                <a:solidFill>
                  <a:srgbClr val="C00000"/>
                </a:solidFill>
              </a:rPr>
              <a:t>٠</a:t>
            </a:r>
            <a:r>
              <a:rPr lang="ar-SA" altLang="ar-SA" sz="2400" b="1" dirty="0">
                <a:solidFill>
                  <a:srgbClr val="011893"/>
                </a:solidFill>
              </a:rPr>
              <a:t> )</a:t>
            </a:r>
            <a:endParaRPr lang="en-US" altLang="ar-SA" sz="24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6" name="AutoShape 16">
            <a:extLst>
              <a:ext uri="{FF2B5EF4-FFF2-40B4-BE49-F238E27FC236}">
                <a16:creationId xmlns:a16="http://schemas.microsoft.com/office/drawing/2014/main" id="{1F1A7395-FDDC-8A47-872D-7EACB26CE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4646" y="3961994"/>
            <a:ext cx="4032250" cy="243019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E75D0AE6-94DA-1346-9E58-AA03E1A84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008" y="4050620"/>
            <a:ext cx="3635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لإيجاد المقطع الصادي نضع </a:t>
            </a:r>
            <a:r>
              <a:rPr lang="ar-SA" altLang="ar-SA" sz="2200" b="1" dirty="0" err="1">
                <a:solidFill>
                  <a:srgbClr val="C00000"/>
                </a:solidFill>
              </a:rPr>
              <a:t>س</a:t>
            </a:r>
            <a:r>
              <a:rPr lang="ar-SA" altLang="ar-SA" sz="2200" b="1" dirty="0">
                <a:solidFill>
                  <a:srgbClr val="C00000"/>
                </a:solidFill>
              </a:rPr>
              <a:t> = ٠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56C5FB2C-2D20-5F45-B02D-CF83FEA3F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6558" y="4553858"/>
            <a:ext cx="26304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ــ         + ٢ ص  =  ٣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0CB61F43-6601-FA49-A017-DAD1506B7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0271" y="4518933"/>
            <a:ext cx="5429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س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586AF265-6A66-A34F-89CD-187ACA5B0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358" y="5023758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٢ ص =  ٣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13BBB2CF-7156-C04E-9A2A-B286C4DF2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471" y="4530045"/>
            <a:ext cx="757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( </a:t>
            </a:r>
            <a:r>
              <a:rPr lang="ar-SA" altLang="ar-SA" sz="2400" b="1" dirty="0">
                <a:solidFill>
                  <a:srgbClr val="C00000"/>
                </a:solidFill>
              </a:rPr>
              <a:t>٠</a:t>
            </a:r>
            <a:r>
              <a:rPr lang="ar-SA" altLang="ar-SA" sz="2400" b="1" dirty="0">
                <a:solidFill>
                  <a:srgbClr val="011893"/>
                </a:solidFill>
              </a:rPr>
              <a:t> )</a:t>
            </a:r>
            <a:endParaRPr lang="en-US" altLang="ar-SA" sz="24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22" name="Group 22">
            <a:extLst>
              <a:ext uri="{FF2B5EF4-FFF2-40B4-BE49-F238E27FC236}">
                <a16:creationId xmlns:a16="http://schemas.microsoft.com/office/drawing/2014/main" id="{B895DA78-EA73-244D-BE64-D3F83996D05E}"/>
              </a:ext>
            </a:extLst>
          </p:cNvPr>
          <p:cNvGrpSpPr>
            <a:grpSpLocks/>
          </p:cNvGrpSpPr>
          <p:nvPr/>
        </p:nvGrpSpPr>
        <p:grpSpPr bwMode="auto">
          <a:xfrm>
            <a:off x="2229871" y="1607458"/>
            <a:ext cx="3625850" cy="3848100"/>
            <a:chOff x="363" y="961"/>
            <a:chExt cx="2284" cy="2424"/>
          </a:xfrm>
        </p:grpSpPr>
        <p:sp>
          <p:nvSpPr>
            <p:cNvPr id="123" name="Line 23">
              <a:extLst>
                <a:ext uri="{FF2B5EF4-FFF2-40B4-BE49-F238E27FC236}">
                  <a16:creationId xmlns:a16="http://schemas.microsoft.com/office/drawing/2014/main" id="{92B8942D-5A2B-A240-8E1D-C934978DB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203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4" name="Line 24">
              <a:extLst>
                <a:ext uri="{FF2B5EF4-FFF2-40B4-BE49-F238E27FC236}">
                  <a16:creationId xmlns:a16="http://schemas.microsoft.com/office/drawing/2014/main" id="{60CFFB3B-4BCE-CE4B-B985-3AD99BCFD8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3143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5" name="Rectangle 25">
              <a:extLst>
                <a:ext uri="{FF2B5EF4-FFF2-40B4-BE49-F238E27FC236}">
                  <a16:creationId xmlns:a16="http://schemas.microsoft.com/office/drawing/2014/main" id="{7404F08D-AA42-6F41-9950-9DE5FBA57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" y="1203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11893"/>
                </a:solidFill>
              </a:endParaRPr>
            </a:p>
          </p:txBody>
        </p:sp>
        <p:sp>
          <p:nvSpPr>
            <p:cNvPr id="126" name="Line 26">
              <a:extLst>
                <a:ext uri="{FF2B5EF4-FFF2-40B4-BE49-F238E27FC236}">
                  <a16:creationId xmlns:a16="http://schemas.microsoft.com/office/drawing/2014/main" id="{B072C79F-AC5A-BD44-8643-FCF6F605A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7" name="Line 27">
              <a:extLst>
                <a:ext uri="{FF2B5EF4-FFF2-40B4-BE49-F238E27FC236}">
                  <a16:creationId xmlns:a16="http://schemas.microsoft.com/office/drawing/2014/main" id="{D3EEFFCB-B617-6940-9D47-A9637C2B1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2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8" name="Line 28">
              <a:extLst>
                <a:ext uri="{FF2B5EF4-FFF2-40B4-BE49-F238E27FC236}">
                  <a16:creationId xmlns:a16="http://schemas.microsoft.com/office/drawing/2014/main" id="{4EE45EB3-F7DF-0143-8BEA-2562E0575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9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9" name="Line 29">
              <a:extLst>
                <a:ext uri="{FF2B5EF4-FFF2-40B4-BE49-F238E27FC236}">
                  <a16:creationId xmlns:a16="http://schemas.microsoft.com/office/drawing/2014/main" id="{73A3DADB-27FF-5D4E-9198-4564E7AB2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6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0" name="Line 30">
              <a:extLst>
                <a:ext uri="{FF2B5EF4-FFF2-40B4-BE49-F238E27FC236}">
                  <a16:creationId xmlns:a16="http://schemas.microsoft.com/office/drawing/2014/main" id="{1423B02F-4CA9-5D47-8ED3-B7240ED7E0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3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1" name="Line 31">
              <a:extLst>
                <a:ext uri="{FF2B5EF4-FFF2-40B4-BE49-F238E27FC236}">
                  <a16:creationId xmlns:a16="http://schemas.microsoft.com/office/drawing/2014/main" id="{8FFF9C69-4343-7347-B9B2-10A9C39F74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2" name="Line 32">
              <a:extLst>
                <a:ext uri="{FF2B5EF4-FFF2-40B4-BE49-F238E27FC236}">
                  <a16:creationId xmlns:a16="http://schemas.microsoft.com/office/drawing/2014/main" id="{C345D220-E6FC-4041-B731-7B25177CFC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3" name="Line 33">
              <a:extLst>
                <a:ext uri="{FF2B5EF4-FFF2-40B4-BE49-F238E27FC236}">
                  <a16:creationId xmlns:a16="http://schemas.microsoft.com/office/drawing/2014/main" id="{B411661D-4E35-6A4A-B749-1B9BAD98D7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4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4" name="Line 34">
              <a:extLst>
                <a:ext uri="{FF2B5EF4-FFF2-40B4-BE49-F238E27FC236}">
                  <a16:creationId xmlns:a16="http://schemas.microsoft.com/office/drawing/2014/main" id="{1C3B0EB3-78C2-9244-85EC-83BDDD9ED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5" name="Line 35">
              <a:extLst>
                <a:ext uri="{FF2B5EF4-FFF2-40B4-BE49-F238E27FC236}">
                  <a16:creationId xmlns:a16="http://schemas.microsoft.com/office/drawing/2014/main" id="{2022DB59-BD3D-E14F-A237-ABEA10BE14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6" name="Line 36">
              <a:extLst>
                <a:ext uri="{FF2B5EF4-FFF2-40B4-BE49-F238E27FC236}">
                  <a16:creationId xmlns:a16="http://schemas.microsoft.com/office/drawing/2014/main" id="{E06830EC-0257-784C-B379-4B1171852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7" name="Line 37">
              <a:extLst>
                <a:ext uri="{FF2B5EF4-FFF2-40B4-BE49-F238E27FC236}">
                  <a16:creationId xmlns:a16="http://schemas.microsoft.com/office/drawing/2014/main" id="{73417019-B3E3-1245-B249-CACBF42DD9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8" name="Line 38">
              <a:extLst>
                <a:ext uri="{FF2B5EF4-FFF2-40B4-BE49-F238E27FC236}">
                  <a16:creationId xmlns:a16="http://schemas.microsoft.com/office/drawing/2014/main" id="{86AF7491-B203-CC45-B873-84EA0AC152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9" name="Line 39">
              <a:extLst>
                <a:ext uri="{FF2B5EF4-FFF2-40B4-BE49-F238E27FC236}">
                  <a16:creationId xmlns:a16="http://schemas.microsoft.com/office/drawing/2014/main" id="{FE0CC7D8-DB10-C84B-B704-5818A2679D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0" name="Line 40">
              <a:extLst>
                <a:ext uri="{FF2B5EF4-FFF2-40B4-BE49-F238E27FC236}">
                  <a16:creationId xmlns:a16="http://schemas.microsoft.com/office/drawing/2014/main" id="{66931062-4657-DA44-A952-6AA45FAD4E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1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1" name="Line 41">
              <a:extLst>
                <a:ext uri="{FF2B5EF4-FFF2-40B4-BE49-F238E27FC236}">
                  <a16:creationId xmlns:a16="http://schemas.microsoft.com/office/drawing/2014/main" id="{F6604CD8-73CA-C04A-92CA-559F65A038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2" name="Line 42">
              <a:extLst>
                <a:ext uri="{FF2B5EF4-FFF2-40B4-BE49-F238E27FC236}">
                  <a16:creationId xmlns:a16="http://schemas.microsoft.com/office/drawing/2014/main" id="{0249C47E-C700-D847-800D-6F35DFE5D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32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3" name="Line 43">
              <a:extLst>
                <a:ext uri="{FF2B5EF4-FFF2-40B4-BE49-F238E27FC236}">
                  <a16:creationId xmlns:a16="http://schemas.microsoft.com/office/drawing/2014/main" id="{89401673-783C-2A4C-8EE1-DA5B99F79D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44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4" name="Line 44">
              <a:extLst>
                <a:ext uri="{FF2B5EF4-FFF2-40B4-BE49-F238E27FC236}">
                  <a16:creationId xmlns:a16="http://schemas.microsoft.com/office/drawing/2014/main" id="{D0741F6E-30C2-0C4E-932A-15474DD20C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56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5" name="Line 45">
              <a:extLst>
                <a:ext uri="{FF2B5EF4-FFF2-40B4-BE49-F238E27FC236}">
                  <a16:creationId xmlns:a16="http://schemas.microsoft.com/office/drawing/2014/main" id="{4080CC09-0136-2E44-8898-1B30F232C8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68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6" name="Line 46">
              <a:extLst>
                <a:ext uri="{FF2B5EF4-FFF2-40B4-BE49-F238E27FC236}">
                  <a16:creationId xmlns:a16="http://schemas.microsoft.com/office/drawing/2014/main" id="{A28A841C-B918-3944-97E3-E291005C33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80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7" name="Line 47">
              <a:extLst>
                <a:ext uri="{FF2B5EF4-FFF2-40B4-BE49-F238E27FC236}">
                  <a16:creationId xmlns:a16="http://schemas.microsoft.com/office/drawing/2014/main" id="{8E3F4177-919F-7D4A-B18E-390DD452FA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93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8" name="Line 48">
              <a:extLst>
                <a:ext uri="{FF2B5EF4-FFF2-40B4-BE49-F238E27FC236}">
                  <a16:creationId xmlns:a16="http://schemas.microsoft.com/office/drawing/2014/main" id="{70968F10-BEEA-2E4D-98F2-F23A729A8F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05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9" name="Line 49">
              <a:extLst>
                <a:ext uri="{FF2B5EF4-FFF2-40B4-BE49-F238E27FC236}">
                  <a16:creationId xmlns:a16="http://schemas.microsoft.com/office/drawing/2014/main" id="{AB9FFDCF-7B58-9242-BE51-ED41A1BF16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17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0" name="Line 50">
              <a:extLst>
                <a:ext uri="{FF2B5EF4-FFF2-40B4-BE49-F238E27FC236}">
                  <a16:creationId xmlns:a16="http://schemas.microsoft.com/office/drawing/2014/main" id="{5038EDE3-194A-B04B-A1F6-01B6F7C9BE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41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1" name="Line 51">
              <a:extLst>
                <a:ext uri="{FF2B5EF4-FFF2-40B4-BE49-F238E27FC236}">
                  <a16:creationId xmlns:a16="http://schemas.microsoft.com/office/drawing/2014/main" id="{94190F8A-DE13-454E-8FE1-859ED7196C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53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2" name="Line 52">
              <a:extLst>
                <a:ext uri="{FF2B5EF4-FFF2-40B4-BE49-F238E27FC236}">
                  <a16:creationId xmlns:a16="http://schemas.microsoft.com/office/drawing/2014/main" id="{EF99D3B2-CD0F-0E4F-B3C4-531474B3CC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65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3" name="Line 53">
              <a:extLst>
                <a:ext uri="{FF2B5EF4-FFF2-40B4-BE49-F238E27FC236}">
                  <a16:creationId xmlns:a16="http://schemas.microsoft.com/office/drawing/2014/main" id="{602B8553-6784-D245-9615-8BD59294F7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77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4" name="Line 54">
              <a:extLst>
                <a:ext uri="{FF2B5EF4-FFF2-40B4-BE49-F238E27FC236}">
                  <a16:creationId xmlns:a16="http://schemas.microsoft.com/office/drawing/2014/main" id="{2BA86AA0-04CA-D34F-A445-825AD46C1F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90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5" name="Line 55">
              <a:extLst>
                <a:ext uri="{FF2B5EF4-FFF2-40B4-BE49-F238E27FC236}">
                  <a16:creationId xmlns:a16="http://schemas.microsoft.com/office/drawing/2014/main" id="{62453FC1-B905-EA4E-85E8-D8F452797B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302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6" name="Line 56">
              <a:extLst>
                <a:ext uri="{FF2B5EF4-FFF2-40B4-BE49-F238E27FC236}">
                  <a16:creationId xmlns:a16="http://schemas.microsoft.com/office/drawing/2014/main" id="{BFD36DB1-1818-8142-A4C8-EE0FEF70A0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29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7" name="Line 57">
              <a:extLst>
                <a:ext uri="{FF2B5EF4-FFF2-40B4-BE49-F238E27FC236}">
                  <a16:creationId xmlns:a16="http://schemas.microsoft.com/office/drawing/2014/main" id="{21AB43AE-B74B-ED4B-B52D-7B31575BE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326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8" name="Text Box 58">
              <a:extLst>
                <a:ext uri="{FF2B5EF4-FFF2-40B4-BE49-F238E27FC236}">
                  <a16:creationId xmlns:a16="http://schemas.microsoft.com/office/drawing/2014/main" id="{62A4D6E0-5FAE-3542-8760-05EBBF745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8" y="2984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>
                <a:solidFill>
                  <a:srgbClr val="011893"/>
                </a:solidFill>
              </a:endParaRPr>
            </a:p>
          </p:txBody>
        </p:sp>
        <p:sp>
          <p:nvSpPr>
            <p:cNvPr id="159" name="Text Box 59">
              <a:extLst>
                <a:ext uri="{FF2B5EF4-FFF2-40B4-BE49-F238E27FC236}">
                  <a16:creationId xmlns:a16="http://schemas.microsoft.com/office/drawing/2014/main" id="{2EDF5F7D-15A8-4C46-AFCA-44F2197ED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" y="961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>
                <a:solidFill>
                  <a:srgbClr val="011893"/>
                </a:solidFill>
              </a:endParaRPr>
            </a:p>
          </p:txBody>
        </p:sp>
        <p:sp>
          <p:nvSpPr>
            <p:cNvPr id="160" name="Line 60">
              <a:extLst>
                <a:ext uri="{FF2B5EF4-FFF2-40B4-BE49-F238E27FC236}">
                  <a16:creationId xmlns:a16="http://schemas.microsoft.com/office/drawing/2014/main" id="{6FD59323-4966-AA47-B16F-1E086B4395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61" name="Line 61">
              <a:extLst>
                <a:ext uri="{FF2B5EF4-FFF2-40B4-BE49-F238E27FC236}">
                  <a16:creationId xmlns:a16="http://schemas.microsoft.com/office/drawing/2014/main" id="{61BC0F1C-0ACB-5C4F-B59A-8893B27F7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9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</p:grpSp>
      <p:sp>
        <p:nvSpPr>
          <p:cNvPr id="162" name="Line 62">
            <a:extLst>
              <a:ext uri="{FF2B5EF4-FFF2-40B4-BE49-F238E27FC236}">
                <a16:creationId xmlns:a16="http://schemas.microsoft.com/office/drawing/2014/main" id="{025D1A3F-B6D0-ED4F-9C69-96C2A0F8BD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96496" y="3547383"/>
            <a:ext cx="3275012" cy="20526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63" name="Text Box 87">
            <a:extLst>
              <a:ext uri="{FF2B5EF4-FFF2-40B4-BE49-F238E27FC236}">
                <a16:creationId xmlns:a16="http://schemas.microsoft.com/office/drawing/2014/main" id="{5980BBE6-8523-6842-871E-FF50A2B55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458" y="484278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4" name="Text Box 87">
            <a:extLst>
              <a:ext uri="{FF2B5EF4-FFF2-40B4-BE49-F238E27FC236}">
                <a16:creationId xmlns:a16="http://schemas.microsoft.com/office/drawing/2014/main" id="{8749BD4C-2BF8-5E48-B369-2D082F816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058" y="455862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5" name="Text Box 87">
            <a:extLst>
              <a:ext uri="{FF2B5EF4-FFF2-40B4-BE49-F238E27FC236}">
                <a16:creationId xmlns:a16="http://schemas.microsoft.com/office/drawing/2014/main" id="{B3F475BC-BAD9-8744-A600-5A1CDCEBA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5471" y="3402920"/>
            <a:ext cx="37115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70C0"/>
                </a:solidFill>
              </a:rPr>
              <a:t>المستقيم يقطع المحور السيني في </a:t>
            </a:r>
            <a:r>
              <a:rPr lang="ar-SA" altLang="ar-SA" sz="2200" b="1" dirty="0">
                <a:solidFill>
                  <a:srgbClr val="011893"/>
                </a:solidFill>
              </a:rPr>
              <a:t>ــ ٣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6" name="Text Box 87">
            <a:extLst>
              <a:ext uri="{FF2B5EF4-FFF2-40B4-BE49-F238E27FC236}">
                <a16:creationId xmlns:a16="http://schemas.microsoft.com/office/drawing/2014/main" id="{CA21CE30-F53E-F14E-8ACC-0D576A723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1621" y="5887358"/>
            <a:ext cx="40354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70C0"/>
                </a:solidFill>
              </a:rPr>
              <a:t>المستقيم يقطع المحور الصادي في </a:t>
            </a:r>
            <a:r>
              <a:rPr lang="ar-SA" altLang="ar-SA" sz="2200" b="1" dirty="0">
                <a:solidFill>
                  <a:srgbClr val="011893"/>
                </a:solidFill>
              </a:rPr>
              <a:t>١.٥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8" name="Text Box 87">
            <a:extLst>
              <a:ext uri="{FF2B5EF4-FFF2-40B4-BE49-F238E27FC236}">
                <a16:creationId xmlns:a16="http://schemas.microsoft.com/office/drawing/2014/main" id="{B23C10F8-D6B4-CD44-8A7E-1E0FB89C9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121" y="5496833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ص =  ١.٥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9" name="Text Box 87">
            <a:extLst>
              <a:ext uri="{FF2B5EF4-FFF2-40B4-BE49-F238E27FC236}">
                <a16:creationId xmlns:a16="http://schemas.microsoft.com/office/drawing/2014/main" id="{B2B6175B-AB69-F44F-A125-F74C77BD3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346" y="2450420"/>
            <a:ext cx="86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( </a:t>
            </a:r>
            <a:r>
              <a:rPr lang="ar-SA" altLang="ar-SA" sz="2400" b="1" dirty="0">
                <a:solidFill>
                  <a:srgbClr val="C00000"/>
                </a:solidFill>
              </a:rPr>
              <a:t>٠</a:t>
            </a:r>
            <a:r>
              <a:rPr lang="ar-SA" altLang="ar-SA" sz="2400" b="1" dirty="0">
                <a:solidFill>
                  <a:srgbClr val="011893"/>
                </a:solidFill>
              </a:rPr>
              <a:t> )</a:t>
            </a:r>
            <a:endParaRPr lang="en-US" altLang="ar-SA" sz="24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0" name="Text Box 87">
            <a:extLst>
              <a:ext uri="{FF2B5EF4-FFF2-40B4-BE49-F238E27FC236}">
                <a16:creationId xmlns:a16="http://schemas.microsoft.com/office/drawing/2014/main" id="{40B8A84D-3FCF-864D-AB45-C20A2CDA3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3258" y="4998358"/>
            <a:ext cx="757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٠</a:t>
            </a:r>
            <a:r>
              <a:rPr lang="ar-SA" altLang="ar-SA" sz="2400" b="1" dirty="0">
                <a:solidFill>
                  <a:srgbClr val="011893"/>
                </a:solidFill>
              </a:rPr>
              <a:t> +</a:t>
            </a:r>
            <a:endParaRPr lang="en-US" altLang="ar-SA" sz="24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1" name="مربع نص 11">
            <a:extLst>
              <a:ext uri="{FF2B5EF4-FFF2-40B4-BE49-F238E27FC236}">
                <a16:creationId xmlns:a16="http://schemas.microsoft.com/office/drawing/2014/main" id="{6115E9A7-C541-C044-BC7B-0CD77E0C0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761" y="1965171"/>
            <a:ext cx="1296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11893"/>
                </a:solidFill>
              </a:rPr>
              <a:t>صـ٦٦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89B49895-B634-2F41-8E80-356F4099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597" y="6384215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184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40463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/>
      <p:bldP spid="111" grpId="0"/>
      <p:bldP spid="112" grpId="0"/>
      <p:bldP spid="112" grpId="1"/>
      <p:bldP spid="113" grpId="0"/>
      <p:bldP spid="114" grpId="0"/>
      <p:bldP spid="115" grpId="0"/>
      <p:bldP spid="116" grpId="0" animBg="1"/>
      <p:bldP spid="117" grpId="0"/>
      <p:bldP spid="118" grpId="0"/>
      <p:bldP spid="119" grpId="0"/>
      <p:bldP spid="119" grpId="1"/>
      <p:bldP spid="120" grpId="0"/>
      <p:bldP spid="121" grpId="0"/>
      <p:bldP spid="163" grpId="0"/>
      <p:bldP spid="164" grpId="0"/>
      <p:bldP spid="165" grpId="0"/>
      <p:bldP spid="166" grpId="0"/>
      <p:bldP spid="168" grpId="0"/>
      <p:bldP spid="169" grpId="0"/>
      <p:bldP spid="1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Rectangle 2">
            <a:extLst>
              <a:ext uri="{FF2B5EF4-FFF2-40B4-BE49-F238E27FC236}">
                <a16:creationId xmlns:a16="http://schemas.microsoft.com/office/drawing/2014/main" id="{9D1A4D12-C5EE-BC45-9C91-DC5198CD8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792" y="685233"/>
            <a:ext cx="7958137" cy="720725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مثل المعادلة  ص = ــ  </a:t>
            </a:r>
            <a:r>
              <a:rPr lang="ar-SA" altLang="ar-SA" sz="2400" b="1" dirty="0" err="1">
                <a:solidFill>
                  <a:srgbClr val="0070C0"/>
                </a:solidFill>
              </a:rPr>
              <a:t>س</a:t>
            </a:r>
            <a:r>
              <a:rPr lang="ar-SA" altLang="ar-SA" sz="2400" b="1" dirty="0">
                <a:solidFill>
                  <a:srgbClr val="0070C0"/>
                </a:solidFill>
              </a:rPr>
              <a:t> ــ ٥  بيانيا باستعمال المقطعين السيني والصادي .</a:t>
            </a:r>
            <a:endParaRPr lang="en-US" altLang="ar-SA" sz="2400" b="1" dirty="0">
              <a:solidFill>
                <a:srgbClr val="0070C0"/>
              </a:solidFill>
            </a:endParaRPr>
          </a:p>
        </p:txBody>
      </p:sp>
      <p:sp>
        <p:nvSpPr>
          <p:cNvPr id="109" name="AutoShape 3">
            <a:extLst>
              <a:ext uri="{FF2B5EF4-FFF2-40B4-BE49-F238E27FC236}">
                <a16:creationId xmlns:a16="http://schemas.microsoft.com/office/drawing/2014/main" id="{64530736-05AA-CB41-91D7-E548E7030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895" y="1394412"/>
            <a:ext cx="4032250" cy="238769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3FB5AFC7-75DA-C94C-9AE3-5E823F13A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695" y="1533794"/>
            <a:ext cx="35639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B050"/>
                </a:solidFill>
              </a:rPr>
              <a:t>لإيجاد المقطع السيني نضع ص = </a:t>
            </a:r>
            <a:r>
              <a:rPr lang="ar-SA" altLang="ar-SA" sz="2200" b="1" dirty="0">
                <a:solidFill>
                  <a:srgbClr val="011893"/>
                </a:solidFill>
              </a:rPr>
              <a:t>٠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859C3B5C-3293-614C-B8A3-0D83CD679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807" y="1999340"/>
            <a:ext cx="26304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         = ــ  س ــ ٥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DB9DC58A-FCBA-4243-8B97-D6ABF76B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3295" y="1997752"/>
            <a:ext cx="5429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ص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4DAD9039-2DD1-E942-95BB-1511CBF73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907" y="2626402"/>
            <a:ext cx="26304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س   =  ــ ٥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1D9960E4-07E9-1143-A498-4ECE7107F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007" y="1983465"/>
            <a:ext cx="86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( ٠ )</a:t>
            </a:r>
            <a:endParaRPr lang="en-US" altLang="ar-SA" sz="24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5" name="AutoShape 10">
            <a:extLst>
              <a:ext uri="{FF2B5EF4-FFF2-40B4-BE49-F238E27FC236}">
                <a16:creationId xmlns:a16="http://schemas.microsoft.com/office/drawing/2014/main" id="{D3BB55F5-635D-EE43-B09A-F4D210F78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895" y="3836077"/>
            <a:ext cx="4032250" cy="24939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94FE9B93-0D6E-9049-8E24-C69F34217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257" y="3988477"/>
            <a:ext cx="3635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B050"/>
                </a:solidFill>
              </a:rPr>
              <a:t>لإيجاد المقطع الصادي نضع </a:t>
            </a:r>
            <a:r>
              <a:rPr lang="ar-SA" altLang="ar-SA" sz="2200" b="1" dirty="0" err="1">
                <a:solidFill>
                  <a:srgbClr val="00B050"/>
                </a:solidFill>
              </a:rPr>
              <a:t>س</a:t>
            </a:r>
            <a:r>
              <a:rPr lang="ar-SA" altLang="ar-SA" sz="2200" b="1" dirty="0">
                <a:solidFill>
                  <a:srgbClr val="00B050"/>
                </a:solidFill>
              </a:rPr>
              <a:t> = </a:t>
            </a:r>
            <a:r>
              <a:rPr lang="ar-SA" altLang="ar-SA" sz="2200" b="1" dirty="0">
                <a:solidFill>
                  <a:srgbClr val="011893"/>
                </a:solidFill>
              </a:rPr>
              <a:t>٠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64E1F1DF-1A5B-F04F-BB36-015BC4129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807" y="4491715"/>
            <a:ext cx="26304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ص = ــ         ــ  ٥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FF27BC8E-D8A9-4E4D-B6D1-6A291D170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332" y="4456790"/>
            <a:ext cx="5429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س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73BAF8BE-BFC6-9540-B9A2-4AD155CA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307" y="4467902"/>
            <a:ext cx="757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( </a:t>
            </a:r>
            <a:r>
              <a:rPr lang="ar-SA" altLang="ar-SA" sz="2400" b="1" dirty="0">
                <a:solidFill>
                  <a:srgbClr val="C00000"/>
                </a:solidFill>
              </a:rPr>
              <a:t>٠</a:t>
            </a:r>
            <a:r>
              <a:rPr lang="ar-SA" altLang="ar-SA" sz="2400" b="1" dirty="0">
                <a:solidFill>
                  <a:srgbClr val="011893"/>
                </a:solidFill>
              </a:rPr>
              <a:t> )</a:t>
            </a:r>
            <a:endParaRPr lang="en-US" altLang="ar-SA" sz="24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20" name="Group 63">
            <a:extLst>
              <a:ext uri="{FF2B5EF4-FFF2-40B4-BE49-F238E27FC236}">
                <a16:creationId xmlns:a16="http://schemas.microsoft.com/office/drawing/2014/main" id="{CDC3812C-4E38-104F-9721-CDE894BF3331}"/>
              </a:ext>
            </a:extLst>
          </p:cNvPr>
          <p:cNvGrpSpPr>
            <a:grpSpLocks/>
          </p:cNvGrpSpPr>
          <p:nvPr/>
        </p:nvGrpSpPr>
        <p:grpSpPr bwMode="auto">
          <a:xfrm>
            <a:off x="1868120" y="1545315"/>
            <a:ext cx="3625850" cy="3890962"/>
            <a:chOff x="505" y="1233"/>
            <a:chExt cx="2284" cy="2451"/>
          </a:xfrm>
        </p:grpSpPr>
        <p:sp>
          <p:nvSpPr>
            <p:cNvPr id="121" name="Line 17">
              <a:extLst>
                <a:ext uri="{FF2B5EF4-FFF2-40B4-BE49-F238E27FC236}">
                  <a16:creationId xmlns:a16="http://schemas.microsoft.com/office/drawing/2014/main" id="{1572BE36-18AB-A64C-A316-CAB655B380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6" y="1475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2" name="Line 18">
              <a:extLst>
                <a:ext uri="{FF2B5EF4-FFF2-40B4-BE49-F238E27FC236}">
                  <a16:creationId xmlns:a16="http://schemas.microsoft.com/office/drawing/2014/main" id="{E4D8941E-90D1-694D-B2FE-525743F959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2931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3" name="Rectangle 19">
              <a:extLst>
                <a:ext uri="{FF2B5EF4-FFF2-40B4-BE49-F238E27FC236}">
                  <a16:creationId xmlns:a16="http://schemas.microsoft.com/office/drawing/2014/main" id="{386BDD26-9565-E844-86C6-4D3D1956A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" y="1480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11893"/>
                </a:solidFill>
              </a:endParaRPr>
            </a:p>
          </p:txBody>
        </p:sp>
        <p:sp>
          <p:nvSpPr>
            <p:cNvPr id="124" name="Line 20">
              <a:extLst>
                <a:ext uri="{FF2B5EF4-FFF2-40B4-BE49-F238E27FC236}">
                  <a16:creationId xmlns:a16="http://schemas.microsoft.com/office/drawing/2014/main" id="{0B7DE6EF-56DB-5544-874A-7DD7F27E0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8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AE48E1D3-32C6-DF4F-B87A-5965D62881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6" name="Line 22">
              <a:extLst>
                <a:ext uri="{FF2B5EF4-FFF2-40B4-BE49-F238E27FC236}">
                  <a16:creationId xmlns:a16="http://schemas.microsoft.com/office/drawing/2014/main" id="{68318354-3C85-2746-ABD4-0A39489FF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1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7" name="Line 23">
              <a:extLst>
                <a:ext uri="{FF2B5EF4-FFF2-40B4-BE49-F238E27FC236}">
                  <a16:creationId xmlns:a16="http://schemas.microsoft.com/office/drawing/2014/main" id="{2C36D6D9-F99D-F048-8F08-B4C9E101F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8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8" name="Line 24">
              <a:extLst>
                <a:ext uri="{FF2B5EF4-FFF2-40B4-BE49-F238E27FC236}">
                  <a16:creationId xmlns:a16="http://schemas.microsoft.com/office/drawing/2014/main" id="{DFB88120-E1E9-074E-81B7-C983B4D009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0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9" name="Line 25">
              <a:extLst>
                <a:ext uri="{FF2B5EF4-FFF2-40B4-BE49-F238E27FC236}">
                  <a16:creationId xmlns:a16="http://schemas.microsoft.com/office/drawing/2014/main" id="{7D27DED4-EB18-AC47-8AB6-E9570F817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2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0" name="Line 26">
              <a:extLst>
                <a:ext uri="{FF2B5EF4-FFF2-40B4-BE49-F238E27FC236}">
                  <a16:creationId xmlns:a16="http://schemas.microsoft.com/office/drawing/2014/main" id="{732209AB-348A-C544-BD57-EF98283643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9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1" name="Line 27">
              <a:extLst>
                <a:ext uri="{FF2B5EF4-FFF2-40B4-BE49-F238E27FC236}">
                  <a16:creationId xmlns:a16="http://schemas.microsoft.com/office/drawing/2014/main" id="{7B43185A-9E81-0A44-8EE5-52DFB0157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2" name="Line 28">
              <a:extLst>
                <a:ext uri="{FF2B5EF4-FFF2-40B4-BE49-F238E27FC236}">
                  <a16:creationId xmlns:a16="http://schemas.microsoft.com/office/drawing/2014/main" id="{FE14A2ED-7F72-1F43-BD70-BA9ED89BC5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0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3" name="Line 29">
              <a:extLst>
                <a:ext uri="{FF2B5EF4-FFF2-40B4-BE49-F238E27FC236}">
                  <a16:creationId xmlns:a16="http://schemas.microsoft.com/office/drawing/2014/main" id="{4158789A-3E1D-6645-92E0-AFDA141FE3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7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4" name="Line 30">
              <a:extLst>
                <a:ext uri="{FF2B5EF4-FFF2-40B4-BE49-F238E27FC236}">
                  <a16:creationId xmlns:a16="http://schemas.microsoft.com/office/drawing/2014/main" id="{A32BF3A9-2035-5440-9ADE-95FE09170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5" name="Line 31">
              <a:extLst>
                <a:ext uri="{FF2B5EF4-FFF2-40B4-BE49-F238E27FC236}">
                  <a16:creationId xmlns:a16="http://schemas.microsoft.com/office/drawing/2014/main" id="{C8F76872-031F-D14C-925F-1B01448C3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6" name="Line 32">
              <a:extLst>
                <a:ext uri="{FF2B5EF4-FFF2-40B4-BE49-F238E27FC236}">
                  <a16:creationId xmlns:a16="http://schemas.microsoft.com/office/drawing/2014/main" id="{7202A996-7678-1447-A001-0748EA8B48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7" name="Line 33">
              <a:extLst>
                <a:ext uri="{FF2B5EF4-FFF2-40B4-BE49-F238E27FC236}">
                  <a16:creationId xmlns:a16="http://schemas.microsoft.com/office/drawing/2014/main" id="{82619F8B-D89B-F34A-B4E1-276BF052FD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8" name="Line 34">
              <a:extLst>
                <a:ext uri="{FF2B5EF4-FFF2-40B4-BE49-F238E27FC236}">
                  <a16:creationId xmlns:a16="http://schemas.microsoft.com/office/drawing/2014/main" id="{E77ABDBD-E18F-004C-91C6-99B44FDBA7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3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9" name="Line 35">
              <a:extLst>
                <a:ext uri="{FF2B5EF4-FFF2-40B4-BE49-F238E27FC236}">
                  <a16:creationId xmlns:a16="http://schemas.microsoft.com/office/drawing/2014/main" id="{710D267C-8A0E-524B-B0A9-F05D46355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502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0" name="Line 36">
              <a:extLst>
                <a:ext uri="{FF2B5EF4-FFF2-40B4-BE49-F238E27FC236}">
                  <a16:creationId xmlns:a16="http://schemas.microsoft.com/office/drawing/2014/main" id="{52087A83-D029-6140-B7A7-560BE0011D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159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1" name="Line 37">
              <a:extLst>
                <a:ext uri="{FF2B5EF4-FFF2-40B4-BE49-F238E27FC236}">
                  <a16:creationId xmlns:a16="http://schemas.microsoft.com/office/drawing/2014/main" id="{78F2B36A-015D-434F-A670-10CCB102F3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171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2" name="Line 38">
              <a:extLst>
                <a:ext uri="{FF2B5EF4-FFF2-40B4-BE49-F238E27FC236}">
                  <a16:creationId xmlns:a16="http://schemas.microsoft.com/office/drawing/2014/main" id="{A3E23DB9-0DB3-1D4E-9500-2083693D9E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183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3" name="Line 39">
              <a:extLst>
                <a:ext uri="{FF2B5EF4-FFF2-40B4-BE49-F238E27FC236}">
                  <a16:creationId xmlns:a16="http://schemas.microsoft.com/office/drawing/2014/main" id="{61DE29F6-86B8-1B48-A389-D93A948E65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196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4" name="Line 40">
              <a:extLst>
                <a:ext uri="{FF2B5EF4-FFF2-40B4-BE49-F238E27FC236}">
                  <a16:creationId xmlns:a16="http://schemas.microsoft.com/office/drawing/2014/main" id="{CD120E7B-0761-0C40-BDAC-77DFB0826D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208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5" name="Line 41">
              <a:extLst>
                <a:ext uri="{FF2B5EF4-FFF2-40B4-BE49-F238E27FC236}">
                  <a16:creationId xmlns:a16="http://schemas.microsoft.com/office/drawing/2014/main" id="{1ED18B92-8B58-4644-895D-CD6D00BDBC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220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6" name="Line 42">
              <a:extLst>
                <a:ext uri="{FF2B5EF4-FFF2-40B4-BE49-F238E27FC236}">
                  <a16:creationId xmlns:a16="http://schemas.microsoft.com/office/drawing/2014/main" id="{EE1C6C29-553D-AA4A-888C-B21BDAE862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232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7" name="Line 43">
              <a:extLst>
                <a:ext uri="{FF2B5EF4-FFF2-40B4-BE49-F238E27FC236}">
                  <a16:creationId xmlns:a16="http://schemas.microsoft.com/office/drawing/2014/main" id="{BA3475E2-27BE-DF44-A1BC-E9F2690B9B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244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8" name="Line 44">
              <a:extLst>
                <a:ext uri="{FF2B5EF4-FFF2-40B4-BE49-F238E27FC236}">
                  <a16:creationId xmlns:a16="http://schemas.microsoft.com/office/drawing/2014/main" id="{A8B9CDDB-BA7A-EB49-8898-B2112D6068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5" y="2687"/>
              <a:ext cx="2080" cy="17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9" name="Line 45">
              <a:extLst>
                <a:ext uri="{FF2B5EF4-FFF2-40B4-BE49-F238E27FC236}">
                  <a16:creationId xmlns:a16="http://schemas.microsoft.com/office/drawing/2014/main" id="{CA7C40E8-C6D7-FB4E-8600-F647CD2262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280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0" name="Line 46">
              <a:extLst>
                <a:ext uri="{FF2B5EF4-FFF2-40B4-BE49-F238E27FC236}">
                  <a16:creationId xmlns:a16="http://schemas.microsoft.com/office/drawing/2014/main" id="{DA94C24A-C785-CA4A-ABB2-014A7BFF6E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341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1" name="Line 47">
              <a:extLst>
                <a:ext uri="{FF2B5EF4-FFF2-40B4-BE49-F238E27FC236}">
                  <a16:creationId xmlns:a16="http://schemas.microsoft.com/office/drawing/2014/main" id="{1AB9B080-5590-FE4C-8C6B-33204ED77F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305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2" name="Line 48">
              <a:extLst>
                <a:ext uri="{FF2B5EF4-FFF2-40B4-BE49-F238E27FC236}">
                  <a16:creationId xmlns:a16="http://schemas.microsoft.com/office/drawing/2014/main" id="{AEEEF416-523D-5B43-8F3E-4695976625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317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3" name="Line 49">
              <a:extLst>
                <a:ext uri="{FF2B5EF4-FFF2-40B4-BE49-F238E27FC236}">
                  <a16:creationId xmlns:a16="http://schemas.microsoft.com/office/drawing/2014/main" id="{336B5609-2D70-4F41-B836-824AB8BB03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329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4" name="Line 50">
              <a:extLst>
                <a:ext uri="{FF2B5EF4-FFF2-40B4-BE49-F238E27FC236}">
                  <a16:creationId xmlns:a16="http://schemas.microsoft.com/office/drawing/2014/main" id="{06E89319-A24E-1C4A-81F7-F800ADF5D3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256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5" name="Line 51">
              <a:extLst>
                <a:ext uri="{FF2B5EF4-FFF2-40B4-BE49-F238E27FC236}">
                  <a16:creationId xmlns:a16="http://schemas.microsoft.com/office/drawing/2014/main" id="{7F634D3C-0647-354A-9231-97672A8D4E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353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6" name="Text Box 52">
              <a:extLst>
                <a:ext uri="{FF2B5EF4-FFF2-40B4-BE49-F238E27FC236}">
                  <a16:creationId xmlns:a16="http://schemas.microsoft.com/office/drawing/2014/main" id="{751F5368-74DF-E042-8D73-28D07F4D5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" y="2794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>
                <a:solidFill>
                  <a:srgbClr val="011893"/>
                </a:solidFill>
              </a:endParaRPr>
            </a:p>
          </p:txBody>
        </p:sp>
        <p:sp>
          <p:nvSpPr>
            <p:cNvPr id="157" name="Text Box 53">
              <a:extLst>
                <a:ext uri="{FF2B5EF4-FFF2-40B4-BE49-F238E27FC236}">
                  <a16:creationId xmlns:a16="http://schemas.microsoft.com/office/drawing/2014/main" id="{1E5E7340-2A2F-8148-AB35-5ED9583F61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3" y="1233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>
                <a:solidFill>
                  <a:srgbClr val="011893"/>
                </a:solidFill>
              </a:endParaRPr>
            </a:p>
          </p:txBody>
        </p:sp>
        <p:sp>
          <p:nvSpPr>
            <p:cNvPr id="158" name="Line 54">
              <a:extLst>
                <a:ext uri="{FF2B5EF4-FFF2-40B4-BE49-F238E27FC236}">
                  <a16:creationId xmlns:a16="http://schemas.microsoft.com/office/drawing/2014/main" id="{D4EF0BC1-323C-5E4F-B400-E9DB60CA86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4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9" name="Line 55">
              <a:extLst>
                <a:ext uri="{FF2B5EF4-FFF2-40B4-BE49-F238E27FC236}">
                  <a16:creationId xmlns:a16="http://schemas.microsoft.com/office/drawing/2014/main" id="{FA70F5F5-3170-184E-AE99-D825D14E3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1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</p:grpSp>
      <p:sp>
        <p:nvSpPr>
          <p:cNvPr id="160" name="Line 56">
            <a:extLst>
              <a:ext uri="{FF2B5EF4-FFF2-40B4-BE49-F238E27FC236}">
                <a16:creationId xmlns:a16="http://schemas.microsoft.com/office/drawing/2014/main" id="{22F875F5-E55C-5849-9799-847BACE988D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74495" y="2908977"/>
            <a:ext cx="2555875" cy="3060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5856B27F-84F2-1E46-B794-F2BE863EC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095" y="4010702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2" name="Text Box 87">
            <a:extLst>
              <a:ext uri="{FF2B5EF4-FFF2-40B4-BE49-F238E27FC236}">
                <a16:creationId xmlns:a16="http://schemas.microsoft.com/office/drawing/2014/main" id="{23300C32-3DBA-034C-B39A-264EE2F45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595" y="4972727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3" name="Text Box 87">
            <a:extLst>
              <a:ext uri="{FF2B5EF4-FFF2-40B4-BE49-F238E27FC236}">
                <a16:creationId xmlns:a16="http://schemas.microsoft.com/office/drawing/2014/main" id="{3554BA0F-32C5-524D-9DB1-23FA26C02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720" y="3269340"/>
            <a:ext cx="37115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70C0"/>
                </a:solidFill>
              </a:rPr>
              <a:t>المستقيم يقطع المحور السيني في </a:t>
            </a:r>
            <a:r>
              <a:rPr lang="ar-SA" altLang="ar-SA" sz="2200" b="1" dirty="0">
                <a:solidFill>
                  <a:srgbClr val="011893"/>
                </a:solidFill>
              </a:rPr>
              <a:t>ــ ٥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4" name="Text Box 87">
            <a:extLst>
              <a:ext uri="{FF2B5EF4-FFF2-40B4-BE49-F238E27FC236}">
                <a16:creationId xmlns:a16="http://schemas.microsoft.com/office/drawing/2014/main" id="{85A4AE15-4CE0-1948-A934-239452D8F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9870" y="5753777"/>
            <a:ext cx="4035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70C0"/>
                </a:solidFill>
              </a:rPr>
              <a:t>المستقيم يقطع المحور الصادي في </a:t>
            </a:r>
            <a:r>
              <a:rPr lang="ar-SA" altLang="ar-SA" sz="2200" b="1" dirty="0">
                <a:solidFill>
                  <a:srgbClr val="011893"/>
                </a:solidFill>
              </a:rPr>
              <a:t>ــ ٥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6" name="Text Box 87">
            <a:extLst>
              <a:ext uri="{FF2B5EF4-FFF2-40B4-BE49-F238E27FC236}">
                <a16:creationId xmlns:a16="http://schemas.microsoft.com/office/drawing/2014/main" id="{750E70E7-A3CC-4349-A6BC-4B8EECC70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595" y="5141002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ص =  ــ  ٥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7" name="مربع نص 11">
            <a:extLst>
              <a:ext uri="{FF2B5EF4-FFF2-40B4-BE49-F238E27FC236}">
                <a16:creationId xmlns:a16="http://schemas.microsoft.com/office/drawing/2014/main" id="{7AABF6E7-8411-2E48-B09D-2B431C73F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8342" y="1875686"/>
            <a:ext cx="1296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صـ٦٦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7D2F43D7-38D0-9B48-AFFF-F9D27F59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192" y="6353922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185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32238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2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/>
      <p:bldP spid="111" grpId="0"/>
      <p:bldP spid="112" grpId="0"/>
      <p:bldP spid="112" grpId="1"/>
      <p:bldP spid="113" grpId="0"/>
      <p:bldP spid="114" grpId="0"/>
      <p:bldP spid="115" grpId="0" animBg="1"/>
      <p:bldP spid="116" grpId="0"/>
      <p:bldP spid="117" grpId="0"/>
      <p:bldP spid="118" grpId="0"/>
      <p:bldP spid="118" grpId="1"/>
      <p:bldP spid="119" grpId="0"/>
      <p:bldP spid="161" grpId="0"/>
      <p:bldP spid="162" grpId="0"/>
      <p:bldP spid="163" grpId="0"/>
      <p:bldP spid="164" grpId="0"/>
      <p:bldP spid="1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9" name="Text Box 58">
            <a:extLst>
              <a:ext uri="{FF2B5EF4-FFF2-40B4-BE49-F238E27FC236}">
                <a16:creationId xmlns:a16="http://schemas.microsoft.com/office/drawing/2014/main" id="{1DF6D99B-B9E9-5A48-A0EA-C0E3E6E23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8611" y="1174707"/>
            <a:ext cx="3708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التمثيل البياني بتكوين جدول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114" name="Group 193">
            <a:extLst>
              <a:ext uri="{FF2B5EF4-FFF2-40B4-BE49-F238E27FC236}">
                <a16:creationId xmlns:a16="http://schemas.microsoft.com/office/drawing/2014/main" id="{B6F91423-7BC1-2742-A96F-79400D2C8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955682"/>
              </p:ext>
            </p:extLst>
          </p:nvPr>
        </p:nvGraphicFramePr>
        <p:xfrm>
          <a:off x="6153197" y="3500544"/>
          <a:ext cx="4498975" cy="1431925"/>
        </p:xfrm>
        <a:graphic>
          <a:graphicData uri="http://schemas.openxmlformats.org/drawingml/2006/table">
            <a:tbl>
              <a:tblPr rtl="1"/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ص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 س ، ص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5" name="Text Box 87">
            <a:extLst>
              <a:ext uri="{FF2B5EF4-FFF2-40B4-BE49-F238E27FC236}">
                <a16:creationId xmlns:a16="http://schemas.microsoft.com/office/drawing/2014/main" id="{BEB199ED-8804-9E48-ABB2-1D3CDBC10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5935" y="3541819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١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3D501589-8117-7542-AC0B-D22AE119F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47" y="3537057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٢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EC2AD5C4-CB66-BD4E-A9F8-18B463ADD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5935" y="4010132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chemeClr val="accent2"/>
                </a:solidFill>
              </a:rPr>
              <a:t>٥</a:t>
            </a:r>
            <a:endParaRPr lang="en-US" altLang="ar-SA" sz="22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D1A9A08C-0C2A-DA4A-A466-FE24FE619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47" y="4005369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chemeClr val="accent2"/>
                </a:solidFill>
              </a:rPr>
              <a:t>٦</a:t>
            </a:r>
            <a:endParaRPr lang="en-US" altLang="ar-SA" sz="22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74801082-9574-CF46-A1BE-613BDDAC8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5935" y="4478444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11893"/>
                </a:solidFill>
              </a:rPr>
              <a:t>( ١ ، ٥ )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1E3F9ECD-D0A2-AB49-BAB5-4DE2F216D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47" y="4473682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11893"/>
                </a:solidFill>
              </a:rPr>
              <a:t>( ٢ ، ٦ )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972423A7-F19F-D641-9E2F-B2C88A94F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47" y="2852844"/>
            <a:ext cx="4035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11893"/>
                </a:solidFill>
              </a:rPr>
              <a:t>اختر لـ </a:t>
            </a:r>
            <a:r>
              <a:rPr lang="ar-SA" altLang="ar-SA" sz="2200" b="1" dirty="0" err="1">
                <a:solidFill>
                  <a:srgbClr val="011893"/>
                </a:solidFill>
              </a:rPr>
              <a:t>س</a:t>
            </a:r>
            <a:r>
              <a:rPr lang="ar-SA" altLang="ar-SA" sz="2200" b="1" dirty="0">
                <a:solidFill>
                  <a:srgbClr val="011893"/>
                </a:solidFill>
              </a:rPr>
              <a:t> عددين من عندك ولتكن  ١ ، ٢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2" name="Rectangle 182">
            <a:extLst>
              <a:ext uri="{FF2B5EF4-FFF2-40B4-BE49-F238E27FC236}">
                <a16:creationId xmlns:a16="http://schemas.microsoft.com/office/drawing/2014/main" id="{09231235-209E-744B-AD54-D405BC077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972" y="1801126"/>
            <a:ext cx="7958137" cy="720725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مثل المعادلة  ص = س + ٤  بيانيا بتكوين جدول .</a:t>
            </a:r>
            <a:endParaRPr lang="en-US" altLang="ar-SA" sz="2400" b="1"/>
          </a:p>
        </p:txBody>
      </p:sp>
      <p:grpSp>
        <p:nvGrpSpPr>
          <p:cNvPr id="123" name="Group 239">
            <a:extLst>
              <a:ext uri="{FF2B5EF4-FFF2-40B4-BE49-F238E27FC236}">
                <a16:creationId xmlns:a16="http://schemas.microsoft.com/office/drawing/2014/main" id="{67DCDBF8-A8C3-A143-B9D0-E1BE2D1E1E90}"/>
              </a:ext>
            </a:extLst>
          </p:cNvPr>
          <p:cNvGrpSpPr>
            <a:grpSpLocks/>
          </p:cNvGrpSpPr>
          <p:nvPr/>
        </p:nvGrpSpPr>
        <p:grpSpPr bwMode="auto">
          <a:xfrm>
            <a:off x="2298747" y="2594082"/>
            <a:ext cx="3625850" cy="3848100"/>
            <a:chOff x="340" y="1233"/>
            <a:chExt cx="2284" cy="2424"/>
          </a:xfrm>
        </p:grpSpPr>
        <p:sp>
          <p:nvSpPr>
            <p:cNvPr id="124" name="Line 195">
              <a:extLst>
                <a:ext uri="{FF2B5EF4-FFF2-40B4-BE49-F238E27FC236}">
                  <a16:creationId xmlns:a16="http://schemas.microsoft.com/office/drawing/2014/main" id="{D3DF290F-4456-2A4B-A439-83A73DC2D4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" y="1475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" name="Line 196">
              <a:extLst>
                <a:ext uri="{FF2B5EF4-FFF2-40B4-BE49-F238E27FC236}">
                  <a16:creationId xmlns:a16="http://schemas.microsoft.com/office/drawing/2014/main" id="{2A51D6C0-BB79-3740-9DFD-9B1BE45FE6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3415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6" name="Rectangle 197">
              <a:extLst>
                <a:ext uri="{FF2B5EF4-FFF2-40B4-BE49-F238E27FC236}">
                  <a16:creationId xmlns:a16="http://schemas.microsoft.com/office/drawing/2014/main" id="{7F6DF6F3-155A-3343-B1E5-BF34A50D8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1475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27" name="Line 199">
              <a:extLst>
                <a:ext uri="{FF2B5EF4-FFF2-40B4-BE49-F238E27FC236}">
                  <a16:creationId xmlns:a16="http://schemas.microsoft.com/office/drawing/2014/main" id="{4AA524EC-90AE-B848-A702-5CCC5C1C4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8" name="Line 201">
              <a:extLst>
                <a:ext uri="{FF2B5EF4-FFF2-40B4-BE49-F238E27FC236}">
                  <a16:creationId xmlns:a16="http://schemas.microsoft.com/office/drawing/2014/main" id="{0E32AB9F-070F-1140-B1D4-63D3C62C34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3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9" name="Line 203">
              <a:extLst>
                <a:ext uri="{FF2B5EF4-FFF2-40B4-BE49-F238E27FC236}">
                  <a16:creationId xmlns:a16="http://schemas.microsoft.com/office/drawing/2014/main" id="{E4B34947-E7DE-4848-B1BD-6C2B1D123D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7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0" name="Line 205">
              <a:extLst>
                <a:ext uri="{FF2B5EF4-FFF2-40B4-BE49-F238E27FC236}">
                  <a16:creationId xmlns:a16="http://schemas.microsoft.com/office/drawing/2014/main" id="{AEEFD25B-C9C9-934A-AEC8-8E90414247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" name="Line 206">
              <a:extLst>
                <a:ext uri="{FF2B5EF4-FFF2-40B4-BE49-F238E27FC236}">
                  <a16:creationId xmlns:a16="http://schemas.microsoft.com/office/drawing/2014/main" id="{84D902A8-4311-FC4A-A611-1287E5F296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2" name="Line 210">
              <a:extLst>
                <a:ext uri="{FF2B5EF4-FFF2-40B4-BE49-F238E27FC236}">
                  <a16:creationId xmlns:a16="http://schemas.microsoft.com/office/drawing/2014/main" id="{20ECFE18-1877-9844-AD2B-4F1BC43E5F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3" name="Line 211">
              <a:extLst>
                <a:ext uri="{FF2B5EF4-FFF2-40B4-BE49-F238E27FC236}">
                  <a16:creationId xmlns:a16="http://schemas.microsoft.com/office/drawing/2014/main" id="{F92E799F-2CB8-3749-BC98-1D06E487E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" name="Line 215">
              <a:extLst>
                <a:ext uri="{FF2B5EF4-FFF2-40B4-BE49-F238E27FC236}">
                  <a16:creationId xmlns:a16="http://schemas.microsoft.com/office/drawing/2014/main" id="{1A7744FA-34C7-9945-A4A7-D01590B396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171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5" name="Line 217">
              <a:extLst>
                <a:ext uri="{FF2B5EF4-FFF2-40B4-BE49-F238E27FC236}">
                  <a16:creationId xmlns:a16="http://schemas.microsoft.com/office/drawing/2014/main" id="{B7BFBF18-DA00-5748-BB7F-77871D1AB5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196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6" name="Line 219">
              <a:extLst>
                <a:ext uri="{FF2B5EF4-FFF2-40B4-BE49-F238E27FC236}">
                  <a16:creationId xmlns:a16="http://schemas.microsoft.com/office/drawing/2014/main" id="{D89A9AD2-9D21-4643-878B-9F236FC0EA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20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7" name="Line 221">
              <a:extLst>
                <a:ext uri="{FF2B5EF4-FFF2-40B4-BE49-F238E27FC236}">
                  <a16:creationId xmlns:a16="http://schemas.microsoft.com/office/drawing/2014/main" id="{9236113A-F3FC-2D48-B77D-65A0A9DC9F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44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8" name="Line 222">
              <a:extLst>
                <a:ext uri="{FF2B5EF4-FFF2-40B4-BE49-F238E27FC236}">
                  <a16:creationId xmlns:a16="http://schemas.microsoft.com/office/drawing/2014/main" id="{B150ABFF-EA48-CD4D-9534-0137D6F287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68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9" name="Line 224">
              <a:extLst>
                <a:ext uri="{FF2B5EF4-FFF2-40B4-BE49-F238E27FC236}">
                  <a16:creationId xmlns:a16="http://schemas.microsoft.com/office/drawing/2014/main" id="{D5F3B593-A3D2-6B4E-9BC6-3D720F9E94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93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0" name="Line 226">
              <a:extLst>
                <a:ext uri="{FF2B5EF4-FFF2-40B4-BE49-F238E27FC236}">
                  <a16:creationId xmlns:a16="http://schemas.microsoft.com/office/drawing/2014/main" id="{27D583B1-4FE1-134C-8733-647FCF7DCB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317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1" name="Text Box 230">
              <a:extLst>
                <a:ext uri="{FF2B5EF4-FFF2-40B4-BE49-F238E27FC236}">
                  <a16:creationId xmlns:a16="http://schemas.microsoft.com/office/drawing/2014/main" id="{AB32CC48-18F6-8F4A-98E5-A7B2DF3D7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5" y="3256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/>
            </a:p>
          </p:txBody>
        </p:sp>
        <p:sp>
          <p:nvSpPr>
            <p:cNvPr id="142" name="Text Box 231">
              <a:extLst>
                <a:ext uri="{FF2B5EF4-FFF2-40B4-BE49-F238E27FC236}">
                  <a16:creationId xmlns:a16="http://schemas.microsoft.com/office/drawing/2014/main" id="{A3081FBE-5425-6547-944A-5B93CCE093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" y="1233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/>
            </a:p>
          </p:txBody>
        </p:sp>
        <p:sp>
          <p:nvSpPr>
            <p:cNvPr id="143" name="Line 233">
              <a:extLst>
                <a:ext uri="{FF2B5EF4-FFF2-40B4-BE49-F238E27FC236}">
                  <a16:creationId xmlns:a16="http://schemas.microsoft.com/office/drawing/2014/main" id="{0E89C0AC-9CE9-9A4F-B640-2808D42615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6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44" name="Text Box 87">
            <a:extLst>
              <a:ext uri="{FF2B5EF4-FFF2-40B4-BE49-F238E27FC236}">
                <a16:creationId xmlns:a16="http://schemas.microsoft.com/office/drawing/2014/main" id="{21A85D23-0A7E-D940-BB19-9C0A82479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222" y="4040294"/>
            <a:ext cx="133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( ١ ، ٥ )</a:t>
            </a:r>
            <a:endParaRPr lang="en-US" altLang="ar-SA" sz="24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5" name="Text Box 87">
            <a:extLst>
              <a:ext uri="{FF2B5EF4-FFF2-40B4-BE49-F238E27FC236}">
                <a16:creationId xmlns:a16="http://schemas.microsoft.com/office/drawing/2014/main" id="{92B54DFA-AA38-CC4A-895B-3FC9AB64C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360" y="3895832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6" name="Text Box 87">
            <a:extLst>
              <a:ext uri="{FF2B5EF4-FFF2-40B4-BE49-F238E27FC236}">
                <a16:creationId xmlns:a16="http://schemas.microsoft.com/office/drawing/2014/main" id="{1E41433D-9049-9C46-8276-22415FEE6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597" y="3381482"/>
            <a:ext cx="133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( ٢ ، ٦ )</a:t>
            </a:r>
            <a:endParaRPr lang="en-US" altLang="ar-SA" sz="24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7" name="Text Box 87">
            <a:extLst>
              <a:ext uri="{FF2B5EF4-FFF2-40B4-BE49-F238E27FC236}">
                <a16:creationId xmlns:a16="http://schemas.microsoft.com/office/drawing/2014/main" id="{87AEC3BB-5A0E-8549-B87C-EBD3DE145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72" y="3503719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8" name="Line 238">
            <a:extLst>
              <a:ext uri="{FF2B5EF4-FFF2-40B4-BE49-F238E27FC236}">
                <a16:creationId xmlns:a16="http://schemas.microsoft.com/office/drawing/2014/main" id="{B578A008-1F80-7F4E-A03D-FAC1607AD5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27310" y="2841732"/>
            <a:ext cx="2482850" cy="29162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FC805105-9542-FD4F-8D8A-778C3D5E7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5036" y="6369447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186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25592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 animBg="1"/>
      <p:bldP spid="144" grpId="0"/>
      <p:bldP spid="145" grpId="0"/>
      <p:bldP spid="146" grpId="0"/>
      <p:bldP spid="1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 من فهمك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Text Box 87">
            <a:extLst>
              <a:ext uri="{FF2B5EF4-FFF2-40B4-BE49-F238E27FC236}">
                <a16:creationId xmlns:a16="http://schemas.microsoft.com/office/drawing/2014/main" id="{FA110A3B-5BCB-5646-9334-B79948AC5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9417" y="2675567"/>
            <a:ext cx="40354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س = ٣  تعني أن س ثابتة وتساوي ٣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9" name="Rectangle 27">
            <a:extLst>
              <a:ext uri="{FF2B5EF4-FFF2-40B4-BE49-F238E27FC236}">
                <a16:creationId xmlns:a16="http://schemas.microsoft.com/office/drawing/2014/main" id="{63519A74-67BF-5748-8F65-5A7598F39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575" y="1472313"/>
            <a:ext cx="5761037" cy="720725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مثل المعادلة   </a:t>
            </a:r>
            <a:r>
              <a:rPr lang="ar-SA" altLang="ar-SA" sz="2400" b="1" dirty="0" err="1">
                <a:solidFill>
                  <a:srgbClr val="00B050"/>
                </a:solidFill>
              </a:rPr>
              <a:t>س</a:t>
            </a:r>
            <a:r>
              <a:rPr lang="ar-SA" altLang="ar-SA" sz="2400" b="1" dirty="0">
                <a:solidFill>
                  <a:srgbClr val="00B050"/>
                </a:solidFill>
              </a:rPr>
              <a:t>  =  ٣ بيانيا بتكوين جدول .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grpSp>
        <p:nvGrpSpPr>
          <p:cNvPr id="110" name="Group 28">
            <a:extLst>
              <a:ext uri="{FF2B5EF4-FFF2-40B4-BE49-F238E27FC236}">
                <a16:creationId xmlns:a16="http://schemas.microsoft.com/office/drawing/2014/main" id="{9F85316B-636F-BA4F-BA75-A66EDFFB65A0}"/>
              </a:ext>
            </a:extLst>
          </p:cNvPr>
          <p:cNvGrpSpPr>
            <a:grpSpLocks/>
          </p:cNvGrpSpPr>
          <p:nvPr/>
        </p:nvGrpSpPr>
        <p:grpSpPr bwMode="auto">
          <a:xfrm>
            <a:off x="1799217" y="2212017"/>
            <a:ext cx="3625850" cy="3848100"/>
            <a:chOff x="340" y="1233"/>
            <a:chExt cx="2284" cy="2424"/>
          </a:xfrm>
        </p:grpSpPr>
        <p:sp>
          <p:nvSpPr>
            <p:cNvPr id="111" name="Line 29">
              <a:extLst>
                <a:ext uri="{FF2B5EF4-FFF2-40B4-BE49-F238E27FC236}">
                  <a16:creationId xmlns:a16="http://schemas.microsoft.com/office/drawing/2014/main" id="{23D05795-D076-0440-B781-56B4F2F9A7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" y="1475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2" name="Line 30">
              <a:extLst>
                <a:ext uri="{FF2B5EF4-FFF2-40B4-BE49-F238E27FC236}">
                  <a16:creationId xmlns:a16="http://schemas.microsoft.com/office/drawing/2014/main" id="{DD88DE12-9408-6342-998B-799E16FA00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3415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3" name="Rectangle 31">
              <a:extLst>
                <a:ext uri="{FF2B5EF4-FFF2-40B4-BE49-F238E27FC236}">
                  <a16:creationId xmlns:a16="http://schemas.microsoft.com/office/drawing/2014/main" id="{C9846E25-7EC5-C34E-9A04-C79C016E8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1475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11893"/>
                </a:solidFill>
              </a:endParaRPr>
            </a:p>
          </p:txBody>
        </p:sp>
        <p:sp>
          <p:nvSpPr>
            <p:cNvPr id="114" name="Line 32">
              <a:extLst>
                <a:ext uri="{FF2B5EF4-FFF2-40B4-BE49-F238E27FC236}">
                  <a16:creationId xmlns:a16="http://schemas.microsoft.com/office/drawing/2014/main" id="{16B40E50-7A29-C34D-A11D-403F39AAB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5" name="Line 33">
              <a:extLst>
                <a:ext uri="{FF2B5EF4-FFF2-40B4-BE49-F238E27FC236}">
                  <a16:creationId xmlns:a16="http://schemas.microsoft.com/office/drawing/2014/main" id="{32D40E51-C731-6E47-9AD5-649CCFB1CF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3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6" name="Line 34">
              <a:extLst>
                <a:ext uri="{FF2B5EF4-FFF2-40B4-BE49-F238E27FC236}">
                  <a16:creationId xmlns:a16="http://schemas.microsoft.com/office/drawing/2014/main" id="{BAE2715D-1ACB-1546-9C3D-3E5FE237C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7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7" name="Line 35">
              <a:extLst>
                <a:ext uri="{FF2B5EF4-FFF2-40B4-BE49-F238E27FC236}">
                  <a16:creationId xmlns:a16="http://schemas.microsoft.com/office/drawing/2014/main" id="{97DA5176-F26C-0445-8AB7-C22305AB5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8" name="Line 36">
              <a:extLst>
                <a:ext uri="{FF2B5EF4-FFF2-40B4-BE49-F238E27FC236}">
                  <a16:creationId xmlns:a16="http://schemas.microsoft.com/office/drawing/2014/main" id="{4EF920A3-2821-204E-A9AC-397731FE57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9" name="Line 37">
              <a:extLst>
                <a:ext uri="{FF2B5EF4-FFF2-40B4-BE49-F238E27FC236}">
                  <a16:creationId xmlns:a16="http://schemas.microsoft.com/office/drawing/2014/main" id="{86068D5F-1B0F-DE49-9294-33D7B9E13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0" name="Line 38">
              <a:extLst>
                <a:ext uri="{FF2B5EF4-FFF2-40B4-BE49-F238E27FC236}">
                  <a16:creationId xmlns:a16="http://schemas.microsoft.com/office/drawing/2014/main" id="{0DCC89D7-7E22-804C-98BA-4F5117FBF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1" name="Line 39">
              <a:extLst>
                <a:ext uri="{FF2B5EF4-FFF2-40B4-BE49-F238E27FC236}">
                  <a16:creationId xmlns:a16="http://schemas.microsoft.com/office/drawing/2014/main" id="{394D810E-494A-D54D-B281-0EFABD0802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171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2" name="Line 40">
              <a:extLst>
                <a:ext uri="{FF2B5EF4-FFF2-40B4-BE49-F238E27FC236}">
                  <a16:creationId xmlns:a16="http://schemas.microsoft.com/office/drawing/2014/main" id="{725C6D9B-B917-8E45-82D3-55DF3EB135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196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3" name="Line 41">
              <a:extLst>
                <a:ext uri="{FF2B5EF4-FFF2-40B4-BE49-F238E27FC236}">
                  <a16:creationId xmlns:a16="http://schemas.microsoft.com/office/drawing/2014/main" id="{71C9B5AC-1647-D34F-A5AD-31AE531942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20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4" name="Line 42">
              <a:extLst>
                <a:ext uri="{FF2B5EF4-FFF2-40B4-BE49-F238E27FC236}">
                  <a16:creationId xmlns:a16="http://schemas.microsoft.com/office/drawing/2014/main" id="{950401A0-FE1A-CA48-9C73-EF02A153EA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44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5" name="Line 43">
              <a:extLst>
                <a:ext uri="{FF2B5EF4-FFF2-40B4-BE49-F238E27FC236}">
                  <a16:creationId xmlns:a16="http://schemas.microsoft.com/office/drawing/2014/main" id="{F7CC6978-6048-D140-BE31-E2515F5A73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68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6" name="Line 44">
              <a:extLst>
                <a:ext uri="{FF2B5EF4-FFF2-40B4-BE49-F238E27FC236}">
                  <a16:creationId xmlns:a16="http://schemas.microsoft.com/office/drawing/2014/main" id="{78F5EAA5-7AEA-2341-A5D4-781F9CE4B6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93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7" name="Line 45">
              <a:extLst>
                <a:ext uri="{FF2B5EF4-FFF2-40B4-BE49-F238E27FC236}">
                  <a16:creationId xmlns:a16="http://schemas.microsoft.com/office/drawing/2014/main" id="{EB315C01-F602-AE4E-8503-8977627F2D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317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8" name="Text Box 46">
              <a:extLst>
                <a:ext uri="{FF2B5EF4-FFF2-40B4-BE49-F238E27FC236}">
                  <a16:creationId xmlns:a16="http://schemas.microsoft.com/office/drawing/2014/main" id="{F779390A-1007-2949-9DAB-17B4BD4A6B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5" y="3256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>
                <a:solidFill>
                  <a:srgbClr val="011893"/>
                </a:solidFill>
              </a:endParaRPr>
            </a:p>
          </p:txBody>
        </p:sp>
        <p:sp>
          <p:nvSpPr>
            <p:cNvPr id="129" name="Text Box 47">
              <a:extLst>
                <a:ext uri="{FF2B5EF4-FFF2-40B4-BE49-F238E27FC236}">
                  <a16:creationId xmlns:a16="http://schemas.microsoft.com/office/drawing/2014/main" id="{3C2DCEDA-1968-394B-ACAE-3AAE08045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" y="1233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>
                <a:solidFill>
                  <a:srgbClr val="011893"/>
                </a:solidFill>
              </a:endParaRPr>
            </a:p>
          </p:txBody>
        </p:sp>
        <p:sp>
          <p:nvSpPr>
            <p:cNvPr id="130" name="Line 48">
              <a:extLst>
                <a:ext uri="{FF2B5EF4-FFF2-40B4-BE49-F238E27FC236}">
                  <a16:creationId xmlns:a16="http://schemas.microsoft.com/office/drawing/2014/main" id="{01252D03-871E-E849-A795-4B71ACE388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6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</p:grpSp>
      <p:sp>
        <p:nvSpPr>
          <p:cNvPr id="131" name="Line 53">
            <a:extLst>
              <a:ext uri="{FF2B5EF4-FFF2-40B4-BE49-F238E27FC236}">
                <a16:creationId xmlns:a16="http://schemas.microsoft.com/office/drawing/2014/main" id="{C148D13D-AF9D-F442-BEB8-895232C5ED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21680" y="2170742"/>
            <a:ext cx="36512" cy="44656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graphicFrame>
        <p:nvGraphicFramePr>
          <p:cNvPr id="133" name="Group 55">
            <a:extLst>
              <a:ext uri="{FF2B5EF4-FFF2-40B4-BE49-F238E27FC236}">
                <a16:creationId xmlns:a16="http://schemas.microsoft.com/office/drawing/2014/main" id="{DC6176B4-AF8C-EA42-93FB-781642038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522023"/>
              </p:ext>
            </p:extLst>
          </p:nvPr>
        </p:nvGraphicFramePr>
        <p:xfrm>
          <a:off x="5794955" y="4296404"/>
          <a:ext cx="4498975" cy="1431925"/>
        </p:xfrm>
        <a:graphic>
          <a:graphicData uri="http://schemas.openxmlformats.org/drawingml/2006/table">
            <a:tbl>
              <a:tblPr rtl="1"/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ص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 س ، ص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4" name="Text Box 87">
            <a:extLst>
              <a:ext uri="{FF2B5EF4-FFF2-40B4-BE49-F238E27FC236}">
                <a16:creationId xmlns:a16="http://schemas.microsoft.com/office/drawing/2014/main" id="{C91614FC-A253-BE4A-A6CB-BC3C4E646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692" y="4337679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B050"/>
                </a:solidFill>
              </a:rPr>
              <a:t>٣</a:t>
            </a:r>
            <a:endParaRPr lang="en-US" altLang="ar-SA" sz="2200" b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5" name="Text Box 87">
            <a:extLst>
              <a:ext uri="{FF2B5EF4-FFF2-40B4-BE49-F238E27FC236}">
                <a16:creationId xmlns:a16="http://schemas.microsoft.com/office/drawing/2014/main" id="{437C28AA-BBE3-564F-93F6-2F455D70D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805" y="4332917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B050"/>
                </a:solidFill>
              </a:rPr>
              <a:t>٣</a:t>
            </a:r>
            <a:endParaRPr lang="en-US" altLang="ar-SA" sz="2200" b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6" name="Text Box 87">
            <a:extLst>
              <a:ext uri="{FF2B5EF4-FFF2-40B4-BE49-F238E27FC236}">
                <a16:creationId xmlns:a16="http://schemas.microsoft.com/office/drawing/2014/main" id="{0F6DF06F-776B-7E4E-AFB1-39558BA07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692" y="4805992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11893"/>
                </a:solidFill>
              </a:rPr>
              <a:t>٢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7" name="Text Box 87">
            <a:extLst>
              <a:ext uri="{FF2B5EF4-FFF2-40B4-BE49-F238E27FC236}">
                <a16:creationId xmlns:a16="http://schemas.microsoft.com/office/drawing/2014/main" id="{61C294C5-7CD5-6540-97E3-9B679FAB3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805" y="4801229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٧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8" name="Text Box 87">
            <a:extLst>
              <a:ext uri="{FF2B5EF4-FFF2-40B4-BE49-F238E27FC236}">
                <a16:creationId xmlns:a16="http://schemas.microsoft.com/office/drawing/2014/main" id="{B54F18FC-8D1D-A84A-A6D5-C5D555150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692" y="5274304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( ٣ ، ٢ )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9" name="Text Box 87">
            <a:extLst>
              <a:ext uri="{FF2B5EF4-FFF2-40B4-BE49-F238E27FC236}">
                <a16:creationId xmlns:a16="http://schemas.microsoft.com/office/drawing/2014/main" id="{E53BA554-8C5F-7D4F-8811-AC0424BEB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805" y="5269542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( ٣ ، ٧ )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0" name="Text Box 87">
            <a:extLst>
              <a:ext uri="{FF2B5EF4-FFF2-40B4-BE49-F238E27FC236}">
                <a16:creationId xmlns:a16="http://schemas.microsoft.com/office/drawing/2014/main" id="{D1562DA5-714B-684E-BB7A-ADE66F5AF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717" y="3328029"/>
            <a:ext cx="46831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اختر من عندك عددين لـ ص وضعهما في الجدول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" name="Text Box 87">
            <a:extLst>
              <a:ext uri="{FF2B5EF4-FFF2-40B4-BE49-F238E27FC236}">
                <a16:creationId xmlns:a16="http://schemas.microsoft.com/office/drawing/2014/main" id="{87E495AA-4621-164B-AB40-E65852A1A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6442" y="4871079"/>
            <a:ext cx="133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( ٢ ، ٢ )</a:t>
            </a:r>
            <a:endParaRPr lang="en-US" altLang="ar-SA" sz="24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2" name="Text Box 87">
            <a:extLst>
              <a:ext uri="{FF2B5EF4-FFF2-40B4-BE49-F238E27FC236}">
                <a16:creationId xmlns:a16="http://schemas.microsoft.com/office/drawing/2014/main" id="{365199A7-741E-C247-BB81-1F366697A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780" y="4677404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43" name="Text Box 87">
            <a:extLst>
              <a:ext uri="{FF2B5EF4-FFF2-40B4-BE49-F238E27FC236}">
                <a16:creationId xmlns:a16="http://schemas.microsoft.com/office/drawing/2014/main" id="{7D4BA1B1-B384-5744-AF14-AF57B4ABD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617" y="2940679"/>
            <a:ext cx="133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( ٣ ، ٧ )</a:t>
            </a:r>
            <a:endParaRPr lang="en-US" altLang="ar-SA" sz="24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4" name="Text Box 87">
            <a:extLst>
              <a:ext uri="{FF2B5EF4-FFF2-40B4-BE49-F238E27FC236}">
                <a16:creationId xmlns:a16="http://schemas.microsoft.com/office/drawing/2014/main" id="{9A1B954D-B33F-654A-AE9B-C1B32D568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3242" y="2747004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45" name="مربع نص 11">
            <a:extLst>
              <a:ext uri="{FF2B5EF4-FFF2-40B4-BE49-F238E27FC236}">
                <a16:creationId xmlns:a16="http://schemas.microsoft.com/office/drawing/2014/main" id="{9C4543AA-9BD0-7845-998B-C88E70E51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7894" y="2116891"/>
            <a:ext cx="1296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صـ٦٦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29A67898-14E3-C243-AA60-F73587D0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9855" y="6344341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187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69955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 animBg="1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aphicFrame>
        <p:nvGraphicFramePr>
          <p:cNvPr id="108" name="Group 8">
            <a:extLst>
              <a:ext uri="{FF2B5EF4-FFF2-40B4-BE49-F238E27FC236}">
                <a16:creationId xmlns:a16="http://schemas.microsoft.com/office/drawing/2014/main" id="{1E526C91-E6B9-5449-BE1D-40767EEA2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818803"/>
              </p:ext>
            </p:extLst>
          </p:nvPr>
        </p:nvGraphicFramePr>
        <p:xfrm>
          <a:off x="5863962" y="3448909"/>
          <a:ext cx="4498975" cy="1431925"/>
        </p:xfrm>
        <a:graphic>
          <a:graphicData uri="http://schemas.openxmlformats.org/drawingml/2006/table">
            <a:tbl>
              <a:tblPr rtl="1"/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ص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 س ، ص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9" name="Text Box 87">
            <a:extLst>
              <a:ext uri="{FF2B5EF4-FFF2-40B4-BE49-F238E27FC236}">
                <a16:creationId xmlns:a16="http://schemas.microsoft.com/office/drawing/2014/main" id="{7D170A4E-2A77-4D44-AEEB-0B8469FE5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700" y="3490184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٢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6999216C-BCA2-CC45-9830-4AB418736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812" y="3485421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٤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7D4DD228-A34F-AA4D-90C0-488086688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700" y="3958496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٢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B78A4CA0-B5C8-4F44-821E-D3B19582E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812" y="3953734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٦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288EA4FC-9038-DF4E-9F3D-F63524D9C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700" y="4426809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( ٢ ، ٢ )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F9FA185E-DA89-964E-97F1-FB34E42C7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812" y="4422046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( ٤ ، ٦ )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F6F59325-AE82-4E4F-BE35-22EA82F6F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712" y="2801209"/>
            <a:ext cx="40354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B050"/>
                </a:solidFill>
              </a:rPr>
              <a:t>اختر لـ </a:t>
            </a:r>
            <a:r>
              <a:rPr lang="ar-SA" altLang="ar-SA" sz="2200" b="1" dirty="0" err="1">
                <a:solidFill>
                  <a:srgbClr val="00B050"/>
                </a:solidFill>
              </a:rPr>
              <a:t>س</a:t>
            </a:r>
            <a:r>
              <a:rPr lang="ar-SA" altLang="ar-SA" sz="2200" b="1" dirty="0">
                <a:solidFill>
                  <a:srgbClr val="00B050"/>
                </a:solidFill>
              </a:rPr>
              <a:t> عددين من عندك ولتكن  ٢ ، ٤</a:t>
            </a:r>
            <a:endParaRPr lang="en-US" altLang="ar-SA" sz="2200" b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6" name="Rectangle 33">
            <a:extLst>
              <a:ext uri="{FF2B5EF4-FFF2-40B4-BE49-F238E27FC236}">
                <a16:creationId xmlns:a16="http://schemas.microsoft.com/office/drawing/2014/main" id="{C11DAC55-3F97-6B4E-B443-0095443A0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3950" y="1251809"/>
            <a:ext cx="5761037" cy="720725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مثل المعادلة  ٢ </a:t>
            </a:r>
            <a:r>
              <a:rPr lang="ar-SA" altLang="ar-SA" sz="2400" b="1" dirty="0" err="1">
                <a:solidFill>
                  <a:srgbClr val="C00000"/>
                </a:solidFill>
              </a:rPr>
              <a:t>س</a:t>
            </a:r>
            <a:r>
              <a:rPr lang="ar-SA" altLang="ar-SA" sz="2400" b="1" dirty="0">
                <a:solidFill>
                  <a:srgbClr val="C00000"/>
                </a:solidFill>
              </a:rPr>
              <a:t> ــ ص = ٢  بيانيا بتكوين جدول .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grpSp>
        <p:nvGrpSpPr>
          <p:cNvPr id="117" name="Group 34">
            <a:extLst>
              <a:ext uri="{FF2B5EF4-FFF2-40B4-BE49-F238E27FC236}">
                <a16:creationId xmlns:a16="http://schemas.microsoft.com/office/drawing/2014/main" id="{3EBBE54F-BDCB-D340-81D5-C412A6BB4BCE}"/>
              </a:ext>
            </a:extLst>
          </p:cNvPr>
          <p:cNvGrpSpPr>
            <a:grpSpLocks/>
          </p:cNvGrpSpPr>
          <p:nvPr/>
        </p:nvGrpSpPr>
        <p:grpSpPr bwMode="auto">
          <a:xfrm>
            <a:off x="2009512" y="2337659"/>
            <a:ext cx="3625850" cy="3848100"/>
            <a:chOff x="340" y="1233"/>
            <a:chExt cx="2284" cy="2424"/>
          </a:xfrm>
        </p:grpSpPr>
        <p:sp>
          <p:nvSpPr>
            <p:cNvPr id="118" name="Line 35">
              <a:extLst>
                <a:ext uri="{FF2B5EF4-FFF2-40B4-BE49-F238E27FC236}">
                  <a16:creationId xmlns:a16="http://schemas.microsoft.com/office/drawing/2014/main" id="{5707E98F-8D06-0B4E-9AA7-0334150036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" y="1475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9" name="Line 36">
              <a:extLst>
                <a:ext uri="{FF2B5EF4-FFF2-40B4-BE49-F238E27FC236}">
                  <a16:creationId xmlns:a16="http://schemas.microsoft.com/office/drawing/2014/main" id="{83C9E23A-9CA6-BF4E-8128-6E984E4E34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3415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0" name="Rectangle 37">
              <a:extLst>
                <a:ext uri="{FF2B5EF4-FFF2-40B4-BE49-F238E27FC236}">
                  <a16:creationId xmlns:a16="http://schemas.microsoft.com/office/drawing/2014/main" id="{F641B5F4-DE00-8142-9A5B-AA5772E27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1475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11893"/>
                </a:solidFill>
              </a:endParaRPr>
            </a:p>
          </p:txBody>
        </p:sp>
        <p:sp>
          <p:nvSpPr>
            <p:cNvPr id="121" name="Line 38">
              <a:extLst>
                <a:ext uri="{FF2B5EF4-FFF2-40B4-BE49-F238E27FC236}">
                  <a16:creationId xmlns:a16="http://schemas.microsoft.com/office/drawing/2014/main" id="{3A36DC29-429D-DD4D-978F-BBBE11C72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2" name="Line 39">
              <a:extLst>
                <a:ext uri="{FF2B5EF4-FFF2-40B4-BE49-F238E27FC236}">
                  <a16:creationId xmlns:a16="http://schemas.microsoft.com/office/drawing/2014/main" id="{E03580F9-0CAE-9747-8C42-10648E16A3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3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3" name="Line 40">
              <a:extLst>
                <a:ext uri="{FF2B5EF4-FFF2-40B4-BE49-F238E27FC236}">
                  <a16:creationId xmlns:a16="http://schemas.microsoft.com/office/drawing/2014/main" id="{89263BF7-662B-6F45-80E9-D636315348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7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4" name="Line 41">
              <a:extLst>
                <a:ext uri="{FF2B5EF4-FFF2-40B4-BE49-F238E27FC236}">
                  <a16:creationId xmlns:a16="http://schemas.microsoft.com/office/drawing/2014/main" id="{1473E5A0-4C29-5B4E-823B-8FBF459DBB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5" name="Line 42">
              <a:extLst>
                <a:ext uri="{FF2B5EF4-FFF2-40B4-BE49-F238E27FC236}">
                  <a16:creationId xmlns:a16="http://schemas.microsoft.com/office/drawing/2014/main" id="{4B651E90-6FB5-6245-BE4C-522C1BBC6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6" name="Line 43">
              <a:extLst>
                <a:ext uri="{FF2B5EF4-FFF2-40B4-BE49-F238E27FC236}">
                  <a16:creationId xmlns:a16="http://schemas.microsoft.com/office/drawing/2014/main" id="{E38942C9-4C8A-8E4C-ACCE-836ED0490A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7" name="Line 44">
              <a:extLst>
                <a:ext uri="{FF2B5EF4-FFF2-40B4-BE49-F238E27FC236}">
                  <a16:creationId xmlns:a16="http://schemas.microsoft.com/office/drawing/2014/main" id="{6756F5EF-25B3-174C-AC9D-ED633313C7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8" name="Line 45">
              <a:extLst>
                <a:ext uri="{FF2B5EF4-FFF2-40B4-BE49-F238E27FC236}">
                  <a16:creationId xmlns:a16="http://schemas.microsoft.com/office/drawing/2014/main" id="{8EFE7505-CA29-7841-A587-4A4EB1588E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171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9" name="Line 46">
              <a:extLst>
                <a:ext uri="{FF2B5EF4-FFF2-40B4-BE49-F238E27FC236}">
                  <a16:creationId xmlns:a16="http://schemas.microsoft.com/office/drawing/2014/main" id="{CD356C54-980C-C644-93DC-BC45244048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196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0" name="Line 47">
              <a:extLst>
                <a:ext uri="{FF2B5EF4-FFF2-40B4-BE49-F238E27FC236}">
                  <a16:creationId xmlns:a16="http://schemas.microsoft.com/office/drawing/2014/main" id="{FC6D35C3-C93C-4B4A-94E6-B792BD9E3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20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1" name="Line 48">
              <a:extLst>
                <a:ext uri="{FF2B5EF4-FFF2-40B4-BE49-F238E27FC236}">
                  <a16:creationId xmlns:a16="http://schemas.microsoft.com/office/drawing/2014/main" id="{F2AB75C0-2F1F-C643-92C9-EB4A18C817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44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2" name="Line 49">
              <a:extLst>
                <a:ext uri="{FF2B5EF4-FFF2-40B4-BE49-F238E27FC236}">
                  <a16:creationId xmlns:a16="http://schemas.microsoft.com/office/drawing/2014/main" id="{9FE1151E-2768-C441-B4D8-5E6A7CA340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68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3" name="Line 50">
              <a:extLst>
                <a:ext uri="{FF2B5EF4-FFF2-40B4-BE49-F238E27FC236}">
                  <a16:creationId xmlns:a16="http://schemas.microsoft.com/office/drawing/2014/main" id="{9A71A207-AABF-9D4A-8F14-F02383DADF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93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4" name="Line 51">
              <a:extLst>
                <a:ext uri="{FF2B5EF4-FFF2-40B4-BE49-F238E27FC236}">
                  <a16:creationId xmlns:a16="http://schemas.microsoft.com/office/drawing/2014/main" id="{0CE6A66A-20C6-2E48-8535-9B1F94811C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317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5" name="Text Box 52">
              <a:extLst>
                <a:ext uri="{FF2B5EF4-FFF2-40B4-BE49-F238E27FC236}">
                  <a16:creationId xmlns:a16="http://schemas.microsoft.com/office/drawing/2014/main" id="{75B2BC8D-0452-8F49-9E2C-313751AE0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5" y="3256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>
                <a:solidFill>
                  <a:srgbClr val="011893"/>
                </a:solidFill>
              </a:endParaRPr>
            </a:p>
          </p:txBody>
        </p:sp>
        <p:sp>
          <p:nvSpPr>
            <p:cNvPr id="136" name="Text Box 53">
              <a:extLst>
                <a:ext uri="{FF2B5EF4-FFF2-40B4-BE49-F238E27FC236}">
                  <a16:creationId xmlns:a16="http://schemas.microsoft.com/office/drawing/2014/main" id="{D4F18963-30E9-0F4D-90BB-C7F03B381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" y="1233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>
                <a:solidFill>
                  <a:srgbClr val="011893"/>
                </a:solidFill>
              </a:endParaRPr>
            </a:p>
          </p:txBody>
        </p:sp>
        <p:sp>
          <p:nvSpPr>
            <p:cNvPr id="137" name="Line 54">
              <a:extLst>
                <a:ext uri="{FF2B5EF4-FFF2-40B4-BE49-F238E27FC236}">
                  <a16:creationId xmlns:a16="http://schemas.microsoft.com/office/drawing/2014/main" id="{02AEA658-ED69-EB4A-AA6D-F5C5BA5A80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6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</p:grpSp>
      <p:sp>
        <p:nvSpPr>
          <p:cNvPr id="138" name="Text Box 87">
            <a:extLst>
              <a:ext uri="{FF2B5EF4-FFF2-40B4-BE49-F238E27FC236}">
                <a16:creationId xmlns:a16="http://schemas.microsoft.com/office/drawing/2014/main" id="{848B0980-3D8D-8B43-AD7C-99DC4175F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275" y="4996721"/>
            <a:ext cx="1335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( ٢ ، ٢ )</a:t>
            </a:r>
            <a:endParaRPr lang="en-US" altLang="ar-SA" sz="24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9" name="Text Box 87">
            <a:extLst>
              <a:ext uri="{FF2B5EF4-FFF2-40B4-BE49-F238E27FC236}">
                <a16:creationId xmlns:a16="http://schemas.microsoft.com/office/drawing/2014/main" id="{C058A6A4-DCD2-2C4A-867A-6CDEA16A6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862" y="4803046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40" name="Text Box 87">
            <a:extLst>
              <a:ext uri="{FF2B5EF4-FFF2-40B4-BE49-F238E27FC236}">
                <a16:creationId xmlns:a16="http://schemas.microsoft.com/office/drawing/2014/main" id="{1020BD03-E85F-D141-AF14-9BFE74EA2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050" y="3448909"/>
            <a:ext cx="1335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( ٤ ، ٦ )</a:t>
            </a:r>
            <a:endParaRPr lang="en-US" altLang="ar-SA" sz="24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" name="Text Box 87">
            <a:extLst>
              <a:ext uri="{FF2B5EF4-FFF2-40B4-BE49-F238E27FC236}">
                <a16:creationId xmlns:a16="http://schemas.microsoft.com/office/drawing/2014/main" id="{0F251A38-A52A-0B41-B83E-01A1A4CE1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787" y="3247296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42" name="Line 59">
            <a:extLst>
              <a:ext uri="{FF2B5EF4-FFF2-40B4-BE49-F238E27FC236}">
                <a16:creationId xmlns:a16="http://schemas.microsoft.com/office/drawing/2014/main" id="{992B9180-31B4-544B-93B9-CC3A8CEBF4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4087" y="2621821"/>
            <a:ext cx="1619250" cy="37798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44" name="مربع نص 11">
            <a:extLst>
              <a:ext uri="{FF2B5EF4-FFF2-40B4-BE49-F238E27FC236}">
                <a16:creationId xmlns:a16="http://schemas.microsoft.com/office/drawing/2014/main" id="{093B5BE3-020B-5D47-8E2C-617E0CEF1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0692" y="2138261"/>
            <a:ext cx="1296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صـ٦٦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C639B70A-604D-9D4F-A099-29E4A9BC0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6100" y="6368578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188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23218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 animBg="1"/>
      <p:bldP spid="138" grpId="0"/>
      <p:bldP spid="139" grpId="0"/>
      <p:bldP spid="140" grpId="0"/>
      <p:bldP spid="1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Rectangle 3">
            <a:extLst>
              <a:ext uri="{FF2B5EF4-FFF2-40B4-BE49-F238E27FC236}">
                <a16:creationId xmlns:a16="http://schemas.microsoft.com/office/drawing/2014/main" id="{4CC72522-41B1-D843-AA37-1C9FAFFFF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688" y="1250100"/>
            <a:ext cx="5761037" cy="720725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مثل المعادلة   ص  =  ــ ٢ بيانيا بتكوين جدول .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grpSp>
        <p:nvGrpSpPr>
          <p:cNvPr id="109" name="Group 27">
            <a:extLst>
              <a:ext uri="{FF2B5EF4-FFF2-40B4-BE49-F238E27FC236}">
                <a16:creationId xmlns:a16="http://schemas.microsoft.com/office/drawing/2014/main" id="{F6FD75A2-D0F7-8245-BEDF-DF10CCA4E8AF}"/>
              </a:ext>
            </a:extLst>
          </p:cNvPr>
          <p:cNvGrpSpPr>
            <a:grpSpLocks/>
          </p:cNvGrpSpPr>
          <p:nvPr/>
        </p:nvGrpSpPr>
        <p:grpSpPr bwMode="auto">
          <a:xfrm>
            <a:off x="1919738" y="2090135"/>
            <a:ext cx="3671888" cy="3848100"/>
            <a:chOff x="340" y="1233"/>
            <a:chExt cx="2313" cy="2424"/>
          </a:xfrm>
        </p:grpSpPr>
        <p:sp>
          <p:nvSpPr>
            <p:cNvPr id="110" name="Line 5">
              <a:extLst>
                <a:ext uri="{FF2B5EF4-FFF2-40B4-BE49-F238E27FC236}">
                  <a16:creationId xmlns:a16="http://schemas.microsoft.com/office/drawing/2014/main" id="{C59E874E-1D90-CB4F-89C0-9953007FB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" y="1475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11" name="Line 6">
              <a:extLst>
                <a:ext uri="{FF2B5EF4-FFF2-40B4-BE49-F238E27FC236}">
                  <a16:creationId xmlns:a16="http://schemas.microsoft.com/office/drawing/2014/main" id="{449D849B-797B-F24C-9423-1A4210F7F2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931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12" name="Rectangle 7">
              <a:extLst>
                <a:ext uri="{FF2B5EF4-FFF2-40B4-BE49-F238E27FC236}">
                  <a16:creationId xmlns:a16="http://schemas.microsoft.com/office/drawing/2014/main" id="{9AA163D0-7384-A945-8F21-D326B7E2A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1475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02060"/>
                </a:solidFill>
              </a:endParaRPr>
            </a:p>
          </p:txBody>
        </p:sp>
        <p:sp>
          <p:nvSpPr>
            <p:cNvPr id="113" name="Line 8">
              <a:extLst>
                <a:ext uri="{FF2B5EF4-FFF2-40B4-BE49-F238E27FC236}">
                  <a16:creationId xmlns:a16="http://schemas.microsoft.com/office/drawing/2014/main" id="{37FE302C-2270-0644-AB88-78836D64DF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14" name="Line 9">
              <a:extLst>
                <a:ext uri="{FF2B5EF4-FFF2-40B4-BE49-F238E27FC236}">
                  <a16:creationId xmlns:a16="http://schemas.microsoft.com/office/drawing/2014/main" id="{0B952DDF-0CCC-1F40-8D6A-54CD81209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3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15" name="Line 10">
              <a:extLst>
                <a:ext uri="{FF2B5EF4-FFF2-40B4-BE49-F238E27FC236}">
                  <a16:creationId xmlns:a16="http://schemas.microsoft.com/office/drawing/2014/main" id="{6AC5B89D-8F8E-D544-9401-EF43ED8AC1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7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16" name="Line 11">
              <a:extLst>
                <a:ext uri="{FF2B5EF4-FFF2-40B4-BE49-F238E27FC236}">
                  <a16:creationId xmlns:a16="http://schemas.microsoft.com/office/drawing/2014/main" id="{C1FC8469-6E79-E64F-8833-FDDB932E06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17" name="Line 12">
              <a:extLst>
                <a:ext uri="{FF2B5EF4-FFF2-40B4-BE49-F238E27FC236}">
                  <a16:creationId xmlns:a16="http://schemas.microsoft.com/office/drawing/2014/main" id="{DAC6C07F-FE4C-B448-AB37-385BD5F24F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18" name="Line 13">
              <a:extLst>
                <a:ext uri="{FF2B5EF4-FFF2-40B4-BE49-F238E27FC236}">
                  <a16:creationId xmlns:a16="http://schemas.microsoft.com/office/drawing/2014/main" id="{9E52BE5F-CAC4-5448-A51D-C9A4BA29E6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19" name="Line 14">
              <a:extLst>
                <a:ext uri="{FF2B5EF4-FFF2-40B4-BE49-F238E27FC236}">
                  <a16:creationId xmlns:a16="http://schemas.microsoft.com/office/drawing/2014/main" id="{37F0DE8C-F511-FE4C-A619-229872B027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0" name="Line 15">
              <a:extLst>
                <a:ext uri="{FF2B5EF4-FFF2-40B4-BE49-F238E27FC236}">
                  <a16:creationId xmlns:a16="http://schemas.microsoft.com/office/drawing/2014/main" id="{8D051C27-185B-0249-ABB1-B0BE20085D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171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1" name="Line 16">
              <a:extLst>
                <a:ext uri="{FF2B5EF4-FFF2-40B4-BE49-F238E27FC236}">
                  <a16:creationId xmlns:a16="http://schemas.microsoft.com/office/drawing/2014/main" id="{0DE33244-9000-9040-BC41-8F1712E7D8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196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2" name="Line 17">
              <a:extLst>
                <a:ext uri="{FF2B5EF4-FFF2-40B4-BE49-F238E27FC236}">
                  <a16:creationId xmlns:a16="http://schemas.microsoft.com/office/drawing/2014/main" id="{BE09F21C-D7D1-2F40-86B2-F7CC8885E4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20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3" name="Line 18">
              <a:extLst>
                <a:ext uri="{FF2B5EF4-FFF2-40B4-BE49-F238E27FC236}">
                  <a16:creationId xmlns:a16="http://schemas.microsoft.com/office/drawing/2014/main" id="{1CA12069-435A-914B-A9A4-C54B1088DD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44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4" name="Line 19">
              <a:extLst>
                <a:ext uri="{FF2B5EF4-FFF2-40B4-BE49-F238E27FC236}">
                  <a16:creationId xmlns:a16="http://schemas.microsoft.com/office/drawing/2014/main" id="{0A38F4EF-937A-DD41-BD61-56576B307F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68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5" name="Line 20">
              <a:extLst>
                <a:ext uri="{FF2B5EF4-FFF2-40B4-BE49-F238E27FC236}">
                  <a16:creationId xmlns:a16="http://schemas.microsoft.com/office/drawing/2014/main" id="{DD224958-07B8-5A49-A04F-E9FAA795F6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341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6" name="Line 21">
              <a:extLst>
                <a:ext uri="{FF2B5EF4-FFF2-40B4-BE49-F238E27FC236}">
                  <a16:creationId xmlns:a16="http://schemas.microsoft.com/office/drawing/2014/main" id="{D5A7DA43-7E50-014C-8974-82308359DF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317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7" name="Text Box 22">
              <a:extLst>
                <a:ext uri="{FF2B5EF4-FFF2-40B4-BE49-F238E27FC236}">
                  <a16:creationId xmlns:a16="http://schemas.microsoft.com/office/drawing/2014/main" id="{CE36792C-ECFA-E34E-955A-15A03A313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4" y="2794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>
                <a:solidFill>
                  <a:srgbClr val="002060"/>
                </a:solidFill>
              </a:endParaRPr>
            </a:p>
          </p:txBody>
        </p:sp>
        <p:sp>
          <p:nvSpPr>
            <p:cNvPr id="128" name="Text Box 23">
              <a:extLst>
                <a:ext uri="{FF2B5EF4-FFF2-40B4-BE49-F238E27FC236}">
                  <a16:creationId xmlns:a16="http://schemas.microsoft.com/office/drawing/2014/main" id="{B41A365C-F77E-D94D-9F05-730F9C6F2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" y="1233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>
                <a:solidFill>
                  <a:srgbClr val="002060"/>
                </a:solidFill>
              </a:endParaRPr>
            </a:p>
          </p:txBody>
        </p:sp>
        <p:sp>
          <p:nvSpPr>
            <p:cNvPr id="129" name="Line 24">
              <a:extLst>
                <a:ext uri="{FF2B5EF4-FFF2-40B4-BE49-F238E27FC236}">
                  <a16:creationId xmlns:a16="http://schemas.microsoft.com/office/drawing/2014/main" id="{6874BACA-F93E-4E4D-9F61-C62C35C063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6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</p:grpSp>
      <p:sp>
        <p:nvSpPr>
          <p:cNvPr id="130" name="Line 25">
            <a:extLst>
              <a:ext uri="{FF2B5EF4-FFF2-40B4-BE49-F238E27FC236}">
                <a16:creationId xmlns:a16="http://schemas.microsoft.com/office/drawing/2014/main" id="{D2D386A3-0249-F742-951B-FB860ABB4D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7326" y="5541360"/>
            <a:ext cx="40687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graphicFrame>
        <p:nvGraphicFramePr>
          <p:cNvPr id="132" name="Group 29">
            <a:extLst>
              <a:ext uri="{FF2B5EF4-FFF2-40B4-BE49-F238E27FC236}">
                <a16:creationId xmlns:a16="http://schemas.microsoft.com/office/drawing/2014/main" id="{E6310F9E-AF17-A14B-92E5-6475CE7BE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97764"/>
              </p:ext>
            </p:extLst>
          </p:nvPr>
        </p:nvGraphicFramePr>
        <p:xfrm>
          <a:off x="5915476" y="3598260"/>
          <a:ext cx="4498975" cy="1431925"/>
        </p:xfrm>
        <a:graphic>
          <a:graphicData uri="http://schemas.openxmlformats.org/drawingml/2006/table">
            <a:tbl>
              <a:tblPr rtl="1"/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ص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 س ، ص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" name="Text Box 87">
            <a:extLst>
              <a:ext uri="{FF2B5EF4-FFF2-40B4-BE49-F238E27FC236}">
                <a16:creationId xmlns:a16="http://schemas.microsoft.com/office/drawing/2014/main" id="{6A78FAA5-BE0C-6744-B600-2322AE87D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8213" y="3639535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B050"/>
                </a:solidFill>
              </a:rPr>
              <a:t>ــ ١</a:t>
            </a:r>
            <a:endParaRPr lang="en-US" altLang="ar-SA" sz="2200" b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4" name="Text Box 87">
            <a:extLst>
              <a:ext uri="{FF2B5EF4-FFF2-40B4-BE49-F238E27FC236}">
                <a16:creationId xmlns:a16="http://schemas.microsoft.com/office/drawing/2014/main" id="{EC765D2C-A5FD-BC40-839C-39E4A20E4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5326" y="3634772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B050"/>
                </a:solidFill>
              </a:rPr>
              <a:t>٥</a:t>
            </a:r>
            <a:endParaRPr lang="en-US" altLang="ar-SA" sz="2200" b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5" name="Text Box 87">
            <a:extLst>
              <a:ext uri="{FF2B5EF4-FFF2-40B4-BE49-F238E27FC236}">
                <a16:creationId xmlns:a16="http://schemas.microsoft.com/office/drawing/2014/main" id="{4C8157C8-306C-8C41-8AA4-23271E77F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8213" y="4107847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ــ ٢</a:t>
            </a:r>
            <a:endParaRPr lang="en-US" altLang="ar-SA" sz="2200" b="1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6" name="Text Box 87">
            <a:extLst>
              <a:ext uri="{FF2B5EF4-FFF2-40B4-BE49-F238E27FC236}">
                <a16:creationId xmlns:a16="http://schemas.microsoft.com/office/drawing/2014/main" id="{ED31B444-8A55-1846-B7EA-F5B3FC924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5326" y="4103085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ــ ٢</a:t>
            </a:r>
            <a:endParaRPr lang="en-US" altLang="ar-SA" sz="2200" b="1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7" name="Text Box 87">
            <a:extLst>
              <a:ext uri="{FF2B5EF4-FFF2-40B4-BE49-F238E27FC236}">
                <a16:creationId xmlns:a16="http://schemas.microsoft.com/office/drawing/2014/main" id="{DA987CFA-19E2-9F4F-9EB3-64E3B21EF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76" y="4576160"/>
            <a:ext cx="1549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( ــ ١ ، ــ ٢ )</a:t>
            </a:r>
            <a:endParaRPr lang="en-US" altLang="ar-SA" sz="2200" b="1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8" name="Text Box 87">
            <a:extLst>
              <a:ext uri="{FF2B5EF4-FFF2-40B4-BE49-F238E27FC236}">
                <a16:creationId xmlns:a16="http://schemas.microsoft.com/office/drawing/2014/main" id="{DCE9C653-0688-F649-975A-02F69EFEA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5326" y="4571397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( ٥ ، ــ ٢ )</a:t>
            </a:r>
            <a:endParaRPr lang="en-US" altLang="ar-SA" sz="2200" b="1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9" name="Text Box 87">
            <a:extLst>
              <a:ext uri="{FF2B5EF4-FFF2-40B4-BE49-F238E27FC236}">
                <a16:creationId xmlns:a16="http://schemas.microsoft.com/office/drawing/2014/main" id="{C5C13DE8-676B-DE40-B759-1CED976CB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701" y="2085372"/>
            <a:ext cx="45386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ص = ــ ٢  تعني أن ص ثابتة وتساوي ــ ٢</a:t>
            </a:r>
            <a:endParaRPr lang="en-US" altLang="ar-SA" sz="2200" b="1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0" name="Text Box 87">
            <a:extLst>
              <a:ext uri="{FF2B5EF4-FFF2-40B4-BE49-F238E27FC236}">
                <a16:creationId xmlns:a16="http://schemas.microsoft.com/office/drawing/2014/main" id="{20E63A1F-A926-B54B-8A8B-F56E2908E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2238" y="2737835"/>
            <a:ext cx="46831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B050"/>
                </a:solidFill>
              </a:rPr>
              <a:t>اختر من عندك عددين لـ </a:t>
            </a:r>
            <a:r>
              <a:rPr lang="ar-SA" altLang="ar-SA" sz="2200" b="1" dirty="0" err="1">
                <a:solidFill>
                  <a:srgbClr val="00B050"/>
                </a:solidFill>
              </a:rPr>
              <a:t>س</a:t>
            </a:r>
            <a:r>
              <a:rPr lang="ar-SA" altLang="ar-SA" sz="2200" b="1" dirty="0">
                <a:solidFill>
                  <a:srgbClr val="00B050"/>
                </a:solidFill>
              </a:rPr>
              <a:t> وضعهما في الجدول</a:t>
            </a:r>
            <a:endParaRPr lang="en-US" altLang="ar-SA" sz="2200" b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" name="Text Box 87">
            <a:extLst>
              <a:ext uri="{FF2B5EF4-FFF2-40B4-BE49-F238E27FC236}">
                <a16:creationId xmlns:a16="http://schemas.microsoft.com/office/drawing/2014/main" id="{F63C2F43-0FB2-9E42-87E1-8C211C5CF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763" y="5649310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( ٥ ، ــ ٢ )</a:t>
            </a:r>
            <a:endParaRPr lang="en-US" altLang="ar-SA" sz="2400" b="1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2" name="Text Box 87">
            <a:extLst>
              <a:ext uri="{FF2B5EF4-FFF2-40B4-BE49-F238E27FC236}">
                <a16:creationId xmlns:a16="http://schemas.microsoft.com/office/drawing/2014/main" id="{4C67A303-9604-6045-872E-D9B1A4D20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688" y="530958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43" name="Text Box 87">
            <a:extLst>
              <a:ext uri="{FF2B5EF4-FFF2-40B4-BE49-F238E27FC236}">
                <a16:creationId xmlns:a16="http://schemas.microsoft.com/office/drawing/2014/main" id="{76551C4A-99DF-8240-83F6-9BAB2B31E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7326" y="5665185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( ــ ١ ، ــ ٢ )</a:t>
            </a:r>
            <a:endParaRPr lang="en-US" altLang="ar-SA" sz="2400" b="1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4" name="Text Box 87">
            <a:extLst>
              <a:ext uri="{FF2B5EF4-FFF2-40B4-BE49-F238E27FC236}">
                <a16:creationId xmlns:a16="http://schemas.microsoft.com/office/drawing/2014/main" id="{0ABFDA57-9D2D-EF4A-B120-50B05BB30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251" y="5311172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149FC21F-0E4C-A446-8B2F-9784E1CA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0351" y="6368410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189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75905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Rectangle 2">
            <a:extLst>
              <a:ext uri="{FF2B5EF4-FFF2-40B4-BE49-F238E27FC236}">
                <a16:creationId xmlns:a16="http://schemas.microsoft.com/office/drawing/2014/main" id="{C8AD8C2C-CA67-7E4E-B8FA-FE68E613C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719" y="1488387"/>
            <a:ext cx="8748713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حدد إذا كانت المعادلة فيما يأتي خطية أم لا ، وإذا كانت كذلك فاكتبها بالصورة القياسية </a:t>
            </a:r>
            <a:endParaRPr lang="en-US" altLang="ar-SA" sz="2400" b="1" dirty="0"/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C807A71C-E99D-4649-9B93-6DC6F8198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3182" y="2351987"/>
            <a:ext cx="270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ــ ٤ ص + ٦ =  ٢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F30CD6B1-3215-924C-892B-103C8452C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8257" y="2974287"/>
            <a:ext cx="2773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نجمع الحدود المتشابهة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27509644-DEA1-2543-B0E4-797832DA0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394" y="2707587"/>
            <a:ext cx="27019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الصورة القياسية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ar-SA" altLang="ar-SA" sz="24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ب ص = </a:t>
            </a:r>
            <a:r>
              <a:rPr lang="ar-SA" altLang="ar-SA" sz="2400" b="1" dirty="0" err="1">
                <a:solidFill>
                  <a:srgbClr val="002060"/>
                </a:solidFill>
              </a:rPr>
              <a:t>ج</a:t>
            </a:r>
            <a:r>
              <a:rPr lang="ar-SA" altLang="ar-SA" sz="2400" b="1" dirty="0">
                <a:solidFill>
                  <a:srgbClr val="002060"/>
                </a:solidFill>
              </a:rPr>
              <a:t>ـ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08532DA6-5F5A-CC4F-9FC1-1E602C2D3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744" y="3766450"/>
            <a:ext cx="270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ص =  ١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C0BB2CF7-3137-F44E-8BB7-811FF5308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8257" y="4872937"/>
            <a:ext cx="2592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الحدود متشابهة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grpSp>
        <p:nvGrpSpPr>
          <p:cNvPr id="115" name="Group 19">
            <a:extLst>
              <a:ext uri="{FF2B5EF4-FFF2-40B4-BE49-F238E27FC236}">
                <a16:creationId xmlns:a16="http://schemas.microsoft.com/office/drawing/2014/main" id="{9288443C-7FB5-6546-84AB-3A806760F8D2}"/>
              </a:ext>
            </a:extLst>
          </p:cNvPr>
          <p:cNvGrpSpPr>
            <a:grpSpLocks/>
          </p:cNvGrpSpPr>
          <p:nvPr/>
        </p:nvGrpSpPr>
        <p:grpSpPr bwMode="auto">
          <a:xfrm>
            <a:off x="3338994" y="3539437"/>
            <a:ext cx="4357688" cy="325438"/>
            <a:chOff x="1020" y="2976"/>
            <a:chExt cx="1996" cy="205"/>
          </a:xfrm>
        </p:grpSpPr>
        <p:sp>
          <p:nvSpPr>
            <p:cNvPr id="116" name="Line 20">
              <a:extLst>
                <a:ext uri="{FF2B5EF4-FFF2-40B4-BE49-F238E27FC236}">
                  <a16:creationId xmlns:a16="http://schemas.microsoft.com/office/drawing/2014/main" id="{BE7C7651-AB03-4F4E-8F04-6F56297476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0" y="2976"/>
              <a:ext cx="19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17" name="Line 21">
              <a:extLst>
                <a:ext uri="{FF2B5EF4-FFF2-40B4-BE49-F238E27FC236}">
                  <a16:creationId xmlns:a16="http://schemas.microsoft.com/office/drawing/2014/main" id="{282C9655-1A8A-994E-8B59-FFFC7F145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18" name="Line 22">
              <a:extLst>
                <a:ext uri="{FF2B5EF4-FFF2-40B4-BE49-F238E27FC236}">
                  <a16:creationId xmlns:a16="http://schemas.microsoft.com/office/drawing/2014/main" id="{58044080-C7EB-2E4C-A542-21767AD12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</p:grpSp>
      <p:grpSp>
        <p:nvGrpSpPr>
          <p:cNvPr id="119" name="Group 23">
            <a:extLst>
              <a:ext uri="{FF2B5EF4-FFF2-40B4-BE49-F238E27FC236}">
                <a16:creationId xmlns:a16="http://schemas.microsoft.com/office/drawing/2014/main" id="{0F4CFD69-D3D0-3342-9C98-797DEF51D7AF}"/>
              </a:ext>
            </a:extLst>
          </p:cNvPr>
          <p:cNvGrpSpPr>
            <a:grpSpLocks/>
          </p:cNvGrpSpPr>
          <p:nvPr/>
        </p:nvGrpSpPr>
        <p:grpSpPr bwMode="auto">
          <a:xfrm>
            <a:off x="4023207" y="3539437"/>
            <a:ext cx="4357687" cy="325438"/>
            <a:chOff x="1020" y="2976"/>
            <a:chExt cx="1996" cy="205"/>
          </a:xfrm>
        </p:grpSpPr>
        <p:sp>
          <p:nvSpPr>
            <p:cNvPr id="120" name="Line 24">
              <a:extLst>
                <a:ext uri="{FF2B5EF4-FFF2-40B4-BE49-F238E27FC236}">
                  <a16:creationId xmlns:a16="http://schemas.microsoft.com/office/drawing/2014/main" id="{ACEF15F0-ABAE-6840-A543-C15D05BAC5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0" y="2976"/>
              <a:ext cx="19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1" name="Line 25">
              <a:extLst>
                <a:ext uri="{FF2B5EF4-FFF2-40B4-BE49-F238E27FC236}">
                  <a16:creationId xmlns:a16="http://schemas.microsoft.com/office/drawing/2014/main" id="{FF7D429A-5EDE-1B4C-B721-83D0AE46BF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2" name="Line 26">
              <a:extLst>
                <a:ext uri="{FF2B5EF4-FFF2-40B4-BE49-F238E27FC236}">
                  <a16:creationId xmlns:a16="http://schemas.microsoft.com/office/drawing/2014/main" id="{78659B7A-2123-0448-B72F-BCD7D9A74D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</p:grpSp>
      <p:sp>
        <p:nvSpPr>
          <p:cNvPr id="123" name="Text Box 87">
            <a:extLst>
              <a:ext uri="{FF2B5EF4-FFF2-40B4-BE49-F238E27FC236}">
                <a16:creationId xmlns:a16="http://schemas.microsoft.com/office/drawing/2014/main" id="{2B6E2900-7B52-3548-A483-E5E15B747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8257" y="5782575"/>
            <a:ext cx="2592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أي أن المعادلة خطية 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24" name="مربع نص 11">
            <a:extLst>
              <a:ext uri="{FF2B5EF4-FFF2-40B4-BE49-F238E27FC236}">
                <a16:creationId xmlns:a16="http://schemas.microsoft.com/office/drawing/2014/main" id="{5D78FB20-44ED-3341-A910-DF797723C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6333" y="2218235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٣/صـ٦٧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EDC7536-2ED6-A342-A997-42D7AFC6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1179" y="6354756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190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71290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/>
      <p:bldP spid="110" grpId="0"/>
      <p:bldP spid="111" grpId="0"/>
      <p:bldP spid="112" grpId="0"/>
      <p:bldP spid="113" grpId="0"/>
      <p:bldP spid="1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Rectangle 2">
            <a:extLst>
              <a:ext uri="{FF2B5EF4-FFF2-40B4-BE49-F238E27FC236}">
                <a16:creationId xmlns:a16="http://schemas.microsoft.com/office/drawing/2014/main" id="{EFC72AD9-74EC-544F-A436-34D8BD1E0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975" y="1486106"/>
            <a:ext cx="8748713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حدد إذا كانت المعادلة فيما يأتي خطية أم لا ، وإذا كانت كذلك فاكتبها بالصورة القياسية </a:t>
            </a:r>
            <a:endParaRPr lang="en-US" altLang="ar-SA" sz="2400" b="1"/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EE88CBBA-D67E-5C43-9267-C04F52B0C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4650" y="2818019"/>
            <a:ext cx="27019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الصورة القياسية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ar-SA" altLang="ar-SA" sz="2400" b="1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أس + ب ص = </a:t>
            </a:r>
            <a:r>
              <a:rPr lang="ar-SA" altLang="ar-SA" sz="2400" b="1" dirty="0" err="1"/>
              <a:t>ج</a:t>
            </a:r>
            <a:r>
              <a:rPr lang="ar-SA" altLang="ar-SA" sz="2400" b="1" dirty="0"/>
              <a:t>ـ</a:t>
            </a:r>
            <a:endParaRPr lang="en-US" altLang="ar-SA" sz="2400" b="1" dirty="0"/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9A50CE83-B707-714F-BEB2-25B3CA74F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144" y="5615193"/>
            <a:ext cx="406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أي أن المعادلة خطية </a:t>
            </a:r>
            <a:endParaRPr lang="en-US" altLang="ar-SA" sz="2400" b="1" dirty="0"/>
          </a:p>
        </p:txBody>
      </p:sp>
      <p:pic>
        <p:nvPicPr>
          <p:cNvPr id="112" name="Picture 15">
            <a:extLst>
              <a:ext uri="{FF2B5EF4-FFF2-40B4-BE49-F238E27FC236}">
                <a16:creationId xmlns:a16="http://schemas.microsoft.com/office/drawing/2014/main" id="{543EF1CB-DCB3-894E-88C2-E9B6F77C7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38" y="3826081"/>
            <a:ext cx="17764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" name="Group 17">
            <a:extLst>
              <a:ext uri="{FF2B5EF4-FFF2-40B4-BE49-F238E27FC236}">
                <a16:creationId xmlns:a16="http://schemas.microsoft.com/office/drawing/2014/main" id="{D351F18A-9507-EB45-8B4F-CE0A10C8CD44}"/>
              </a:ext>
            </a:extLst>
          </p:cNvPr>
          <p:cNvGrpSpPr>
            <a:grpSpLocks/>
          </p:cNvGrpSpPr>
          <p:nvPr/>
        </p:nvGrpSpPr>
        <p:grpSpPr bwMode="auto">
          <a:xfrm>
            <a:off x="4768725" y="3645106"/>
            <a:ext cx="4429125" cy="325438"/>
            <a:chOff x="1020" y="2976"/>
            <a:chExt cx="1996" cy="205"/>
          </a:xfrm>
        </p:grpSpPr>
        <p:sp>
          <p:nvSpPr>
            <p:cNvPr id="114" name="Line 18">
              <a:extLst>
                <a:ext uri="{FF2B5EF4-FFF2-40B4-BE49-F238E27FC236}">
                  <a16:creationId xmlns:a16="http://schemas.microsoft.com/office/drawing/2014/main" id="{1F8D64B8-7AC9-2748-BCCD-B4430463D6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0" y="2976"/>
              <a:ext cx="19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5" name="Line 19">
              <a:extLst>
                <a:ext uri="{FF2B5EF4-FFF2-40B4-BE49-F238E27FC236}">
                  <a16:creationId xmlns:a16="http://schemas.microsoft.com/office/drawing/2014/main" id="{0B4E470C-C63E-C04A-9055-A78A92AD4D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" name="Line 20">
              <a:extLst>
                <a:ext uri="{FF2B5EF4-FFF2-40B4-BE49-F238E27FC236}">
                  <a16:creationId xmlns:a16="http://schemas.microsoft.com/office/drawing/2014/main" id="{F9D8FE69-E272-6344-B090-C030FB0BB8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7" name="Group 21">
            <a:extLst>
              <a:ext uri="{FF2B5EF4-FFF2-40B4-BE49-F238E27FC236}">
                <a16:creationId xmlns:a16="http://schemas.microsoft.com/office/drawing/2014/main" id="{7CB1D7E1-CE11-3D42-8465-97F68C041A57}"/>
              </a:ext>
            </a:extLst>
          </p:cNvPr>
          <p:cNvGrpSpPr>
            <a:grpSpLocks/>
          </p:cNvGrpSpPr>
          <p:nvPr/>
        </p:nvGrpSpPr>
        <p:grpSpPr bwMode="auto">
          <a:xfrm>
            <a:off x="3760663" y="3645106"/>
            <a:ext cx="4681537" cy="325438"/>
            <a:chOff x="1020" y="2976"/>
            <a:chExt cx="1996" cy="205"/>
          </a:xfrm>
        </p:grpSpPr>
        <p:sp>
          <p:nvSpPr>
            <p:cNvPr id="118" name="Line 22">
              <a:extLst>
                <a:ext uri="{FF2B5EF4-FFF2-40B4-BE49-F238E27FC236}">
                  <a16:creationId xmlns:a16="http://schemas.microsoft.com/office/drawing/2014/main" id="{BCB60F20-BB5D-6B41-BA64-799110B7D8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0" y="2976"/>
              <a:ext cx="19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9" name="Line 23">
              <a:extLst>
                <a:ext uri="{FF2B5EF4-FFF2-40B4-BE49-F238E27FC236}">
                  <a16:creationId xmlns:a16="http://schemas.microsoft.com/office/drawing/2014/main" id="{D667EF7F-1B72-6C46-BE2E-F78476CD3F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0" name="Line 24">
              <a:extLst>
                <a:ext uri="{FF2B5EF4-FFF2-40B4-BE49-F238E27FC236}">
                  <a16:creationId xmlns:a16="http://schemas.microsoft.com/office/drawing/2014/main" id="{E7B8E6F7-7833-EB4C-911D-9DE9D5C26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1" name="Group 25">
            <a:extLst>
              <a:ext uri="{FF2B5EF4-FFF2-40B4-BE49-F238E27FC236}">
                <a16:creationId xmlns:a16="http://schemas.microsoft.com/office/drawing/2014/main" id="{6EF3B398-71BA-5D48-9AD7-5830269484B7}"/>
              </a:ext>
            </a:extLst>
          </p:cNvPr>
          <p:cNvGrpSpPr>
            <a:grpSpLocks/>
          </p:cNvGrpSpPr>
          <p:nvPr/>
        </p:nvGrpSpPr>
        <p:grpSpPr bwMode="auto">
          <a:xfrm>
            <a:off x="3184400" y="3645106"/>
            <a:ext cx="4789488" cy="325438"/>
            <a:chOff x="1020" y="2976"/>
            <a:chExt cx="1996" cy="205"/>
          </a:xfrm>
        </p:grpSpPr>
        <p:sp>
          <p:nvSpPr>
            <p:cNvPr id="122" name="Line 26">
              <a:extLst>
                <a:ext uri="{FF2B5EF4-FFF2-40B4-BE49-F238E27FC236}">
                  <a16:creationId xmlns:a16="http://schemas.microsoft.com/office/drawing/2014/main" id="{711072DA-3226-7149-A5B8-8EF6177096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0" y="2976"/>
              <a:ext cx="19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" name="Line 27">
              <a:extLst>
                <a:ext uri="{FF2B5EF4-FFF2-40B4-BE49-F238E27FC236}">
                  <a16:creationId xmlns:a16="http://schemas.microsoft.com/office/drawing/2014/main" id="{7B3C4DE7-01C1-8C47-9D56-3A8EFF5469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" name="Line 28">
              <a:extLst>
                <a:ext uri="{FF2B5EF4-FFF2-40B4-BE49-F238E27FC236}">
                  <a16:creationId xmlns:a16="http://schemas.microsoft.com/office/drawing/2014/main" id="{63FEDA39-FD75-584C-B6A8-9BFD4B135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25" name="Text Box 87">
            <a:extLst>
              <a:ext uri="{FF2B5EF4-FFF2-40B4-BE49-F238E27FC236}">
                <a16:creationId xmlns:a16="http://schemas.microsoft.com/office/drawing/2014/main" id="{7B5CE17A-18E3-F949-8BA9-137F11E6C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163" y="4870656"/>
            <a:ext cx="2592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الحدود متشابهة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26" name="مربع نص 11">
            <a:extLst>
              <a:ext uri="{FF2B5EF4-FFF2-40B4-BE49-F238E27FC236}">
                <a16:creationId xmlns:a16="http://schemas.microsoft.com/office/drawing/2014/main" id="{92E25273-D9AC-044B-B747-B564166A8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2780" y="2409054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70C0"/>
                </a:solidFill>
              </a:rPr>
              <a:t>٤/صـ٦٧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3E35669-1361-3A42-800C-A8798027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743" y="6328935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191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32763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/>
      <p:bldP spid="110" grpId="0"/>
      <p:bldP spid="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 رياضي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Text Box 58">
            <a:extLst>
              <a:ext uri="{FF2B5EF4-FFF2-40B4-BE49-F238E27FC236}">
                <a16:creationId xmlns:a16="http://schemas.microsoft.com/office/drawing/2014/main" id="{643F678D-5280-2048-B869-2907AEBF7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07" y="1215453"/>
            <a:ext cx="370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تمييز المعادلات الخطية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grpSp>
        <p:nvGrpSpPr>
          <p:cNvPr id="109" name="Group 5">
            <a:extLst>
              <a:ext uri="{FF2B5EF4-FFF2-40B4-BE49-F238E27FC236}">
                <a16:creationId xmlns:a16="http://schemas.microsoft.com/office/drawing/2014/main" id="{314F231C-BB5D-DD4E-9FA0-D0495CB62232}"/>
              </a:ext>
            </a:extLst>
          </p:cNvPr>
          <p:cNvGrpSpPr>
            <a:grpSpLocks/>
          </p:cNvGrpSpPr>
          <p:nvPr/>
        </p:nvGrpSpPr>
        <p:grpSpPr bwMode="auto">
          <a:xfrm>
            <a:off x="9272145" y="2347795"/>
            <a:ext cx="1441450" cy="581025"/>
            <a:chOff x="4567" y="142"/>
            <a:chExt cx="1103" cy="366"/>
          </a:xfrm>
        </p:grpSpPr>
        <p:pic>
          <p:nvPicPr>
            <p:cNvPr id="110" name="Picture 52">
              <a:extLst>
                <a:ext uri="{FF2B5EF4-FFF2-40B4-BE49-F238E27FC236}">
                  <a16:creationId xmlns:a16="http://schemas.microsoft.com/office/drawing/2014/main" id="{4D4C9F5C-3315-AD45-A16E-010F848BA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" y="142"/>
              <a:ext cx="110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Rectangle 7">
              <a:extLst>
                <a:ext uri="{FF2B5EF4-FFF2-40B4-BE49-F238E27FC236}">
                  <a16:creationId xmlns:a16="http://schemas.microsoft.com/office/drawing/2014/main" id="{FD7D935F-5991-9146-BD2C-572D7DFA4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" y="164"/>
              <a:ext cx="101" cy="27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12" name="Rectangle 8">
              <a:extLst>
                <a:ext uri="{FF2B5EF4-FFF2-40B4-BE49-F238E27FC236}">
                  <a16:creationId xmlns:a16="http://schemas.microsoft.com/office/drawing/2014/main" id="{A8F7F5EF-5985-6B4C-950B-99ED90664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6" y="164"/>
              <a:ext cx="101" cy="27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sp>
        <p:nvSpPr>
          <p:cNvPr id="113" name="Text Box 87">
            <a:extLst>
              <a:ext uri="{FF2B5EF4-FFF2-40B4-BE49-F238E27FC236}">
                <a16:creationId xmlns:a16="http://schemas.microsoft.com/office/drawing/2014/main" id="{16E8C677-67EE-C24E-A0C1-D26FAC736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045" y="4446470"/>
            <a:ext cx="270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ص  =  ٤  ــ ٣  </a:t>
            </a:r>
            <a:r>
              <a:rPr lang="ar-SA" altLang="ar-SA" sz="2400" b="1" dirty="0" err="1">
                <a:solidFill>
                  <a:schemeClr val="accent6">
                    <a:lumMod val="50000"/>
                  </a:schemeClr>
                </a:solidFill>
              </a:rPr>
              <a:t>س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1E748AB4-267A-EA4F-9CEF-A31C6C274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333" y="3151070"/>
            <a:ext cx="27019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الصورة القياسية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/>
              <a:t>أ</a:t>
            </a:r>
            <a:r>
              <a:rPr lang="ar-SA" altLang="ar-SA" sz="2400" b="1" dirty="0"/>
              <a:t>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+ ب  ص =  </a:t>
            </a:r>
            <a:r>
              <a:rPr lang="ar-SA" altLang="ar-SA" sz="2400" b="1" dirty="0" err="1"/>
              <a:t>ج</a:t>
            </a:r>
            <a:r>
              <a:rPr lang="ar-SA" altLang="ar-SA" sz="2400" b="1" dirty="0"/>
              <a:t>ـ</a:t>
            </a:r>
            <a:endParaRPr lang="en-US" altLang="ar-SA" sz="2400" b="1" dirty="0"/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51328441-3462-D54A-900D-42F55D9D3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508" y="1735020"/>
            <a:ext cx="759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إذا تشابهت حدود المعادلة مع حدود الصورة القياسية فإن </a:t>
            </a:r>
            <a:r>
              <a:rPr lang="ar-SA" altLang="ar-SA" sz="2400" b="1" dirty="0">
                <a:solidFill>
                  <a:srgbClr val="FF0000"/>
                </a:solidFill>
              </a:rPr>
              <a:t>المعادلة خطية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20F81F06-7E6C-DA4D-A824-E3A8E1A0E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170" y="5743458"/>
            <a:ext cx="406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أي أن المعادلة خطية 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grpSp>
        <p:nvGrpSpPr>
          <p:cNvPr id="117" name="Group 25">
            <a:extLst>
              <a:ext uri="{FF2B5EF4-FFF2-40B4-BE49-F238E27FC236}">
                <a16:creationId xmlns:a16="http://schemas.microsoft.com/office/drawing/2014/main" id="{62C1C80D-6488-814E-8E53-8830E7AC86BE}"/>
              </a:ext>
            </a:extLst>
          </p:cNvPr>
          <p:cNvGrpSpPr>
            <a:grpSpLocks/>
          </p:cNvGrpSpPr>
          <p:nvPr/>
        </p:nvGrpSpPr>
        <p:grpSpPr bwMode="auto">
          <a:xfrm>
            <a:off x="2539558" y="3114558"/>
            <a:ext cx="5091112" cy="1763712"/>
            <a:chOff x="793" y="1162"/>
            <a:chExt cx="3207" cy="1111"/>
          </a:xfrm>
        </p:grpSpPr>
        <p:sp>
          <p:nvSpPr>
            <p:cNvPr id="118" name="Oval 20">
              <a:extLst>
                <a:ext uri="{FF2B5EF4-FFF2-40B4-BE49-F238E27FC236}">
                  <a16:creationId xmlns:a16="http://schemas.microsoft.com/office/drawing/2014/main" id="{5B3B7883-1B9B-D647-9AF7-95FFA6B4C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1584"/>
              <a:ext cx="249" cy="2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19" name="Oval 21">
              <a:extLst>
                <a:ext uri="{FF2B5EF4-FFF2-40B4-BE49-F238E27FC236}">
                  <a16:creationId xmlns:a16="http://schemas.microsoft.com/office/drawing/2014/main" id="{EB65334A-E60C-B147-A1C9-77117DA09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047"/>
              <a:ext cx="249" cy="2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20" name="Line 22">
              <a:extLst>
                <a:ext uri="{FF2B5EF4-FFF2-40B4-BE49-F238E27FC236}">
                  <a16:creationId xmlns:a16="http://schemas.microsoft.com/office/drawing/2014/main" id="{58BEA464-ACE6-5E45-AA53-9C1C6636F6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73" y="1366"/>
              <a:ext cx="1837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" name="Line 23">
              <a:extLst>
                <a:ext uri="{FF2B5EF4-FFF2-40B4-BE49-F238E27FC236}">
                  <a16:creationId xmlns:a16="http://schemas.microsoft.com/office/drawing/2014/main" id="{45C44323-D35F-F041-A824-E044E90489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50" y="1366"/>
              <a:ext cx="726" cy="7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" name="Rectangle 24">
              <a:extLst>
                <a:ext uri="{FF2B5EF4-FFF2-40B4-BE49-F238E27FC236}">
                  <a16:creationId xmlns:a16="http://schemas.microsoft.com/office/drawing/2014/main" id="{EAFCA308-0337-2C45-9070-8C2F38A6F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1162"/>
              <a:ext cx="1157" cy="38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متشابهان</a:t>
              </a:r>
              <a:endParaRPr lang="en-US" altLang="ar-SA" sz="2400" b="1"/>
            </a:p>
          </p:txBody>
        </p:sp>
      </p:grpSp>
      <p:grpSp>
        <p:nvGrpSpPr>
          <p:cNvPr id="123" name="Group 44">
            <a:extLst>
              <a:ext uri="{FF2B5EF4-FFF2-40B4-BE49-F238E27FC236}">
                <a16:creationId xmlns:a16="http://schemas.microsoft.com/office/drawing/2014/main" id="{1A03EB3B-738E-ED44-996B-D1E1166B1116}"/>
              </a:ext>
            </a:extLst>
          </p:cNvPr>
          <p:cNvGrpSpPr>
            <a:grpSpLocks/>
          </p:cNvGrpSpPr>
          <p:nvPr/>
        </p:nvGrpSpPr>
        <p:grpSpPr bwMode="auto">
          <a:xfrm>
            <a:off x="6247958" y="3068520"/>
            <a:ext cx="4321175" cy="1798638"/>
            <a:chOff x="2857" y="1412"/>
            <a:chExt cx="2722" cy="1133"/>
          </a:xfrm>
        </p:grpSpPr>
        <p:sp>
          <p:nvSpPr>
            <p:cNvPr id="124" name="Oval 27">
              <a:extLst>
                <a:ext uri="{FF2B5EF4-FFF2-40B4-BE49-F238E27FC236}">
                  <a16:creationId xmlns:a16="http://schemas.microsoft.com/office/drawing/2014/main" id="{4DF8AF06-0618-E14A-8089-F2D659439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7" y="2319"/>
              <a:ext cx="234" cy="2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25" name="Oval 28">
              <a:extLst>
                <a:ext uri="{FF2B5EF4-FFF2-40B4-BE49-F238E27FC236}">
                  <a16:creationId xmlns:a16="http://schemas.microsoft.com/office/drawing/2014/main" id="{821B632B-9C71-6A47-B1B4-4B13233FB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1851"/>
              <a:ext cx="234" cy="2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26" name="Rectangle 31">
              <a:extLst>
                <a:ext uri="{FF2B5EF4-FFF2-40B4-BE49-F238E27FC236}">
                  <a16:creationId xmlns:a16="http://schemas.microsoft.com/office/drawing/2014/main" id="{60705E78-A142-4E4E-944B-286D0C88F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1" y="1412"/>
              <a:ext cx="1088" cy="38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متشابهان</a:t>
              </a:r>
              <a:endParaRPr lang="en-US" altLang="ar-SA" sz="2400" b="1"/>
            </a:p>
          </p:txBody>
        </p:sp>
        <p:sp>
          <p:nvSpPr>
            <p:cNvPr id="127" name="Line 32">
              <a:extLst>
                <a:ext uri="{FF2B5EF4-FFF2-40B4-BE49-F238E27FC236}">
                  <a16:creationId xmlns:a16="http://schemas.microsoft.com/office/drawing/2014/main" id="{92775F59-EBEB-CF43-8AD4-33DF638E1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6" y="1602"/>
              <a:ext cx="1429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8" name="Line 33">
              <a:extLst>
                <a:ext uri="{FF2B5EF4-FFF2-40B4-BE49-F238E27FC236}">
                  <a16:creationId xmlns:a16="http://schemas.microsoft.com/office/drawing/2014/main" id="{BD791D05-EF49-6C41-B750-1F8587E915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7" y="1602"/>
              <a:ext cx="788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9" name="Group 43">
            <a:extLst>
              <a:ext uri="{FF2B5EF4-FFF2-40B4-BE49-F238E27FC236}">
                <a16:creationId xmlns:a16="http://schemas.microsoft.com/office/drawing/2014/main" id="{8ADACADB-9163-FD4C-817A-82DFD37C3EA5}"/>
              </a:ext>
            </a:extLst>
          </p:cNvPr>
          <p:cNvGrpSpPr>
            <a:grpSpLocks/>
          </p:cNvGrpSpPr>
          <p:nvPr/>
        </p:nvGrpSpPr>
        <p:grpSpPr bwMode="auto">
          <a:xfrm>
            <a:off x="2180783" y="3784483"/>
            <a:ext cx="4629150" cy="2139950"/>
            <a:chOff x="567" y="1584"/>
            <a:chExt cx="2916" cy="1348"/>
          </a:xfrm>
        </p:grpSpPr>
        <p:sp>
          <p:nvSpPr>
            <p:cNvPr id="130" name="Oval 36">
              <a:extLst>
                <a:ext uri="{FF2B5EF4-FFF2-40B4-BE49-F238E27FC236}">
                  <a16:creationId xmlns:a16="http://schemas.microsoft.com/office/drawing/2014/main" id="{187C210F-6F11-E643-9654-2988A2B3B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" y="1584"/>
              <a:ext cx="249" cy="2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31" name="Oval 37">
              <a:extLst>
                <a:ext uri="{FF2B5EF4-FFF2-40B4-BE49-F238E27FC236}">
                  <a16:creationId xmlns:a16="http://schemas.microsoft.com/office/drawing/2014/main" id="{A29CFC23-CE05-8F43-9E7F-EF405F433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4" y="2015"/>
              <a:ext cx="249" cy="2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32" name="Rectangle 38">
              <a:extLst>
                <a:ext uri="{FF2B5EF4-FFF2-40B4-BE49-F238E27FC236}">
                  <a16:creationId xmlns:a16="http://schemas.microsoft.com/office/drawing/2014/main" id="{5D6DFF82-B8C3-3841-B182-55C0FD3F2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2546"/>
              <a:ext cx="1157" cy="38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متشابهان</a:t>
              </a:r>
              <a:endParaRPr lang="en-US" altLang="ar-SA" sz="2400" b="1"/>
            </a:p>
          </p:txBody>
        </p:sp>
        <p:sp>
          <p:nvSpPr>
            <p:cNvPr id="133" name="Line 41">
              <a:extLst>
                <a:ext uri="{FF2B5EF4-FFF2-40B4-BE49-F238E27FC236}">
                  <a16:creationId xmlns:a16="http://schemas.microsoft.com/office/drawing/2014/main" id="{F534E925-65F6-594C-A87D-B64EB4A192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1729"/>
              <a:ext cx="930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" name="Line 42">
              <a:extLst>
                <a:ext uri="{FF2B5EF4-FFF2-40B4-BE49-F238E27FC236}">
                  <a16:creationId xmlns:a16="http://schemas.microsoft.com/office/drawing/2014/main" id="{B603A7E3-1878-C742-B19A-8FC7E505A1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2228"/>
              <a:ext cx="1542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2D4ECFC0-FB57-E646-8B33-65FF8A647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2547" y="6371903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165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16157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Rectangle 2">
            <a:extLst>
              <a:ext uri="{FF2B5EF4-FFF2-40B4-BE49-F238E27FC236}">
                <a16:creationId xmlns:a16="http://schemas.microsoft.com/office/drawing/2014/main" id="{EE114015-B79C-884A-9469-FC3B84093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814" y="650901"/>
            <a:ext cx="7705725" cy="720725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مثل المعادلة ٢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ــ ٥ ص =١  بيانيا باستعمال المقطعين السيني والصادي .</a:t>
            </a:r>
            <a:endParaRPr lang="en-US" altLang="ar-SA" sz="2400" b="1" dirty="0"/>
          </a:p>
        </p:txBody>
      </p:sp>
      <p:sp>
        <p:nvSpPr>
          <p:cNvPr id="109" name="AutoShape 9">
            <a:extLst>
              <a:ext uri="{FF2B5EF4-FFF2-40B4-BE49-F238E27FC236}">
                <a16:creationId xmlns:a16="http://schemas.microsoft.com/office/drawing/2014/main" id="{41F1A4EA-3B2D-2746-9D9C-B0C653610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777" y="1585939"/>
            <a:ext cx="4032250" cy="24939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E94142D4-52A4-7640-AD1F-7F16ECCBF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577" y="1693889"/>
            <a:ext cx="35639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B050"/>
                </a:solidFill>
              </a:rPr>
              <a:t>لإيجاد المقطع السيني نضع ص = </a:t>
            </a:r>
            <a:r>
              <a:rPr lang="ar-SA" altLang="ar-SA" sz="2200" b="1" dirty="0">
                <a:solidFill>
                  <a:srgbClr val="011893"/>
                </a:solidFill>
              </a:rPr>
              <a:t>٠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431C7E7D-E9C6-6B48-9CAB-108D40034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5689" y="2200301"/>
            <a:ext cx="26304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11893"/>
                </a:solidFill>
              </a:rPr>
              <a:t>٢ </a:t>
            </a:r>
            <a:r>
              <a:rPr lang="ar-SA" altLang="ar-SA" sz="2200" b="1" dirty="0" err="1">
                <a:solidFill>
                  <a:srgbClr val="011893"/>
                </a:solidFill>
              </a:rPr>
              <a:t>س</a:t>
            </a:r>
            <a:r>
              <a:rPr lang="ar-SA" altLang="ar-SA" sz="2200" b="1" dirty="0">
                <a:solidFill>
                  <a:srgbClr val="011893"/>
                </a:solidFill>
              </a:rPr>
              <a:t> ــ ٥         = ١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07931645-B432-584F-8E11-69BAD44AD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7239" y="2198714"/>
            <a:ext cx="5429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ص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56B6D72F-A6B2-AA44-8103-2C5AF969E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714" y="2738464"/>
            <a:ext cx="26304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٢ س            = ١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448033A8-5FE3-9E47-935B-E37DF4186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714" y="3243289"/>
            <a:ext cx="26304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11893"/>
                </a:solidFill>
              </a:rPr>
              <a:t>   </a:t>
            </a:r>
            <a:r>
              <a:rPr lang="ar-SA" altLang="ar-SA" sz="2200" b="1" dirty="0" err="1">
                <a:solidFill>
                  <a:srgbClr val="011893"/>
                </a:solidFill>
              </a:rPr>
              <a:t>س</a:t>
            </a:r>
            <a:r>
              <a:rPr lang="ar-SA" altLang="ar-SA" sz="2200" b="1" dirty="0">
                <a:solidFill>
                  <a:srgbClr val="011893"/>
                </a:solidFill>
              </a:rPr>
              <a:t>            =  ٥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34445848-A208-F641-AD44-0368647E8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702" y="2198714"/>
            <a:ext cx="77889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( </a:t>
            </a:r>
            <a:r>
              <a:rPr lang="ar-SA" altLang="ar-SA" sz="2400" b="1" dirty="0">
                <a:solidFill>
                  <a:srgbClr val="C00000"/>
                </a:solidFill>
              </a:rPr>
              <a:t>٠</a:t>
            </a:r>
            <a:r>
              <a:rPr lang="ar-SA" altLang="ar-SA" sz="2400" b="1" dirty="0">
                <a:solidFill>
                  <a:srgbClr val="011893"/>
                </a:solidFill>
              </a:rPr>
              <a:t> )</a:t>
            </a:r>
            <a:endParaRPr lang="en-US" altLang="ar-SA" sz="24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6" name="AutoShape 16">
            <a:extLst>
              <a:ext uri="{FF2B5EF4-FFF2-40B4-BE49-F238E27FC236}">
                <a16:creationId xmlns:a16="http://schemas.microsoft.com/office/drawing/2014/main" id="{AF05A0AD-FBDE-2E43-8ECA-C1A87B376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777" y="4133876"/>
            <a:ext cx="4032250" cy="233919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1D5910DB-6816-0042-8CB2-371B40460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139" y="4286276"/>
            <a:ext cx="3635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B050"/>
                </a:solidFill>
              </a:rPr>
              <a:t>لإيجاد المقطع الصادي نضع </a:t>
            </a:r>
            <a:r>
              <a:rPr lang="ar-SA" altLang="ar-SA" sz="2200" b="1" dirty="0" err="1">
                <a:solidFill>
                  <a:srgbClr val="00B050"/>
                </a:solidFill>
              </a:rPr>
              <a:t>س</a:t>
            </a:r>
            <a:r>
              <a:rPr lang="ar-SA" altLang="ar-SA" sz="2200" b="1" dirty="0">
                <a:solidFill>
                  <a:srgbClr val="00B050"/>
                </a:solidFill>
              </a:rPr>
              <a:t> =٠</a:t>
            </a:r>
            <a:endParaRPr lang="en-US" altLang="ar-SA" sz="2200" b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DE41264C-2617-584E-88A1-394B8FDCD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5689" y="4789514"/>
            <a:ext cx="26304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11893"/>
                </a:solidFill>
              </a:rPr>
              <a:t>٢       ــ ٥ص = ١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FAAC1688-296D-E344-B93B-6ABF0FFEC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9252" y="4754589"/>
            <a:ext cx="5429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س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25CFB1AE-178E-8042-98B6-43FBDAB66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852" y="5294339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ــ ٥ ص = ١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CD7A25FD-FCA0-434A-A6CE-C5CF4F03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7814" y="4765701"/>
            <a:ext cx="79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( </a:t>
            </a:r>
            <a:r>
              <a:rPr lang="ar-SA" altLang="ar-SA" sz="2400" b="1" dirty="0">
                <a:solidFill>
                  <a:srgbClr val="C00000"/>
                </a:solidFill>
              </a:rPr>
              <a:t>٠</a:t>
            </a:r>
            <a:r>
              <a:rPr lang="ar-SA" altLang="ar-SA" sz="2400" b="1" dirty="0">
                <a:solidFill>
                  <a:srgbClr val="011893"/>
                </a:solidFill>
              </a:rPr>
              <a:t> )</a:t>
            </a:r>
            <a:endParaRPr lang="en-US" altLang="ar-SA" sz="24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2E7CFC3F-21AC-DA48-80BD-573C8C12B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4602" y="3638576"/>
            <a:ext cx="37115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70C0"/>
                </a:solidFill>
              </a:rPr>
              <a:t>المستقيم يقطع المحور السيني </a:t>
            </a:r>
            <a:r>
              <a:rPr lang="ar-SA" altLang="ar-SA" sz="2200" b="1" dirty="0">
                <a:solidFill>
                  <a:srgbClr val="011893"/>
                </a:solidFill>
              </a:rPr>
              <a:t>٥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3" name="Text Box 87">
            <a:extLst>
              <a:ext uri="{FF2B5EF4-FFF2-40B4-BE49-F238E27FC236}">
                <a16:creationId xmlns:a16="http://schemas.microsoft.com/office/drawing/2014/main" id="{A822B6F5-54CC-9D4B-823C-9B1A5F498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264" y="6123014"/>
            <a:ext cx="39989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70C0"/>
                </a:solidFill>
              </a:rPr>
              <a:t>المستقيم يقطع المحور الصادي في </a:t>
            </a:r>
            <a:r>
              <a:rPr lang="ar-SA" altLang="ar-SA" sz="2200" b="1" dirty="0">
                <a:solidFill>
                  <a:srgbClr val="011893"/>
                </a:solidFill>
              </a:rPr>
              <a:t>ــ ٢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4" name="Text Box 87">
            <a:extLst>
              <a:ext uri="{FF2B5EF4-FFF2-40B4-BE49-F238E27FC236}">
                <a16:creationId xmlns:a16="http://schemas.microsoft.com/office/drawing/2014/main" id="{A415BEA7-D077-A142-B2B5-2BBBE387A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77" y="5695976"/>
            <a:ext cx="18018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11893"/>
                </a:solidFill>
              </a:rPr>
              <a:t>ص =  ــ٢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25" name="Group 68">
            <a:extLst>
              <a:ext uri="{FF2B5EF4-FFF2-40B4-BE49-F238E27FC236}">
                <a16:creationId xmlns:a16="http://schemas.microsoft.com/office/drawing/2014/main" id="{3F780603-2408-C84D-98F5-1612A9E8B3CD}"/>
              </a:ext>
            </a:extLst>
          </p:cNvPr>
          <p:cNvGrpSpPr>
            <a:grpSpLocks/>
          </p:cNvGrpSpPr>
          <p:nvPr/>
        </p:nvGrpSpPr>
        <p:grpSpPr bwMode="auto">
          <a:xfrm>
            <a:off x="2056452" y="1806601"/>
            <a:ext cx="3671887" cy="3848100"/>
            <a:chOff x="340" y="1233"/>
            <a:chExt cx="2313" cy="2424"/>
          </a:xfrm>
        </p:grpSpPr>
        <p:sp>
          <p:nvSpPr>
            <p:cNvPr id="126" name="Line 69">
              <a:extLst>
                <a:ext uri="{FF2B5EF4-FFF2-40B4-BE49-F238E27FC236}">
                  <a16:creationId xmlns:a16="http://schemas.microsoft.com/office/drawing/2014/main" id="{9E574847-C248-0A4C-9048-E38C9BE47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" y="1475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7" name="Line 70">
              <a:extLst>
                <a:ext uri="{FF2B5EF4-FFF2-40B4-BE49-F238E27FC236}">
                  <a16:creationId xmlns:a16="http://schemas.microsoft.com/office/drawing/2014/main" id="{59FF1416-36AE-6D40-85DB-42ECA348EB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931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8" name="Rectangle 71">
              <a:extLst>
                <a:ext uri="{FF2B5EF4-FFF2-40B4-BE49-F238E27FC236}">
                  <a16:creationId xmlns:a16="http://schemas.microsoft.com/office/drawing/2014/main" id="{5FA2BA83-B2C2-7348-923E-5147C2FCA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1475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11893"/>
                </a:solidFill>
              </a:endParaRPr>
            </a:p>
          </p:txBody>
        </p:sp>
        <p:sp>
          <p:nvSpPr>
            <p:cNvPr id="129" name="Line 72">
              <a:extLst>
                <a:ext uri="{FF2B5EF4-FFF2-40B4-BE49-F238E27FC236}">
                  <a16:creationId xmlns:a16="http://schemas.microsoft.com/office/drawing/2014/main" id="{4000DC1D-4E18-A84E-8021-56E4156BFF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0" name="Line 73">
              <a:extLst>
                <a:ext uri="{FF2B5EF4-FFF2-40B4-BE49-F238E27FC236}">
                  <a16:creationId xmlns:a16="http://schemas.microsoft.com/office/drawing/2014/main" id="{52B11DDC-6C36-F845-97D3-A26ED756A9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3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1" name="Line 74">
              <a:extLst>
                <a:ext uri="{FF2B5EF4-FFF2-40B4-BE49-F238E27FC236}">
                  <a16:creationId xmlns:a16="http://schemas.microsoft.com/office/drawing/2014/main" id="{F93B53B7-E99D-D846-91AC-D0F2F12EC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7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2" name="Line 75">
              <a:extLst>
                <a:ext uri="{FF2B5EF4-FFF2-40B4-BE49-F238E27FC236}">
                  <a16:creationId xmlns:a16="http://schemas.microsoft.com/office/drawing/2014/main" id="{509F9830-22E7-E249-9248-58511D324B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3" name="Line 76">
              <a:extLst>
                <a:ext uri="{FF2B5EF4-FFF2-40B4-BE49-F238E27FC236}">
                  <a16:creationId xmlns:a16="http://schemas.microsoft.com/office/drawing/2014/main" id="{02E9536B-7FD5-BE48-84B8-23434F443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4" name="Line 77">
              <a:extLst>
                <a:ext uri="{FF2B5EF4-FFF2-40B4-BE49-F238E27FC236}">
                  <a16:creationId xmlns:a16="http://schemas.microsoft.com/office/drawing/2014/main" id="{23F76D79-D350-0A4B-A6EE-EC8337E2C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5" name="Line 78">
              <a:extLst>
                <a:ext uri="{FF2B5EF4-FFF2-40B4-BE49-F238E27FC236}">
                  <a16:creationId xmlns:a16="http://schemas.microsoft.com/office/drawing/2014/main" id="{807A6905-946C-A84D-9528-F802ACE31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6" name="Line 79">
              <a:extLst>
                <a:ext uri="{FF2B5EF4-FFF2-40B4-BE49-F238E27FC236}">
                  <a16:creationId xmlns:a16="http://schemas.microsoft.com/office/drawing/2014/main" id="{23D0584B-35BF-D64D-8452-8DFFDB521A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171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7" name="Line 80">
              <a:extLst>
                <a:ext uri="{FF2B5EF4-FFF2-40B4-BE49-F238E27FC236}">
                  <a16:creationId xmlns:a16="http://schemas.microsoft.com/office/drawing/2014/main" id="{C58D0561-9792-F74C-AA2B-0625EA8D33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196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8" name="Line 81">
              <a:extLst>
                <a:ext uri="{FF2B5EF4-FFF2-40B4-BE49-F238E27FC236}">
                  <a16:creationId xmlns:a16="http://schemas.microsoft.com/office/drawing/2014/main" id="{D0CDCAB9-B29E-F24A-A228-CA13F2DFD7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20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9" name="Line 82">
              <a:extLst>
                <a:ext uri="{FF2B5EF4-FFF2-40B4-BE49-F238E27FC236}">
                  <a16:creationId xmlns:a16="http://schemas.microsoft.com/office/drawing/2014/main" id="{527DBB8C-672A-B540-BBA4-DA4D2A677A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44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0" name="Line 83">
              <a:extLst>
                <a:ext uri="{FF2B5EF4-FFF2-40B4-BE49-F238E27FC236}">
                  <a16:creationId xmlns:a16="http://schemas.microsoft.com/office/drawing/2014/main" id="{35F55FD0-FB9A-E343-A947-E97E5B9D64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68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1" name="Line 84">
              <a:extLst>
                <a:ext uri="{FF2B5EF4-FFF2-40B4-BE49-F238E27FC236}">
                  <a16:creationId xmlns:a16="http://schemas.microsoft.com/office/drawing/2014/main" id="{E15A3FA6-356B-8040-A3EC-7A7A9C7C5A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341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2" name="Line 85">
              <a:extLst>
                <a:ext uri="{FF2B5EF4-FFF2-40B4-BE49-F238E27FC236}">
                  <a16:creationId xmlns:a16="http://schemas.microsoft.com/office/drawing/2014/main" id="{BEEE6917-3892-4845-90AC-4E7EC04C30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317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3" name="Text Box 86">
              <a:extLst>
                <a:ext uri="{FF2B5EF4-FFF2-40B4-BE49-F238E27FC236}">
                  <a16:creationId xmlns:a16="http://schemas.microsoft.com/office/drawing/2014/main" id="{10D41A70-6066-1648-A98E-3CB6E2BB1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4" y="2794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>
                <a:solidFill>
                  <a:srgbClr val="011893"/>
                </a:solidFill>
              </a:endParaRPr>
            </a:p>
          </p:txBody>
        </p:sp>
        <p:sp>
          <p:nvSpPr>
            <p:cNvPr id="144" name="Text Box 87">
              <a:extLst>
                <a:ext uri="{FF2B5EF4-FFF2-40B4-BE49-F238E27FC236}">
                  <a16:creationId xmlns:a16="http://schemas.microsoft.com/office/drawing/2014/main" id="{206E5263-0385-1E4C-AC9C-1DB01B066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" y="1233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>
                <a:solidFill>
                  <a:srgbClr val="011893"/>
                </a:solidFill>
              </a:endParaRPr>
            </a:p>
          </p:txBody>
        </p:sp>
        <p:sp>
          <p:nvSpPr>
            <p:cNvPr id="145" name="Line 88">
              <a:extLst>
                <a:ext uri="{FF2B5EF4-FFF2-40B4-BE49-F238E27FC236}">
                  <a16:creationId xmlns:a16="http://schemas.microsoft.com/office/drawing/2014/main" id="{C5C99D8D-5662-3140-84D7-21E38ADF9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6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</p:grpSp>
      <p:sp>
        <p:nvSpPr>
          <p:cNvPr id="146" name="Line 62">
            <a:extLst>
              <a:ext uri="{FF2B5EF4-FFF2-40B4-BE49-F238E27FC236}">
                <a16:creationId xmlns:a16="http://schemas.microsoft.com/office/drawing/2014/main" id="{39D89336-0657-BF41-9A5E-F008A60754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0302" y="3170264"/>
            <a:ext cx="2268537" cy="20542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47" name="Text Box 87">
            <a:extLst>
              <a:ext uri="{FF2B5EF4-FFF2-40B4-BE49-F238E27FC236}">
                <a16:creationId xmlns:a16="http://schemas.microsoft.com/office/drawing/2014/main" id="{B3610B42-0A0C-384C-8226-761F92B33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464" y="4430739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48" name="Text Box 87">
            <a:extLst>
              <a:ext uri="{FF2B5EF4-FFF2-40B4-BE49-F238E27FC236}">
                <a16:creationId xmlns:a16="http://schemas.microsoft.com/office/drawing/2014/main" id="{5A00B66C-49A7-4B4A-A637-CB882CDB3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564" y="4265639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50" name="Text Box 87">
            <a:extLst>
              <a:ext uri="{FF2B5EF4-FFF2-40B4-BE49-F238E27FC236}">
                <a16:creationId xmlns:a16="http://schemas.microsoft.com/office/drawing/2014/main" id="{5A563167-4517-974F-B45C-3544D2BA2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9752" y="2689251"/>
            <a:ext cx="1082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+( </a:t>
            </a:r>
            <a:r>
              <a:rPr lang="ar-SA" altLang="ar-SA" sz="2400" b="1" dirty="0">
                <a:solidFill>
                  <a:srgbClr val="C00000"/>
                </a:solidFill>
              </a:rPr>
              <a:t>٠</a:t>
            </a:r>
            <a:r>
              <a:rPr lang="ar-SA" altLang="ar-SA" sz="2400" b="1" dirty="0">
                <a:solidFill>
                  <a:srgbClr val="011893"/>
                </a:solidFill>
              </a:rPr>
              <a:t> )</a:t>
            </a:r>
            <a:endParaRPr lang="en-US" altLang="ar-SA" sz="24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1" name="Text Box 87">
            <a:extLst>
              <a:ext uri="{FF2B5EF4-FFF2-40B4-BE49-F238E27FC236}">
                <a16:creationId xmlns:a16="http://schemas.microsoft.com/office/drawing/2014/main" id="{7FFF552C-3C85-854C-9585-22D9E0E71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3377" y="5191151"/>
            <a:ext cx="757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()</a:t>
            </a:r>
            <a:endParaRPr lang="en-US" altLang="ar-SA" sz="24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2" name="مربع نص 11">
            <a:extLst>
              <a:ext uri="{FF2B5EF4-FFF2-40B4-BE49-F238E27FC236}">
                <a16:creationId xmlns:a16="http://schemas.microsoft.com/office/drawing/2014/main" id="{EC7813F0-79E8-9C4C-8A4C-5190B9C2C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7522" y="1825286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٧/صـ٦٧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83F26F74-A41A-264B-A5F2-10E2D90E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847" y="6342857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192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44960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/>
      <p:bldP spid="111" grpId="0"/>
      <p:bldP spid="112" grpId="0"/>
      <p:bldP spid="112" grpId="1"/>
      <p:bldP spid="113" grpId="0"/>
      <p:bldP spid="114" grpId="0"/>
      <p:bldP spid="115" grpId="0"/>
      <p:bldP spid="116" grpId="0" animBg="1"/>
      <p:bldP spid="117" grpId="0"/>
      <p:bldP spid="118" grpId="0"/>
      <p:bldP spid="119" grpId="0"/>
      <p:bldP spid="119" grpId="1"/>
      <p:bldP spid="120" grpId="0"/>
      <p:bldP spid="121" grpId="0"/>
      <p:bldP spid="122" grpId="0"/>
      <p:bldP spid="123" grpId="0"/>
      <p:bldP spid="124" grpId="0"/>
      <p:bldP spid="147" grpId="0"/>
      <p:bldP spid="148" grpId="0"/>
      <p:bldP spid="150" grpId="0"/>
      <p:bldP spid="1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Rectangle 2">
            <a:extLst>
              <a:ext uri="{FF2B5EF4-FFF2-40B4-BE49-F238E27FC236}">
                <a16:creationId xmlns:a16="http://schemas.microsoft.com/office/drawing/2014/main" id="{F41C15AA-FF57-F846-8FA0-F768F8ECC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445" y="1235138"/>
            <a:ext cx="5834062" cy="720725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مثل المعادلة  س + ٢ ص = ٤ بيانيا بإنشاء جدول .</a:t>
            </a:r>
            <a:endParaRPr lang="en-US" altLang="ar-SA" sz="2400" b="1"/>
          </a:p>
        </p:txBody>
      </p:sp>
      <p:grpSp>
        <p:nvGrpSpPr>
          <p:cNvPr id="109" name="Group 25">
            <a:extLst>
              <a:ext uri="{FF2B5EF4-FFF2-40B4-BE49-F238E27FC236}">
                <a16:creationId xmlns:a16="http://schemas.microsoft.com/office/drawing/2014/main" id="{4BFE99E5-E895-134C-8147-7913550D94D6}"/>
              </a:ext>
            </a:extLst>
          </p:cNvPr>
          <p:cNvGrpSpPr>
            <a:grpSpLocks/>
          </p:cNvGrpSpPr>
          <p:nvPr/>
        </p:nvGrpSpPr>
        <p:grpSpPr bwMode="auto">
          <a:xfrm>
            <a:off x="1842420" y="2390838"/>
            <a:ext cx="3671887" cy="3848100"/>
            <a:chOff x="340" y="1233"/>
            <a:chExt cx="2313" cy="2424"/>
          </a:xfrm>
        </p:grpSpPr>
        <p:sp>
          <p:nvSpPr>
            <p:cNvPr id="110" name="Line 26">
              <a:extLst>
                <a:ext uri="{FF2B5EF4-FFF2-40B4-BE49-F238E27FC236}">
                  <a16:creationId xmlns:a16="http://schemas.microsoft.com/office/drawing/2014/main" id="{53B908B9-992A-F544-A215-6D6DAD79B5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" y="1475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" name="Line 27">
              <a:extLst>
                <a:ext uri="{FF2B5EF4-FFF2-40B4-BE49-F238E27FC236}">
                  <a16:creationId xmlns:a16="http://schemas.microsoft.com/office/drawing/2014/main" id="{4A8EE10F-A3BE-2643-A3B5-CAAC1AE61B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931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" name="Rectangle 28">
              <a:extLst>
                <a:ext uri="{FF2B5EF4-FFF2-40B4-BE49-F238E27FC236}">
                  <a16:creationId xmlns:a16="http://schemas.microsoft.com/office/drawing/2014/main" id="{13501800-01EC-A040-9759-4D74301E7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1475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13" name="Line 29">
              <a:extLst>
                <a:ext uri="{FF2B5EF4-FFF2-40B4-BE49-F238E27FC236}">
                  <a16:creationId xmlns:a16="http://schemas.microsoft.com/office/drawing/2014/main" id="{677D67A0-7E84-304D-AF1C-C28BE3E750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4" name="Line 30">
              <a:extLst>
                <a:ext uri="{FF2B5EF4-FFF2-40B4-BE49-F238E27FC236}">
                  <a16:creationId xmlns:a16="http://schemas.microsoft.com/office/drawing/2014/main" id="{F7B3ABA8-CB6E-3948-ACB7-3F279811C3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3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5" name="Line 31">
              <a:extLst>
                <a:ext uri="{FF2B5EF4-FFF2-40B4-BE49-F238E27FC236}">
                  <a16:creationId xmlns:a16="http://schemas.microsoft.com/office/drawing/2014/main" id="{72A3AA98-A3E6-3443-8294-A48A3BC199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7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" name="Line 32">
              <a:extLst>
                <a:ext uri="{FF2B5EF4-FFF2-40B4-BE49-F238E27FC236}">
                  <a16:creationId xmlns:a16="http://schemas.microsoft.com/office/drawing/2014/main" id="{E97D9963-1E63-6446-A3C2-6ED4EAEA25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7" name="Line 33">
              <a:extLst>
                <a:ext uri="{FF2B5EF4-FFF2-40B4-BE49-F238E27FC236}">
                  <a16:creationId xmlns:a16="http://schemas.microsoft.com/office/drawing/2014/main" id="{DE2B55AA-C092-5648-B5D7-48D0435429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" name="Line 34">
              <a:extLst>
                <a:ext uri="{FF2B5EF4-FFF2-40B4-BE49-F238E27FC236}">
                  <a16:creationId xmlns:a16="http://schemas.microsoft.com/office/drawing/2014/main" id="{F3FDBD54-644A-2741-B965-95A8BAD0E3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9" name="Line 35">
              <a:extLst>
                <a:ext uri="{FF2B5EF4-FFF2-40B4-BE49-F238E27FC236}">
                  <a16:creationId xmlns:a16="http://schemas.microsoft.com/office/drawing/2014/main" id="{1405EA63-49DA-534B-B4D4-8F178627F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0" name="Line 36">
              <a:extLst>
                <a:ext uri="{FF2B5EF4-FFF2-40B4-BE49-F238E27FC236}">
                  <a16:creationId xmlns:a16="http://schemas.microsoft.com/office/drawing/2014/main" id="{E4589E9E-D1DE-6247-B27B-29623A55F5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171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" name="Line 37">
              <a:extLst>
                <a:ext uri="{FF2B5EF4-FFF2-40B4-BE49-F238E27FC236}">
                  <a16:creationId xmlns:a16="http://schemas.microsoft.com/office/drawing/2014/main" id="{A600A166-5424-224B-A92F-2AA1A2DDC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196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" name="Line 38">
              <a:extLst>
                <a:ext uri="{FF2B5EF4-FFF2-40B4-BE49-F238E27FC236}">
                  <a16:creationId xmlns:a16="http://schemas.microsoft.com/office/drawing/2014/main" id="{EB2B96A8-7529-324D-9EF9-72B54444ED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20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" name="Line 39">
              <a:extLst>
                <a:ext uri="{FF2B5EF4-FFF2-40B4-BE49-F238E27FC236}">
                  <a16:creationId xmlns:a16="http://schemas.microsoft.com/office/drawing/2014/main" id="{8B1EDAD0-E5F4-614E-B543-892129741C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44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" name="Line 40">
              <a:extLst>
                <a:ext uri="{FF2B5EF4-FFF2-40B4-BE49-F238E27FC236}">
                  <a16:creationId xmlns:a16="http://schemas.microsoft.com/office/drawing/2014/main" id="{AF611A5C-78CB-F14A-B0ED-74C4F1BC89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68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" name="Line 41">
              <a:extLst>
                <a:ext uri="{FF2B5EF4-FFF2-40B4-BE49-F238E27FC236}">
                  <a16:creationId xmlns:a16="http://schemas.microsoft.com/office/drawing/2014/main" id="{C5D4A159-502E-5743-80D8-23A56CE56E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341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6" name="Line 42">
              <a:extLst>
                <a:ext uri="{FF2B5EF4-FFF2-40B4-BE49-F238E27FC236}">
                  <a16:creationId xmlns:a16="http://schemas.microsoft.com/office/drawing/2014/main" id="{A863180A-D148-274D-B7F8-DEE91F2781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317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" name="Text Box 43">
              <a:extLst>
                <a:ext uri="{FF2B5EF4-FFF2-40B4-BE49-F238E27FC236}">
                  <a16:creationId xmlns:a16="http://schemas.microsoft.com/office/drawing/2014/main" id="{A3112836-4EA9-BF46-BDF9-FB8A7185C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4" y="2794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/>
            </a:p>
          </p:txBody>
        </p:sp>
        <p:sp>
          <p:nvSpPr>
            <p:cNvPr id="128" name="Text Box 44">
              <a:extLst>
                <a:ext uri="{FF2B5EF4-FFF2-40B4-BE49-F238E27FC236}">
                  <a16:creationId xmlns:a16="http://schemas.microsoft.com/office/drawing/2014/main" id="{A87C9D3D-3339-0246-9BD1-DFEB9725E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" y="1233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/>
            </a:p>
          </p:txBody>
        </p:sp>
        <p:sp>
          <p:nvSpPr>
            <p:cNvPr id="129" name="Line 45">
              <a:extLst>
                <a:ext uri="{FF2B5EF4-FFF2-40B4-BE49-F238E27FC236}">
                  <a16:creationId xmlns:a16="http://schemas.microsoft.com/office/drawing/2014/main" id="{7C0EBF52-1660-D546-9468-62D3A11534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6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30" name="Line 46">
            <a:extLst>
              <a:ext uri="{FF2B5EF4-FFF2-40B4-BE49-F238E27FC236}">
                <a16:creationId xmlns:a16="http://schemas.microsoft.com/office/drawing/2014/main" id="{4CE61C4E-8E09-1943-B400-E33626B0F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0370" y="3754501"/>
            <a:ext cx="3132137" cy="19081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1" name="Text Box 87">
            <a:extLst>
              <a:ext uri="{FF2B5EF4-FFF2-40B4-BE49-F238E27FC236}">
                <a16:creationId xmlns:a16="http://schemas.microsoft.com/office/drawing/2014/main" id="{C2303018-E3B3-8349-9E84-DD3E3881D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7432" y="4049776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2" name="Text Box 87">
            <a:extLst>
              <a:ext uri="{FF2B5EF4-FFF2-40B4-BE49-F238E27FC236}">
                <a16:creationId xmlns:a16="http://schemas.microsoft.com/office/drawing/2014/main" id="{B630D959-26B6-194D-BFFA-1882928D4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57" y="4449826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33" name="Group 49">
            <a:extLst>
              <a:ext uri="{FF2B5EF4-FFF2-40B4-BE49-F238E27FC236}">
                <a16:creationId xmlns:a16="http://schemas.microsoft.com/office/drawing/2014/main" id="{918A7098-87CD-3642-AD36-459A8C3C0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804161"/>
              </p:ext>
            </p:extLst>
          </p:nvPr>
        </p:nvGraphicFramePr>
        <p:xfrm>
          <a:off x="5623845" y="3283013"/>
          <a:ext cx="4498975" cy="1431925"/>
        </p:xfrm>
        <a:graphic>
          <a:graphicData uri="http://schemas.openxmlformats.org/drawingml/2006/table">
            <a:tbl>
              <a:tblPr rtl="1"/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ص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 س ، ص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4" name="Text Box 87">
            <a:extLst>
              <a:ext uri="{FF2B5EF4-FFF2-40B4-BE49-F238E27FC236}">
                <a16:creationId xmlns:a16="http://schemas.microsoft.com/office/drawing/2014/main" id="{60295F0D-0064-2045-A09D-CA2A5C2F6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6582" y="3324288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B050"/>
                </a:solidFill>
              </a:rPr>
              <a:t>٠</a:t>
            </a:r>
            <a:endParaRPr lang="en-US" altLang="ar-SA" sz="2200" b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5" name="Text Box 87">
            <a:extLst>
              <a:ext uri="{FF2B5EF4-FFF2-40B4-BE49-F238E27FC236}">
                <a16:creationId xmlns:a16="http://schemas.microsoft.com/office/drawing/2014/main" id="{C4B58237-AC85-7D48-9470-43B495648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695" y="3319526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B050"/>
                </a:solidFill>
              </a:rPr>
              <a:t>٢</a:t>
            </a:r>
            <a:endParaRPr lang="en-US" altLang="ar-SA" sz="2200" b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6" name="Text Box 87">
            <a:extLst>
              <a:ext uri="{FF2B5EF4-FFF2-40B4-BE49-F238E27FC236}">
                <a16:creationId xmlns:a16="http://schemas.microsoft.com/office/drawing/2014/main" id="{6521959D-EF7A-304C-90DE-44203A421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6582" y="3792601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chemeClr val="accent6">
                    <a:lumMod val="50000"/>
                  </a:schemeClr>
                </a:solidFill>
              </a:rPr>
              <a:t>٢</a:t>
            </a:r>
            <a:endParaRPr lang="en-US" altLang="ar-SA" sz="2200" b="1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7" name="Text Box 87">
            <a:extLst>
              <a:ext uri="{FF2B5EF4-FFF2-40B4-BE49-F238E27FC236}">
                <a16:creationId xmlns:a16="http://schemas.microsoft.com/office/drawing/2014/main" id="{8FE7704A-84DD-0843-8DAD-66157B113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695" y="3787838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chemeClr val="accent6">
                    <a:lumMod val="50000"/>
                  </a:schemeClr>
                </a:solidFill>
              </a:rPr>
              <a:t>١</a:t>
            </a:r>
            <a:endParaRPr lang="en-US" altLang="ar-SA" sz="2200" b="1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8" name="Text Box 87">
            <a:extLst>
              <a:ext uri="{FF2B5EF4-FFF2-40B4-BE49-F238E27FC236}">
                <a16:creationId xmlns:a16="http://schemas.microsoft.com/office/drawing/2014/main" id="{22668AEF-DA65-8C4D-AB5B-21F950066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445" y="4260913"/>
            <a:ext cx="1549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chemeClr val="accent6">
                    <a:lumMod val="50000"/>
                  </a:schemeClr>
                </a:solidFill>
              </a:rPr>
              <a:t>( ٠ ، ٢ )</a:t>
            </a:r>
            <a:endParaRPr lang="en-US" altLang="ar-SA" sz="2200" b="1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9" name="Text Box 87">
            <a:extLst>
              <a:ext uri="{FF2B5EF4-FFF2-40B4-BE49-F238E27FC236}">
                <a16:creationId xmlns:a16="http://schemas.microsoft.com/office/drawing/2014/main" id="{1B6E6C72-73A3-BB4A-B240-A9B81D5F6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695" y="4256151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chemeClr val="accent6">
                    <a:lumMod val="50000"/>
                  </a:schemeClr>
                </a:solidFill>
              </a:rPr>
              <a:t>( ٢ ، ١ )</a:t>
            </a:r>
            <a:endParaRPr lang="en-US" altLang="ar-SA" sz="2200" b="1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0" name="Text Box 87">
            <a:extLst>
              <a:ext uri="{FF2B5EF4-FFF2-40B4-BE49-F238E27FC236}">
                <a16:creationId xmlns:a16="http://schemas.microsoft.com/office/drawing/2014/main" id="{66E6228D-F920-6648-9C71-504798E3E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920" y="2422588"/>
            <a:ext cx="46831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B050"/>
                </a:solidFill>
              </a:rPr>
              <a:t>اختر من عندك عددين لـ </a:t>
            </a:r>
            <a:r>
              <a:rPr lang="ar-SA" altLang="ar-SA" sz="2200" b="1" dirty="0" err="1">
                <a:solidFill>
                  <a:srgbClr val="00B050"/>
                </a:solidFill>
              </a:rPr>
              <a:t>س</a:t>
            </a:r>
            <a:r>
              <a:rPr lang="ar-SA" altLang="ar-SA" sz="2200" b="1" dirty="0">
                <a:solidFill>
                  <a:srgbClr val="00B050"/>
                </a:solidFill>
              </a:rPr>
              <a:t> وضعهما في الجدول</a:t>
            </a:r>
            <a:endParaRPr lang="en-US" altLang="ar-SA" sz="2200" b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" name="Text Box 87">
            <a:extLst>
              <a:ext uri="{FF2B5EF4-FFF2-40B4-BE49-F238E27FC236}">
                <a16:creationId xmlns:a16="http://schemas.microsoft.com/office/drawing/2014/main" id="{9BD8946A-A521-954C-8D69-CB585D1B0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132" y="4222813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( ٠ ، ٢ )</a:t>
            </a:r>
            <a:endParaRPr lang="en-US" altLang="ar-SA" sz="24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2" name="Text Box 87">
            <a:extLst>
              <a:ext uri="{FF2B5EF4-FFF2-40B4-BE49-F238E27FC236}">
                <a16:creationId xmlns:a16="http://schemas.microsoft.com/office/drawing/2014/main" id="{F32AE327-6E39-064F-8287-CE5AAF3B9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282" y="4186301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( ٢ ، ١ )</a:t>
            </a:r>
            <a:endParaRPr lang="en-US" altLang="ar-SA" sz="24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4" name="مربع نص 11">
            <a:extLst>
              <a:ext uri="{FF2B5EF4-FFF2-40B4-BE49-F238E27FC236}">
                <a16:creationId xmlns:a16="http://schemas.microsoft.com/office/drawing/2014/main" id="{970555BB-6CA7-4E43-A2C8-3B07D6242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21" y="1426431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٨/صـ٦٧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70F7D944-FEC4-9444-B018-9F3F750E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692" y="6356390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193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28112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31" grpId="0"/>
      <p:bldP spid="132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Rectangle 2">
            <a:extLst>
              <a:ext uri="{FF2B5EF4-FFF2-40B4-BE49-F238E27FC236}">
                <a16:creationId xmlns:a16="http://schemas.microsoft.com/office/drawing/2014/main" id="{83895FF6-6632-1C44-A82A-651443DC6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753" y="1498433"/>
            <a:ext cx="8748713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حدد إذا كانت المعادلة فيما يأتي خطية أم لا ، وإذا كانت كذلك فاكتبها بالصورة القياسية </a:t>
            </a:r>
            <a:endParaRPr lang="en-US" altLang="ar-SA" sz="2400" b="1" dirty="0"/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53E43899-3AED-3841-BE1D-F0B87B1F7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2378" y="3668546"/>
            <a:ext cx="270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٥ س + ص</a:t>
            </a:r>
            <a:r>
              <a:rPr lang="ar-SA" altLang="ar-SA" sz="2800" b="1" baseline="46000">
                <a:solidFill>
                  <a:srgbClr val="002060"/>
                </a:solidFill>
              </a:rPr>
              <a:t>٢</a:t>
            </a:r>
            <a:r>
              <a:rPr lang="ar-SA" altLang="ar-SA" sz="2400" b="1">
                <a:solidFill>
                  <a:srgbClr val="002060"/>
                </a:solidFill>
              </a:rPr>
              <a:t> = ٢٥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1F8F2175-604B-D443-8BE1-AC6CA99FD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428" y="2541421"/>
            <a:ext cx="27019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الصورة القياسية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ar-SA" altLang="ar-SA" sz="24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أس + ب ص = </a:t>
            </a:r>
            <a:r>
              <a:rPr lang="ar-SA" altLang="ar-SA" sz="2400" b="1" dirty="0" err="1">
                <a:solidFill>
                  <a:srgbClr val="002060"/>
                </a:solidFill>
              </a:rPr>
              <a:t>ج</a:t>
            </a:r>
            <a:r>
              <a:rPr lang="ar-SA" altLang="ar-SA" sz="2400" b="1" dirty="0">
                <a:solidFill>
                  <a:srgbClr val="002060"/>
                </a:solidFill>
              </a:rPr>
              <a:t>ـ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B94E3CAC-FD64-6D4D-9E82-0BD0350C3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078" y="5025858"/>
            <a:ext cx="406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أي أن المعادلة ليست خطية 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grpSp>
        <p:nvGrpSpPr>
          <p:cNvPr id="113" name="Group 17">
            <a:extLst>
              <a:ext uri="{FF2B5EF4-FFF2-40B4-BE49-F238E27FC236}">
                <a16:creationId xmlns:a16="http://schemas.microsoft.com/office/drawing/2014/main" id="{26BFEBE4-E5F4-3045-B558-7A74C441B3D8}"/>
              </a:ext>
            </a:extLst>
          </p:cNvPr>
          <p:cNvGrpSpPr>
            <a:grpSpLocks/>
          </p:cNvGrpSpPr>
          <p:nvPr/>
        </p:nvGrpSpPr>
        <p:grpSpPr bwMode="auto">
          <a:xfrm>
            <a:off x="3783366" y="2901783"/>
            <a:ext cx="5041900" cy="793750"/>
            <a:chOff x="1405" y="1366"/>
            <a:chExt cx="3176" cy="500"/>
          </a:xfrm>
        </p:grpSpPr>
        <p:grpSp>
          <p:nvGrpSpPr>
            <p:cNvPr id="114" name="Group 12">
              <a:extLst>
                <a:ext uri="{FF2B5EF4-FFF2-40B4-BE49-F238E27FC236}">
                  <a16:creationId xmlns:a16="http://schemas.microsoft.com/office/drawing/2014/main" id="{107AD3BC-3BBA-194B-B776-101CCC34C4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5" y="1661"/>
              <a:ext cx="3176" cy="205"/>
              <a:chOff x="1020" y="2976"/>
              <a:chExt cx="1996" cy="205"/>
            </a:xfrm>
          </p:grpSpPr>
          <p:sp>
            <p:nvSpPr>
              <p:cNvPr id="116" name="Line 13">
                <a:extLst>
                  <a:ext uri="{FF2B5EF4-FFF2-40B4-BE49-F238E27FC236}">
                    <a16:creationId xmlns:a16="http://schemas.microsoft.com/office/drawing/2014/main" id="{37905215-ECE1-D94D-B756-81F887DEB0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0" y="2976"/>
                <a:ext cx="19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117" name="Line 14">
                <a:extLst>
                  <a:ext uri="{FF2B5EF4-FFF2-40B4-BE49-F238E27FC236}">
                    <a16:creationId xmlns:a16="http://schemas.microsoft.com/office/drawing/2014/main" id="{8126B083-8120-B444-86DF-942EEF0A3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6" y="2976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118" name="Line 15">
                <a:extLst>
                  <a:ext uri="{FF2B5EF4-FFF2-40B4-BE49-F238E27FC236}">
                    <a16:creationId xmlns:a16="http://schemas.microsoft.com/office/drawing/2014/main" id="{AEBBD569-4C55-3743-B812-9D1537174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2976"/>
                <a:ext cx="0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15" name="Text Box 87">
              <a:extLst>
                <a:ext uri="{FF2B5EF4-FFF2-40B4-BE49-F238E27FC236}">
                  <a16:creationId xmlns:a16="http://schemas.microsoft.com/office/drawing/2014/main" id="{7CD16ADE-76E5-6F46-8131-F654312B3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0" y="1366"/>
              <a:ext cx="1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غير متشابهين</a:t>
              </a:r>
              <a:endParaRPr lang="en-US" altLang="ar-SA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19" name="مربع نص 11">
            <a:extLst>
              <a:ext uri="{FF2B5EF4-FFF2-40B4-BE49-F238E27FC236}">
                <a16:creationId xmlns:a16="http://schemas.microsoft.com/office/drawing/2014/main" id="{57CB6312-4CE3-8645-885B-AF1559E47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9699" y="2382673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٩/صـ٦٧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5168AE7E-F479-6C41-9108-A86D0E96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217" y="6381815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194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42976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/>
      <p:bldP spid="110" grpId="0"/>
      <p:bldP spid="1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Rectangle 2">
            <a:extLst>
              <a:ext uri="{FF2B5EF4-FFF2-40B4-BE49-F238E27FC236}">
                <a16:creationId xmlns:a16="http://schemas.microsoft.com/office/drawing/2014/main" id="{3C94C0A4-C18E-0046-B6F0-5655276E3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605" y="1276742"/>
            <a:ext cx="8748713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حدد إذا كانت المعادلة فيما يأتي خطية أم لا ، وإذا كانت كذلك فاكتبها بالصورة القياسية </a:t>
            </a:r>
            <a:endParaRPr lang="en-US" altLang="ar-SA" sz="2400" b="1" dirty="0"/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6E7197C6-4F5D-164C-BB4E-7F5E25D6E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605" y="3435742"/>
            <a:ext cx="270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٨ + ص = ٤ س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1F9BDBEE-154A-0548-85DB-F5C2FDB2A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280" y="2319730"/>
            <a:ext cx="27019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الصورة القياسية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ar-SA" altLang="ar-SA" sz="2400" b="1" dirty="0">
              <a:solidFill>
                <a:srgbClr val="011893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أس + ب ص = </a:t>
            </a:r>
            <a:r>
              <a:rPr lang="ar-SA" altLang="ar-SA" sz="2400" b="1" dirty="0" err="1">
                <a:solidFill>
                  <a:srgbClr val="011893"/>
                </a:solidFill>
              </a:rPr>
              <a:t>ج</a:t>
            </a:r>
            <a:r>
              <a:rPr lang="ar-SA" altLang="ar-SA" sz="2400" b="1" dirty="0">
                <a:solidFill>
                  <a:srgbClr val="011893"/>
                </a:solidFill>
              </a:rPr>
              <a:t>ـ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E5010198-F4AC-E643-9266-A5701B04B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6555" y="4732730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الحدود متشابهة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grpSp>
        <p:nvGrpSpPr>
          <p:cNvPr id="113" name="Group 16">
            <a:extLst>
              <a:ext uri="{FF2B5EF4-FFF2-40B4-BE49-F238E27FC236}">
                <a16:creationId xmlns:a16="http://schemas.microsoft.com/office/drawing/2014/main" id="{A71A3652-CFFE-1949-B6D0-3A2DB4829BA8}"/>
              </a:ext>
            </a:extLst>
          </p:cNvPr>
          <p:cNvGrpSpPr>
            <a:grpSpLocks/>
          </p:cNvGrpSpPr>
          <p:nvPr/>
        </p:nvGrpSpPr>
        <p:grpSpPr bwMode="auto">
          <a:xfrm>
            <a:off x="4925355" y="3146817"/>
            <a:ext cx="2952750" cy="325438"/>
            <a:chOff x="1020" y="2976"/>
            <a:chExt cx="1996" cy="205"/>
          </a:xfrm>
        </p:grpSpPr>
        <p:sp>
          <p:nvSpPr>
            <p:cNvPr id="114" name="Line 17">
              <a:extLst>
                <a:ext uri="{FF2B5EF4-FFF2-40B4-BE49-F238E27FC236}">
                  <a16:creationId xmlns:a16="http://schemas.microsoft.com/office/drawing/2014/main" id="{A5710A3B-3B6D-C145-90A8-F2743FAEBD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0" y="2976"/>
              <a:ext cx="19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5" name="Line 18">
              <a:extLst>
                <a:ext uri="{FF2B5EF4-FFF2-40B4-BE49-F238E27FC236}">
                  <a16:creationId xmlns:a16="http://schemas.microsoft.com/office/drawing/2014/main" id="{E3389CC3-3F0E-544C-8990-AB0F9A6B11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6" name="Line 19">
              <a:extLst>
                <a:ext uri="{FF2B5EF4-FFF2-40B4-BE49-F238E27FC236}">
                  <a16:creationId xmlns:a16="http://schemas.microsoft.com/office/drawing/2014/main" id="{05420358-7307-0540-88D8-09BE8F1E02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</p:grpSp>
      <p:grpSp>
        <p:nvGrpSpPr>
          <p:cNvPr id="117" name="Group 20">
            <a:extLst>
              <a:ext uri="{FF2B5EF4-FFF2-40B4-BE49-F238E27FC236}">
                <a16:creationId xmlns:a16="http://schemas.microsoft.com/office/drawing/2014/main" id="{1B3507B0-B459-454B-82E8-3DC199C33B79}"/>
              </a:ext>
            </a:extLst>
          </p:cNvPr>
          <p:cNvGrpSpPr>
            <a:grpSpLocks/>
          </p:cNvGrpSpPr>
          <p:nvPr/>
        </p:nvGrpSpPr>
        <p:grpSpPr bwMode="auto">
          <a:xfrm>
            <a:off x="3917293" y="3146817"/>
            <a:ext cx="4789487" cy="325438"/>
            <a:chOff x="1020" y="2976"/>
            <a:chExt cx="1996" cy="205"/>
          </a:xfrm>
        </p:grpSpPr>
        <p:sp>
          <p:nvSpPr>
            <p:cNvPr id="118" name="Line 21">
              <a:extLst>
                <a:ext uri="{FF2B5EF4-FFF2-40B4-BE49-F238E27FC236}">
                  <a16:creationId xmlns:a16="http://schemas.microsoft.com/office/drawing/2014/main" id="{54342F35-E5B7-0348-A8E3-14E46790A1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0" y="2976"/>
              <a:ext cx="19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9" name="Line 22">
              <a:extLst>
                <a:ext uri="{FF2B5EF4-FFF2-40B4-BE49-F238E27FC236}">
                  <a16:creationId xmlns:a16="http://schemas.microsoft.com/office/drawing/2014/main" id="{333F79F5-FD24-5B4B-AB7C-737867BB19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0" name="Line 23">
              <a:extLst>
                <a:ext uri="{FF2B5EF4-FFF2-40B4-BE49-F238E27FC236}">
                  <a16:creationId xmlns:a16="http://schemas.microsoft.com/office/drawing/2014/main" id="{398AC08E-6951-A141-BD66-2CDE9BE870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</p:grpSp>
      <p:grpSp>
        <p:nvGrpSpPr>
          <p:cNvPr id="121" name="Group 24">
            <a:extLst>
              <a:ext uri="{FF2B5EF4-FFF2-40B4-BE49-F238E27FC236}">
                <a16:creationId xmlns:a16="http://schemas.microsoft.com/office/drawing/2014/main" id="{18CA65BA-6D03-7E4F-BED6-B86A8407C2AC}"/>
              </a:ext>
            </a:extLst>
          </p:cNvPr>
          <p:cNvGrpSpPr>
            <a:grpSpLocks/>
          </p:cNvGrpSpPr>
          <p:nvPr/>
        </p:nvGrpSpPr>
        <p:grpSpPr bwMode="auto">
          <a:xfrm>
            <a:off x="3341030" y="3146817"/>
            <a:ext cx="5976938" cy="325438"/>
            <a:chOff x="1020" y="2976"/>
            <a:chExt cx="1996" cy="205"/>
          </a:xfrm>
        </p:grpSpPr>
        <p:sp>
          <p:nvSpPr>
            <p:cNvPr id="122" name="Line 25">
              <a:extLst>
                <a:ext uri="{FF2B5EF4-FFF2-40B4-BE49-F238E27FC236}">
                  <a16:creationId xmlns:a16="http://schemas.microsoft.com/office/drawing/2014/main" id="{88A7E3AB-F802-E947-A171-EF44A68EF0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0" y="2976"/>
              <a:ext cx="19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3" name="Line 26">
              <a:extLst>
                <a:ext uri="{FF2B5EF4-FFF2-40B4-BE49-F238E27FC236}">
                  <a16:creationId xmlns:a16="http://schemas.microsoft.com/office/drawing/2014/main" id="{3964F6ED-B27E-CE4A-8F02-3B326C1C86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4" name="Line 27">
              <a:extLst>
                <a:ext uri="{FF2B5EF4-FFF2-40B4-BE49-F238E27FC236}">
                  <a16:creationId xmlns:a16="http://schemas.microsoft.com/office/drawing/2014/main" id="{2CD67485-F82D-D64F-95F9-1CEDBEB06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</p:grpSp>
      <p:sp>
        <p:nvSpPr>
          <p:cNvPr id="125" name="Text Box 87">
            <a:extLst>
              <a:ext uri="{FF2B5EF4-FFF2-40B4-BE49-F238E27FC236}">
                <a16:creationId xmlns:a16="http://schemas.microsoft.com/office/drawing/2014/main" id="{2DE7DD64-0DEE-9C40-A50F-1E9C898F6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6555" y="5678880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أي أن المعادلة خطية 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26" name="مربع نص 11">
            <a:extLst>
              <a:ext uri="{FF2B5EF4-FFF2-40B4-BE49-F238E27FC236}">
                <a16:creationId xmlns:a16="http://schemas.microsoft.com/office/drawing/2014/main" id="{C6CB2ECF-1DD3-2249-B6BB-9D872D926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097" y="2197153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١٠/صـ٦٧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7B6A7646-CF11-8B43-9B6C-2CEC37DC1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7093" y="6339645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195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19377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/>
      <p:bldP spid="110" grpId="0"/>
      <p:bldP spid="111" grpId="0"/>
      <p:bldP spid="1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Rectangle 2">
            <a:extLst>
              <a:ext uri="{FF2B5EF4-FFF2-40B4-BE49-F238E27FC236}">
                <a16:creationId xmlns:a16="http://schemas.microsoft.com/office/drawing/2014/main" id="{8A2D7C87-5203-F344-BC62-3B9838822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078" y="1844834"/>
            <a:ext cx="8748713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حدد إذا كانت المعادلة فيما يأتي خطية أم لا ، وإذا كانت كذلك فاكتبها بالصورة القياسية </a:t>
            </a:r>
            <a:endParaRPr lang="en-US" altLang="ar-SA" sz="2400" b="1" dirty="0"/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33766E8B-91AE-8249-8C77-2EEA6CCB6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703" y="4003834"/>
            <a:ext cx="270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٩ س ص ــ ٦ س = ٧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6441A263-29DF-FC4A-8C4D-3B4D23D4E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753" y="2902109"/>
            <a:ext cx="27019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الصورة القياسية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ar-SA" altLang="ar-SA" sz="24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أس + ب ص = </a:t>
            </a:r>
            <a:r>
              <a:rPr lang="ar-SA" altLang="ar-SA" sz="2400" b="1" dirty="0" err="1">
                <a:solidFill>
                  <a:srgbClr val="002060"/>
                </a:solidFill>
              </a:rPr>
              <a:t>ج</a:t>
            </a:r>
            <a:r>
              <a:rPr lang="ar-SA" altLang="ar-SA" sz="2400" b="1" dirty="0">
                <a:solidFill>
                  <a:srgbClr val="002060"/>
                </a:solidFill>
              </a:rPr>
              <a:t>ـ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F242B21E-F069-324B-8AE1-B6416550C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403" y="5264309"/>
            <a:ext cx="406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أي أن المعادلة ليست خطية </a:t>
            </a:r>
            <a:endParaRPr lang="en-US" altLang="ar-SA" sz="2400" b="1" dirty="0">
              <a:solidFill>
                <a:srgbClr val="0070C0"/>
              </a:solidFill>
            </a:endParaRPr>
          </a:p>
        </p:txBody>
      </p:sp>
      <p:pic>
        <p:nvPicPr>
          <p:cNvPr id="112" name="Picture 14">
            <a:extLst>
              <a:ext uri="{FF2B5EF4-FFF2-40B4-BE49-F238E27FC236}">
                <a16:creationId xmlns:a16="http://schemas.microsoft.com/office/drawing/2014/main" id="{7B269460-6D0E-7140-9C3E-4FE8F229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16" y="1195547"/>
            <a:ext cx="39084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" name="Group 23">
            <a:extLst>
              <a:ext uri="{FF2B5EF4-FFF2-40B4-BE49-F238E27FC236}">
                <a16:creationId xmlns:a16="http://schemas.microsoft.com/office/drawing/2014/main" id="{7C6AA612-DF6F-924D-AEDC-363F5FBD78AF}"/>
              </a:ext>
            </a:extLst>
          </p:cNvPr>
          <p:cNvGrpSpPr>
            <a:grpSpLocks/>
          </p:cNvGrpSpPr>
          <p:nvPr/>
        </p:nvGrpSpPr>
        <p:grpSpPr bwMode="auto">
          <a:xfrm>
            <a:off x="4396003" y="3248184"/>
            <a:ext cx="5507038" cy="1223963"/>
            <a:chOff x="1860" y="1366"/>
            <a:chExt cx="3469" cy="771"/>
          </a:xfrm>
        </p:grpSpPr>
        <p:grpSp>
          <p:nvGrpSpPr>
            <p:cNvPr id="114" name="Group 15">
              <a:extLst>
                <a:ext uri="{FF2B5EF4-FFF2-40B4-BE49-F238E27FC236}">
                  <a16:creationId xmlns:a16="http://schemas.microsoft.com/office/drawing/2014/main" id="{FA95CB80-3AF6-AE45-806C-DBCC8217B5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2" y="1366"/>
              <a:ext cx="3040" cy="500"/>
              <a:chOff x="1405" y="1366"/>
              <a:chExt cx="3176" cy="500"/>
            </a:xfrm>
          </p:grpSpPr>
          <p:grpSp>
            <p:nvGrpSpPr>
              <p:cNvPr id="117" name="Group 16">
                <a:extLst>
                  <a:ext uri="{FF2B5EF4-FFF2-40B4-BE49-F238E27FC236}">
                    <a16:creationId xmlns:a16="http://schemas.microsoft.com/office/drawing/2014/main" id="{91F66F26-11C1-BC4F-BB52-2E03D2F5D1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05" y="1661"/>
                <a:ext cx="3176" cy="205"/>
                <a:chOff x="1020" y="2976"/>
                <a:chExt cx="1996" cy="205"/>
              </a:xfrm>
            </p:grpSpPr>
            <p:sp>
              <p:nvSpPr>
                <p:cNvPr id="119" name="Line 17">
                  <a:extLst>
                    <a:ext uri="{FF2B5EF4-FFF2-40B4-BE49-F238E27FC236}">
                      <a16:creationId xmlns:a16="http://schemas.microsoft.com/office/drawing/2014/main" id="{3925772B-53C5-1647-AB2C-3A5B0E1CAC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20" y="2976"/>
                  <a:ext cx="19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0" name="Line 18">
                  <a:extLst>
                    <a:ext uri="{FF2B5EF4-FFF2-40B4-BE49-F238E27FC236}">
                      <a16:creationId xmlns:a16="http://schemas.microsoft.com/office/drawing/2014/main" id="{C302E091-224A-E648-AFC0-299C68C63A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16" y="2976"/>
                  <a:ext cx="0" cy="20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1" name="Line 19">
                  <a:extLst>
                    <a:ext uri="{FF2B5EF4-FFF2-40B4-BE49-F238E27FC236}">
                      <a16:creationId xmlns:a16="http://schemas.microsoft.com/office/drawing/2014/main" id="{77BB0DCA-4CAA-E549-91AB-7C07C9353D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0" y="2976"/>
                  <a:ext cx="0" cy="20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18" name="Text Box 87">
                <a:extLst>
                  <a:ext uri="{FF2B5EF4-FFF2-40B4-BE49-F238E27FC236}">
                    <a16:creationId xmlns:a16="http://schemas.microsoft.com/office/drawing/2014/main" id="{4FF70250-E150-B840-8B1D-465448BBCB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0" y="1366"/>
                <a:ext cx="11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C00000"/>
                    </a:solidFill>
                  </a:rPr>
                  <a:t>غير متشابهين</a:t>
                </a:r>
                <a:endParaRPr lang="en-US" altLang="ar-SA" sz="24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15" name="Rectangle 21">
              <a:extLst>
                <a:ext uri="{FF2B5EF4-FFF2-40B4-BE49-F238E27FC236}">
                  <a16:creationId xmlns:a16="http://schemas.microsoft.com/office/drawing/2014/main" id="{8214BF87-38BA-7E45-9FB3-61E322EB9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2" y="1842"/>
              <a:ext cx="657" cy="29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02060"/>
                </a:solidFill>
              </a:endParaRPr>
            </a:p>
          </p:txBody>
        </p:sp>
        <p:sp>
          <p:nvSpPr>
            <p:cNvPr id="116" name="Rectangle 22">
              <a:extLst>
                <a:ext uri="{FF2B5EF4-FFF2-40B4-BE49-F238E27FC236}">
                  <a16:creationId xmlns:a16="http://schemas.microsoft.com/office/drawing/2014/main" id="{C25316F5-AB54-6D4C-883D-9B929FABB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0" y="1842"/>
              <a:ext cx="340" cy="29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02060"/>
                </a:solidFill>
              </a:endParaRPr>
            </a:p>
          </p:txBody>
        </p:sp>
      </p:grpSp>
      <p:sp>
        <p:nvSpPr>
          <p:cNvPr id="122" name="مربع نص 11">
            <a:extLst>
              <a:ext uri="{FF2B5EF4-FFF2-40B4-BE49-F238E27FC236}">
                <a16:creationId xmlns:a16="http://schemas.microsoft.com/office/drawing/2014/main" id="{63690879-50FB-6A41-9F6E-DE72D1B0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940" y="1299862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١١/صـ٦٧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2591B776-7263-4C42-A4FC-C1511052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7093" y="6368610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196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7944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/>
      <p:bldP spid="110" grpId="0"/>
      <p:bldP spid="1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Rectangle 2">
            <a:extLst>
              <a:ext uri="{FF2B5EF4-FFF2-40B4-BE49-F238E27FC236}">
                <a16:creationId xmlns:a16="http://schemas.microsoft.com/office/drawing/2014/main" id="{FE7EC62F-DC18-0A48-858A-4FFC1E01D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611" y="1473057"/>
            <a:ext cx="4465637" cy="720725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أوجد المقطعين السيني والصادي لما يلي :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pic>
        <p:nvPicPr>
          <p:cNvPr id="110" name="Picture 14">
            <a:extLst>
              <a:ext uri="{FF2B5EF4-FFF2-40B4-BE49-F238E27FC236}">
                <a16:creationId xmlns:a16="http://schemas.microsoft.com/office/drawing/2014/main" id="{70B6C5BF-E1E5-3146-B131-2C3795DAF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86" y="3181207"/>
            <a:ext cx="245586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AutoShape 11">
            <a:extLst>
              <a:ext uri="{FF2B5EF4-FFF2-40B4-BE49-F238E27FC236}">
                <a16:creationId xmlns:a16="http://schemas.microsoft.com/office/drawing/2014/main" id="{0F072E47-A163-A44B-8040-3D6F3AF67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1148" y="3922569"/>
            <a:ext cx="2189163" cy="719138"/>
          </a:xfrm>
          <a:prstGeom prst="wedgeRoundRectCallout">
            <a:avLst>
              <a:gd name="adj1" fmla="val -104968"/>
              <a:gd name="adj2" fmla="val 65009"/>
              <a:gd name="adj3" fmla="val 16667"/>
            </a:avLst>
          </a:prstGeom>
          <a:solidFill>
            <a:srgbClr val="FFFF99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المقطع السيني ٣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</p:txBody>
      </p:sp>
      <p:sp>
        <p:nvSpPr>
          <p:cNvPr id="112" name="AutoShape 12">
            <a:extLst>
              <a:ext uri="{FF2B5EF4-FFF2-40B4-BE49-F238E27FC236}">
                <a16:creationId xmlns:a16="http://schemas.microsoft.com/office/drawing/2014/main" id="{F9B27EC0-8CB3-9A40-BEFB-B02214E4F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873" y="3260582"/>
            <a:ext cx="2592388" cy="625475"/>
          </a:xfrm>
          <a:prstGeom prst="wedgeRoundRectCallout">
            <a:avLst>
              <a:gd name="adj1" fmla="val 118097"/>
              <a:gd name="adj2" fmla="val 35023"/>
              <a:gd name="adj3" fmla="val 16667"/>
            </a:avLst>
          </a:prstGeom>
          <a:solidFill>
            <a:srgbClr val="FFFF99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المقطع الصادي ٤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</p:txBody>
      </p:sp>
      <p:sp>
        <p:nvSpPr>
          <p:cNvPr id="113" name="مربع نص 11">
            <a:extLst>
              <a:ext uri="{FF2B5EF4-FFF2-40B4-BE49-F238E27FC236}">
                <a16:creationId xmlns:a16="http://schemas.microsoft.com/office/drawing/2014/main" id="{31932105-3E76-1443-9CE7-FE9C880DE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414" y="1433801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70C0"/>
                </a:solidFill>
              </a:rPr>
              <a:t>١٥/صـ٦٧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B9F6F6AA-B529-714B-99B7-4400C1C20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105" y="6371903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197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94780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1" grpId="0" animBg="1"/>
      <p:bldP spid="1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Rectangle 2">
            <a:extLst>
              <a:ext uri="{FF2B5EF4-FFF2-40B4-BE49-F238E27FC236}">
                <a16:creationId xmlns:a16="http://schemas.microsoft.com/office/drawing/2014/main" id="{9FC24C8D-A83B-5442-A587-5ADE73CA5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832" y="1210737"/>
            <a:ext cx="4465637" cy="720725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أوجد المقطعين السيني والصادي لما يلي :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pic>
        <p:nvPicPr>
          <p:cNvPr id="110" name="Picture 7">
            <a:extLst>
              <a:ext uri="{FF2B5EF4-FFF2-40B4-BE49-F238E27FC236}">
                <a16:creationId xmlns:a16="http://schemas.microsoft.com/office/drawing/2014/main" id="{457D5311-17FA-EC44-B50E-65470434E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32" y="2579162"/>
            <a:ext cx="20161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AutoShape 5">
            <a:extLst>
              <a:ext uri="{FF2B5EF4-FFF2-40B4-BE49-F238E27FC236}">
                <a16:creationId xmlns:a16="http://schemas.microsoft.com/office/drawing/2014/main" id="{226398CE-B488-FE48-863A-1B58DD3AD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419" y="3658662"/>
            <a:ext cx="2297113" cy="719137"/>
          </a:xfrm>
          <a:prstGeom prst="wedgeRoundRectCallout">
            <a:avLst>
              <a:gd name="adj1" fmla="val -91949"/>
              <a:gd name="adj2" fmla="val -4745"/>
              <a:gd name="adj3" fmla="val 16667"/>
            </a:avLst>
          </a:prstGeom>
          <a:solidFill>
            <a:srgbClr val="FFFF99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المقطع السيني ــ ٢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 dirty="0"/>
          </a:p>
        </p:txBody>
      </p:sp>
      <p:sp>
        <p:nvSpPr>
          <p:cNvPr id="112" name="AutoShape 6">
            <a:extLst>
              <a:ext uri="{FF2B5EF4-FFF2-40B4-BE49-F238E27FC236}">
                <a16:creationId xmlns:a16="http://schemas.microsoft.com/office/drawing/2014/main" id="{A8885521-4D51-B749-ADF8-1B5C573F9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532" y="4509562"/>
            <a:ext cx="2592387" cy="625475"/>
          </a:xfrm>
          <a:prstGeom prst="wedgeRoundRectCallout">
            <a:avLst>
              <a:gd name="adj1" fmla="val 101009"/>
              <a:gd name="adj2" fmla="val 32486"/>
              <a:gd name="adj3" fmla="val 16667"/>
            </a:avLst>
          </a:prstGeom>
          <a:solidFill>
            <a:srgbClr val="FFFF99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المقطع الصادي ٢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 dirty="0"/>
          </a:p>
        </p:txBody>
      </p:sp>
      <p:sp>
        <p:nvSpPr>
          <p:cNvPr id="113" name="مربع نص 11">
            <a:extLst>
              <a:ext uri="{FF2B5EF4-FFF2-40B4-BE49-F238E27FC236}">
                <a16:creationId xmlns:a16="http://schemas.microsoft.com/office/drawing/2014/main" id="{22DE31C8-975E-EE48-B8E1-D0EB31549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70" y="1457422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١٦/صـ٦٧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C4A75A84-B910-A94D-92DC-C7FD1CE8B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70" y="6396119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198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07326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1" grpId="0" animBg="1"/>
      <p:bldP spid="1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9" name="Rectangle 2">
            <a:extLst>
              <a:ext uri="{FF2B5EF4-FFF2-40B4-BE49-F238E27FC236}">
                <a16:creationId xmlns:a16="http://schemas.microsoft.com/office/drawing/2014/main" id="{2843D158-8B03-7649-8FAE-AC329F9CA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632" y="809475"/>
            <a:ext cx="7958137" cy="720725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مثل المعادلة  ص = ٤ + ٢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 بيانيا باستعمال المقطعين السيني والصادي .</a:t>
            </a:r>
            <a:endParaRPr lang="en-US" altLang="ar-SA" sz="2400" b="1" dirty="0"/>
          </a:p>
        </p:txBody>
      </p:sp>
      <p:sp>
        <p:nvSpPr>
          <p:cNvPr id="114" name="AutoShape 3">
            <a:extLst>
              <a:ext uri="{FF2B5EF4-FFF2-40B4-BE49-F238E27FC236}">
                <a16:creationId xmlns:a16="http://schemas.microsoft.com/office/drawing/2014/main" id="{F671DD50-E306-E347-A5E3-291758D7F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5007" y="1744513"/>
            <a:ext cx="4032250" cy="24082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8AB15582-2AD4-7742-9DB1-84EB62A0D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807" y="1852463"/>
            <a:ext cx="35639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B050"/>
                </a:solidFill>
              </a:rPr>
              <a:t>لإيجاد المقطع السيني نضع ص = ٠</a:t>
            </a:r>
            <a:endParaRPr lang="en-US" altLang="ar-SA" sz="2200" b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0C8D0DEF-1BD0-6341-BA89-D5A6FBFFD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919" y="2301725"/>
            <a:ext cx="26304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        = ٤ + ٢ س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913DFE81-C129-F44C-BC73-0AD2B9E11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5407" y="2300138"/>
            <a:ext cx="5429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ص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F322AB86-C854-EA4C-8DFB-32A232289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019" y="2825600"/>
            <a:ext cx="26304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ــ ٤ = ٢ س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FDC685C8-BD2B-F643-9EFD-82966380C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2069" y="2285850"/>
            <a:ext cx="86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( ٠ )</a:t>
            </a:r>
            <a:endParaRPr lang="en-US" altLang="ar-SA" sz="24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0" name="AutoShape 9">
            <a:extLst>
              <a:ext uri="{FF2B5EF4-FFF2-40B4-BE49-F238E27FC236}">
                <a16:creationId xmlns:a16="http://schemas.microsoft.com/office/drawing/2014/main" id="{49816C8E-2AA4-1A4A-9B19-42C68C98C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377" y="4209729"/>
            <a:ext cx="4032250" cy="224270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5160E7A7-18E9-944C-8607-8AA623067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5369" y="4444850"/>
            <a:ext cx="3635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B050"/>
                </a:solidFill>
              </a:rPr>
              <a:t>لإيجاد المقطع الصادي نضع </a:t>
            </a:r>
            <a:r>
              <a:rPr lang="ar-SA" altLang="ar-SA" sz="2200" b="1" dirty="0" err="1">
                <a:solidFill>
                  <a:srgbClr val="00B050"/>
                </a:solidFill>
              </a:rPr>
              <a:t>س</a:t>
            </a:r>
            <a:r>
              <a:rPr lang="ar-SA" altLang="ar-SA" sz="2200" b="1" dirty="0">
                <a:solidFill>
                  <a:srgbClr val="00B050"/>
                </a:solidFill>
              </a:rPr>
              <a:t> = ٠</a:t>
            </a:r>
            <a:endParaRPr lang="en-US" altLang="ar-SA" sz="2200" b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E80F442B-180A-6045-BC0F-F035BAC24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019" y="4948088"/>
            <a:ext cx="28463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11893"/>
                </a:solidFill>
              </a:rPr>
              <a:t>ص = ٤ + ٢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3" name="Text Box 87">
            <a:extLst>
              <a:ext uri="{FF2B5EF4-FFF2-40B4-BE49-F238E27FC236}">
                <a16:creationId xmlns:a16="http://schemas.microsoft.com/office/drawing/2014/main" id="{8BFE7BD0-6538-CD48-AF7B-59C47907D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2569" y="4913163"/>
            <a:ext cx="5429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س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4" name="Text Box 87">
            <a:extLst>
              <a:ext uri="{FF2B5EF4-FFF2-40B4-BE49-F238E27FC236}">
                <a16:creationId xmlns:a16="http://schemas.microsoft.com/office/drawing/2014/main" id="{30A5AFAB-0B87-AE4D-844E-2F99E9131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587" y="4939505"/>
            <a:ext cx="7530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( ٠ )</a:t>
            </a:r>
            <a:endParaRPr lang="en-US" altLang="ar-SA" sz="24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25" name="Group 14">
            <a:extLst>
              <a:ext uri="{FF2B5EF4-FFF2-40B4-BE49-F238E27FC236}">
                <a16:creationId xmlns:a16="http://schemas.microsoft.com/office/drawing/2014/main" id="{F5D643FD-4EBF-DB49-80EC-D5A2F6BF5DB7}"/>
              </a:ext>
            </a:extLst>
          </p:cNvPr>
          <p:cNvGrpSpPr>
            <a:grpSpLocks/>
          </p:cNvGrpSpPr>
          <p:nvPr/>
        </p:nvGrpSpPr>
        <p:grpSpPr bwMode="auto">
          <a:xfrm>
            <a:off x="1980232" y="2001688"/>
            <a:ext cx="3625850" cy="3890962"/>
            <a:chOff x="505" y="1233"/>
            <a:chExt cx="2284" cy="2451"/>
          </a:xfrm>
        </p:grpSpPr>
        <p:sp>
          <p:nvSpPr>
            <p:cNvPr id="126" name="Line 15">
              <a:extLst>
                <a:ext uri="{FF2B5EF4-FFF2-40B4-BE49-F238E27FC236}">
                  <a16:creationId xmlns:a16="http://schemas.microsoft.com/office/drawing/2014/main" id="{171CB3E1-ACD1-054F-833D-5DD54F33C2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6" y="1475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7" name="Line 16">
              <a:extLst>
                <a:ext uri="{FF2B5EF4-FFF2-40B4-BE49-F238E27FC236}">
                  <a16:creationId xmlns:a16="http://schemas.microsoft.com/office/drawing/2014/main" id="{5234030D-DAA7-0F4E-8A0A-1D9D4793B5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2931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8" name="Rectangle 17">
              <a:extLst>
                <a:ext uri="{FF2B5EF4-FFF2-40B4-BE49-F238E27FC236}">
                  <a16:creationId xmlns:a16="http://schemas.microsoft.com/office/drawing/2014/main" id="{B4D872CF-4F2C-354D-AC3A-41F57CBA2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" y="1480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11893"/>
                </a:solidFill>
              </a:endParaRPr>
            </a:p>
          </p:txBody>
        </p:sp>
        <p:sp>
          <p:nvSpPr>
            <p:cNvPr id="129" name="Line 18">
              <a:extLst>
                <a:ext uri="{FF2B5EF4-FFF2-40B4-BE49-F238E27FC236}">
                  <a16:creationId xmlns:a16="http://schemas.microsoft.com/office/drawing/2014/main" id="{25B7091A-8A5D-3F49-936D-6D998D52E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8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0" name="Line 19">
              <a:extLst>
                <a:ext uri="{FF2B5EF4-FFF2-40B4-BE49-F238E27FC236}">
                  <a16:creationId xmlns:a16="http://schemas.microsoft.com/office/drawing/2014/main" id="{C8DDBBA5-DC61-CB42-9D53-6C2D5B5268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1" name="Line 20">
              <a:extLst>
                <a:ext uri="{FF2B5EF4-FFF2-40B4-BE49-F238E27FC236}">
                  <a16:creationId xmlns:a16="http://schemas.microsoft.com/office/drawing/2014/main" id="{16F92658-31C6-D547-A8A2-2E2A39C06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1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2" name="Line 21">
              <a:extLst>
                <a:ext uri="{FF2B5EF4-FFF2-40B4-BE49-F238E27FC236}">
                  <a16:creationId xmlns:a16="http://schemas.microsoft.com/office/drawing/2014/main" id="{6FF56014-27A0-2D44-901F-5709216DB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8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3" name="Line 22">
              <a:extLst>
                <a:ext uri="{FF2B5EF4-FFF2-40B4-BE49-F238E27FC236}">
                  <a16:creationId xmlns:a16="http://schemas.microsoft.com/office/drawing/2014/main" id="{804469E9-F752-3A48-AFC0-3D7BD74EA2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0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4" name="Line 23">
              <a:extLst>
                <a:ext uri="{FF2B5EF4-FFF2-40B4-BE49-F238E27FC236}">
                  <a16:creationId xmlns:a16="http://schemas.microsoft.com/office/drawing/2014/main" id="{1809FE25-DF49-AE44-A363-957C053660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2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5" name="Line 24">
              <a:extLst>
                <a:ext uri="{FF2B5EF4-FFF2-40B4-BE49-F238E27FC236}">
                  <a16:creationId xmlns:a16="http://schemas.microsoft.com/office/drawing/2014/main" id="{CC119A9E-D773-7E44-BFE7-411C57EEE9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9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6" name="Line 25">
              <a:extLst>
                <a:ext uri="{FF2B5EF4-FFF2-40B4-BE49-F238E27FC236}">
                  <a16:creationId xmlns:a16="http://schemas.microsoft.com/office/drawing/2014/main" id="{E0536EDF-CE53-E64C-AFA0-DBF756FDD9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7" name="Line 26">
              <a:extLst>
                <a:ext uri="{FF2B5EF4-FFF2-40B4-BE49-F238E27FC236}">
                  <a16:creationId xmlns:a16="http://schemas.microsoft.com/office/drawing/2014/main" id="{CFCC573C-6933-1746-A6EA-3963568E62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0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8" name="Line 27">
              <a:extLst>
                <a:ext uri="{FF2B5EF4-FFF2-40B4-BE49-F238E27FC236}">
                  <a16:creationId xmlns:a16="http://schemas.microsoft.com/office/drawing/2014/main" id="{5878178E-C1AE-BB40-98D8-543AFA256C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7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9" name="Line 28">
              <a:extLst>
                <a:ext uri="{FF2B5EF4-FFF2-40B4-BE49-F238E27FC236}">
                  <a16:creationId xmlns:a16="http://schemas.microsoft.com/office/drawing/2014/main" id="{31535A0C-9D80-FF4C-9B9F-672E752A76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0" name="Line 29">
              <a:extLst>
                <a:ext uri="{FF2B5EF4-FFF2-40B4-BE49-F238E27FC236}">
                  <a16:creationId xmlns:a16="http://schemas.microsoft.com/office/drawing/2014/main" id="{0C55F41A-5302-0C44-9043-3AF227CCF4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1" name="Line 30">
              <a:extLst>
                <a:ext uri="{FF2B5EF4-FFF2-40B4-BE49-F238E27FC236}">
                  <a16:creationId xmlns:a16="http://schemas.microsoft.com/office/drawing/2014/main" id="{1B6AEAA6-0C86-2441-B0D4-910D1BEF5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2" name="Line 31">
              <a:extLst>
                <a:ext uri="{FF2B5EF4-FFF2-40B4-BE49-F238E27FC236}">
                  <a16:creationId xmlns:a16="http://schemas.microsoft.com/office/drawing/2014/main" id="{DFF04910-8BFA-6949-AAC8-A302C84492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3" name="Line 32">
              <a:extLst>
                <a:ext uri="{FF2B5EF4-FFF2-40B4-BE49-F238E27FC236}">
                  <a16:creationId xmlns:a16="http://schemas.microsoft.com/office/drawing/2014/main" id="{BCAA5A58-396C-E941-9B88-F2AD2C3FE3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3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4" name="Line 33">
              <a:extLst>
                <a:ext uri="{FF2B5EF4-FFF2-40B4-BE49-F238E27FC236}">
                  <a16:creationId xmlns:a16="http://schemas.microsoft.com/office/drawing/2014/main" id="{45D3DA95-DB91-D544-B7F7-F5DCB2B183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502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5" name="Line 34">
              <a:extLst>
                <a:ext uri="{FF2B5EF4-FFF2-40B4-BE49-F238E27FC236}">
                  <a16:creationId xmlns:a16="http://schemas.microsoft.com/office/drawing/2014/main" id="{02752B61-5055-2946-ACFC-B479D3CD68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159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6" name="Line 35">
              <a:extLst>
                <a:ext uri="{FF2B5EF4-FFF2-40B4-BE49-F238E27FC236}">
                  <a16:creationId xmlns:a16="http://schemas.microsoft.com/office/drawing/2014/main" id="{47068639-CDE6-254A-885E-9F32B5FB0C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171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7" name="Line 36">
              <a:extLst>
                <a:ext uri="{FF2B5EF4-FFF2-40B4-BE49-F238E27FC236}">
                  <a16:creationId xmlns:a16="http://schemas.microsoft.com/office/drawing/2014/main" id="{4D3E0BCC-B1AA-3B4E-A1F6-973CE942E2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183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8" name="Line 37">
              <a:extLst>
                <a:ext uri="{FF2B5EF4-FFF2-40B4-BE49-F238E27FC236}">
                  <a16:creationId xmlns:a16="http://schemas.microsoft.com/office/drawing/2014/main" id="{93F714A1-9BF1-B04B-A282-2744D398F6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196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9" name="Line 38">
              <a:extLst>
                <a:ext uri="{FF2B5EF4-FFF2-40B4-BE49-F238E27FC236}">
                  <a16:creationId xmlns:a16="http://schemas.microsoft.com/office/drawing/2014/main" id="{C28AF178-F5DC-6341-9749-1F296647DE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208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0" name="Line 39">
              <a:extLst>
                <a:ext uri="{FF2B5EF4-FFF2-40B4-BE49-F238E27FC236}">
                  <a16:creationId xmlns:a16="http://schemas.microsoft.com/office/drawing/2014/main" id="{94A66186-182B-BC4D-B754-E1F0ADE8AB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220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1" name="Line 40">
              <a:extLst>
                <a:ext uri="{FF2B5EF4-FFF2-40B4-BE49-F238E27FC236}">
                  <a16:creationId xmlns:a16="http://schemas.microsoft.com/office/drawing/2014/main" id="{3A65ABA7-B935-7948-98D7-A4A910E0F1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232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2" name="Line 41">
              <a:extLst>
                <a:ext uri="{FF2B5EF4-FFF2-40B4-BE49-F238E27FC236}">
                  <a16:creationId xmlns:a16="http://schemas.microsoft.com/office/drawing/2014/main" id="{A33C921F-52B2-2149-8A10-5325C8EC68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244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3" name="Line 42">
              <a:extLst>
                <a:ext uri="{FF2B5EF4-FFF2-40B4-BE49-F238E27FC236}">
                  <a16:creationId xmlns:a16="http://schemas.microsoft.com/office/drawing/2014/main" id="{2925F5DA-E841-1E46-9832-102C2F4B36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5" y="2687"/>
              <a:ext cx="2080" cy="17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4" name="Line 43">
              <a:extLst>
                <a:ext uri="{FF2B5EF4-FFF2-40B4-BE49-F238E27FC236}">
                  <a16:creationId xmlns:a16="http://schemas.microsoft.com/office/drawing/2014/main" id="{52046A8C-42DA-9F41-9BCC-5156218CF0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280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5" name="Line 44">
              <a:extLst>
                <a:ext uri="{FF2B5EF4-FFF2-40B4-BE49-F238E27FC236}">
                  <a16:creationId xmlns:a16="http://schemas.microsoft.com/office/drawing/2014/main" id="{6C11B741-9D72-924D-AEC2-B135DA368E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341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6" name="Line 45">
              <a:extLst>
                <a:ext uri="{FF2B5EF4-FFF2-40B4-BE49-F238E27FC236}">
                  <a16:creationId xmlns:a16="http://schemas.microsoft.com/office/drawing/2014/main" id="{F353B690-83F0-F84A-AF09-13A81BCDAB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305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7" name="Line 46">
              <a:extLst>
                <a:ext uri="{FF2B5EF4-FFF2-40B4-BE49-F238E27FC236}">
                  <a16:creationId xmlns:a16="http://schemas.microsoft.com/office/drawing/2014/main" id="{FC0E478C-ADF0-CB4D-A5EA-FE0D5FBEAA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317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8" name="Line 47">
              <a:extLst>
                <a:ext uri="{FF2B5EF4-FFF2-40B4-BE49-F238E27FC236}">
                  <a16:creationId xmlns:a16="http://schemas.microsoft.com/office/drawing/2014/main" id="{C6374C00-2125-4549-B431-CE9B236865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329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9" name="Line 48">
              <a:extLst>
                <a:ext uri="{FF2B5EF4-FFF2-40B4-BE49-F238E27FC236}">
                  <a16:creationId xmlns:a16="http://schemas.microsoft.com/office/drawing/2014/main" id="{32DA5EA4-27BC-6D40-8599-F51F8D1E77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256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60" name="Line 49">
              <a:extLst>
                <a:ext uri="{FF2B5EF4-FFF2-40B4-BE49-F238E27FC236}">
                  <a16:creationId xmlns:a16="http://schemas.microsoft.com/office/drawing/2014/main" id="{DC142400-5FE1-EA4E-B3CD-C1CF1EDFFF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" y="353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61" name="Text Box 50">
              <a:extLst>
                <a:ext uri="{FF2B5EF4-FFF2-40B4-BE49-F238E27FC236}">
                  <a16:creationId xmlns:a16="http://schemas.microsoft.com/office/drawing/2014/main" id="{36E1A3F0-F84C-5345-82FC-900B95FD0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" y="2794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>
                <a:solidFill>
                  <a:srgbClr val="011893"/>
                </a:solidFill>
              </a:endParaRPr>
            </a:p>
          </p:txBody>
        </p:sp>
        <p:sp>
          <p:nvSpPr>
            <p:cNvPr id="162" name="Text Box 51">
              <a:extLst>
                <a:ext uri="{FF2B5EF4-FFF2-40B4-BE49-F238E27FC236}">
                  <a16:creationId xmlns:a16="http://schemas.microsoft.com/office/drawing/2014/main" id="{90118199-9607-184C-8539-E1B7E00962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3" y="1233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>
                <a:solidFill>
                  <a:srgbClr val="011893"/>
                </a:solidFill>
              </a:endParaRPr>
            </a:p>
          </p:txBody>
        </p:sp>
        <p:sp>
          <p:nvSpPr>
            <p:cNvPr id="163" name="Line 52">
              <a:extLst>
                <a:ext uri="{FF2B5EF4-FFF2-40B4-BE49-F238E27FC236}">
                  <a16:creationId xmlns:a16="http://schemas.microsoft.com/office/drawing/2014/main" id="{34515750-74A1-DB49-B1FC-1A2FC50CF5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4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64" name="Line 53">
              <a:extLst>
                <a:ext uri="{FF2B5EF4-FFF2-40B4-BE49-F238E27FC236}">
                  <a16:creationId xmlns:a16="http://schemas.microsoft.com/office/drawing/2014/main" id="{411B81E3-7B5D-6D40-9AAB-38820E2C81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1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</p:grpSp>
      <p:sp>
        <p:nvSpPr>
          <p:cNvPr id="165" name="Line 54">
            <a:extLst>
              <a:ext uri="{FF2B5EF4-FFF2-40B4-BE49-F238E27FC236}">
                <a16:creationId xmlns:a16="http://schemas.microsoft.com/office/drawing/2014/main" id="{BF0215F8-10A9-814B-8BD6-06283E5A1F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6107" y="2428725"/>
            <a:ext cx="1439862" cy="35655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66" name="Text Box 87">
            <a:extLst>
              <a:ext uri="{FF2B5EF4-FFF2-40B4-BE49-F238E27FC236}">
                <a16:creationId xmlns:a16="http://schemas.microsoft.com/office/drawing/2014/main" id="{FFFC628F-27B1-0446-BBF4-0F32EA4AA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857" y="446707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7" name="Text Box 87">
            <a:extLst>
              <a:ext uri="{FF2B5EF4-FFF2-40B4-BE49-F238E27FC236}">
                <a16:creationId xmlns:a16="http://schemas.microsoft.com/office/drawing/2014/main" id="{067D474E-6CEF-074B-83B0-B6CE5FA25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707" y="36892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8" name="Text Box 87">
            <a:extLst>
              <a:ext uri="{FF2B5EF4-FFF2-40B4-BE49-F238E27FC236}">
                <a16:creationId xmlns:a16="http://schemas.microsoft.com/office/drawing/2014/main" id="{70A0A6E1-A147-6740-A441-8DE8BFC67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832" y="3725713"/>
            <a:ext cx="37115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المستقيم يقطع المحور السيني في ــ ٢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9" name="Text Box 87">
            <a:extLst>
              <a:ext uri="{FF2B5EF4-FFF2-40B4-BE49-F238E27FC236}">
                <a16:creationId xmlns:a16="http://schemas.microsoft.com/office/drawing/2014/main" id="{F502169B-8DAB-5A47-8C6E-FE80589F9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209" y="6015079"/>
            <a:ext cx="4035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11893"/>
                </a:solidFill>
              </a:rPr>
              <a:t>المستقيم يقطع المحور الصادي في ٤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0" name="Text Box 87">
            <a:extLst>
              <a:ext uri="{FF2B5EF4-FFF2-40B4-BE49-F238E27FC236}">
                <a16:creationId xmlns:a16="http://schemas.microsoft.com/office/drawing/2014/main" id="{128B03F3-186F-D142-B874-9678020AF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7707" y="5597375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ص =  ٤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2" name="Text Box 87">
            <a:extLst>
              <a:ext uri="{FF2B5EF4-FFF2-40B4-BE49-F238E27FC236}">
                <a16:creationId xmlns:a16="http://schemas.microsoft.com/office/drawing/2014/main" id="{C7319696-353D-BC4B-B1D8-71BDE99BD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019" y="3293913"/>
            <a:ext cx="26304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ــ ٢ =    س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3" name="مربع نص 11">
            <a:extLst>
              <a:ext uri="{FF2B5EF4-FFF2-40B4-BE49-F238E27FC236}">
                <a16:creationId xmlns:a16="http://schemas.microsoft.com/office/drawing/2014/main" id="{99EA51E9-E5CB-954C-BF08-97789BFB9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219" y="44300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11893"/>
                </a:solidFill>
              </a:rPr>
              <a:t>١٧/صـ٦٧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6CAD5CEF-85C4-CD43-ABEF-E013A21D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597" y="6356752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199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79836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2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4" grpId="0" animBg="1"/>
      <p:bldP spid="115" grpId="0"/>
      <p:bldP spid="116" grpId="0"/>
      <p:bldP spid="117" grpId="0"/>
      <p:bldP spid="117" grpId="1"/>
      <p:bldP spid="118" grpId="0"/>
      <p:bldP spid="119" grpId="0"/>
      <p:bldP spid="120" grpId="0" animBg="1"/>
      <p:bldP spid="121" grpId="0"/>
      <p:bldP spid="122" grpId="0"/>
      <p:bldP spid="123" grpId="0"/>
      <p:bldP spid="123" grpId="1"/>
      <p:bldP spid="124" grpId="0"/>
      <p:bldP spid="166" grpId="0"/>
      <p:bldP spid="167" grpId="0"/>
      <p:bldP spid="168" grpId="0"/>
      <p:bldP spid="169" grpId="0"/>
      <p:bldP spid="170" grpId="0"/>
      <p:bldP spid="17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aphicFrame>
        <p:nvGraphicFramePr>
          <p:cNvPr id="108" name="Group 8">
            <a:extLst>
              <a:ext uri="{FF2B5EF4-FFF2-40B4-BE49-F238E27FC236}">
                <a16:creationId xmlns:a16="http://schemas.microsoft.com/office/drawing/2014/main" id="{6355B8E7-5F82-DD4F-AB73-E134AEF17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530517"/>
              </p:ext>
            </p:extLst>
          </p:nvPr>
        </p:nvGraphicFramePr>
        <p:xfrm>
          <a:off x="6027356" y="3209132"/>
          <a:ext cx="4498975" cy="1431925"/>
        </p:xfrm>
        <a:graphic>
          <a:graphicData uri="http://schemas.openxmlformats.org/drawingml/2006/table">
            <a:tbl>
              <a:tblPr rtl="1"/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ص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 س ، ص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9" name="Text Box 87">
            <a:extLst>
              <a:ext uri="{FF2B5EF4-FFF2-40B4-BE49-F238E27FC236}">
                <a16:creationId xmlns:a16="http://schemas.microsoft.com/office/drawing/2014/main" id="{8CE2E437-E1DB-0547-9A8B-5FD1AE84D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0094" y="3250407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B050"/>
                </a:solidFill>
              </a:rPr>
              <a:t>١</a:t>
            </a:r>
            <a:endParaRPr lang="en-US" altLang="ar-SA" sz="2200" b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A1789464-76E1-D845-9D94-134790343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206" y="3245645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B050"/>
                </a:solidFill>
              </a:rPr>
              <a:t>٢</a:t>
            </a:r>
            <a:endParaRPr lang="en-US" altLang="ar-SA" sz="2200" b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63BBA9B1-7A71-4746-B29E-15E93EDB4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0094" y="3718720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11893"/>
                </a:solidFill>
              </a:rPr>
              <a:t>٣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EC3A0F3C-7F80-D547-8225-78BB6D4E7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206" y="3713957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11893"/>
                </a:solidFill>
              </a:rPr>
              <a:t>٦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ADC81932-C7F9-E346-9024-E88BC4A8C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0094" y="4187032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chemeClr val="accent6">
                    <a:lumMod val="50000"/>
                  </a:schemeClr>
                </a:solidFill>
              </a:rPr>
              <a:t>( ١ ، ٣ )</a:t>
            </a:r>
            <a:endParaRPr lang="en-US" altLang="ar-SA" sz="2200" b="1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88BF4484-13B2-E941-964E-A285F0DB9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206" y="4182270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chemeClr val="accent6">
                    <a:lumMod val="50000"/>
                  </a:schemeClr>
                </a:solidFill>
              </a:rPr>
              <a:t>( ٢ ، ٦ )</a:t>
            </a:r>
            <a:endParaRPr lang="en-US" altLang="ar-SA" sz="2200" b="1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9FFCD4EA-430C-0D4A-A6E6-F53380B08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106" y="2561432"/>
            <a:ext cx="4035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B050"/>
                </a:solidFill>
              </a:rPr>
              <a:t>اختر لـ </a:t>
            </a:r>
            <a:r>
              <a:rPr lang="ar-SA" altLang="ar-SA" sz="2200" b="1" dirty="0" err="1">
                <a:solidFill>
                  <a:srgbClr val="00B050"/>
                </a:solidFill>
              </a:rPr>
              <a:t>س</a:t>
            </a:r>
            <a:r>
              <a:rPr lang="ar-SA" altLang="ar-SA" sz="2200" b="1" dirty="0">
                <a:solidFill>
                  <a:srgbClr val="00B050"/>
                </a:solidFill>
              </a:rPr>
              <a:t> عددين من عندك ولتكن  ١ ، ٢</a:t>
            </a:r>
            <a:endParaRPr lang="en-US" altLang="ar-SA" sz="2200" b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6" name="Rectangle 33">
            <a:extLst>
              <a:ext uri="{FF2B5EF4-FFF2-40B4-BE49-F238E27FC236}">
                <a16:creationId xmlns:a16="http://schemas.microsoft.com/office/drawing/2014/main" id="{6C0A0E21-2751-0E42-A8EE-2EDA9171B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244" y="1216820"/>
            <a:ext cx="7958137" cy="720725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مثل المعادلة  ٣ س = ص  بيانيا بإنشاء جدول .</a:t>
            </a:r>
            <a:endParaRPr lang="en-US" altLang="ar-SA" sz="2400" b="1"/>
          </a:p>
        </p:txBody>
      </p:sp>
      <p:grpSp>
        <p:nvGrpSpPr>
          <p:cNvPr id="117" name="Group 34">
            <a:extLst>
              <a:ext uri="{FF2B5EF4-FFF2-40B4-BE49-F238E27FC236}">
                <a16:creationId xmlns:a16="http://schemas.microsoft.com/office/drawing/2014/main" id="{C5F12C0C-62AE-2C4B-A7D9-144D6A1A1CBD}"/>
              </a:ext>
            </a:extLst>
          </p:cNvPr>
          <p:cNvGrpSpPr>
            <a:grpSpLocks/>
          </p:cNvGrpSpPr>
          <p:nvPr/>
        </p:nvGrpSpPr>
        <p:grpSpPr bwMode="auto">
          <a:xfrm>
            <a:off x="2172906" y="2302670"/>
            <a:ext cx="3625850" cy="3848100"/>
            <a:chOff x="340" y="1233"/>
            <a:chExt cx="2284" cy="2424"/>
          </a:xfrm>
        </p:grpSpPr>
        <p:sp>
          <p:nvSpPr>
            <p:cNvPr id="118" name="Line 35">
              <a:extLst>
                <a:ext uri="{FF2B5EF4-FFF2-40B4-BE49-F238E27FC236}">
                  <a16:creationId xmlns:a16="http://schemas.microsoft.com/office/drawing/2014/main" id="{6BD67B98-CF57-E64C-956C-E90A11A97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" y="1475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9" name="Line 36">
              <a:extLst>
                <a:ext uri="{FF2B5EF4-FFF2-40B4-BE49-F238E27FC236}">
                  <a16:creationId xmlns:a16="http://schemas.microsoft.com/office/drawing/2014/main" id="{8C7E7B04-4505-974E-8DD7-860ECBBB51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3415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0" name="Rectangle 37">
              <a:extLst>
                <a:ext uri="{FF2B5EF4-FFF2-40B4-BE49-F238E27FC236}">
                  <a16:creationId xmlns:a16="http://schemas.microsoft.com/office/drawing/2014/main" id="{B67B71CC-2BBE-AA4C-B9B1-C27F6F77B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1475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21" name="Line 38">
              <a:extLst>
                <a:ext uri="{FF2B5EF4-FFF2-40B4-BE49-F238E27FC236}">
                  <a16:creationId xmlns:a16="http://schemas.microsoft.com/office/drawing/2014/main" id="{9DDD92FF-B56B-4349-8CFE-08A891A7A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" name="Line 39">
              <a:extLst>
                <a:ext uri="{FF2B5EF4-FFF2-40B4-BE49-F238E27FC236}">
                  <a16:creationId xmlns:a16="http://schemas.microsoft.com/office/drawing/2014/main" id="{CAE51C79-09BA-714E-B6D8-6D41416ED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3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" name="Line 40">
              <a:extLst>
                <a:ext uri="{FF2B5EF4-FFF2-40B4-BE49-F238E27FC236}">
                  <a16:creationId xmlns:a16="http://schemas.microsoft.com/office/drawing/2014/main" id="{41D4AE4D-57E6-6E46-AF4E-A3A34A7E1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7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" name="Line 41">
              <a:extLst>
                <a:ext uri="{FF2B5EF4-FFF2-40B4-BE49-F238E27FC236}">
                  <a16:creationId xmlns:a16="http://schemas.microsoft.com/office/drawing/2014/main" id="{E32C00DB-ED67-6D4B-B3D8-18C77F6DBF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" name="Line 42">
              <a:extLst>
                <a:ext uri="{FF2B5EF4-FFF2-40B4-BE49-F238E27FC236}">
                  <a16:creationId xmlns:a16="http://schemas.microsoft.com/office/drawing/2014/main" id="{9046CB96-74BC-FE4E-B8A8-9B9CADB41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6" name="Line 43">
              <a:extLst>
                <a:ext uri="{FF2B5EF4-FFF2-40B4-BE49-F238E27FC236}">
                  <a16:creationId xmlns:a16="http://schemas.microsoft.com/office/drawing/2014/main" id="{A96511C2-E098-C24A-B1F8-B321B547C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" name="Line 44">
              <a:extLst>
                <a:ext uri="{FF2B5EF4-FFF2-40B4-BE49-F238E27FC236}">
                  <a16:creationId xmlns:a16="http://schemas.microsoft.com/office/drawing/2014/main" id="{60723924-2D1D-7642-B1A0-9EB033287A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8" name="Line 45">
              <a:extLst>
                <a:ext uri="{FF2B5EF4-FFF2-40B4-BE49-F238E27FC236}">
                  <a16:creationId xmlns:a16="http://schemas.microsoft.com/office/drawing/2014/main" id="{782974CC-79B6-0646-B44A-CDDD25DE65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171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9" name="Line 46">
              <a:extLst>
                <a:ext uri="{FF2B5EF4-FFF2-40B4-BE49-F238E27FC236}">
                  <a16:creationId xmlns:a16="http://schemas.microsoft.com/office/drawing/2014/main" id="{20940A2A-4EBC-9F4B-B4C8-DE5C102402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196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0" name="Line 47">
              <a:extLst>
                <a:ext uri="{FF2B5EF4-FFF2-40B4-BE49-F238E27FC236}">
                  <a16:creationId xmlns:a16="http://schemas.microsoft.com/office/drawing/2014/main" id="{A121696A-4633-B947-84AB-237BBEC0FC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20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" name="Line 48">
              <a:extLst>
                <a:ext uri="{FF2B5EF4-FFF2-40B4-BE49-F238E27FC236}">
                  <a16:creationId xmlns:a16="http://schemas.microsoft.com/office/drawing/2014/main" id="{4903972C-6412-0040-90C4-8B9AB325E4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44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2" name="Line 49">
              <a:extLst>
                <a:ext uri="{FF2B5EF4-FFF2-40B4-BE49-F238E27FC236}">
                  <a16:creationId xmlns:a16="http://schemas.microsoft.com/office/drawing/2014/main" id="{F40AA16A-2DB9-124A-B2B5-41C501C45A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68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3" name="Line 50">
              <a:extLst>
                <a:ext uri="{FF2B5EF4-FFF2-40B4-BE49-F238E27FC236}">
                  <a16:creationId xmlns:a16="http://schemas.microsoft.com/office/drawing/2014/main" id="{E6CEBC8F-DD1C-E849-A00F-BF0888AE14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293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" name="Line 51">
              <a:extLst>
                <a:ext uri="{FF2B5EF4-FFF2-40B4-BE49-F238E27FC236}">
                  <a16:creationId xmlns:a16="http://schemas.microsoft.com/office/drawing/2014/main" id="{7A7AB754-EF5F-3340-A5B2-E9390AE787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" y="317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5" name="Text Box 52">
              <a:extLst>
                <a:ext uri="{FF2B5EF4-FFF2-40B4-BE49-F238E27FC236}">
                  <a16:creationId xmlns:a16="http://schemas.microsoft.com/office/drawing/2014/main" id="{44808A33-14CF-0F49-B018-F21D19956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5" y="3256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/>
            </a:p>
          </p:txBody>
        </p:sp>
        <p:sp>
          <p:nvSpPr>
            <p:cNvPr id="136" name="Text Box 53">
              <a:extLst>
                <a:ext uri="{FF2B5EF4-FFF2-40B4-BE49-F238E27FC236}">
                  <a16:creationId xmlns:a16="http://schemas.microsoft.com/office/drawing/2014/main" id="{F9F20A2A-0B0B-5646-821A-3B4CC3066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" y="1233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/>
            </a:p>
          </p:txBody>
        </p:sp>
        <p:sp>
          <p:nvSpPr>
            <p:cNvPr id="137" name="Line 54">
              <a:extLst>
                <a:ext uri="{FF2B5EF4-FFF2-40B4-BE49-F238E27FC236}">
                  <a16:creationId xmlns:a16="http://schemas.microsoft.com/office/drawing/2014/main" id="{70C76838-023B-6040-B1EC-95FD552A3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6" y="147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38" name="Text Box 87">
            <a:extLst>
              <a:ext uri="{FF2B5EF4-FFF2-40B4-BE49-F238E27FC236}">
                <a16:creationId xmlns:a16="http://schemas.microsoft.com/office/drawing/2014/main" id="{37226270-5708-CD4C-923A-D597BD06B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381" y="4504532"/>
            <a:ext cx="133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( ١ ، ٣ )</a:t>
            </a:r>
            <a:endParaRPr lang="en-US" altLang="ar-SA" sz="2400" b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9" name="Text Box 87">
            <a:extLst>
              <a:ext uri="{FF2B5EF4-FFF2-40B4-BE49-F238E27FC236}">
                <a16:creationId xmlns:a16="http://schemas.microsoft.com/office/drawing/2014/main" id="{05CCCF7E-D46D-044F-8E18-4D209F687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231" y="436007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0" name="Text Box 87">
            <a:extLst>
              <a:ext uri="{FF2B5EF4-FFF2-40B4-BE49-F238E27FC236}">
                <a16:creationId xmlns:a16="http://schemas.microsoft.com/office/drawing/2014/main" id="{1F9F63C2-5CA0-4346-8411-22E7D78D1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6756" y="3090070"/>
            <a:ext cx="133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( ٢ ، ٦ )</a:t>
            </a:r>
            <a:endParaRPr lang="en-US" altLang="ar-SA" sz="2400" b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" name="Text Box 87">
            <a:extLst>
              <a:ext uri="{FF2B5EF4-FFF2-40B4-BE49-F238E27FC236}">
                <a16:creationId xmlns:a16="http://schemas.microsoft.com/office/drawing/2014/main" id="{63694690-580B-EB4B-A55B-EBAA4C133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7844" y="3212307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2" name="Line 59">
            <a:extLst>
              <a:ext uri="{FF2B5EF4-FFF2-40B4-BE49-F238E27FC236}">
                <a16:creationId xmlns:a16="http://schemas.microsoft.com/office/drawing/2014/main" id="{5A10E64D-A8F5-F440-8495-A51D90E010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28556" y="1866107"/>
            <a:ext cx="1331913" cy="47164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4" name="مربع نص 11">
            <a:extLst>
              <a:ext uri="{FF2B5EF4-FFF2-40B4-BE49-F238E27FC236}">
                <a16:creationId xmlns:a16="http://schemas.microsoft.com/office/drawing/2014/main" id="{FFA81D96-DC65-914B-88B9-9063EEF44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5738" y="2118361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١٨/صـ٦٧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4A17CD3D-12F5-BE4B-9AE8-E9D299AD8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856" y="6342858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200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168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 animBg="1"/>
      <p:bldP spid="138" grpId="0"/>
      <p:bldP spid="139" grpId="0"/>
      <p:bldP spid="140" grpId="0"/>
      <p:bldP spid="14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Text Box 87">
            <a:extLst>
              <a:ext uri="{FF2B5EF4-FFF2-40B4-BE49-F238E27FC236}">
                <a16:creationId xmlns:a16="http://schemas.microsoft.com/office/drawing/2014/main" id="{647C2A63-EBD2-DF48-9CE5-926F27B4D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3011" y="4109193"/>
            <a:ext cx="14795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chemeClr val="accent6">
                    <a:lumMod val="50000"/>
                  </a:schemeClr>
                </a:solidFill>
              </a:rPr>
              <a:t>المعادلة هي :</a:t>
            </a:r>
            <a:endParaRPr lang="en-US" altLang="ar-SA" sz="2200" b="1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9" name="Rectangle 27">
            <a:extLst>
              <a:ext uri="{FF2B5EF4-FFF2-40B4-BE49-F238E27FC236}">
                <a16:creationId xmlns:a16="http://schemas.microsoft.com/office/drawing/2014/main" id="{A3A7A44C-F312-9548-81CA-A7F89E561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061" y="815131"/>
            <a:ext cx="8964612" cy="154940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راتب أيمن الشهري ٦٠٠٠ريال ويتقاضى عمولة قدرها ٥٠٠ ريال عن كل سيارة يبيعها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grpSp>
        <p:nvGrpSpPr>
          <p:cNvPr id="111" name="Group 70">
            <a:extLst>
              <a:ext uri="{FF2B5EF4-FFF2-40B4-BE49-F238E27FC236}">
                <a16:creationId xmlns:a16="http://schemas.microsoft.com/office/drawing/2014/main" id="{7DBC8E64-8233-5A4D-B71B-2D42F8DA4E12}"/>
              </a:ext>
            </a:extLst>
          </p:cNvPr>
          <p:cNvGrpSpPr>
            <a:grpSpLocks/>
          </p:cNvGrpSpPr>
          <p:nvPr/>
        </p:nvGrpSpPr>
        <p:grpSpPr bwMode="auto">
          <a:xfrm>
            <a:off x="1730061" y="2977306"/>
            <a:ext cx="3421062" cy="2881312"/>
            <a:chOff x="45" y="1593"/>
            <a:chExt cx="2155" cy="1815"/>
          </a:xfrm>
        </p:grpSpPr>
        <p:grpSp>
          <p:nvGrpSpPr>
            <p:cNvPr id="112" name="Group 57">
              <a:extLst>
                <a:ext uri="{FF2B5EF4-FFF2-40B4-BE49-F238E27FC236}">
                  <a16:creationId xmlns:a16="http://schemas.microsoft.com/office/drawing/2014/main" id="{23ABBDC1-49EE-664F-A2CE-136FA28A0E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" y="1593"/>
              <a:ext cx="1776" cy="1746"/>
              <a:chOff x="98" y="2160"/>
              <a:chExt cx="1776" cy="1746"/>
            </a:xfrm>
          </p:grpSpPr>
          <p:grpSp>
            <p:nvGrpSpPr>
              <p:cNvPr id="123" name="Group 55">
                <a:extLst>
                  <a:ext uri="{FF2B5EF4-FFF2-40B4-BE49-F238E27FC236}">
                    <a16:creationId xmlns:a16="http://schemas.microsoft.com/office/drawing/2014/main" id="{3E0C5F54-2681-0C48-8CC4-1A8F565857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" y="2387"/>
                <a:ext cx="1292" cy="1276"/>
                <a:chOff x="340" y="2387"/>
                <a:chExt cx="1292" cy="1276"/>
              </a:xfrm>
            </p:grpSpPr>
            <p:sp>
              <p:nvSpPr>
                <p:cNvPr id="126" name="Line 29">
                  <a:extLst>
                    <a:ext uri="{FF2B5EF4-FFF2-40B4-BE49-F238E27FC236}">
                      <a16:creationId xmlns:a16="http://schemas.microsoft.com/office/drawing/2014/main" id="{BF1F6D98-63DF-7146-B243-5CC0C667B1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" y="2387"/>
                  <a:ext cx="0" cy="1276"/>
                </a:xfrm>
                <a:prstGeom prst="line">
                  <a:avLst/>
                </a:prstGeom>
                <a:noFill/>
                <a:ln w="28575">
                  <a:solidFill>
                    <a:srgbClr val="FF0000">
                      <a:alpha val="58038"/>
                    </a:srgbClr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27" name="Line 30">
                  <a:extLst>
                    <a:ext uri="{FF2B5EF4-FFF2-40B4-BE49-F238E27FC236}">
                      <a16:creationId xmlns:a16="http://schemas.microsoft.com/office/drawing/2014/main" id="{C6731058-DB3C-444E-BCB2-B99BDD2B2C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0" y="3657"/>
                  <a:ext cx="1292" cy="0"/>
                </a:xfrm>
                <a:prstGeom prst="line">
                  <a:avLst/>
                </a:prstGeom>
                <a:noFill/>
                <a:ln w="28575">
                  <a:solidFill>
                    <a:srgbClr val="FF0000">
                      <a:alpha val="58038"/>
                    </a:srgbClr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28" name="Line 33">
                  <a:extLst>
                    <a:ext uri="{FF2B5EF4-FFF2-40B4-BE49-F238E27FC236}">
                      <a16:creationId xmlns:a16="http://schemas.microsoft.com/office/drawing/2014/main" id="{F25C8BBF-DB95-EB49-9EB1-497A29C731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5" y="2449"/>
                  <a:ext cx="0" cy="1208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29" name="Line 34">
                  <a:extLst>
                    <a:ext uri="{FF2B5EF4-FFF2-40B4-BE49-F238E27FC236}">
                      <a16:creationId xmlns:a16="http://schemas.microsoft.com/office/drawing/2014/main" id="{2BD6853A-49CF-9B49-A599-8BAC0FEFCB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60" y="2449"/>
                  <a:ext cx="0" cy="1208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30" name="Line 35">
                  <a:extLst>
                    <a:ext uri="{FF2B5EF4-FFF2-40B4-BE49-F238E27FC236}">
                      <a16:creationId xmlns:a16="http://schemas.microsoft.com/office/drawing/2014/main" id="{135699A6-2936-EA4B-8922-2C19E26FE0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6" y="2449"/>
                  <a:ext cx="0" cy="1208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31" name="Line 36">
                  <a:extLst>
                    <a:ext uri="{FF2B5EF4-FFF2-40B4-BE49-F238E27FC236}">
                      <a16:creationId xmlns:a16="http://schemas.microsoft.com/office/drawing/2014/main" id="{F8725CFF-CD84-9142-AF50-DE182FCDE3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" y="2449"/>
                  <a:ext cx="0" cy="1208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32" name="Line 37">
                  <a:extLst>
                    <a:ext uri="{FF2B5EF4-FFF2-40B4-BE49-F238E27FC236}">
                      <a16:creationId xmlns:a16="http://schemas.microsoft.com/office/drawing/2014/main" id="{6E048531-2BD6-1347-BD8D-2D42DF1481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2" y="2449"/>
                  <a:ext cx="0" cy="1208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33" name="Line 38">
                  <a:extLst>
                    <a:ext uri="{FF2B5EF4-FFF2-40B4-BE49-F238E27FC236}">
                      <a16:creationId xmlns:a16="http://schemas.microsoft.com/office/drawing/2014/main" id="{9448B5E9-9E20-5C49-B443-9B90D2CECE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6" y="2449"/>
                  <a:ext cx="0" cy="1208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34" name="Line 41">
                  <a:extLst>
                    <a:ext uri="{FF2B5EF4-FFF2-40B4-BE49-F238E27FC236}">
                      <a16:creationId xmlns:a16="http://schemas.microsoft.com/office/drawing/2014/main" id="{178FE611-2A6F-4947-9AC1-AB549D03D0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0" y="2464"/>
                  <a:ext cx="1247" cy="0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35" name="Line 42">
                  <a:extLst>
                    <a:ext uri="{FF2B5EF4-FFF2-40B4-BE49-F238E27FC236}">
                      <a16:creationId xmlns:a16="http://schemas.microsoft.com/office/drawing/2014/main" id="{F26C2730-5497-104D-94A5-75AB85AA73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0" y="2706"/>
                  <a:ext cx="1247" cy="0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36" name="Line 43">
                  <a:extLst>
                    <a:ext uri="{FF2B5EF4-FFF2-40B4-BE49-F238E27FC236}">
                      <a16:creationId xmlns:a16="http://schemas.microsoft.com/office/drawing/2014/main" id="{76D31502-F162-EE49-97E4-19CDAC0A44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0" y="2948"/>
                  <a:ext cx="1247" cy="0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37" name="Line 44">
                  <a:extLst>
                    <a:ext uri="{FF2B5EF4-FFF2-40B4-BE49-F238E27FC236}">
                      <a16:creationId xmlns:a16="http://schemas.microsoft.com/office/drawing/2014/main" id="{A3B11DCB-E982-2E46-9065-4252D0A18B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0" y="3191"/>
                  <a:ext cx="1247" cy="0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38" name="Line 45">
                  <a:extLst>
                    <a:ext uri="{FF2B5EF4-FFF2-40B4-BE49-F238E27FC236}">
                      <a16:creationId xmlns:a16="http://schemas.microsoft.com/office/drawing/2014/main" id="{D5AC5C46-FFF6-C042-9B7F-12E3979908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0" y="3433"/>
                  <a:ext cx="1247" cy="0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24" name="Text Box 46">
                <a:extLst>
                  <a:ext uri="{FF2B5EF4-FFF2-40B4-BE49-F238E27FC236}">
                    <a16:creationId xmlns:a16="http://schemas.microsoft.com/office/drawing/2014/main" id="{0E033476-BD09-DC46-8AFE-A25D0E5154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5" y="3542"/>
                <a:ext cx="309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س</a:t>
                </a:r>
                <a:endParaRPr lang="en-US" altLang="ar-SA" sz="2000"/>
              </a:p>
            </p:txBody>
          </p:sp>
          <p:sp>
            <p:nvSpPr>
              <p:cNvPr id="125" name="Text Box 47">
                <a:extLst>
                  <a:ext uri="{FF2B5EF4-FFF2-40B4-BE49-F238E27FC236}">
                    <a16:creationId xmlns:a16="http://schemas.microsoft.com/office/drawing/2014/main" id="{2DEA6A49-F801-BF4E-AC1A-F4FF62040E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" y="2160"/>
                <a:ext cx="310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ص</a:t>
                </a:r>
                <a:endParaRPr lang="en-US" altLang="ar-SA" sz="2000"/>
              </a:p>
            </p:txBody>
          </p:sp>
        </p:grpSp>
        <p:sp>
          <p:nvSpPr>
            <p:cNvPr id="113" name="Text Box 56">
              <a:extLst>
                <a:ext uri="{FF2B5EF4-FFF2-40B4-BE49-F238E27FC236}">
                  <a16:creationId xmlns:a16="http://schemas.microsoft.com/office/drawing/2014/main" id="{7ABD3625-B846-864D-A1BF-EB9131A75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3135"/>
              <a:ext cx="30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٦</a:t>
              </a:r>
              <a:endParaRPr lang="en-US" altLang="ar-SA" sz="2000"/>
            </a:p>
          </p:txBody>
        </p:sp>
        <p:sp>
          <p:nvSpPr>
            <p:cNvPr id="114" name="Text Box 58">
              <a:extLst>
                <a:ext uri="{FF2B5EF4-FFF2-40B4-BE49-F238E27FC236}">
                  <a16:creationId xmlns:a16="http://schemas.microsoft.com/office/drawing/2014/main" id="{C34BB8E0-D040-F544-9FF0-4AC3084D8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3" y="3135"/>
              <a:ext cx="30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١٢</a:t>
              </a:r>
              <a:endParaRPr lang="en-US" altLang="ar-SA" sz="2000"/>
            </a:p>
          </p:txBody>
        </p:sp>
        <p:sp>
          <p:nvSpPr>
            <p:cNvPr id="115" name="Text Box 59">
              <a:extLst>
                <a:ext uri="{FF2B5EF4-FFF2-40B4-BE49-F238E27FC236}">
                  <a16:creationId xmlns:a16="http://schemas.microsoft.com/office/drawing/2014/main" id="{F1517865-7803-1640-AE50-094A4972E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" y="3135"/>
              <a:ext cx="30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١٨</a:t>
              </a:r>
              <a:endParaRPr lang="en-US" altLang="ar-SA" sz="2000"/>
            </a:p>
          </p:txBody>
        </p:sp>
        <p:sp>
          <p:nvSpPr>
            <p:cNvPr id="116" name="Text Box 60">
              <a:extLst>
                <a:ext uri="{FF2B5EF4-FFF2-40B4-BE49-F238E27FC236}">
                  <a16:creationId xmlns:a16="http://schemas.microsoft.com/office/drawing/2014/main" id="{04990449-2631-B243-AE02-362D68C74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4" y="3135"/>
              <a:ext cx="30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٢٤</a:t>
              </a:r>
              <a:endParaRPr lang="en-US" altLang="ar-SA" sz="2000"/>
            </a:p>
          </p:txBody>
        </p:sp>
        <p:sp>
          <p:nvSpPr>
            <p:cNvPr id="117" name="Text Box 61">
              <a:extLst>
                <a:ext uri="{FF2B5EF4-FFF2-40B4-BE49-F238E27FC236}">
                  <a16:creationId xmlns:a16="http://schemas.microsoft.com/office/drawing/2014/main" id="{B53BDE24-4F2C-9141-A018-B703C1D8C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0" y="3135"/>
              <a:ext cx="30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٣٠</a:t>
              </a:r>
              <a:endParaRPr lang="en-US" altLang="ar-SA" sz="2000"/>
            </a:p>
          </p:txBody>
        </p:sp>
        <p:sp>
          <p:nvSpPr>
            <p:cNvPr id="118" name="Text Box 63">
              <a:extLst>
                <a:ext uri="{FF2B5EF4-FFF2-40B4-BE49-F238E27FC236}">
                  <a16:creationId xmlns:a16="http://schemas.microsoft.com/office/drawing/2014/main" id="{007B09D9-9B6D-8843-91CA-A1206C5ABC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" y="2740"/>
              <a:ext cx="590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٩٠٠٠</a:t>
              </a:r>
              <a:endParaRPr lang="en-US" altLang="ar-SA" sz="2000"/>
            </a:p>
          </p:txBody>
        </p:sp>
        <p:sp>
          <p:nvSpPr>
            <p:cNvPr id="119" name="Text Box 64">
              <a:extLst>
                <a:ext uri="{FF2B5EF4-FFF2-40B4-BE49-F238E27FC236}">
                  <a16:creationId xmlns:a16="http://schemas.microsoft.com/office/drawing/2014/main" id="{8DAE9DAD-2A73-1649-8571-89767F189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" y="2500"/>
              <a:ext cx="613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١٢٠٠٠</a:t>
              </a:r>
              <a:endParaRPr lang="en-US" altLang="ar-SA" sz="2000"/>
            </a:p>
          </p:txBody>
        </p:sp>
        <p:sp>
          <p:nvSpPr>
            <p:cNvPr id="120" name="Text Box 67">
              <a:extLst>
                <a:ext uri="{FF2B5EF4-FFF2-40B4-BE49-F238E27FC236}">
                  <a16:creationId xmlns:a16="http://schemas.microsoft.com/office/drawing/2014/main" id="{F2B8B2A6-DB12-9741-9F1E-21C90D7AA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" y="2264"/>
              <a:ext cx="703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١٥٠٠٠</a:t>
              </a:r>
              <a:endParaRPr lang="en-US" altLang="ar-SA" sz="2000"/>
            </a:p>
          </p:txBody>
        </p:sp>
        <p:sp>
          <p:nvSpPr>
            <p:cNvPr id="121" name="Text Box 68">
              <a:extLst>
                <a:ext uri="{FF2B5EF4-FFF2-40B4-BE49-F238E27FC236}">
                  <a16:creationId xmlns:a16="http://schemas.microsoft.com/office/drawing/2014/main" id="{F13A328C-DEC5-C94B-BC4F-B0BAC28E6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" y="2010"/>
              <a:ext cx="658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١٨٠٠٠</a:t>
              </a:r>
              <a:endParaRPr lang="en-US" altLang="ar-SA" sz="2000"/>
            </a:p>
          </p:txBody>
        </p:sp>
        <p:sp>
          <p:nvSpPr>
            <p:cNvPr id="122" name="Text Box 69">
              <a:extLst>
                <a:ext uri="{FF2B5EF4-FFF2-40B4-BE49-F238E27FC236}">
                  <a16:creationId xmlns:a16="http://schemas.microsoft.com/office/drawing/2014/main" id="{ADD4C814-B11E-D34D-8096-BCEC6E3578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" y="1774"/>
              <a:ext cx="613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٢١٠٠٠</a:t>
              </a:r>
              <a:endParaRPr lang="en-US" altLang="ar-SA" sz="2000"/>
            </a:p>
          </p:txBody>
        </p:sp>
      </p:grpSp>
      <p:graphicFrame>
        <p:nvGraphicFramePr>
          <p:cNvPr id="139" name="Group 119">
            <a:extLst>
              <a:ext uri="{FF2B5EF4-FFF2-40B4-BE49-F238E27FC236}">
                <a16:creationId xmlns:a16="http://schemas.microsoft.com/office/drawing/2014/main" id="{42026E11-E9E4-7A4A-8B99-61239BD1C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42920"/>
              </p:ext>
            </p:extLst>
          </p:nvPr>
        </p:nvGraphicFramePr>
        <p:xfrm>
          <a:off x="5401948" y="3012231"/>
          <a:ext cx="2292350" cy="3048000"/>
        </p:xfrm>
        <a:graphic>
          <a:graphicData uri="http://schemas.openxmlformats.org/drawingml/2006/table">
            <a:tbl>
              <a:tblPr rtl="1"/>
              <a:tblGrid>
                <a:gridCol w="114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ص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0" name="Text Box 87">
            <a:extLst>
              <a:ext uri="{FF2B5EF4-FFF2-40B4-BE49-F238E27FC236}">
                <a16:creationId xmlns:a16="http://schemas.microsoft.com/office/drawing/2014/main" id="{8AB59BB2-260C-3F4E-B5E0-A788079F2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286" y="3498006"/>
            <a:ext cx="10461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chemeClr val="accent6">
                    <a:lumMod val="50000"/>
                  </a:schemeClr>
                </a:solidFill>
              </a:rPr>
              <a:t>٦</a:t>
            </a:r>
            <a:endParaRPr lang="en-US" altLang="ar-SA" sz="2200" b="1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" name="Text Box 87">
            <a:extLst>
              <a:ext uri="{FF2B5EF4-FFF2-40B4-BE49-F238E27FC236}">
                <a16:creationId xmlns:a16="http://schemas.microsoft.com/office/drawing/2014/main" id="{0C916CC5-7B21-964F-B048-85F5FF34E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286" y="4006006"/>
            <a:ext cx="10461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chemeClr val="accent6">
                    <a:lumMod val="50000"/>
                  </a:schemeClr>
                </a:solidFill>
              </a:rPr>
              <a:t>١٢</a:t>
            </a:r>
            <a:endParaRPr lang="en-US" altLang="ar-SA" sz="2200" b="1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2" name="Text Box 87">
            <a:extLst>
              <a:ext uri="{FF2B5EF4-FFF2-40B4-BE49-F238E27FC236}">
                <a16:creationId xmlns:a16="http://schemas.microsoft.com/office/drawing/2014/main" id="{4E4FF187-7F4F-3846-B23F-3C56A51ED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286" y="4510831"/>
            <a:ext cx="10461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chemeClr val="accent6">
                    <a:lumMod val="50000"/>
                  </a:schemeClr>
                </a:solidFill>
              </a:rPr>
              <a:t>١٨</a:t>
            </a:r>
            <a:endParaRPr lang="en-US" altLang="ar-SA" sz="2200" b="1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3" name="Text Box 87">
            <a:extLst>
              <a:ext uri="{FF2B5EF4-FFF2-40B4-BE49-F238E27FC236}">
                <a16:creationId xmlns:a16="http://schemas.microsoft.com/office/drawing/2014/main" id="{6E813A26-F016-DE4E-8C1C-4CC197215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286" y="5045818"/>
            <a:ext cx="10461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chemeClr val="accent6">
                    <a:lumMod val="50000"/>
                  </a:schemeClr>
                </a:solidFill>
              </a:rPr>
              <a:t>٢٤</a:t>
            </a:r>
            <a:endParaRPr lang="en-US" altLang="ar-SA" sz="2200" b="1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4" name="Text Box 87">
            <a:extLst>
              <a:ext uri="{FF2B5EF4-FFF2-40B4-BE49-F238E27FC236}">
                <a16:creationId xmlns:a16="http://schemas.microsoft.com/office/drawing/2014/main" id="{FB91F23A-1350-C44E-B0FA-618E63C54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286" y="5555406"/>
            <a:ext cx="10461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chemeClr val="accent6">
                    <a:lumMod val="50000"/>
                  </a:schemeClr>
                </a:solidFill>
              </a:rPr>
              <a:t>٣٠</a:t>
            </a:r>
            <a:endParaRPr lang="en-US" altLang="ar-SA" sz="2200" b="1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5" name="Text Box 87">
            <a:extLst>
              <a:ext uri="{FF2B5EF4-FFF2-40B4-BE49-F238E27FC236}">
                <a16:creationId xmlns:a16="http://schemas.microsoft.com/office/drawing/2014/main" id="{D5CE1D47-0DC6-5E44-A712-71C57D1A7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273" y="3498006"/>
            <a:ext cx="10461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11893"/>
                </a:solidFill>
              </a:rPr>
              <a:t>٩٠٠٠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6" name="Text Box 87">
            <a:extLst>
              <a:ext uri="{FF2B5EF4-FFF2-40B4-BE49-F238E27FC236}">
                <a16:creationId xmlns:a16="http://schemas.microsoft.com/office/drawing/2014/main" id="{1C83C3E1-613B-0D41-BFFB-C8511811B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273" y="4006006"/>
            <a:ext cx="10461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11893"/>
                </a:solidFill>
              </a:rPr>
              <a:t>١٢٠٠٠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7" name="Text Box 87">
            <a:extLst>
              <a:ext uri="{FF2B5EF4-FFF2-40B4-BE49-F238E27FC236}">
                <a16:creationId xmlns:a16="http://schemas.microsoft.com/office/drawing/2014/main" id="{E0B0B899-B77A-A049-8FFA-A8581C51B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273" y="4510831"/>
            <a:ext cx="10461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11893"/>
                </a:solidFill>
              </a:rPr>
              <a:t>١٥٠٠٠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8" name="Text Box 87">
            <a:extLst>
              <a:ext uri="{FF2B5EF4-FFF2-40B4-BE49-F238E27FC236}">
                <a16:creationId xmlns:a16="http://schemas.microsoft.com/office/drawing/2014/main" id="{661F9ED9-1D1A-4C49-82CF-4E6C212B5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273" y="5045818"/>
            <a:ext cx="10461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11893"/>
                </a:solidFill>
              </a:rPr>
              <a:t>١٨٠٠٠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9" name="Text Box 87">
            <a:extLst>
              <a:ext uri="{FF2B5EF4-FFF2-40B4-BE49-F238E27FC236}">
                <a16:creationId xmlns:a16="http://schemas.microsoft.com/office/drawing/2014/main" id="{A36D88C0-AD0C-BA45-B712-C20AF9C5A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273" y="5555406"/>
            <a:ext cx="10461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11893"/>
                </a:solidFill>
              </a:rPr>
              <a:t>٢١٠٠٠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0" name="Text Box 87">
            <a:extLst>
              <a:ext uri="{FF2B5EF4-FFF2-40B4-BE49-F238E27FC236}">
                <a16:creationId xmlns:a16="http://schemas.microsoft.com/office/drawing/2014/main" id="{5E5E7878-299C-014D-87D5-F12021F8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4998" y="4390181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1" name="Text Box 87">
            <a:extLst>
              <a:ext uri="{FF2B5EF4-FFF2-40B4-BE49-F238E27FC236}">
                <a16:creationId xmlns:a16="http://schemas.microsoft.com/office/drawing/2014/main" id="{1CE662D1-BEBB-844E-930D-7A4BC9C32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0911" y="4009181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2" name="Text Box 87">
            <a:extLst>
              <a:ext uri="{FF2B5EF4-FFF2-40B4-BE49-F238E27FC236}">
                <a16:creationId xmlns:a16="http://schemas.microsoft.com/office/drawing/2014/main" id="{AD59DD74-CD15-B141-9A80-5872F49B1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4761" y="362659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3" name="Text Box 87">
            <a:extLst>
              <a:ext uri="{FF2B5EF4-FFF2-40B4-BE49-F238E27FC236}">
                <a16:creationId xmlns:a16="http://schemas.microsoft.com/office/drawing/2014/main" id="{04D09DB5-0182-0E44-9A3B-1CEE26AD8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0198" y="324559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4" name="Text Box 87">
            <a:extLst>
              <a:ext uri="{FF2B5EF4-FFF2-40B4-BE49-F238E27FC236}">
                <a16:creationId xmlns:a16="http://schemas.microsoft.com/office/drawing/2014/main" id="{179D29A4-3E17-8A4E-B3AF-C00C7CE52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336" y="4756893"/>
            <a:ext cx="26320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11893"/>
                </a:solidFill>
              </a:rPr>
              <a:t>ص = ٥٠٠ </a:t>
            </a:r>
            <a:r>
              <a:rPr lang="ar-SA" altLang="ar-SA" sz="2200" b="1" dirty="0" err="1">
                <a:solidFill>
                  <a:srgbClr val="011893"/>
                </a:solidFill>
              </a:rPr>
              <a:t>س</a:t>
            </a:r>
            <a:r>
              <a:rPr lang="ar-SA" altLang="ar-SA" sz="2200" b="1" dirty="0">
                <a:solidFill>
                  <a:srgbClr val="011893"/>
                </a:solidFill>
              </a:rPr>
              <a:t> + ٦٠٠٠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5" name="Text Box 87">
            <a:extLst>
              <a:ext uri="{FF2B5EF4-FFF2-40B4-BE49-F238E27FC236}">
                <a16:creationId xmlns:a16="http://schemas.microsoft.com/office/drawing/2014/main" id="{DA54B47A-4DA6-EC42-AC0B-CEC4A5372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036" y="2705843"/>
            <a:ext cx="21272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chemeClr val="accent6">
                    <a:lumMod val="50000"/>
                  </a:schemeClr>
                </a:solidFill>
              </a:rPr>
              <a:t>عدد السيارات = </a:t>
            </a:r>
            <a:r>
              <a:rPr lang="ar-SA" altLang="ar-SA" sz="2200" b="1" dirty="0" err="1">
                <a:solidFill>
                  <a:schemeClr val="accent6">
                    <a:lumMod val="50000"/>
                  </a:schemeClr>
                </a:solidFill>
              </a:rPr>
              <a:t>س</a:t>
            </a:r>
            <a:endParaRPr lang="en-US" altLang="ar-SA" sz="2200" b="1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6" name="Text Box 87">
            <a:extLst>
              <a:ext uri="{FF2B5EF4-FFF2-40B4-BE49-F238E27FC236}">
                <a16:creationId xmlns:a16="http://schemas.microsoft.com/office/drawing/2014/main" id="{03040CC0-ECAE-9042-BF21-450E62945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211" y="3312268"/>
            <a:ext cx="14430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11893"/>
                </a:solidFill>
              </a:rPr>
              <a:t>الدخل = ص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7" name="Text Box 87">
            <a:extLst>
              <a:ext uri="{FF2B5EF4-FFF2-40B4-BE49-F238E27FC236}">
                <a16:creationId xmlns:a16="http://schemas.microsoft.com/office/drawing/2014/main" id="{CE240A55-7A5D-9246-8382-F72864B42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2811" y="1319956"/>
            <a:ext cx="59070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11893"/>
                </a:solidFill>
              </a:rPr>
              <a:t>مثل بيانيا المعادلة التي تمثل الدخل الشهري إذا باع </a:t>
            </a:r>
            <a:r>
              <a:rPr lang="ar-SA" altLang="ar-SA" sz="2200" b="1" dirty="0" err="1">
                <a:solidFill>
                  <a:srgbClr val="011893"/>
                </a:solidFill>
              </a:rPr>
              <a:t>س</a:t>
            </a:r>
            <a:r>
              <a:rPr lang="ar-SA" altLang="ar-SA" sz="2200" b="1" dirty="0">
                <a:solidFill>
                  <a:srgbClr val="011893"/>
                </a:solidFill>
              </a:rPr>
              <a:t> سيارة .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8" name="Text Box 87">
            <a:extLst>
              <a:ext uri="{FF2B5EF4-FFF2-40B4-BE49-F238E27FC236}">
                <a16:creationId xmlns:a16="http://schemas.microsoft.com/office/drawing/2014/main" id="{D4A00E80-0EB3-1944-9A6B-0B84BAFB6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436" y="1866056"/>
            <a:ext cx="76723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11893"/>
                </a:solidFill>
              </a:rPr>
              <a:t>استعمل التمثيل البياني لتقدير عدد السيارات ليكون دخله الشهري ٢١٠٠٠ ريال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9" name="Line 116">
            <a:extLst>
              <a:ext uri="{FF2B5EF4-FFF2-40B4-BE49-F238E27FC236}">
                <a16:creationId xmlns:a16="http://schemas.microsoft.com/office/drawing/2014/main" id="{3963B4F7-A66F-0F40-92C7-0669B29CFC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36736" y="3480543"/>
            <a:ext cx="0" cy="1908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0" name="Line 117">
            <a:extLst>
              <a:ext uri="{FF2B5EF4-FFF2-40B4-BE49-F238E27FC236}">
                <a16:creationId xmlns:a16="http://schemas.microsoft.com/office/drawing/2014/main" id="{C87C074D-3601-7B44-88F1-69D15FE024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1611" y="3480543"/>
            <a:ext cx="16208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DD49A77B-4158-B546-A7C8-4D3091E02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812" y="5451085"/>
            <a:ext cx="34591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11893"/>
                </a:solidFill>
              </a:rPr>
              <a:t>عدد السيارات =  ٣٠ سيارة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2" name="Text Box 87">
            <a:extLst>
              <a:ext uri="{FF2B5EF4-FFF2-40B4-BE49-F238E27FC236}">
                <a16:creationId xmlns:a16="http://schemas.microsoft.com/office/drawing/2014/main" id="{2BFBFD3A-5B6F-A54B-BE9D-CC03837C2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561" y="4787056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B7EBAF48-E63D-5D45-B948-9C9771651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9991" y="6326981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201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66071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800" decel="100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800" decel="100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800" decel="100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 animBg="1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61" grpId="0"/>
      <p:bldP spid="1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 رياضي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108" name="Picture 25">
            <a:extLst>
              <a:ext uri="{FF2B5EF4-FFF2-40B4-BE49-F238E27FC236}">
                <a16:creationId xmlns:a16="http://schemas.microsoft.com/office/drawing/2014/main" id="{9AB49B5F-62FB-F948-8A16-E79BFA420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611" y="1282452"/>
            <a:ext cx="13239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26">
            <a:extLst>
              <a:ext uri="{FF2B5EF4-FFF2-40B4-BE49-F238E27FC236}">
                <a16:creationId xmlns:a16="http://schemas.microsoft.com/office/drawing/2014/main" id="{993971AC-C133-A945-9B8D-3F691C550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799" y="1245939"/>
            <a:ext cx="3244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27">
            <a:extLst>
              <a:ext uri="{FF2B5EF4-FFF2-40B4-BE49-F238E27FC236}">
                <a16:creationId xmlns:a16="http://schemas.microsoft.com/office/drawing/2014/main" id="{68508C2C-9BED-E641-997C-04331CD6B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111" y="2146052"/>
            <a:ext cx="17319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30">
            <a:extLst>
              <a:ext uri="{FF2B5EF4-FFF2-40B4-BE49-F238E27FC236}">
                <a16:creationId xmlns:a16="http://schemas.microsoft.com/office/drawing/2014/main" id="{1C7FC85E-64CB-F342-A14F-A244A301B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36" y="3374777"/>
            <a:ext cx="3187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32">
            <a:extLst>
              <a:ext uri="{FF2B5EF4-FFF2-40B4-BE49-F238E27FC236}">
                <a16:creationId xmlns:a16="http://schemas.microsoft.com/office/drawing/2014/main" id="{66691EBE-48C9-B146-98BC-AC6A43E42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799" y="4278064"/>
            <a:ext cx="17319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33">
            <a:extLst>
              <a:ext uri="{FF2B5EF4-FFF2-40B4-BE49-F238E27FC236}">
                <a16:creationId xmlns:a16="http://schemas.microsoft.com/office/drawing/2014/main" id="{46C31C68-252A-2E46-A007-B25028710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269" y="5534359"/>
            <a:ext cx="3013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ext Box 87">
            <a:extLst>
              <a:ext uri="{FF2B5EF4-FFF2-40B4-BE49-F238E27FC236}">
                <a16:creationId xmlns:a16="http://schemas.microsoft.com/office/drawing/2014/main" id="{965DF9E0-34EB-A745-8F3C-2B7A1E484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674" y="2193677"/>
            <a:ext cx="2592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٣ </a:t>
            </a:r>
            <a:r>
              <a:rPr lang="ar-SA" altLang="ar-SA" sz="2400" b="1" dirty="0" err="1">
                <a:solidFill>
                  <a:srgbClr val="002060"/>
                </a:solidFill>
              </a:rPr>
              <a:t>س</a:t>
            </a:r>
            <a:r>
              <a:rPr lang="ar-SA" altLang="ar-SA" sz="2400" b="1" dirty="0">
                <a:solidFill>
                  <a:srgbClr val="002060"/>
                </a:solidFill>
              </a:rPr>
              <a:t> + ٤ ص = ــ ٥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45E55371-6943-CC47-933A-FBA55BEA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161" y="1365002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أ س +  ب ص =  جـ</a:t>
            </a:r>
            <a:endParaRPr lang="en-US" altLang="ar-SA" sz="2400" b="1"/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C66CD57E-118C-4A4A-AF85-7F7366DA6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574" y="3057277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chemeClr val="accent6">
                    <a:lumMod val="50000"/>
                  </a:schemeClr>
                </a:solidFill>
              </a:rPr>
              <a:t>أ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 =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4B24E641-6AA2-5F49-B46C-B9E19348F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749" y="3060452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٣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84A2E21D-F82D-E045-9D4D-8A848517A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799" y="3882777"/>
            <a:ext cx="68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ب =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166E6BD2-4A65-3C4A-90D6-15753D3EE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461" y="3885952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٤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F445BEC5-2921-914F-9997-0DD2E6DF8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799" y="4782889"/>
            <a:ext cx="68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chemeClr val="accent6">
                    <a:lumMod val="50000"/>
                  </a:schemeClr>
                </a:solidFill>
              </a:rPr>
              <a:t>ج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ـ =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E00B977E-5BF9-A84F-9651-BA43ADC94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461" y="4786064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ــ ٥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22" name="Oval 42">
            <a:extLst>
              <a:ext uri="{FF2B5EF4-FFF2-40B4-BE49-F238E27FC236}">
                <a16:creationId xmlns:a16="http://schemas.microsoft.com/office/drawing/2014/main" id="{EE8E04FB-634D-8746-B1F6-5DCDC8B33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7136" y="1318964"/>
            <a:ext cx="288925" cy="431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23" name="Line 43">
            <a:extLst>
              <a:ext uri="{FF2B5EF4-FFF2-40B4-BE49-F238E27FC236}">
                <a16:creationId xmlns:a16="http://schemas.microsoft.com/office/drawing/2014/main" id="{4A26D456-5DBB-B546-898A-5F477BF26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1599" y="1742827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4" name="Oval 44">
            <a:extLst>
              <a:ext uri="{FF2B5EF4-FFF2-40B4-BE49-F238E27FC236}">
                <a16:creationId xmlns:a16="http://schemas.microsoft.com/office/drawing/2014/main" id="{F9553377-8F91-2140-9A17-CF54662C4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0511" y="1398339"/>
            <a:ext cx="288925" cy="431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25" name="Line 45">
            <a:extLst>
              <a:ext uri="{FF2B5EF4-FFF2-40B4-BE49-F238E27FC236}">
                <a16:creationId xmlns:a16="http://schemas.microsoft.com/office/drawing/2014/main" id="{94E44ECE-3526-1B4F-BE7E-0872448066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4974" y="1822202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6" name="Oval 46">
            <a:extLst>
              <a:ext uri="{FF2B5EF4-FFF2-40B4-BE49-F238E27FC236}">
                <a16:creationId xmlns:a16="http://schemas.microsoft.com/office/drawing/2014/main" id="{CAFA3F80-4099-494E-A6AE-F2761A4CE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499" y="1398339"/>
            <a:ext cx="396875" cy="431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27" name="Line 47">
            <a:extLst>
              <a:ext uri="{FF2B5EF4-FFF2-40B4-BE49-F238E27FC236}">
                <a16:creationId xmlns:a16="http://schemas.microsoft.com/office/drawing/2014/main" id="{AC1C463D-E01C-6545-9FE7-9051C68393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5474" y="1822202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129" name="Picture 49">
            <a:extLst>
              <a:ext uri="{FF2B5EF4-FFF2-40B4-BE49-F238E27FC236}">
                <a16:creationId xmlns:a16="http://schemas.microsoft.com/office/drawing/2014/main" id="{6DC73D17-BBA7-7E49-8424-77E7FC250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64" y="5465406"/>
            <a:ext cx="4273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مربع نص 8">
            <a:extLst>
              <a:ext uri="{FF2B5EF4-FFF2-40B4-BE49-F238E27FC236}">
                <a16:creationId xmlns:a16="http://schemas.microsoft.com/office/drawing/2014/main" id="{DCE6B179-D2A5-884F-A7F3-1FC1426DE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9851" y="1717310"/>
            <a:ext cx="82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SA" altLang="ar-SA" dirty="0"/>
              <a:t>صـ٦٣</a:t>
            </a:r>
          </a:p>
        </p:txBody>
      </p:sp>
      <p:sp>
        <p:nvSpPr>
          <p:cNvPr id="131" name="Text Box 87">
            <a:extLst>
              <a:ext uri="{FF2B5EF4-FFF2-40B4-BE49-F238E27FC236}">
                <a16:creationId xmlns:a16="http://schemas.microsoft.com/office/drawing/2014/main" id="{9353F1A6-CD69-2144-A4E0-7E310D698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9374" y="2330202"/>
            <a:ext cx="2592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أ س +  ب ص =  جـ</a:t>
            </a:r>
            <a:endParaRPr lang="en-US" altLang="ar-SA" sz="2400" b="1"/>
          </a:p>
        </p:txBody>
      </p:sp>
      <p:sp>
        <p:nvSpPr>
          <p:cNvPr id="132" name="Text Box 87">
            <a:extLst>
              <a:ext uri="{FF2B5EF4-FFF2-40B4-BE49-F238E27FC236}">
                <a16:creationId xmlns:a16="http://schemas.microsoft.com/office/drawing/2014/main" id="{A14B7C7A-FBBB-BE45-B590-38BB4E152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4561" y="3308102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أ س +  ب ص =  جـ</a:t>
            </a:r>
            <a:endParaRPr lang="en-US" altLang="ar-SA" sz="2400" b="1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E94213FE-02C7-6846-A2F6-AFF26EEE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7093" y="6341213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166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6228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115" grpId="1"/>
      <p:bldP spid="116" grpId="0"/>
      <p:bldP spid="117" grpId="0"/>
      <p:bldP spid="118" grpId="0"/>
      <p:bldP spid="119" grpId="0"/>
      <p:bldP spid="120" grpId="0"/>
      <p:bldP spid="121" grpId="0"/>
      <p:bldP spid="122" grpId="0" animBg="1"/>
      <p:bldP spid="122" grpId="1" animBg="1"/>
      <p:bldP spid="124" grpId="0" animBg="1"/>
      <p:bldP spid="124" grpId="1" animBg="1"/>
      <p:bldP spid="126" grpId="0" animBg="1"/>
      <p:bldP spid="126" grpId="1" animBg="1"/>
      <p:bldP spid="131" grpId="0"/>
      <p:bldP spid="1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3B0EA85-7986-B847-A18A-5E89D5BBDC36}"/>
              </a:ext>
            </a:extLst>
          </p:cNvPr>
          <p:cNvGrpSpPr/>
          <p:nvPr/>
        </p:nvGrpSpPr>
        <p:grpSpPr>
          <a:xfrm>
            <a:off x="353878" y="0"/>
            <a:ext cx="11484244" cy="6586940"/>
            <a:chOff x="353878" y="0"/>
            <a:chExt cx="11484244" cy="6586940"/>
          </a:xfrm>
        </p:grpSpPr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540E44C9-B498-3B4B-A7F7-602F43B3B1CC}"/>
                </a:ext>
              </a:extLst>
            </p:cNvPr>
            <p:cNvGrpSpPr/>
            <p:nvPr/>
          </p:nvGrpSpPr>
          <p:grpSpPr>
            <a:xfrm>
              <a:off x="353878" y="0"/>
              <a:ext cx="11484244" cy="6586940"/>
              <a:chOff x="353878" y="0"/>
              <a:chExt cx="11484244" cy="658694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grpSp>
            <p:nvGrpSpPr>
              <p:cNvPr id="2" name="مجموعة 1">
                <a:extLst>
                  <a:ext uri="{FF2B5EF4-FFF2-40B4-BE49-F238E27FC236}">
                    <a16:creationId xmlns:a16="http://schemas.microsoft.com/office/drawing/2014/main" id="{498F7D1C-6094-284C-9F06-D3118BD7B345}"/>
                  </a:ext>
                </a:extLst>
              </p:cNvPr>
              <p:cNvGrpSpPr/>
              <p:nvPr/>
            </p:nvGrpSpPr>
            <p:grpSpPr>
              <a:xfrm>
                <a:off x="1175017" y="0"/>
                <a:ext cx="9841965" cy="1169410"/>
                <a:chOff x="1175017" y="147233"/>
                <a:chExt cx="9841965" cy="1169410"/>
              </a:xfrm>
            </p:grpSpPr>
            <p:sp>
              <p:nvSpPr>
                <p:cNvPr id="102" name="مستطيل مستدير الزوايا 101">
                  <a:extLst>
                    <a:ext uri="{FF2B5EF4-FFF2-40B4-BE49-F238E27FC236}">
                      <a16:creationId xmlns:a16="http://schemas.microsoft.com/office/drawing/2014/main" id="{BA0F24FD-DF89-5A4A-A1C2-61FEADB46786}"/>
                    </a:ext>
                  </a:extLst>
                </p:cNvPr>
                <p:cNvSpPr/>
                <p:nvPr/>
              </p:nvSpPr>
              <p:spPr>
                <a:xfrm>
                  <a:off x="1175017" y="282896"/>
                  <a:ext cx="9841965" cy="550456"/>
                </a:xfrm>
                <a:prstGeom prst="roundRect">
                  <a:avLst/>
                </a:prstGeom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74000">
                      <a:schemeClr val="bg2"/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 dirty="0"/>
                </a:p>
              </p:txBody>
            </p:sp>
            <p:grpSp>
              <p:nvGrpSpPr>
                <p:cNvPr id="103" name="مجموعة 102">
                  <a:extLst>
                    <a:ext uri="{FF2B5EF4-FFF2-40B4-BE49-F238E27FC236}">
                      <a16:creationId xmlns:a16="http://schemas.microsoft.com/office/drawing/2014/main" id="{89B07C66-5BC3-B047-AF48-0920436C0FCB}"/>
                    </a:ext>
                  </a:extLst>
                </p:cNvPr>
                <p:cNvGrpSpPr/>
                <p:nvPr/>
              </p:nvGrpSpPr>
              <p:grpSpPr>
                <a:xfrm>
                  <a:off x="1175018" y="147233"/>
                  <a:ext cx="9825293" cy="1169410"/>
                  <a:chOff x="1175018" y="147233"/>
                  <a:chExt cx="9825293" cy="1169410"/>
                </a:xfrm>
              </p:grpSpPr>
              <p:grpSp>
                <p:nvGrpSpPr>
                  <p:cNvPr id="5" name="مجموعة 110">
                    <a:extLst>
                      <a:ext uri="{FF2B5EF4-FFF2-40B4-BE49-F238E27FC236}">
                        <a16:creationId xmlns:a16="http://schemas.microsoft.com/office/drawing/2014/main" id="{D8FB447C-78AE-5B4C-A916-DB9DF6511D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10089210" y="312255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6" name="مجموعة 111">
                      <a:extLst>
                        <a:ext uri="{FF2B5EF4-FFF2-40B4-BE49-F238E27FC236}">
                          <a16:creationId xmlns:a16="http://schemas.microsoft.com/office/drawing/2014/main" id="{67D72977-B08C-7D4E-B0D7-DBDA2819BE6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9" name="مستطيل مستدير الزوايا 8">
                        <a:extLst>
                          <a:ext uri="{FF2B5EF4-FFF2-40B4-BE49-F238E27FC236}">
                            <a16:creationId xmlns:a16="http://schemas.microsoft.com/office/drawing/2014/main" id="{B11773FE-C44F-974B-B5B8-2B35FCAF85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10" name="مستطيل مستدير الزوايا 9">
                        <a:extLst>
                          <a:ext uri="{FF2B5EF4-FFF2-40B4-BE49-F238E27FC236}">
                            <a16:creationId xmlns:a16="http://schemas.microsoft.com/office/drawing/2014/main" id="{7B167454-792B-D94C-9DDF-E60B4E6352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11" name="مستطيل مستدير الزوايا 10">
                        <a:extLst>
                          <a:ext uri="{FF2B5EF4-FFF2-40B4-BE49-F238E27FC236}">
                            <a16:creationId xmlns:a16="http://schemas.microsoft.com/office/drawing/2014/main" id="{AE14DBDD-5CEB-A747-9A03-AE00ACDFBD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12" name="مستطيل مستدير الزوايا 11">
                        <a:extLst>
                          <a:ext uri="{FF2B5EF4-FFF2-40B4-BE49-F238E27FC236}">
                            <a16:creationId xmlns:a16="http://schemas.microsoft.com/office/drawing/2014/main" id="{BA5D3C2D-21AD-ED41-B069-C79CE95497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7" name="Google Shape;153;p5">
                      <a:extLst>
                        <a:ext uri="{FF2B5EF4-FFF2-40B4-BE49-F238E27FC236}">
                          <a16:creationId xmlns:a16="http://schemas.microsoft.com/office/drawing/2014/main" id="{99327B25-9955-0F49-9A23-9631804D749C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" name="Google Shape;153;p5">
                      <a:extLst>
                        <a:ext uri="{FF2B5EF4-FFF2-40B4-BE49-F238E27FC236}">
                          <a16:creationId xmlns:a16="http://schemas.microsoft.com/office/drawing/2014/main" id="{017969FD-F0F8-D34F-BDB6-D812313463D6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" name="مجموعة 110">
                    <a:extLst>
                      <a:ext uri="{FF2B5EF4-FFF2-40B4-BE49-F238E27FC236}">
                        <a16:creationId xmlns:a16="http://schemas.microsoft.com/office/drawing/2014/main" id="{86E76CD3-003F-D947-9014-8F9C6C441A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8633352" y="328049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46" name="مجموعة 111">
                      <a:extLst>
                        <a:ext uri="{FF2B5EF4-FFF2-40B4-BE49-F238E27FC236}">
                          <a16:creationId xmlns:a16="http://schemas.microsoft.com/office/drawing/2014/main" id="{94C35998-35ED-E04B-BE8E-4B91B91686A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49" name="مستطيل مستدير الزوايا 48">
                        <a:extLst>
                          <a:ext uri="{FF2B5EF4-FFF2-40B4-BE49-F238E27FC236}">
                            <a16:creationId xmlns:a16="http://schemas.microsoft.com/office/drawing/2014/main" id="{2E487F7A-09CD-C142-AFB9-6805CC16F0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50" name="مستطيل مستدير الزوايا 49">
                        <a:extLst>
                          <a:ext uri="{FF2B5EF4-FFF2-40B4-BE49-F238E27FC236}">
                            <a16:creationId xmlns:a16="http://schemas.microsoft.com/office/drawing/2014/main" id="{1E838335-7CEE-A048-85DC-6D54CE2F3C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51" name="مستطيل مستدير الزوايا 50">
                        <a:extLst>
                          <a:ext uri="{FF2B5EF4-FFF2-40B4-BE49-F238E27FC236}">
                            <a16:creationId xmlns:a16="http://schemas.microsoft.com/office/drawing/2014/main" id="{E7C7CBDD-7DA1-FB4E-ABA3-33351C66DD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52" name="مستطيل مستدير الزوايا 51">
                        <a:extLst>
                          <a:ext uri="{FF2B5EF4-FFF2-40B4-BE49-F238E27FC236}">
                            <a16:creationId xmlns:a16="http://schemas.microsoft.com/office/drawing/2014/main" id="{C0DE696C-F2EC-7B48-B33C-77F7B7339C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47" name="Google Shape;153;p5">
                      <a:extLst>
                        <a:ext uri="{FF2B5EF4-FFF2-40B4-BE49-F238E27FC236}">
                          <a16:creationId xmlns:a16="http://schemas.microsoft.com/office/drawing/2014/main" id="{2EE3B57C-8BDE-A746-8E4B-B5D1A179AE81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" name="Google Shape;153;p5">
                      <a:extLst>
                        <a:ext uri="{FF2B5EF4-FFF2-40B4-BE49-F238E27FC236}">
                          <a16:creationId xmlns:a16="http://schemas.microsoft.com/office/drawing/2014/main" id="{F406B427-FB9E-F541-8CE6-505B398A1D8D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" name="مجموعة 110">
                    <a:extLst>
                      <a:ext uri="{FF2B5EF4-FFF2-40B4-BE49-F238E27FC236}">
                        <a16:creationId xmlns:a16="http://schemas.microsoft.com/office/drawing/2014/main" id="{275C270F-E3F1-464C-B22A-BDD63369D0D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7303136" y="278879"/>
                    <a:ext cx="1105793" cy="917531"/>
                    <a:chOff x="5245129" y="1929694"/>
                    <a:chExt cx="1047244" cy="518194"/>
                  </a:xfrm>
                </p:grpSpPr>
                <p:grpSp>
                  <p:nvGrpSpPr>
                    <p:cNvPr id="54" name="مجموعة 111">
                      <a:extLst>
                        <a:ext uri="{FF2B5EF4-FFF2-40B4-BE49-F238E27FC236}">
                          <a16:creationId xmlns:a16="http://schemas.microsoft.com/office/drawing/2014/main" id="{CA4C9D07-B687-2F45-A2DA-CF7DB5E29DC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45129" y="1929694"/>
                      <a:ext cx="1047244" cy="514828"/>
                      <a:chOff x="5245129" y="1929694"/>
                      <a:chExt cx="1047244" cy="514828"/>
                    </a:xfrm>
                  </p:grpSpPr>
                  <p:sp>
                    <p:nvSpPr>
                      <p:cNvPr id="57" name="مستطيل مستدير الزوايا 56">
                        <a:extLst>
                          <a:ext uri="{FF2B5EF4-FFF2-40B4-BE49-F238E27FC236}">
                            <a16:creationId xmlns:a16="http://schemas.microsoft.com/office/drawing/2014/main" id="{937AB966-247A-E143-B768-DD65C35A92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52064" y="2348791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58" name="مستطيل مستدير الزوايا 57">
                        <a:extLst>
                          <a:ext uri="{FF2B5EF4-FFF2-40B4-BE49-F238E27FC236}">
                            <a16:creationId xmlns:a16="http://schemas.microsoft.com/office/drawing/2014/main" id="{E6272113-4621-094E-A553-8225F5D538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5129" y="1932728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59" name="مستطيل مستدير الزوايا 58">
                        <a:extLst>
                          <a:ext uri="{FF2B5EF4-FFF2-40B4-BE49-F238E27FC236}">
                            <a16:creationId xmlns:a16="http://schemas.microsoft.com/office/drawing/2014/main" id="{B079C989-BB59-CC4A-93F6-D2D3371D1C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55194" y="2342181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60" name="مستطيل مستدير الزوايا 59">
                        <a:extLst>
                          <a:ext uri="{FF2B5EF4-FFF2-40B4-BE49-F238E27FC236}">
                            <a16:creationId xmlns:a16="http://schemas.microsoft.com/office/drawing/2014/main" id="{C7500518-B718-B648-86E6-241F341BBF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94265" y="192969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55" name="Google Shape;153;p5">
                      <a:extLst>
                        <a:ext uri="{FF2B5EF4-FFF2-40B4-BE49-F238E27FC236}">
                          <a16:creationId xmlns:a16="http://schemas.microsoft.com/office/drawing/2014/main" id="{B2C82BAD-209A-2E41-9CC0-B00E01AC4D5A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83629" y="2381954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" name="Google Shape;153;p5">
                      <a:extLst>
                        <a:ext uri="{FF2B5EF4-FFF2-40B4-BE49-F238E27FC236}">
                          <a16:creationId xmlns:a16="http://schemas.microsoft.com/office/drawing/2014/main" id="{BC8FEE3A-B906-C14F-8B28-DE0604757C6D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86751" y="1952424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" name="مجموعة 110">
                    <a:extLst>
                      <a:ext uri="{FF2B5EF4-FFF2-40B4-BE49-F238E27FC236}">
                        <a16:creationId xmlns:a16="http://schemas.microsoft.com/office/drawing/2014/main" id="{00CB73BA-1415-1348-A303-627EC4ABA57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5851762" y="336312"/>
                    <a:ext cx="1077846" cy="832402"/>
                    <a:chOff x="5273639" y="1905166"/>
                    <a:chExt cx="1020777" cy="470116"/>
                  </a:xfrm>
                </p:grpSpPr>
                <p:grpSp>
                  <p:nvGrpSpPr>
                    <p:cNvPr id="62" name="مجموعة 111">
                      <a:extLst>
                        <a:ext uri="{FF2B5EF4-FFF2-40B4-BE49-F238E27FC236}">
                          <a16:creationId xmlns:a16="http://schemas.microsoft.com/office/drawing/2014/main" id="{C65943EA-9805-DC45-B06A-EBD9EBF2E99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73639" y="1905166"/>
                      <a:ext cx="1020777" cy="470116"/>
                      <a:chOff x="5273639" y="1905166"/>
                      <a:chExt cx="1020777" cy="470116"/>
                    </a:xfrm>
                  </p:grpSpPr>
                  <p:sp>
                    <p:nvSpPr>
                      <p:cNvPr id="65" name="مستطيل مستدير الزوايا 64">
                        <a:extLst>
                          <a:ext uri="{FF2B5EF4-FFF2-40B4-BE49-F238E27FC236}">
                            <a16:creationId xmlns:a16="http://schemas.microsoft.com/office/drawing/2014/main" id="{DC50539E-268F-7743-A958-7EF825B179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96308" y="2279551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66" name="مستطيل مستدير الزوايا 65">
                        <a:extLst>
                          <a:ext uri="{FF2B5EF4-FFF2-40B4-BE49-F238E27FC236}">
                            <a16:creationId xmlns:a16="http://schemas.microsoft.com/office/drawing/2014/main" id="{8B84A0E0-BD45-5D4F-AD8C-7A12A8611F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67" name="مستطيل مستدير الزوايا 66">
                        <a:extLst>
                          <a:ext uri="{FF2B5EF4-FFF2-40B4-BE49-F238E27FC236}">
                            <a16:creationId xmlns:a16="http://schemas.microsoft.com/office/drawing/2014/main" id="{42D9D22A-8C1B-6C45-A462-564DAEFBE5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3639" y="2273700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68" name="مستطيل مستدير الزوايا 67">
                        <a:extLst>
                          <a:ext uri="{FF2B5EF4-FFF2-40B4-BE49-F238E27FC236}">
                            <a16:creationId xmlns:a16="http://schemas.microsoft.com/office/drawing/2014/main" id="{0A2C1AE4-C9D0-1D46-969E-A35CF2D5A5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92765" y="1905166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63" name="Google Shape;153;p5">
                      <a:extLst>
                        <a:ext uri="{FF2B5EF4-FFF2-40B4-BE49-F238E27FC236}">
                          <a16:creationId xmlns:a16="http://schemas.microsoft.com/office/drawing/2014/main" id="{428C837E-DA5C-4C44-914A-56F8C50C1B9C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10332" y="2294965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" name="Google Shape;153;p5">
                      <a:extLst>
                        <a:ext uri="{FF2B5EF4-FFF2-40B4-BE49-F238E27FC236}">
                          <a16:creationId xmlns:a16="http://schemas.microsoft.com/office/drawing/2014/main" id="{908BF49D-AE8C-674A-B883-1DE0E6B2ED9F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75891" y="191521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" name="مجموعة 110">
                    <a:extLst>
                      <a:ext uri="{FF2B5EF4-FFF2-40B4-BE49-F238E27FC236}">
                        <a16:creationId xmlns:a16="http://schemas.microsoft.com/office/drawing/2014/main" id="{449D5064-B5FB-5F49-A92F-ED5C95BCB2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4480787" y="405541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70" name="مجموعة 111">
                      <a:extLst>
                        <a:ext uri="{FF2B5EF4-FFF2-40B4-BE49-F238E27FC236}">
                          <a16:creationId xmlns:a16="http://schemas.microsoft.com/office/drawing/2014/main" id="{C9A1F6A5-BF46-AB45-8A2E-FD7674A288E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73" name="مستطيل مستدير الزوايا 72">
                        <a:extLst>
                          <a:ext uri="{FF2B5EF4-FFF2-40B4-BE49-F238E27FC236}">
                            <a16:creationId xmlns:a16="http://schemas.microsoft.com/office/drawing/2014/main" id="{0BF05E30-31CF-ED4E-92C4-C9AEC318E3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74" name="مستطيل مستدير الزوايا 73">
                        <a:extLst>
                          <a:ext uri="{FF2B5EF4-FFF2-40B4-BE49-F238E27FC236}">
                            <a16:creationId xmlns:a16="http://schemas.microsoft.com/office/drawing/2014/main" id="{871AE7DF-2CB1-D14A-81A6-D541977150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75" name="مستطيل مستدير الزوايا 74">
                        <a:extLst>
                          <a:ext uri="{FF2B5EF4-FFF2-40B4-BE49-F238E27FC236}">
                            <a16:creationId xmlns:a16="http://schemas.microsoft.com/office/drawing/2014/main" id="{CB1CA13F-AA0B-2D4D-9DB7-2C5E819413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76" name="مستطيل مستدير الزوايا 75">
                        <a:extLst>
                          <a:ext uri="{FF2B5EF4-FFF2-40B4-BE49-F238E27FC236}">
                            <a16:creationId xmlns:a16="http://schemas.microsoft.com/office/drawing/2014/main" id="{98D89A3D-9107-344E-8FE2-2FC327ABD9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71" name="Google Shape;153;p5">
                      <a:extLst>
                        <a:ext uri="{FF2B5EF4-FFF2-40B4-BE49-F238E27FC236}">
                          <a16:creationId xmlns:a16="http://schemas.microsoft.com/office/drawing/2014/main" id="{A61E54F4-D954-9B4E-BEBE-5E1F8AD0A5A7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" name="Google Shape;153;p5">
                      <a:extLst>
                        <a:ext uri="{FF2B5EF4-FFF2-40B4-BE49-F238E27FC236}">
                          <a16:creationId xmlns:a16="http://schemas.microsoft.com/office/drawing/2014/main" id="{600F0D4C-7D57-5749-997D-6CFF57107C3B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7" name="مجموعة 110">
                    <a:extLst>
                      <a:ext uri="{FF2B5EF4-FFF2-40B4-BE49-F238E27FC236}">
                        <a16:creationId xmlns:a16="http://schemas.microsoft.com/office/drawing/2014/main" id="{C8B018B1-D3F4-F640-A0D3-E2BA0ECFC01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3287417" y="405541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78" name="مجموعة 111">
                      <a:extLst>
                        <a:ext uri="{FF2B5EF4-FFF2-40B4-BE49-F238E27FC236}">
                          <a16:creationId xmlns:a16="http://schemas.microsoft.com/office/drawing/2014/main" id="{FB5DEB45-C71D-C54B-B6A2-4C9406B0DF1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81" name="مستطيل مستدير الزوايا 80">
                        <a:extLst>
                          <a:ext uri="{FF2B5EF4-FFF2-40B4-BE49-F238E27FC236}">
                            <a16:creationId xmlns:a16="http://schemas.microsoft.com/office/drawing/2014/main" id="{148C37B4-8079-FE46-9C40-885B4ABCEA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82" name="مستطيل مستدير الزوايا 81">
                        <a:extLst>
                          <a:ext uri="{FF2B5EF4-FFF2-40B4-BE49-F238E27FC236}">
                            <a16:creationId xmlns:a16="http://schemas.microsoft.com/office/drawing/2014/main" id="{96E25728-DE18-7C40-92BF-8DD66F97FF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83" name="مستطيل مستدير الزوايا 82">
                        <a:extLst>
                          <a:ext uri="{FF2B5EF4-FFF2-40B4-BE49-F238E27FC236}">
                            <a16:creationId xmlns:a16="http://schemas.microsoft.com/office/drawing/2014/main" id="{1491CB03-B420-894D-AF97-A012BD8F22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84" name="مستطيل مستدير الزوايا 83">
                        <a:extLst>
                          <a:ext uri="{FF2B5EF4-FFF2-40B4-BE49-F238E27FC236}">
                            <a16:creationId xmlns:a16="http://schemas.microsoft.com/office/drawing/2014/main" id="{0DAC7330-991B-BE4A-8636-743D7366FF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79" name="Google Shape;153;p5">
                      <a:extLst>
                        <a:ext uri="{FF2B5EF4-FFF2-40B4-BE49-F238E27FC236}">
                          <a16:creationId xmlns:a16="http://schemas.microsoft.com/office/drawing/2014/main" id="{728ECFA4-2ECD-7F47-8BC1-B75A6349E0E4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0" name="Google Shape;153;p5">
                      <a:extLst>
                        <a:ext uri="{FF2B5EF4-FFF2-40B4-BE49-F238E27FC236}">
                          <a16:creationId xmlns:a16="http://schemas.microsoft.com/office/drawing/2014/main" id="{A9EF06EE-075B-6E4A-AC03-426A2D3F98F5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85" name="مجموعة 110">
                    <a:extLst>
                      <a:ext uri="{FF2B5EF4-FFF2-40B4-BE49-F238E27FC236}">
                        <a16:creationId xmlns:a16="http://schemas.microsoft.com/office/drawing/2014/main" id="{EF79F695-C84B-564F-AEFD-35FF22D2BA2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2094047" y="359046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86" name="مجموعة 111">
                      <a:extLst>
                        <a:ext uri="{FF2B5EF4-FFF2-40B4-BE49-F238E27FC236}">
                          <a16:creationId xmlns:a16="http://schemas.microsoft.com/office/drawing/2014/main" id="{DED6A6E3-548C-4A4D-BFF6-962D5A44A9A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89" name="مستطيل مستدير الزوايا 88">
                        <a:extLst>
                          <a:ext uri="{FF2B5EF4-FFF2-40B4-BE49-F238E27FC236}">
                            <a16:creationId xmlns:a16="http://schemas.microsoft.com/office/drawing/2014/main" id="{030EB5C7-565A-EA4C-BF36-CADFE3D9BD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90" name="مستطيل مستدير الزوايا 89">
                        <a:extLst>
                          <a:ext uri="{FF2B5EF4-FFF2-40B4-BE49-F238E27FC236}">
                            <a16:creationId xmlns:a16="http://schemas.microsoft.com/office/drawing/2014/main" id="{68A9E73F-8DC0-5348-ABDD-39E54CF946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91" name="مستطيل مستدير الزوايا 90">
                        <a:extLst>
                          <a:ext uri="{FF2B5EF4-FFF2-40B4-BE49-F238E27FC236}">
                            <a16:creationId xmlns:a16="http://schemas.microsoft.com/office/drawing/2014/main" id="{97E5C65D-F5E6-8C44-B404-5D0D2A2E37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92" name="مستطيل مستدير الزوايا 91">
                        <a:extLst>
                          <a:ext uri="{FF2B5EF4-FFF2-40B4-BE49-F238E27FC236}">
                            <a16:creationId xmlns:a16="http://schemas.microsoft.com/office/drawing/2014/main" id="{8314E805-4D18-4A4E-9210-347645CB0D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87" name="Google Shape;153;p5">
                      <a:extLst>
                        <a:ext uri="{FF2B5EF4-FFF2-40B4-BE49-F238E27FC236}">
                          <a16:creationId xmlns:a16="http://schemas.microsoft.com/office/drawing/2014/main" id="{88152DAF-4698-964B-80BF-4CD7A200E30B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8" name="Google Shape;153;p5">
                      <a:extLst>
                        <a:ext uri="{FF2B5EF4-FFF2-40B4-BE49-F238E27FC236}">
                          <a16:creationId xmlns:a16="http://schemas.microsoft.com/office/drawing/2014/main" id="{4F3079B3-94A4-854A-AFFC-109E4E3EE23D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93" name="مجموعة 110">
                    <a:extLst>
                      <a:ext uri="{FF2B5EF4-FFF2-40B4-BE49-F238E27FC236}">
                        <a16:creationId xmlns:a16="http://schemas.microsoft.com/office/drawing/2014/main" id="{831C2CC7-ACDE-7A47-86C7-A65306A2E9A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1009996" y="343252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94" name="مجموعة 111">
                      <a:extLst>
                        <a:ext uri="{FF2B5EF4-FFF2-40B4-BE49-F238E27FC236}">
                          <a16:creationId xmlns:a16="http://schemas.microsoft.com/office/drawing/2014/main" id="{9B1E8C9A-D563-404E-AC49-F1EAE311033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97" name="مستطيل مستدير الزوايا 96">
                        <a:extLst>
                          <a:ext uri="{FF2B5EF4-FFF2-40B4-BE49-F238E27FC236}">
                            <a16:creationId xmlns:a16="http://schemas.microsoft.com/office/drawing/2014/main" id="{28FEA676-9570-9E40-B956-A25836039B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98" name="مستطيل مستدير الزوايا 97">
                        <a:extLst>
                          <a:ext uri="{FF2B5EF4-FFF2-40B4-BE49-F238E27FC236}">
                            <a16:creationId xmlns:a16="http://schemas.microsoft.com/office/drawing/2014/main" id="{AAC9DA80-BDF3-B945-A300-B535286B8E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99" name="مستطيل مستدير الزوايا 98">
                        <a:extLst>
                          <a:ext uri="{FF2B5EF4-FFF2-40B4-BE49-F238E27FC236}">
                            <a16:creationId xmlns:a16="http://schemas.microsoft.com/office/drawing/2014/main" id="{F233800A-F4DF-7A45-8A5A-7B299AAA64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100" name="مستطيل مستدير الزوايا 99">
                        <a:extLst>
                          <a:ext uri="{FF2B5EF4-FFF2-40B4-BE49-F238E27FC236}">
                            <a16:creationId xmlns:a16="http://schemas.microsoft.com/office/drawing/2014/main" id="{5BBE4F7E-4FF9-184F-BD0E-6F5A0281CB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95" name="Google Shape;153;p5">
                      <a:extLst>
                        <a:ext uri="{FF2B5EF4-FFF2-40B4-BE49-F238E27FC236}">
                          <a16:creationId xmlns:a16="http://schemas.microsoft.com/office/drawing/2014/main" id="{B1338737-B85E-8944-83F3-190E6BB8B029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6" name="Google Shape;153;p5">
                      <a:extLst>
                        <a:ext uri="{FF2B5EF4-FFF2-40B4-BE49-F238E27FC236}">
                          <a16:creationId xmlns:a16="http://schemas.microsoft.com/office/drawing/2014/main" id="{D2DF8137-45DA-E044-ADA4-F3FDA5178177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pic>
            <p:nvPicPr>
              <p:cNvPr id="15" name="صورة 14">
                <a:extLst>
                  <a:ext uri="{FF2B5EF4-FFF2-40B4-BE49-F238E27FC236}">
                    <a16:creationId xmlns:a16="http://schemas.microsoft.com/office/drawing/2014/main" id="{13D672F3-C997-1A47-A4EB-0D6E94319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57238" y="833352"/>
                <a:ext cx="11016137" cy="558173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F63A5EB2-FC94-5248-AF1C-E068B16E4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593711" y="2913824"/>
              <a:ext cx="4104858" cy="3110824"/>
            </a:xfrm>
            <a:prstGeom prst="rect">
              <a:avLst/>
            </a:prstGeom>
          </p:spPr>
        </p:pic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750A043E-19DA-DE4B-814F-26DEA9226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746" y="6306123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>
                <a:solidFill>
                  <a:schemeClr val="tx1"/>
                </a:solidFill>
              </a:rPr>
              <a:t>202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54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872774" y="659046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Text Box 58">
            <a:extLst>
              <a:ext uri="{FF2B5EF4-FFF2-40B4-BE49-F238E27FC236}">
                <a16:creationId xmlns:a16="http://schemas.microsoft.com/office/drawing/2014/main" id="{BF4B1FDE-93A7-C34D-965D-2E415DBC5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811" y="1774737"/>
            <a:ext cx="370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تمييز المعادلات الخطية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FE0ACA28-4C92-4F49-8771-3729C2EB1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259" y="1731769"/>
            <a:ext cx="453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حالات الصورة القياسية للمعادلة الخطية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10" name="Rectangle 47">
            <a:extLst>
              <a:ext uri="{FF2B5EF4-FFF2-40B4-BE49-F238E27FC236}">
                <a16:creationId xmlns:a16="http://schemas.microsoft.com/office/drawing/2014/main" id="{B4530FDB-6CC6-5749-822C-15A0923F0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686" y="2542952"/>
            <a:ext cx="2484437" cy="3311525"/>
          </a:xfrm>
          <a:prstGeom prst="rect">
            <a:avLst/>
          </a:prstGeom>
          <a:solidFill>
            <a:srgbClr val="EFF1D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111" name="Group 3">
            <a:extLst>
              <a:ext uri="{FF2B5EF4-FFF2-40B4-BE49-F238E27FC236}">
                <a16:creationId xmlns:a16="http://schemas.microsoft.com/office/drawing/2014/main" id="{B9BFE7F6-EADD-0E4C-A733-4BCDDA3864D0}"/>
              </a:ext>
            </a:extLst>
          </p:cNvPr>
          <p:cNvGrpSpPr>
            <a:grpSpLocks/>
          </p:cNvGrpSpPr>
          <p:nvPr/>
        </p:nvGrpSpPr>
        <p:grpSpPr bwMode="auto">
          <a:xfrm>
            <a:off x="9153648" y="3658964"/>
            <a:ext cx="1441450" cy="581025"/>
            <a:chOff x="4567" y="142"/>
            <a:chExt cx="1103" cy="366"/>
          </a:xfrm>
        </p:grpSpPr>
        <p:pic>
          <p:nvPicPr>
            <p:cNvPr id="112" name="Picture 52">
              <a:extLst>
                <a:ext uri="{FF2B5EF4-FFF2-40B4-BE49-F238E27FC236}">
                  <a16:creationId xmlns:a16="http://schemas.microsoft.com/office/drawing/2014/main" id="{954DE5F2-D5F0-694D-B0DC-03FBA961E6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" y="142"/>
              <a:ext cx="110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Rectangle 5">
              <a:extLst>
                <a:ext uri="{FF2B5EF4-FFF2-40B4-BE49-F238E27FC236}">
                  <a16:creationId xmlns:a16="http://schemas.microsoft.com/office/drawing/2014/main" id="{1C63314E-B689-6849-85BF-941E9B848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" y="164"/>
              <a:ext cx="101" cy="27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14" name="Rectangle 6">
              <a:extLst>
                <a:ext uri="{FF2B5EF4-FFF2-40B4-BE49-F238E27FC236}">
                  <a16:creationId xmlns:a16="http://schemas.microsoft.com/office/drawing/2014/main" id="{635BFAF2-F516-1E44-AE6C-53429FFCA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6" y="164"/>
              <a:ext cx="101" cy="27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sp>
        <p:nvSpPr>
          <p:cNvPr id="115" name="Text Box 87">
            <a:extLst>
              <a:ext uri="{FF2B5EF4-FFF2-40B4-BE49-F238E27FC236}">
                <a16:creationId xmlns:a16="http://schemas.microsoft.com/office/drawing/2014/main" id="{88D8E758-5212-8A44-9F63-625018B3C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786" y="4630514"/>
            <a:ext cx="270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٣ </a:t>
            </a:r>
            <a:r>
              <a:rPr lang="ar-SA" altLang="ar-SA" sz="2400" b="1" dirty="0" err="1">
                <a:solidFill>
                  <a:srgbClr val="002060"/>
                </a:solidFill>
              </a:rPr>
              <a:t>س</a:t>
            </a:r>
            <a:r>
              <a:rPr lang="ar-SA" altLang="ar-SA" sz="2400" b="1" dirty="0">
                <a:solidFill>
                  <a:srgbClr val="002060"/>
                </a:solidFill>
              </a:rPr>
              <a:t> + ٢ ص =  ١١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A9F6214E-4F52-6243-AB59-C24519BDB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4148" y="2722339"/>
            <a:ext cx="270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أ س + ب  ص =  جـ</a:t>
            </a:r>
            <a:endParaRPr lang="en-US" altLang="ar-SA" sz="2400" b="1"/>
          </a:p>
        </p:txBody>
      </p:sp>
      <p:sp>
        <p:nvSpPr>
          <p:cNvPr id="117" name="Rectangle 48">
            <a:extLst>
              <a:ext uri="{FF2B5EF4-FFF2-40B4-BE49-F238E27FC236}">
                <a16:creationId xmlns:a16="http://schemas.microsoft.com/office/drawing/2014/main" id="{61A2E6E9-B630-9F49-AE00-98B382AA2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4073" y="2542952"/>
            <a:ext cx="1836738" cy="3311525"/>
          </a:xfrm>
          <a:prstGeom prst="rect">
            <a:avLst/>
          </a:prstGeom>
          <a:solidFill>
            <a:srgbClr val="EFF1D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118" name="Group 29">
            <a:extLst>
              <a:ext uri="{FF2B5EF4-FFF2-40B4-BE49-F238E27FC236}">
                <a16:creationId xmlns:a16="http://schemas.microsoft.com/office/drawing/2014/main" id="{F53BCB32-C35D-814F-9DFA-C7EA8E7F7C00}"/>
              </a:ext>
            </a:extLst>
          </p:cNvPr>
          <p:cNvGrpSpPr>
            <a:grpSpLocks/>
          </p:cNvGrpSpPr>
          <p:nvPr/>
        </p:nvGrpSpPr>
        <p:grpSpPr bwMode="auto">
          <a:xfrm>
            <a:off x="6453311" y="3658964"/>
            <a:ext cx="1441450" cy="581025"/>
            <a:chOff x="4567" y="142"/>
            <a:chExt cx="1103" cy="366"/>
          </a:xfrm>
        </p:grpSpPr>
        <p:pic>
          <p:nvPicPr>
            <p:cNvPr id="119" name="Picture 52">
              <a:extLst>
                <a:ext uri="{FF2B5EF4-FFF2-40B4-BE49-F238E27FC236}">
                  <a16:creationId xmlns:a16="http://schemas.microsoft.com/office/drawing/2014/main" id="{FA66C2E0-6B7C-D541-8C0B-45F3BD8D0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" y="142"/>
              <a:ext cx="110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Rectangle 31">
              <a:extLst>
                <a:ext uri="{FF2B5EF4-FFF2-40B4-BE49-F238E27FC236}">
                  <a16:creationId xmlns:a16="http://schemas.microsoft.com/office/drawing/2014/main" id="{C9A7C7D1-A3E9-9044-8CF5-29D4943E3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" y="164"/>
              <a:ext cx="101" cy="27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21" name="Rectangle 32">
              <a:extLst>
                <a:ext uri="{FF2B5EF4-FFF2-40B4-BE49-F238E27FC236}">
                  <a16:creationId xmlns:a16="http://schemas.microsoft.com/office/drawing/2014/main" id="{C792DB25-AFB0-DC47-9FCF-3A4FEF6FA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6" y="164"/>
              <a:ext cx="101" cy="27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sp>
        <p:nvSpPr>
          <p:cNvPr id="122" name="Text Box 87">
            <a:extLst>
              <a:ext uri="{FF2B5EF4-FFF2-40B4-BE49-F238E27FC236}">
                <a16:creationId xmlns:a16="http://schemas.microsoft.com/office/drawing/2014/main" id="{90411751-AE58-0E40-A70E-0C2D5B35E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873" y="4630514"/>
            <a:ext cx="162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٣س = ١١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23" name="Text Box 87">
            <a:extLst>
              <a:ext uri="{FF2B5EF4-FFF2-40B4-BE49-F238E27FC236}">
                <a16:creationId xmlns:a16="http://schemas.microsoft.com/office/drawing/2014/main" id="{F57513F4-D0FF-2844-92C8-89B3B5B10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386" y="2722339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أ س = جـ</a:t>
            </a:r>
            <a:endParaRPr lang="en-US" altLang="ar-SA" sz="2400" b="1"/>
          </a:p>
        </p:txBody>
      </p:sp>
      <p:sp>
        <p:nvSpPr>
          <p:cNvPr id="124" name="Rectangle 49">
            <a:extLst>
              <a:ext uri="{FF2B5EF4-FFF2-40B4-BE49-F238E27FC236}">
                <a16:creationId xmlns:a16="http://schemas.microsoft.com/office/drawing/2014/main" id="{5E54722E-CD4F-C943-8242-8549EDEA3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461" y="2542952"/>
            <a:ext cx="1836737" cy="3311525"/>
          </a:xfrm>
          <a:prstGeom prst="rect">
            <a:avLst/>
          </a:prstGeom>
          <a:solidFill>
            <a:srgbClr val="EFF1D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125" name="Group 35">
            <a:extLst>
              <a:ext uri="{FF2B5EF4-FFF2-40B4-BE49-F238E27FC236}">
                <a16:creationId xmlns:a16="http://schemas.microsoft.com/office/drawing/2014/main" id="{A80E1733-AD9A-B747-B2DF-C8B31905DCBD}"/>
              </a:ext>
            </a:extLst>
          </p:cNvPr>
          <p:cNvGrpSpPr>
            <a:grpSpLocks/>
          </p:cNvGrpSpPr>
          <p:nvPr/>
        </p:nvGrpSpPr>
        <p:grpSpPr bwMode="auto">
          <a:xfrm>
            <a:off x="4475286" y="3658964"/>
            <a:ext cx="1441450" cy="581025"/>
            <a:chOff x="4567" y="142"/>
            <a:chExt cx="1103" cy="366"/>
          </a:xfrm>
        </p:grpSpPr>
        <p:pic>
          <p:nvPicPr>
            <p:cNvPr id="126" name="Picture 52">
              <a:extLst>
                <a:ext uri="{FF2B5EF4-FFF2-40B4-BE49-F238E27FC236}">
                  <a16:creationId xmlns:a16="http://schemas.microsoft.com/office/drawing/2014/main" id="{AC8447DD-C324-854B-B2D0-A212560BD9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" y="142"/>
              <a:ext cx="110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" name="Rectangle 37">
              <a:extLst>
                <a:ext uri="{FF2B5EF4-FFF2-40B4-BE49-F238E27FC236}">
                  <a16:creationId xmlns:a16="http://schemas.microsoft.com/office/drawing/2014/main" id="{D8393B7F-B422-AB4E-81F9-3EB313DA0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" y="164"/>
              <a:ext cx="101" cy="27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28" name="Rectangle 38">
              <a:extLst>
                <a:ext uri="{FF2B5EF4-FFF2-40B4-BE49-F238E27FC236}">
                  <a16:creationId xmlns:a16="http://schemas.microsoft.com/office/drawing/2014/main" id="{DA0F83E7-8BFB-8244-BDB7-E4BC8094F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6" y="164"/>
              <a:ext cx="101" cy="27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sp>
        <p:nvSpPr>
          <p:cNvPr id="129" name="Text Box 87">
            <a:extLst>
              <a:ext uri="{FF2B5EF4-FFF2-40B4-BE49-F238E27FC236}">
                <a16:creationId xmlns:a16="http://schemas.microsoft.com/office/drawing/2014/main" id="{701428FB-6A22-4F40-8D48-F055E1FC4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848" y="4630514"/>
            <a:ext cx="162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٢ ص = ١١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30" name="Text Box 87">
            <a:extLst>
              <a:ext uri="{FF2B5EF4-FFF2-40B4-BE49-F238E27FC236}">
                <a16:creationId xmlns:a16="http://schemas.microsoft.com/office/drawing/2014/main" id="{1E20351C-FF3F-1545-95D7-BB2758117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361" y="2722339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ب ص = جـ</a:t>
            </a:r>
            <a:endParaRPr lang="en-US" altLang="ar-SA" sz="2400" b="1"/>
          </a:p>
        </p:txBody>
      </p:sp>
      <p:sp>
        <p:nvSpPr>
          <p:cNvPr id="131" name="Rectangle 50">
            <a:extLst>
              <a:ext uri="{FF2B5EF4-FFF2-40B4-BE49-F238E27FC236}">
                <a16:creationId xmlns:a16="http://schemas.microsoft.com/office/drawing/2014/main" id="{D4B98707-12B7-3142-B2AD-157C525DE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698" y="2542952"/>
            <a:ext cx="2139950" cy="3311525"/>
          </a:xfrm>
          <a:prstGeom prst="rect">
            <a:avLst/>
          </a:prstGeom>
          <a:solidFill>
            <a:srgbClr val="EFF1D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132" name="Group 41">
            <a:extLst>
              <a:ext uri="{FF2B5EF4-FFF2-40B4-BE49-F238E27FC236}">
                <a16:creationId xmlns:a16="http://schemas.microsoft.com/office/drawing/2014/main" id="{B2B39F87-2990-F246-B5C9-FFB8272977F0}"/>
              </a:ext>
            </a:extLst>
          </p:cNvPr>
          <p:cNvGrpSpPr>
            <a:grpSpLocks/>
          </p:cNvGrpSpPr>
          <p:nvPr/>
        </p:nvGrpSpPr>
        <p:grpSpPr bwMode="auto">
          <a:xfrm>
            <a:off x="2495673" y="3639914"/>
            <a:ext cx="1441450" cy="581025"/>
            <a:chOff x="4567" y="142"/>
            <a:chExt cx="1103" cy="366"/>
          </a:xfrm>
        </p:grpSpPr>
        <p:pic>
          <p:nvPicPr>
            <p:cNvPr id="133" name="Picture 52">
              <a:extLst>
                <a:ext uri="{FF2B5EF4-FFF2-40B4-BE49-F238E27FC236}">
                  <a16:creationId xmlns:a16="http://schemas.microsoft.com/office/drawing/2014/main" id="{18D28569-3381-8A4C-8070-077EB32E3C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" y="142"/>
              <a:ext cx="110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Rectangle 43">
              <a:extLst>
                <a:ext uri="{FF2B5EF4-FFF2-40B4-BE49-F238E27FC236}">
                  <a16:creationId xmlns:a16="http://schemas.microsoft.com/office/drawing/2014/main" id="{ACA1B7E9-6E59-4E41-ABC2-76D036AB2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" y="164"/>
              <a:ext cx="101" cy="27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35" name="Rectangle 44">
              <a:extLst>
                <a:ext uri="{FF2B5EF4-FFF2-40B4-BE49-F238E27FC236}">
                  <a16:creationId xmlns:a16="http://schemas.microsoft.com/office/drawing/2014/main" id="{529DA62C-A157-D045-941A-1CCE400A4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6" y="164"/>
              <a:ext cx="101" cy="27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sp>
        <p:nvSpPr>
          <p:cNvPr id="136" name="Text Box 87">
            <a:extLst>
              <a:ext uri="{FF2B5EF4-FFF2-40B4-BE49-F238E27FC236}">
                <a16:creationId xmlns:a16="http://schemas.microsoft.com/office/drawing/2014/main" id="{45567C73-D2BE-B741-9F22-D74B7C88B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023" y="4630514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٣ </a:t>
            </a:r>
            <a:r>
              <a:rPr lang="ar-SA" altLang="ar-SA" sz="2400" b="1" dirty="0" err="1">
                <a:solidFill>
                  <a:srgbClr val="002060"/>
                </a:solidFill>
              </a:rPr>
              <a:t>س</a:t>
            </a:r>
            <a:r>
              <a:rPr lang="ar-SA" altLang="ar-SA" sz="2400" b="1" dirty="0">
                <a:solidFill>
                  <a:srgbClr val="002060"/>
                </a:solidFill>
              </a:rPr>
              <a:t> + ٢ ص = ٠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37" name="Text Box 87">
            <a:extLst>
              <a:ext uri="{FF2B5EF4-FFF2-40B4-BE49-F238E27FC236}">
                <a16:creationId xmlns:a16="http://schemas.microsoft.com/office/drawing/2014/main" id="{FA14E87B-D59D-BF47-9227-326CEE639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848" y="2722339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أ س + ب ص = ٠</a:t>
            </a:r>
            <a:endParaRPr lang="en-US" altLang="ar-SA" sz="2400" b="1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190FD91-EBF9-7C49-8DB3-7CD2D0139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743" y="6385393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167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80240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 animBg="1"/>
      <p:bldP spid="115" grpId="0"/>
      <p:bldP spid="116" grpId="0"/>
      <p:bldP spid="117" grpId="0" animBg="1"/>
      <p:bldP spid="122" grpId="0"/>
      <p:bldP spid="123" grpId="0"/>
      <p:bldP spid="124" grpId="0" animBg="1"/>
      <p:bldP spid="129" grpId="0"/>
      <p:bldP spid="130" grpId="0"/>
      <p:bldP spid="131" grpId="0" animBg="1"/>
      <p:bldP spid="136" grpId="0"/>
      <p:bldP spid="1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9" name="Group 17">
            <a:extLst>
              <a:ext uri="{FF2B5EF4-FFF2-40B4-BE49-F238E27FC236}">
                <a16:creationId xmlns:a16="http://schemas.microsoft.com/office/drawing/2014/main" id="{07CDA024-C492-F641-A624-1C9F892A98B6}"/>
              </a:ext>
            </a:extLst>
          </p:cNvPr>
          <p:cNvGrpSpPr>
            <a:grpSpLocks/>
          </p:cNvGrpSpPr>
          <p:nvPr/>
        </p:nvGrpSpPr>
        <p:grpSpPr bwMode="auto">
          <a:xfrm>
            <a:off x="8073648" y="4173537"/>
            <a:ext cx="358775" cy="777875"/>
            <a:chOff x="5307" y="1253"/>
            <a:chExt cx="226" cy="490"/>
          </a:xfrm>
        </p:grpSpPr>
        <p:sp>
          <p:nvSpPr>
            <p:cNvPr id="110" name="Text Box 87">
              <a:extLst>
                <a:ext uri="{FF2B5EF4-FFF2-40B4-BE49-F238E27FC236}">
                  <a16:creationId xmlns:a16="http://schemas.microsoft.com/office/drawing/2014/main" id="{24C0B07F-57AC-B54D-B463-649267E1F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7" y="1253"/>
              <a:ext cx="2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١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111" name="Line 19">
              <a:extLst>
                <a:ext uri="{FF2B5EF4-FFF2-40B4-BE49-F238E27FC236}">
                  <a16:creationId xmlns:a16="http://schemas.microsoft.com/office/drawing/2014/main" id="{DDAC0660-8C82-E444-9106-57FCAE7BA1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52" y="1480"/>
              <a:ext cx="1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12" name="Text Box 87">
              <a:extLst>
                <a:ext uri="{FF2B5EF4-FFF2-40B4-BE49-F238E27FC236}">
                  <a16:creationId xmlns:a16="http://schemas.microsoft.com/office/drawing/2014/main" id="{1233B3F6-9008-5747-8B46-1DEF1BCE9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7" y="1455"/>
              <a:ext cx="2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٣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13" name="Group 36">
            <a:extLst>
              <a:ext uri="{FF2B5EF4-FFF2-40B4-BE49-F238E27FC236}">
                <a16:creationId xmlns:a16="http://schemas.microsoft.com/office/drawing/2014/main" id="{2D66F22C-6A35-DB48-9103-04F02B59FD09}"/>
              </a:ext>
            </a:extLst>
          </p:cNvPr>
          <p:cNvGrpSpPr>
            <a:grpSpLocks/>
          </p:cNvGrpSpPr>
          <p:nvPr/>
        </p:nvGrpSpPr>
        <p:grpSpPr bwMode="auto">
          <a:xfrm>
            <a:off x="7675186" y="1142999"/>
            <a:ext cx="1692275" cy="777875"/>
            <a:chOff x="4195" y="940"/>
            <a:chExt cx="1066" cy="490"/>
          </a:xfrm>
        </p:grpSpPr>
        <p:sp>
          <p:nvSpPr>
            <p:cNvPr id="114" name="Text Box 87">
              <a:extLst>
                <a:ext uri="{FF2B5EF4-FFF2-40B4-BE49-F238E27FC236}">
                  <a16:creationId xmlns:a16="http://schemas.microsoft.com/office/drawing/2014/main" id="{4DCF0DE2-0B5D-5C4D-BDA9-29ADB9AB5C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1026"/>
              <a:ext cx="8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B050"/>
                  </a:solidFill>
                </a:rPr>
                <a:t>ص = ــ ١</a:t>
              </a:r>
              <a:endParaRPr lang="en-US" altLang="ar-SA" sz="2400" b="1" dirty="0">
                <a:solidFill>
                  <a:srgbClr val="00B050"/>
                </a:solidFill>
              </a:endParaRPr>
            </a:p>
          </p:txBody>
        </p:sp>
        <p:grpSp>
          <p:nvGrpSpPr>
            <p:cNvPr id="115" name="Group 21">
              <a:extLst>
                <a:ext uri="{FF2B5EF4-FFF2-40B4-BE49-F238E27FC236}">
                  <a16:creationId xmlns:a16="http://schemas.microsoft.com/office/drawing/2014/main" id="{DB2B80CD-B865-064D-8E61-E6248D461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5" y="940"/>
              <a:ext cx="226" cy="490"/>
              <a:chOff x="5307" y="1253"/>
              <a:chExt cx="226" cy="490"/>
            </a:xfrm>
          </p:grpSpPr>
          <p:sp>
            <p:nvSpPr>
              <p:cNvPr id="116" name="Text Box 87">
                <a:extLst>
                  <a:ext uri="{FF2B5EF4-FFF2-40B4-BE49-F238E27FC236}">
                    <a16:creationId xmlns:a16="http://schemas.microsoft.com/office/drawing/2014/main" id="{34C795FC-4793-914C-A64C-D2A786FA96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0B050"/>
                    </a:solidFill>
                  </a:rPr>
                  <a:t>١</a:t>
                </a:r>
                <a:endParaRPr lang="en-US" altLang="ar-SA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17" name="Line 23">
                <a:extLst>
                  <a:ext uri="{FF2B5EF4-FFF2-40B4-BE49-F238E27FC236}">
                    <a16:creationId xmlns:a16="http://schemas.microsoft.com/office/drawing/2014/main" id="{64E0C846-BDDA-F740-B364-79D3D1A11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118" name="Text Box 87">
                <a:extLst>
                  <a:ext uri="{FF2B5EF4-FFF2-40B4-BE49-F238E27FC236}">
                    <a16:creationId xmlns:a16="http://schemas.microsoft.com/office/drawing/2014/main" id="{316F7493-16B8-FA4B-B336-855FDF0931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0B050"/>
                    </a:solidFill>
                  </a:rPr>
                  <a:t>٣</a:t>
                </a:r>
                <a:endParaRPr lang="en-US" altLang="ar-SA" sz="2400" b="1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119" name="Text Box 87">
            <a:extLst>
              <a:ext uri="{FF2B5EF4-FFF2-40B4-BE49-F238E27FC236}">
                <a16:creationId xmlns:a16="http://schemas.microsoft.com/office/drawing/2014/main" id="{925EB0A8-BBE1-3F48-A8FB-E79659DFB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1161" y="1750049"/>
            <a:ext cx="3854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نكتب المعادلة بالصورة القياسية 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F78C19A9-BA84-8845-AE37-1B4E8EDF9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016" y="2062498"/>
            <a:ext cx="27019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الصورة القياسية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ب ص = </a:t>
            </a:r>
            <a:r>
              <a:rPr lang="ar-SA" altLang="ar-SA" sz="2400" b="1" dirty="0" err="1">
                <a:solidFill>
                  <a:srgbClr val="00B050"/>
                </a:solidFill>
              </a:rPr>
              <a:t>ج</a:t>
            </a:r>
            <a:r>
              <a:rPr lang="ar-SA" altLang="ar-SA" sz="2400" b="1" dirty="0">
                <a:solidFill>
                  <a:srgbClr val="00B050"/>
                </a:solidFill>
              </a:rPr>
              <a:t>ـ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5AB5761D-9A56-2E46-9089-B3F22375E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8611" y="3478212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أ =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E3B4B674-7D2E-C84D-AA29-97CD1FA97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3786" y="3481387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٠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23" name="Text Box 87">
            <a:extLst>
              <a:ext uri="{FF2B5EF4-FFF2-40B4-BE49-F238E27FC236}">
                <a16:creationId xmlns:a16="http://schemas.microsoft.com/office/drawing/2014/main" id="{9F66F8BA-84C3-9940-AA0F-6F61539F2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0836" y="4303712"/>
            <a:ext cx="68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ب =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24" name="Text Box 87">
            <a:extLst>
              <a:ext uri="{FF2B5EF4-FFF2-40B4-BE49-F238E27FC236}">
                <a16:creationId xmlns:a16="http://schemas.microsoft.com/office/drawing/2014/main" id="{BF144F01-958B-964B-A108-DAEC8823D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0836" y="5203824"/>
            <a:ext cx="68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جـ =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25" name="Text Box 87">
            <a:extLst>
              <a:ext uri="{FF2B5EF4-FFF2-40B4-BE49-F238E27FC236}">
                <a16:creationId xmlns:a16="http://schemas.microsoft.com/office/drawing/2014/main" id="{6E852E49-3B7D-214D-BA20-D9162CAEF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498" y="5206999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ــ ١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26" name="Text Box 87">
            <a:extLst>
              <a:ext uri="{FF2B5EF4-FFF2-40B4-BE49-F238E27FC236}">
                <a16:creationId xmlns:a16="http://schemas.microsoft.com/office/drawing/2014/main" id="{5E897D90-5BDE-104F-BA0D-B6E3D7001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656" y="5560776"/>
            <a:ext cx="406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أي أن المعادلة خطية 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grpSp>
        <p:nvGrpSpPr>
          <p:cNvPr id="127" name="Group 37">
            <a:extLst>
              <a:ext uri="{FF2B5EF4-FFF2-40B4-BE49-F238E27FC236}">
                <a16:creationId xmlns:a16="http://schemas.microsoft.com/office/drawing/2014/main" id="{8D234545-EEAD-3544-9201-3D83EEB2BC33}"/>
              </a:ext>
            </a:extLst>
          </p:cNvPr>
          <p:cNvGrpSpPr>
            <a:grpSpLocks/>
          </p:cNvGrpSpPr>
          <p:nvPr/>
        </p:nvGrpSpPr>
        <p:grpSpPr bwMode="auto">
          <a:xfrm>
            <a:off x="7675186" y="2481262"/>
            <a:ext cx="1692275" cy="777875"/>
            <a:chOff x="4195" y="940"/>
            <a:chExt cx="1066" cy="490"/>
          </a:xfrm>
        </p:grpSpPr>
        <p:sp>
          <p:nvSpPr>
            <p:cNvPr id="128" name="Text Box 87">
              <a:extLst>
                <a:ext uri="{FF2B5EF4-FFF2-40B4-BE49-F238E27FC236}">
                  <a16:creationId xmlns:a16="http://schemas.microsoft.com/office/drawing/2014/main" id="{35FD76BC-D037-164F-AB67-B48BE1188D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1026"/>
              <a:ext cx="8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ص = ــ ١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grpSp>
          <p:nvGrpSpPr>
            <p:cNvPr id="129" name="Group 39">
              <a:extLst>
                <a:ext uri="{FF2B5EF4-FFF2-40B4-BE49-F238E27FC236}">
                  <a16:creationId xmlns:a16="http://schemas.microsoft.com/office/drawing/2014/main" id="{5129BBE7-8050-8343-9307-DDFC7F19B2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5" y="940"/>
              <a:ext cx="226" cy="490"/>
              <a:chOff x="5307" y="1253"/>
              <a:chExt cx="226" cy="490"/>
            </a:xfrm>
          </p:grpSpPr>
          <p:sp>
            <p:nvSpPr>
              <p:cNvPr id="130" name="Text Box 87">
                <a:extLst>
                  <a:ext uri="{FF2B5EF4-FFF2-40B4-BE49-F238E27FC236}">
                    <a16:creationId xmlns:a16="http://schemas.microsoft.com/office/drawing/2014/main" id="{3D000636-4D8A-9F46-92A8-25B9D8AF43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١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31" name="Line 41">
                <a:extLst>
                  <a:ext uri="{FF2B5EF4-FFF2-40B4-BE49-F238E27FC236}">
                    <a16:creationId xmlns:a16="http://schemas.microsoft.com/office/drawing/2014/main" id="{21E76AD4-C602-8F4C-A6B4-28076A6DCE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132" name="Text Box 87">
                <a:extLst>
                  <a:ext uri="{FF2B5EF4-FFF2-40B4-BE49-F238E27FC236}">
                    <a16:creationId xmlns:a16="http://schemas.microsoft.com/office/drawing/2014/main" id="{7E66E03C-0A70-BD4B-A161-ABD8255B9A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٣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33" name="مربع نص 11">
            <a:extLst>
              <a:ext uri="{FF2B5EF4-FFF2-40B4-BE49-F238E27FC236}">
                <a16:creationId xmlns:a16="http://schemas.microsoft.com/office/drawing/2014/main" id="{F69B643D-175F-9D4B-B87A-F9BFC2E13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5352" y="1771453"/>
            <a:ext cx="1296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صـ٦٣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749F79FE-D4D7-EC40-8A21-685C2F76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597" y="6381815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168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65142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Rectangle 20">
            <a:extLst>
              <a:ext uri="{FF2B5EF4-FFF2-40B4-BE49-F238E27FC236}">
                <a16:creationId xmlns:a16="http://schemas.microsoft.com/office/drawing/2014/main" id="{7C3C5DEE-E301-4D4B-812D-D7FD4E9FF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947" y="1221530"/>
            <a:ext cx="8748713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حدد إذا كانت المعادلة فيما يأتي خطية أم لا ، وإذا كانت كذلك فاكتبها بالصورة القياسية </a:t>
            </a:r>
            <a:endParaRPr lang="en-US" altLang="ar-SA" sz="2400" b="1" dirty="0"/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4595ABC8-7F70-644C-AF6D-321DF6CA5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397" y="1889868"/>
            <a:ext cx="270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ص = ٤ ــ ٣ </a:t>
            </a:r>
            <a:r>
              <a:rPr lang="ar-SA" altLang="ar-SA" sz="2400" b="1" dirty="0" err="1">
                <a:solidFill>
                  <a:srgbClr val="00B050"/>
                </a:solidFill>
              </a:rPr>
              <a:t>س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BCA509F5-EADB-2F41-8CE4-B1C0ED6B8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6560" y="2707430"/>
            <a:ext cx="3854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نكتب المعادلة بالصورة القياسية 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5B816A1B-AC1F-8C45-858B-EB7E38FF4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2622" y="2264518"/>
            <a:ext cx="27019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الصورة القياسية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أس + ب ص = </a:t>
            </a:r>
            <a:r>
              <a:rPr lang="ar-SA" altLang="ar-SA" sz="2400" b="1" dirty="0" err="1">
                <a:solidFill>
                  <a:srgbClr val="002060"/>
                </a:solidFill>
              </a:rPr>
              <a:t>ج</a:t>
            </a:r>
            <a:r>
              <a:rPr lang="ar-SA" altLang="ar-SA" sz="2400" b="1" dirty="0">
                <a:solidFill>
                  <a:srgbClr val="002060"/>
                </a:solidFill>
              </a:rPr>
              <a:t>ـ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4112E4D9-1D98-744F-8E10-368E3E2FC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572" y="3499593"/>
            <a:ext cx="270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٣ س + ص = ٤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CEFAACE7-6048-BD46-919B-3C943C299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6110" y="4283818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أ =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92B247D8-9D03-6B44-99F4-D5578AB40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1285" y="4286993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٣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CC3B9F81-0B29-A04B-B753-DA095D88E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335" y="5109318"/>
            <a:ext cx="68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ب =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EB053FA6-03EA-6E48-995A-10966013A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6997" y="5112493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١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23" name="Text Box 87">
            <a:extLst>
              <a:ext uri="{FF2B5EF4-FFF2-40B4-BE49-F238E27FC236}">
                <a16:creationId xmlns:a16="http://schemas.microsoft.com/office/drawing/2014/main" id="{1E215D41-BD0B-6744-985B-BA09035B2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335" y="6009430"/>
            <a:ext cx="68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جـ =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24" name="Text Box 87">
            <a:extLst>
              <a:ext uri="{FF2B5EF4-FFF2-40B4-BE49-F238E27FC236}">
                <a16:creationId xmlns:a16="http://schemas.microsoft.com/office/drawing/2014/main" id="{7CFFD0E5-0948-894E-AB5A-CBB5976AE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6997" y="6012605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٤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25" name="Text Box 87">
            <a:extLst>
              <a:ext uri="{FF2B5EF4-FFF2-40B4-BE49-F238E27FC236}">
                <a16:creationId xmlns:a16="http://schemas.microsoft.com/office/drawing/2014/main" id="{85C25DCC-B510-B241-BFFC-33FE7765D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927" y="5180631"/>
            <a:ext cx="406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أي أن المعادلة خطية 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26" name="مربع نص 11">
            <a:extLst>
              <a:ext uri="{FF2B5EF4-FFF2-40B4-BE49-F238E27FC236}">
                <a16:creationId xmlns:a16="http://schemas.microsoft.com/office/drawing/2014/main" id="{A3E83E9C-5E10-0143-8971-3D64F413F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1109" y="1840084"/>
            <a:ext cx="1296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صـ٦٣</a:t>
            </a:r>
          </a:p>
        </p:txBody>
      </p:sp>
      <p:cxnSp>
        <p:nvCxnSpPr>
          <p:cNvPr id="127" name="موصل مستقيم 126">
            <a:extLst>
              <a:ext uri="{FF2B5EF4-FFF2-40B4-BE49-F238E27FC236}">
                <a16:creationId xmlns:a16="http://schemas.microsoft.com/office/drawing/2014/main" id="{740C7469-8946-AE4D-BA34-14772074B545}"/>
              </a:ext>
            </a:extLst>
          </p:cNvPr>
          <p:cNvCxnSpPr/>
          <p:nvPr/>
        </p:nvCxnSpPr>
        <p:spPr>
          <a:xfrm flipH="1">
            <a:off x="6106560" y="1627930"/>
            <a:ext cx="230346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موصل مستقيم 127">
            <a:extLst>
              <a:ext uri="{FF2B5EF4-FFF2-40B4-BE49-F238E27FC236}">
                <a16:creationId xmlns:a16="http://schemas.microsoft.com/office/drawing/2014/main" id="{4234C6FD-4D31-4743-BBB5-64A31DC26929}"/>
              </a:ext>
            </a:extLst>
          </p:cNvPr>
          <p:cNvCxnSpPr/>
          <p:nvPr/>
        </p:nvCxnSpPr>
        <p:spPr>
          <a:xfrm flipH="1">
            <a:off x="2039385" y="1627930"/>
            <a:ext cx="230346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433150D5-3019-F544-96DE-DF8AD1DC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7093" y="6396119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169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16567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Rectangle 2">
            <a:extLst>
              <a:ext uri="{FF2B5EF4-FFF2-40B4-BE49-F238E27FC236}">
                <a16:creationId xmlns:a16="http://schemas.microsoft.com/office/drawing/2014/main" id="{05C8E566-2587-5F44-AD43-8922E681C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305" y="1449594"/>
            <a:ext cx="8748713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حدد إذا كانت المعادلة فيما يأتي خطية أم لا ، وإذا كانت كذلك فاكتبها بالصورة القياسية </a:t>
            </a:r>
            <a:endParaRPr lang="en-US" altLang="ar-SA" sz="2400" b="1" dirty="0"/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B38B595A-8213-5B48-B185-7A1123D00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980" y="4303919"/>
            <a:ext cx="270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ص = س</a:t>
            </a:r>
            <a:r>
              <a:rPr lang="ar-SA" altLang="ar-SA" sz="2800" b="1" baseline="46000">
                <a:solidFill>
                  <a:srgbClr val="002060"/>
                </a:solidFill>
              </a:rPr>
              <a:t>٢</a:t>
            </a:r>
            <a:r>
              <a:rPr lang="ar-SA" altLang="ar-SA" sz="2400" b="1">
                <a:solidFill>
                  <a:srgbClr val="002060"/>
                </a:solidFill>
              </a:rPr>
              <a:t> ــ ٤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F746ABE9-3D47-0046-B374-28DFC3B66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193" y="2744994"/>
            <a:ext cx="27019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الصورة القياسية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002060"/>
                </a:solidFill>
              </a:rPr>
              <a:t>أ</a:t>
            </a:r>
            <a:r>
              <a:rPr lang="ar-SA" altLang="ar-SA" sz="2400" b="1" dirty="0">
                <a:solidFill>
                  <a:srgbClr val="002060"/>
                </a:solidFill>
              </a:rPr>
              <a:t> </a:t>
            </a:r>
            <a:r>
              <a:rPr lang="ar-SA" altLang="ar-SA" sz="2400" b="1" dirty="0" err="1">
                <a:solidFill>
                  <a:srgbClr val="002060"/>
                </a:solidFill>
              </a:rPr>
              <a:t>س</a:t>
            </a:r>
            <a:r>
              <a:rPr lang="ar-SA" altLang="ar-SA" sz="2400" b="1" dirty="0">
                <a:solidFill>
                  <a:srgbClr val="002060"/>
                </a:solidFill>
              </a:rPr>
              <a:t> +  ب ص =  </a:t>
            </a:r>
            <a:r>
              <a:rPr lang="ar-SA" altLang="ar-SA" sz="2400" b="1" dirty="0" err="1">
                <a:solidFill>
                  <a:srgbClr val="002060"/>
                </a:solidFill>
              </a:rPr>
              <a:t>ج</a:t>
            </a:r>
            <a:r>
              <a:rPr lang="ar-SA" altLang="ar-SA" sz="2400" b="1" dirty="0">
                <a:solidFill>
                  <a:srgbClr val="002060"/>
                </a:solidFill>
              </a:rPr>
              <a:t>ـ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E28AD6B8-CA97-7840-9869-EE6B164E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743" y="5553282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أي أن المعادلة ليست خطية 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grpSp>
        <p:nvGrpSpPr>
          <p:cNvPr id="113" name="Group 24">
            <a:extLst>
              <a:ext uri="{FF2B5EF4-FFF2-40B4-BE49-F238E27FC236}">
                <a16:creationId xmlns:a16="http://schemas.microsoft.com/office/drawing/2014/main" id="{F0E9A013-628E-6047-8D78-BDE4CE664260}"/>
              </a:ext>
            </a:extLst>
          </p:cNvPr>
          <p:cNvGrpSpPr>
            <a:grpSpLocks/>
          </p:cNvGrpSpPr>
          <p:nvPr/>
        </p:nvGrpSpPr>
        <p:grpSpPr bwMode="auto">
          <a:xfrm>
            <a:off x="2866830" y="3372057"/>
            <a:ext cx="4830763" cy="1498600"/>
            <a:chOff x="884" y="1693"/>
            <a:chExt cx="3043" cy="944"/>
          </a:xfrm>
        </p:grpSpPr>
        <p:sp>
          <p:nvSpPr>
            <p:cNvPr id="114" name="Oval 18">
              <a:extLst>
                <a:ext uri="{FF2B5EF4-FFF2-40B4-BE49-F238E27FC236}">
                  <a16:creationId xmlns:a16="http://schemas.microsoft.com/office/drawing/2014/main" id="{E1D85CCE-495E-624E-AC8A-2C5CD8217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" y="1693"/>
              <a:ext cx="249" cy="2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02060"/>
                </a:solidFill>
              </a:endParaRPr>
            </a:p>
          </p:txBody>
        </p:sp>
        <p:sp>
          <p:nvSpPr>
            <p:cNvPr id="115" name="Rectangle 20">
              <a:extLst>
                <a:ext uri="{FF2B5EF4-FFF2-40B4-BE49-F238E27FC236}">
                  <a16:creationId xmlns:a16="http://schemas.microsoft.com/office/drawing/2014/main" id="{DA639ECD-E920-FC41-AD98-28FF99655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2251"/>
              <a:ext cx="1157" cy="38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B050"/>
                  </a:solidFill>
                </a:rPr>
                <a:t>غير متشابهين</a:t>
              </a:r>
              <a:endParaRPr lang="en-US" altLang="ar-SA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16" name="Line 21">
              <a:extLst>
                <a:ext uri="{FF2B5EF4-FFF2-40B4-BE49-F238E27FC236}">
                  <a16:creationId xmlns:a16="http://schemas.microsoft.com/office/drawing/2014/main" id="{AE3016F4-AD6A-1D48-8C51-0733D2F747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2" y="1842"/>
              <a:ext cx="1634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17" name="Line 22">
              <a:extLst>
                <a:ext uri="{FF2B5EF4-FFF2-40B4-BE49-F238E27FC236}">
                  <a16:creationId xmlns:a16="http://schemas.microsoft.com/office/drawing/2014/main" id="{45A711AE-C875-8B42-8F83-97CA0AE280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2" y="2341"/>
              <a:ext cx="104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18" name="Oval 23">
              <a:extLst>
                <a:ext uri="{FF2B5EF4-FFF2-40B4-BE49-F238E27FC236}">
                  <a16:creationId xmlns:a16="http://schemas.microsoft.com/office/drawing/2014/main" id="{44DA2E28-A2F2-6D4D-B217-DFB10EABB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2197"/>
              <a:ext cx="363" cy="38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02060"/>
                </a:solidFill>
              </a:endParaRPr>
            </a:p>
          </p:txBody>
        </p:sp>
      </p:grpSp>
      <p:sp>
        <p:nvSpPr>
          <p:cNvPr id="119" name="مربع نص 11">
            <a:extLst>
              <a:ext uri="{FF2B5EF4-FFF2-40B4-BE49-F238E27FC236}">
                <a16:creationId xmlns:a16="http://schemas.microsoft.com/office/drawing/2014/main" id="{B440EF8D-5BAF-FC4B-9D55-5D18967E2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3138" y="2306550"/>
            <a:ext cx="1296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صـ٦٣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28AD24A-8614-8F4C-8D0D-9F28D447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9855" y="6328935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170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95210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/>
      <p:bldP spid="110" grpId="0"/>
      <p:bldP spid="1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Rectangle 2">
            <a:extLst>
              <a:ext uri="{FF2B5EF4-FFF2-40B4-BE49-F238E27FC236}">
                <a16:creationId xmlns:a16="http://schemas.microsoft.com/office/drawing/2014/main" id="{E2A7F8AE-78F9-454B-8C72-DE0B26668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041" y="1427293"/>
            <a:ext cx="8748713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حدد إذا كانت المعادلة فيما يأتي خطية أم لا ، وإذا كانت كذلك فاكتبها بالصورة القياسية </a:t>
            </a:r>
            <a:endParaRPr lang="en-US" altLang="ar-SA" sz="2400" b="1" dirty="0"/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5C63A66C-50A1-D14F-94DD-16D409A3F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529" y="3598993"/>
            <a:ext cx="270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س =  ص ــ  ٥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130FFA1A-4A24-5E44-981B-8207C8089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816" y="4221293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الحدود متشابهة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F18F7E14-AA02-D848-AF39-9AB161745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716" y="2502031"/>
            <a:ext cx="27019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الصورة القياسية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ar-SA" altLang="ar-SA" sz="24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أس + ب ص = </a:t>
            </a:r>
            <a:r>
              <a:rPr lang="ar-SA" altLang="ar-SA" sz="2400" b="1" dirty="0" err="1">
                <a:solidFill>
                  <a:srgbClr val="00B050"/>
                </a:solidFill>
              </a:rPr>
              <a:t>ج</a:t>
            </a:r>
            <a:r>
              <a:rPr lang="ar-SA" altLang="ar-SA" sz="2400" b="1" dirty="0">
                <a:solidFill>
                  <a:srgbClr val="00B050"/>
                </a:solidFill>
              </a:rPr>
              <a:t>ـ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0D9321A9-F9D5-734A-93DC-9845BABAB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766" y="5613531"/>
            <a:ext cx="406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أي أن المعادلة خطية 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grpSp>
        <p:nvGrpSpPr>
          <p:cNvPr id="114" name="Group 24">
            <a:extLst>
              <a:ext uri="{FF2B5EF4-FFF2-40B4-BE49-F238E27FC236}">
                <a16:creationId xmlns:a16="http://schemas.microsoft.com/office/drawing/2014/main" id="{384F0AAF-B6D0-0948-9F12-D9DE47A27F1C}"/>
              </a:ext>
            </a:extLst>
          </p:cNvPr>
          <p:cNvGrpSpPr>
            <a:grpSpLocks/>
          </p:cNvGrpSpPr>
          <p:nvPr/>
        </p:nvGrpSpPr>
        <p:grpSpPr bwMode="auto">
          <a:xfrm>
            <a:off x="4691279" y="3406906"/>
            <a:ext cx="4141787" cy="325437"/>
            <a:chOff x="1020" y="2976"/>
            <a:chExt cx="1996" cy="205"/>
          </a:xfrm>
        </p:grpSpPr>
        <p:sp>
          <p:nvSpPr>
            <p:cNvPr id="115" name="Line 21">
              <a:extLst>
                <a:ext uri="{FF2B5EF4-FFF2-40B4-BE49-F238E27FC236}">
                  <a16:creationId xmlns:a16="http://schemas.microsoft.com/office/drawing/2014/main" id="{EEEE08BF-430A-B248-85CF-708356876A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0" y="2976"/>
              <a:ext cx="19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16" name="Line 22">
              <a:extLst>
                <a:ext uri="{FF2B5EF4-FFF2-40B4-BE49-F238E27FC236}">
                  <a16:creationId xmlns:a16="http://schemas.microsoft.com/office/drawing/2014/main" id="{F8746F12-DECF-9845-AFB6-2B1DC7CB56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17" name="Line 23">
              <a:extLst>
                <a:ext uri="{FF2B5EF4-FFF2-40B4-BE49-F238E27FC236}">
                  <a16:creationId xmlns:a16="http://schemas.microsoft.com/office/drawing/2014/main" id="{936DFD44-8315-9141-B315-22F6F5564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</p:grpSp>
      <p:grpSp>
        <p:nvGrpSpPr>
          <p:cNvPr id="118" name="Group 25">
            <a:extLst>
              <a:ext uri="{FF2B5EF4-FFF2-40B4-BE49-F238E27FC236}">
                <a16:creationId xmlns:a16="http://schemas.microsoft.com/office/drawing/2014/main" id="{E4CA7274-07A4-B346-A250-7E58E3447022}"/>
              </a:ext>
            </a:extLst>
          </p:cNvPr>
          <p:cNvGrpSpPr>
            <a:grpSpLocks/>
          </p:cNvGrpSpPr>
          <p:nvPr/>
        </p:nvGrpSpPr>
        <p:grpSpPr bwMode="auto">
          <a:xfrm>
            <a:off x="3719729" y="3406906"/>
            <a:ext cx="4357687" cy="325437"/>
            <a:chOff x="1020" y="2976"/>
            <a:chExt cx="1996" cy="205"/>
          </a:xfrm>
        </p:grpSpPr>
        <p:sp>
          <p:nvSpPr>
            <p:cNvPr id="119" name="Line 26">
              <a:extLst>
                <a:ext uri="{FF2B5EF4-FFF2-40B4-BE49-F238E27FC236}">
                  <a16:creationId xmlns:a16="http://schemas.microsoft.com/office/drawing/2014/main" id="{BCBD0C1D-5FBE-F047-AD51-C13E08C80B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0" y="2976"/>
              <a:ext cx="19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0" name="Line 27">
              <a:extLst>
                <a:ext uri="{FF2B5EF4-FFF2-40B4-BE49-F238E27FC236}">
                  <a16:creationId xmlns:a16="http://schemas.microsoft.com/office/drawing/2014/main" id="{B0FF677B-42BB-154B-8311-0C85C8FE7A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1" name="Line 28">
              <a:extLst>
                <a:ext uri="{FF2B5EF4-FFF2-40B4-BE49-F238E27FC236}">
                  <a16:creationId xmlns:a16="http://schemas.microsoft.com/office/drawing/2014/main" id="{D262A2EF-C854-6048-A43A-E118C3331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</p:grpSp>
      <p:grpSp>
        <p:nvGrpSpPr>
          <p:cNvPr id="122" name="Group 29">
            <a:extLst>
              <a:ext uri="{FF2B5EF4-FFF2-40B4-BE49-F238E27FC236}">
                <a16:creationId xmlns:a16="http://schemas.microsoft.com/office/drawing/2014/main" id="{047FC2D3-97A6-D947-8010-F45622D4075C}"/>
              </a:ext>
            </a:extLst>
          </p:cNvPr>
          <p:cNvGrpSpPr>
            <a:grpSpLocks/>
          </p:cNvGrpSpPr>
          <p:nvPr/>
        </p:nvGrpSpPr>
        <p:grpSpPr bwMode="auto">
          <a:xfrm>
            <a:off x="3143466" y="3406906"/>
            <a:ext cx="4430713" cy="325437"/>
            <a:chOff x="1020" y="2976"/>
            <a:chExt cx="1996" cy="205"/>
          </a:xfrm>
        </p:grpSpPr>
        <p:sp>
          <p:nvSpPr>
            <p:cNvPr id="123" name="Line 30">
              <a:extLst>
                <a:ext uri="{FF2B5EF4-FFF2-40B4-BE49-F238E27FC236}">
                  <a16:creationId xmlns:a16="http://schemas.microsoft.com/office/drawing/2014/main" id="{0014F3CD-20EE-1241-955D-0B91C8B0A5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0" y="2976"/>
              <a:ext cx="19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4" name="Line 31">
              <a:extLst>
                <a:ext uri="{FF2B5EF4-FFF2-40B4-BE49-F238E27FC236}">
                  <a16:creationId xmlns:a16="http://schemas.microsoft.com/office/drawing/2014/main" id="{948E156C-2C10-EC40-8B26-75ED6B652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5" name="Line 32">
              <a:extLst>
                <a:ext uri="{FF2B5EF4-FFF2-40B4-BE49-F238E27FC236}">
                  <a16:creationId xmlns:a16="http://schemas.microsoft.com/office/drawing/2014/main" id="{01CA1016-027F-7246-AFA3-691A65763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2976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</p:grpSp>
      <p:sp>
        <p:nvSpPr>
          <p:cNvPr id="126" name="مربع نص 11">
            <a:extLst>
              <a:ext uri="{FF2B5EF4-FFF2-40B4-BE49-F238E27FC236}">
                <a16:creationId xmlns:a16="http://schemas.microsoft.com/office/drawing/2014/main" id="{5D7A8717-2269-C74F-9598-9230A22FE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1880" y="2121301"/>
            <a:ext cx="1296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١/ صـ٦٧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EA5161E1-1FFC-DB49-96C8-D772515A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743" y="6384260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171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4413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/>
      <p:bldP spid="110" grpId="0"/>
      <p:bldP spid="111" grpId="0"/>
      <p:bldP spid="11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1846</Words>
  <Application>Microsoft Macintosh PowerPoint</Application>
  <PresentationFormat>شاشة عريضة</PresentationFormat>
  <Paragraphs>576</Paragraphs>
  <Slides>40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40</vt:i4>
      </vt:variant>
    </vt:vector>
  </HeadingPairs>
  <TitlesOfParts>
    <vt:vector size="48" baseType="lpstr">
      <vt:lpstr>Arial Unicode MS</vt:lpstr>
      <vt:lpstr>Aldhabi</vt:lpstr>
      <vt:lpstr>Arial</vt:lpstr>
      <vt:lpstr>Beirut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19</cp:revision>
  <dcterms:created xsi:type="dcterms:W3CDTF">2021-09-13T21:59:54Z</dcterms:created>
  <dcterms:modified xsi:type="dcterms:W3CDTF">2021-11-27T12:30:50Z</dcterms:modified>
</cp:coreProperties>
</file>