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9" rtl="1" saveSubsetFonts="1" autoCompressPictures="0">
  <p:sldMasterIdLst>
    <p:sldMasterId id="2147483648" r:id="rId1"/>
  </p:sldMasterIdLst>
  <p:notesMasterIdLst>
    <p:notesMasterId r:id="rId23"/>
  </p:notesMasterIdLst>
  <p:sldIdLst>
    <p:sldId id="302" r:id="rId2"/>
    <p:sldId id="256" r:id="rId3"/>
    <p:sldId id="282" r:id="rId4"/>
    <p:sldId id="284" r:id="rId5"/>
    <p:sldId id="286" r:id="rId6"/>
    <p:sldId id="287" r:id="rId7"/>
    <p:sldId id="285" r:id="rId8"/>
    <p:sldId id="289" r:id="rId9"/>
    <p:sldId id="288" r:id="rId10"/>
    <p:sldId id="291" r:id="rId11"/>
    <p:sldId id="290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92" r:id="rId21"/>
    <p:sldId id="301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D0CFC6"/>
    <a:srgbClr val="DFC5DF"/>
    <a:srgbClr val="79C4C4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1408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20:01:49.860"/>
    </inkml:context>
    <inkml:brush xml:id="br0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12697 12889 24575,'-6'24'0,"2"-6"0,1 14 0,2-15 0,1-3 0,0-7 0,0-2 0,3-7 0,6-2 0,4-4 0,3-1 0,4-4 0,1 1 0,2-2 0,2 3 0,-7 3 0,-3 4 0,-8 2 0,0 0 0,2-2 0,0 2 0,0-3 0,-5 4 0,-4 0 0,3 1 0,1-2 0,3-1 0,1 0 0,-2 1 0,-3 1 0</inkml:trace>
  <inkml:trace contextRef="#ctx0" brushRef="#br0" timeOffset="1">16305 12911 24575,'-1'6'0,"0"2"0,1 1 0,0 2 0,1-1 0,0-2 0,0-2 0,1-2 0,-1-2 0,3-2 0,1 0 0,6-2 0,18-5 0,24-8 0,-21 5 0,1 0 0,1 1 0,-2 0 0,17-7 0,-21 9 0,-13 1 0,-9 5 0,-4 0 0,-3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110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118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01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D8D0-96DE-984D-AFBB-7405C3C6E66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9C1-37A4-1D4C-B35D-E52BBDDA6A1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8435-9446-DD4E-93E7-3F9251760C18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9DA7-E1FA-EC40-8D8F-7AEC02275BE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A740-9C16-1A41-A592-205307BB88C7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C212-0131-564A-A3ED-60DC9DDAAF6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A96B-1620-6142-A7B9-8B05C4BD787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B74C-0203-3F43-BE1E-A69A3A7F787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54CA-15FA-EF48-99FE-9F118F9E047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BD54-CD61-FD45-902B-ABF63EF3817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63FF-8768-A646-BC2B-16BDC079E99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5F46-4418-4A4C-A64A-7F2731799F4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3.wdp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microsoft.com/office/2007/relationships/hdphoto" Target="../media/hdphoto3.wdp"/><Relationship Id="rId7" Type="http://schemas.openxmlformats.org/officeDocument/2006/relationships/image" Target="../media/image3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14.png"/><Relationship Id="rId10" Type="http://schemas.openxmlformats.org/officeDocument/2006/relationships/image" Target="../media/image28.jpeg"/><Relationship Id="rId4" Type="http://schemas.openxmlformats.org/officeDocument/2006/relationships/image" Target="../media/image21.jpg"/><Relationship Id="rId9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2.jp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8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2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jpg"/><Relationship Id="rId14" Type="http://schemas.openxmlformats.org/officeDocument/2006/relationships/image" Target="../media/image11.png"/><Relationship Id="rId22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3.wdp"/><Relationship Id="rId7" Type="http://schemas.openxmlformats.org/officeDocument/2006/relationships/image" Target="../media/image4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microsoft.com/office/2007/relationships/hdphoto" Target="../media/hdphoto3.wdp"/><Relationship Id="rId7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صورة 5" descr="صورة تحتوي على نص, بطاقة عمل&#10;&#10;تم إنشاء الوصف تلقائياً">
            <a:extLst>
              <a:ext uri="{FF2B5EF4-FFF2-40B4-BE49-F238E27FC236}">
                <a16:creationId xmlns:a16="http://schemas.microsoft.com/office/drawing/2014/main" id="{5C156FE4-02EB-5B4E-A66A-7784B646B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5" t="20188" r="4812" b="10438"/>
          <a:stretch/>
        </p:blipFill>
        <p:spPr>
          <a:xfrm>
            <a:off x="929776" y="927621"/>
            <a:ext cx="9030885" cy="55084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accent6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3054BBC-084A-8343-A2BF-64586CF4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527" y="646097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109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4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3CAAFF36-5267-724D-85C1-0B7E781F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823" y="597920"/>
            <a:ext cx="7777162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مثل العلاقة { ( ٠ ،  ٠ ) ، ( ــ ٣ ، ٢ ) ، ( ٦ ، ٤ ) ، (  ــ ١ ، ١ )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بجدول وبيانيا وبمخطط سهمي . ثم اكتب مجال العلاقة ومداها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F5FAF199-923E-C341-9F18-A5300D65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148" y="1785370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الجدول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08" name="Text Box 87">
            <a:extLst>
              <a:ext uri="{FF2B5EF4-FFF2-40B4-BE49-F238E27FC236}">
                <a16:creationId xmlns:a16="http://schemas.microsoft.com/office/drawing/2014/main" id="{3B7AAF85-1221-3544-9DF3-7E64C9F9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348" y="1788545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بيانيا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AB58BC98-F057-7946-904F-2A044E7B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73" y="1788545"/>
            <a:ext cx="180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المخطط السهمي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FA6E3676-8CB4-444C-8586-872231EB1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335" y="5541395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المجال =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A2FA1D52-A9DC-3B41-A861-472A5206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73" y="5541395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{ ٠ ، ــ ٣ ، ٦ ، ــ ١ }</a:t>
            </a:r>
            <a:endParaRPr lang="en-US" altLang="ar-SA" sz="2400" b="1"/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9AD8C20B-E974-2446-B51E-B264A48E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835" y="6059961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المدى =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DE94253F-AC98-AB45-ACC5-E9179F8EE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148" y="5995230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{ ٠ ، ٢ ، ٤ ، ١ }</a:t>
            </a:r>
            <a:endParaRPr lang="en-US" altLang="ar-SA" sz="2400" b="1" dirty="0"/>
          </a:p>
        </p:txBody>
      </p:sp>
      <p:graphicFrame>
        <p:nvGraphicFramePr>
          <p:cNvPr id="114" name="Group 11">
            <a:extLst>
              <a:ext uri="{FF2B5EF4-FFF2-40B4-BE49-F238E27FC236}">
                <a16:creationId xmlns:a16="http://schemas.microsoft.com/office/drawing/2014/main" id="{0F8EF17D-4CDF-5749-9494-F4C9A69D6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8632"/>
              </p:ext>
            </p:extLst>
          </p:nvPr>
        </p:nvGraphicFramePr>
        <p:xfrm>
          <a:off x="8240785" y="2398145"/>
          <a:ext cx="1930400" cy="2916239"/>
        </p:xfrm>
        <a:graphic>
          <a:graphicData uri="http://schemas.openxmlformats.org/drawingml/2006/table">
            <a:tbl>
              <a:tblPr rtl="1"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5" name="Text Box 87">
            <a:extLst>
              <a:ext uri="{FF2B5EF4-FFF2-40B4-BE49-F238E27FC236}">
                <a16:creationId xmlns:a16="http://schemas.microsoft.com/office/drawing/2014/main" id="{39D23727-F0A7-5543-82D7-7A5413FB1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798" y="304584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٠</a:t>
            </a:r>
            <a:endParaRPr lang="en-US" altLang="ar-SA" sz="2400" b="1"/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9F9566A9-895C-7742-A666-4B9ABF1C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73" y="304584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٠</a:t>
            </a:r>
            <a:endParaRPr lang="en-US" altLang="ar-SA" sz="2400" b="1"/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E06E439C-D8C6-C748-A69E-EC0F9FAD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85" y="363322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٣</a:t>
            </a:r>
            <a:endParaRPr lang="en-US" altLang="ar-SA" sz="2400" b="1"/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2C894560-4920-E543-A4D2-D5B17770D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760" y="363322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</a:t>
            </a:r>
            <a:endParaRPr lang="en-US" altLang="ar-SA" sz="2400" b="1"/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30F582DF-F33A-684F-95EB-1FC2138F2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798" y="423329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</a:t>
            </a:r>
            <a:endParaRPr lang="en-US" altLang="ar-SA" sz="2400" b="1"/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07164BDE-18F6-0F49-93E1-0F6C1491A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73" y="423329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</a:t>
            </a:r>
            <a:endParaRPr lang="en-US" altLang="ar-SA" sz="2400" b="1"/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E84D3BF4-1102-9D44-9BF2-7B9DC0937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798" y="478415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</a:t>
            </a:r>
            <a:endParaRPr lang="en-US" altLang="ar-SA" sz="2400" b="1"/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9EDD7DDD-EDE8-AB43-A377-E797466A6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73" y="478415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</a:t>
            </a:r>
            <a:endParaRPr lang="en-US" altLang="ar-SA" sz="2400" b="1"/>
          </a:p>
        </p:txBody>
      </p:sp>
      <p:grpSp>
        <p:nvGrpSpPr>
          <p:cNvPr id="123" name="Group 44">
            <a:extLst>
              <a:ext uri="{FF2B5EF4-FFF2-40B4-BE49-F238E27FC236}">
                <a16:creationId xmlns:a16="http://schemas.microsoft.com/office/drawing/2014/main" id="{02878D79-461B-4A4E-B715-D46E9441682A}"/>
              </a:ext>
            </a:extLst>
          </p:cNvPr>
          <p:cNvGrpSpPr>
            <a:grpSpLocks/>
          </p:cNvGrpSpPr>
          <p:nvPr/>
        </p:nvGrpSpPr>
        <p:grpSpPr bwMode="auto">
          <a:xfrm>
            <a:off x="1868560" y="2361633"/>
            <a:ext cx="2678113" cy="2952750"/>
            <a:chOff x="272" y="1593"/>
            <a:chExt cx="1687" cy="1860"/>
          </a:xfrm>
        </p:grpSpPr>
        <p:sp>
          <p:nvSpPr>
            <p:cNvPr id="124" name="AutoShape 45">
              <a:extLst>
                <a:ext uri="{FF2B5EF4-FFF2-40B4-BE49-F238E27FC236}">
                  <a16:creationId xmlns:a16="http://schemas.microsoft.com/office/drawing/2014/main" id="{AA67FFB6-C040-8C46-BF4A-2F9DD01FB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593"/>
              <a:ext cx="576" cy="18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5" name="AutoShape 46">
              <a:extLst>
                <a:ext uri="{FF2B5EF4-FFF2-40B4-BE49-F238E27FC236}">
                  <a16:creationId xmlns:a16="http://schemas.microsoft.com/office/drawing/2014/main" id="{5E9E4DA1-FC08-C144-A7E3-CD9364F16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593"/>
              <a:ext cx="576" cy="18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26" name="Text Box 87">
            <a:extLst>
              <a:ext uri="{FF2B5EF4-FFF2-40B4-BE49-F238E27FC236}">
                <a16:creationId xmlns:a16="http://schemas.microsoft.com/office/drawing/2014/main" id="{71202B9E-ABE1-2746-A12B-2ADB9A8AB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5" y="261404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٠</a:t>
            </a:r>
            <a:endParaRPr lang="en-US" altLang="ar-SA" sz="2400" b="1"/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8FFC7A86-C5A4-E546-80C4-50035D28A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5" y="330937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٣</a:t>
            </a:r>
            <a:endParaRPr lang="en-US" altLang="ar-SA" sz="2400" b="1"/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D091C300-52B9-2E43-9928-D80ED2ED0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148" y="398247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</a:t>
            </a:r>
            <a:endParaRPr lang="en-US" altLang="ar-SA" sz="2400" b="1"/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648821A5-C376-7B41-B507-2B3012424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5" y="463175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</a:t>
            </a:r>
            <a:endParaRPr lang="en-US" altLang="ar-SA" sz="2400" b="1"/>
          </a:p>
        </p:txBody>
      </p:sp>
      <p:sp>
        <p:nvSpPr>
          <p:cNvPr id="130" name="Text Box 87">
            <a:extLst>
              <a:ext uri="{FF2B5EF4-FFF2-40B4-BE49-F238E27FC236}">
                <a16:creationId xmlns:a16="http://schemas.microsoft.com/office/drawing/2014/main" id="{317AEB17-FE77-474A-9A62-22AA00A4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98" y="264897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٠</a:t>
            </a:r>
            <a:endParaRPr lang="en-US" altLang="ar-SA" sz="2400" b="1"/>
          </a:p>
        </p:txBody>
      </p:sp>
      <p:sp>
        <p:nvSpPr>
          <p:cNvPr id="131" name="Text Box 87">
            <a:extLst>
              <a:ext uri="{FF2B5EF4-FFF2-40B4-BE49-F238E27FC236}">
                <a16:creationId xmlns:a16="http://schemas.microsoft.com/office/drawing/2014/main" id="{B3897668-764A-C349-B407-1A3ECFC5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73" y="334429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</a:t>
            </a:r>
            <a:endParaRPr lang="en-US" altLang="ar-SA" sz="2400" b="1"/>
          </a:p>
        </p:txBody>
      </p:sp>
      <p:sp>
        <p:nvSpPr>
          <p:cNvPr id="132" name="Text Box 87">
            <a:extLst>
              <a:ext uri="{FF2B5EF4-FFF2-40B4-BE49-F238E27FC236}">
                <a16:creationId xmlns:a16="http://schemas.microsoft.com/office/drawing/2014/main" id="{BF506C39-342D-0D49-922C-1F54D277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73" y="401739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</a:t>
            </a:r>
            <a:endParaRPr lang="en-US" altLang="ar-SA" sz="2400" b="1"/>
          </a:p>
        </p:txBody>
      </p:sp>
      <p:sp>
        <p:nvSpPr>
          <p:cNvPr id="133" name="Line 54">
            <a:extLst>
              <a:ext uri="{FF2B5EF4-FFF2-40B4-BE49-F238E27FC236}">
                <a16:creationId xmlns:a16="http://schemas.microsoft.com/office/drawing/2014/main" id="{C0F9F859-42AE-724D-B23F-DC52177AD2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8310" y="2866458"/>
            <a:ext cx="14049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4" name="Line 55">
            <a:extLst>
              <a:ext uri="{FF2B5EF4-FFF2-40B4-BE49-F238E27FC236}">
                <a16:creationId xmlns:a16="http://schemas.microsoft.com/office/drawing/2014/main" id="{1F415FE6-686F-6E4A-946D-008EB90FE1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0360" y="3549083"/>
            <a:ext cx="1476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5" name="Line 56">
            <a:extLst>
              <a:ext uri="{FF2B5EF4-FFF2-40B4-BE49-F238E27FC236}">
                <a16:creationId xmlns:a16="http://schemas.microsoft.com/office/drawing/2014/main" id="{9D6B0D6A-7AFE-A044-BB8A-5AD9D8225D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0360" y="4233295"/>
            <a:ext cx="16557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6" name="Line 57">
            <a:extLst>
              <a:ext uri="{FF2B5EF4-FFF2-40B4-BE49-F238E27FC236}">
                <a16:creationId xmlns:a16="http://schemas.microsoft.com/office/drawing/2014/main" id="{23DD7E2A-0287-7542-A364-E9D06840A0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0360" y="4861945"/>
            <a:ext cx="1527175" cy="20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342F21DF-B302-904E-97CC-A3980430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735" y="5457258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المجال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0C161222-9846-CF44-922D-2392EC421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98" y="5457258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المدى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DA50AF16-27C4-3D43-A92B-3D5213D9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73" y="4641283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</a:t>
            </a:r>
            <a:endParaRPr lang="en-US" altLang="ar-SA" sz="2400" b="1"/>
          </a:p>
        </p:txBody>
      </p:sp>
      <p:grpSp>
        <p:nvGrpSpPr>
          <p:cNvPr id="141" name="Group 63">
            <a:extLst>
              <a:ext uri="{FF2B5EF4-FFF2-40B4-BE49-F238E27FC236}">
                <a16:creationId xmlns:a16="http://schemas.microsoft.com/office/drawing/2014/main" id="{9DB59296-2466-914C-8662-063D4CA4AB96}"/>
              </a:ext>
            </a:extLst>
          </p:cNvPr>
          <p:cNvGrpSpPr>
            <a:grpSpLocks/>
          </p:cNvGrpSpPr>
          <p:nvPr/>
        </p:nvGrpSpPr>
        <p:grpSpPr bwMode="auto">
          <a:xfrm>
            <a:off x="4929260" y="2074295"/>
            <a:ext cx="3348038" cy="3240088"/>
            <a:chOff x="4515" y="5422"/>
            <a:chExt cx="3662" cy="3620"/>
          </a:xfrm>
        </p:grpSpPr>
        <p:grpSp>
          <p:nvGrpSpPr>
            <p:cNvPr id="142" name="Group 64">
              <a:extLst>
                <a:ext uri="{FF2B5EF4-FFF2-40B4-BE49-F238E27FC236}">
                  <a16:creationId xmlns:a16="http://schemas.microsoft.com/office/drawing/2014/main" id="{46724370-913C-F840-B916-DEEE6C8DC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5" y="5784"/>
              <a:ext cx="3258" cy="3258"/>
              <a:chOff x="4334" y="3431"/>
              <a:chExt cx="3258" cy="3258"/>
            </a:xfrm>
          </p:grpSpPr>
          <p:sp>
            <p:nvSpPr>
              <p:cNvPr id="145" name="Line 65">
                <a:extLst>
                  <a:ext uri="{FF2B5EF4-FFF2-40B4-BE49-F238E27FC236}">
                    <a16:creationId xmlns:a16="http://schemas.microsoft.com/office/drawing/2014/main" id="{8E324FB6-C8CD-D64F-AB1A-822EAE686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3" y="3431"/>
                <a:ext cx="0" cy="3258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" name="Line 66">
                <a:extLst>
                  <a:ext uri="{FF2B5EF4-FFF2-40B4-BE49-F238E27FC236}">
                    <a16:creationId xmlns:a16="http://schemas.microsoft.com/office/drawing/2014/main" id="{C99DC926-9A47-F642-80D2-ED4973C9C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060"/>
                <a:ext cx="3258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" name="Rectangle 67">
                <a:extLst>
                  <a:ext uri="{FF2B5EF4-FFF2-40B4-BE49-F238E27FC236}">
                    <a16:creationId xmlns:a16="http://schemas.microsoft.com/office/drawing/2014/main" id="{E39A9FD2-47CD-D54E-BE0C-BAAEFCEDC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3431"/>
                <a:ext cx="3258" cy="3258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49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48" name="Line 68">
                <a:extLst>
                  <a:ext uri="{FF2B5EF4-FFF2-40B4-BE49-F238E27FC236}">
                    <a16:creationId xmlns:a16="http://schemas.microsoft.com/office/drawing/2014/main" id="{557EAD35-C433-CE49-92FE-9078CC151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" name="Line 69">
                <a:extLst>
                  <a:ext uri="{FF2B5EF4-FFF2-40B4-BE49-F238E27FC236}">
                    <a16:creationId xmlns:a16="http://schemas.microsoft.com/office/drawing/2014/main" id="{BF0B9004-C19E-3448-8E0D-B5EB918EF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" name="Line 70">
                <a:extLst>
                  <a:ext uri="{FF2B5EF4-FFF2-40B4-BE49-F238E27FC236}">
                    <a16:creationId xmlns:a16="http://schemas.microsoft.com/office/drawing/2014/main" id="{27400AA5-C087-774D-BB70-DDFC71450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" name="Line 71">
                <a:extLst>
                  <a:ext uri="{FF2B5EF4-FFF2-40B4-BE49-F238E27FC236}">
                    <a16:creationId xmlns:a16="http://schemas.microsoft.com/office/drawing/2014/main" id="{BA6DCEAA-36FB-8948-AB7F-D7AF8794A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" name="Line 72">
                <a:extLst>
                  <a:ext uri="{FF2B5EF4-FFF2-40B4-BE49-F238E27FC236}">
                    <a16:creationId xmlns:a16="http://schemas.microsoft.com/office/drawing/2014/main" id="{C85E3703-FBAC-A249-A377-2E56BA370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" name="Line 73">
                <a:extLst>
                  <a:ext uri="{FF2B5EF4-FFF2-40B4-BE49-F238E27FC236}">
                    <a16:creationId xmlns:a16="http://schemas.microsoft.com/office/drawing/2014/main" id="{951316D5-3AED-384A-A779-148B6DFA8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" name="Line 74">
                <a:extLst>
                  <a:ext uri="{FF2B5EF4-FFF2-40B4-BE49-F238E27FC236}">
                    <a16:creationId xmlns:a16="http://schemas.microsoft.com/office/drawing/2014/main" id="{FDD1853D-0A33-4A47-B195-7223CE658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" name="Line 75">
                <a:extLst>
                  <a:ext uri="{FF2B5EF4-FFF2-40B4-BE49-F238E27FC236}">
                    <a16:creationId xmlns:a16="http://schemas.microsoft.com/office/drawing/2014/main" id="{998EC1E9-889F-274E-8D55-14FF9797C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4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" name="Line 76">
                <a:extLst>
                  <a:ext uri="{FF2B5EF4-FFF2-40B4-BE49-F238E27FC236}">
                    <a16:creationId xmlns:a16="http://schemas.microsoft.com/office/drawing/2014/main" id="{47E7DA8E-F122-5346-BD28-E942C767C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2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" name="Line 77">
                <a:extLst>
                  <a:ext uri="{FF2B5EF4-FFF2-40B4-BE49-F238E27FC236}">
                    <a16:creationId xmlns:a16="http://schemas.microsoft.com/office/drawing/2014/main" id="{5B71B408-876E-6A49-BA35-BB670E0E5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" name="Line 78">
                <a:extLst>
                  <a:ext uri="{FF2B5EF4-FFF2-40B4-BE49-F238E27FC236}">
                    <a16:creationId xmlns:a16="http://schemas.microsoft.com/office/drawing/2014/main" id="{605AFC60-1BB9-A043-807F-F777F0B46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" name="Line 79">
                <a:extLst>
                  <a:ext uri="{FF2B5EF4-FFF2-40B4-BE49-F238E27FC236}">
                    <a16:creationId xmlns:a16="http://schemas.microsoft.com/office/drawing/2014/main" id="{586DF6B3-421B-6F45-9BBA-CDE96EAE9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" name="Line 80">
                <a:extLst>
                  <a:ext uri="{FF2B5EF4-FFF2-40B4-BE49-F238E27FC236}">
                    <a16:creationId xmlns:a16="http://schemas.microsoft.com/office/drawing/2014/main" id="{508B57CB-E6D2-F14D-A7B5-0D1DFB31B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" name="Line 81">
                <a:extLst>
                  <a:ext uri="{FF2B5EF4-FFF2-40B4-BE49-F238E27FC236}">
                    <a16:creationId xmlns:a16="http://schemas.microsoft.com/office/drawing/2014/main" id="{5675A38C-BE34-1341-AF0A-34218D9D3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" name="Line 82">
                <a:extLst>
                  <a:ext uri="{FF2B5EF4-FFF2-40B4-BE49-F238E27FC236}">
                    <a16:creationId xmlns:a16="http://schemas.microsoft.com/office/drawing/2014/main" id="{57A8D825-845A-8E49-BF38-93BA5C4F8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" name="Line 83">
                <a:extLst>
                  <a:ext uri="{FF2B5EF4-FFF2-40B4-BE49-F238E27FC236}">
                    <a16:creationId xmlns:a16="http://schemas.microsoft.com/office/drawing/2014/main" id="{A26EFEEE-B7E2-AF47-A237-A05D0CC16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" name="Line 84">
                <a:extLst>
                  <a:ext uri="{FF2B5EF4-FFF2-40B4-BE49-F238E27FC236}">
                    <a16:creationId xmlns:a16="http://schemas.microsoft.com/office/drawing/2014/main" id="{9B71F696-BD74-2646-8495-A1E8A147B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361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" name="Line 85">
                <a:extLst>
                  <a:ext uri="{FF2B5EF4-FFF2-40B4-BE49-F238E27FC236}">
                    <a16:creationId xmlns:a16="http://schemas.microsoft.com/office/drawing/2014/main" id="{D83BA3F4-D513-7C46-AF09-C045DBA17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379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" name="Line 86">
                <a:extLst>
                  <a:ext uri="{FF2B5EF4-FFF2-40B4-BE49-F238E27FC236}">
                    <a16:creationId xmlns:a16="http://schemas.microsoft.com/office/drawing/2014/main" id="{5D08C757-5BFB-7340-B34C-3BAD2ACFF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397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" name="Line 87">
                <a:extLst>
                  <a:ext uri="{FF2B5EF4-FFF2-40B4-BE49-F238E27FC236}">
                    <a16:creationId xmlns:a16="http://schemas.microsoft.com/office/drawing/2014/main" id="{89F4D119-10CD-5B49-846F-7B10833CC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15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" name="Line 88">
                <a:extLst>
                  <a:ext uri="{FF2B5EF4-FFF2-40B4-BE49-F238E27FC236}">
                    <a16:creationId xmlns:a16="http://schemas.microsoft.com/office/drawing/2014/main" id="{91E12307-D288-0D44-B540-A8D5D0600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33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" name="Line 89">
                <a:extLst>
                  <a:ext uri="{FF2B5EF4-FFF2-40B4-BE49-F238E27FC236}">
                    <a16:creationId xmlns:a16="http://schemas.microsoft.com/office/drawing/2014/main" id="{5597574B-B4AF-A040-AA5B-F4EF8EDC1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51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" name="Line 90">
                <a:extLst>
                  <a:ext uri="{FF2B5EF4-FFF2-40B4-BE49-F238E27FC236}">
                    <a16:creationId xmlns:a16="http://schemas.microsoft.com/office/drawing/2014/main" id="{366F3011-2EA0-7C42-81B9-31AED6F70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69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" name="Line 91">
                <a:extLst>
                  <a:ext uri="{FF2B5EF4-FFF2-40B4-BE49-F238E27FC236}">
                    <a16:creationId xmlns:a16="http://schemas.microsoft.com/office/drawing/2014/main" id="{276F6CEF-2C92-3F40-884C-DB77BA9F8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879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" name="Line 92">
                <a:extLst>
                  <a:ext uri="{FF2B5EF4-FFF2-40B4-BE49-F238E27FC236}">
                    <a16:creationId xmlns:a16="http://schemas.microsoft.com/office/drawing/2014/main" id="{FF05ADF1-AB47-574E-B4DA-F6FC443EA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24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Line 93">
                <a:extLst>
                  <a:ext uri="{FF2B5EF4-FFF2-40B4-BE49-F238E27FC236}">
                    <a16:creationId xmlns:a16="http://schemas.microsoft.com/office/drawing/2014/main" id="{6E99C64B-1016-DD48-A1FF-8939C6AC3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42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" name="Line 94">
                <a:extLst>
                  <a:ext uri="{FF2B5EF4-FFF2-40B4-BE49-F238E27FC236}">
                    <a16:creationId xmlns:a16="http://schemas.microsoft.com/office/drawing/2014/main" id="{04D99C5E-E8C7-F94E-AB69-7E4ABC8C9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60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" name="Line 95">
                <a:extLst>
                  <a:ext uri="{FF2B5EF4-FFF2-40B4-BE49-F238E27FC236}">
                    <a16:creationId xmlns:a16="http://schemas.microsoft.com/office/drawing/2014/main" id="{E660DD0D-DC80-AE4C-AC0C-2D03DB0EF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78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Line 96">
                <a:extLst>
                  <a:ext uri="{FF2B5EF4-FFF2-40B4-BE49-F238E27FC236}">
                    <a16:creationId xmlns:a16="http://schemas.microsoft.com/office/drawing/2014/main" id="{65A700E7-271F-EB43-915A-7EAA47EFF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96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" name="Line 97">
                <a:extLst>
                  <a:ext uri="{FF2B5EF4-FFF2-40B4-BE49-F238E27FC236}">
                    <a16:creationId xmlns:a16="http://schemas.microsoft.com/office/drawing/2014/main" id="{9960B7A0-239F-3243-A479-11C4785BF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614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" name="Line 98">
                <a:extLst>
                  <a:ext uri="{FF2B5EF4-FFF2-40B4-BE49-F238E27FC236}">
                    <a16:creationId xmlns:a16="http://schemas.microsoft.com/office/drawing/2014/main" id="{907275BC-C7A3-AC4F-829D-23C575A03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632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" name="Line 99">
                <a:extLst>
                  <a:ext uri="{FF2B5EF4-FFF2-40B4-BE49-F238E27FC236}">
                    <a16:creationId xmlns:a16="http://schemas.microsoft.com/office/drawing/2014/main" id="{BC95DBE8-28F8-EA43-B9C2-EC898047F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650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3" name="Text Box 100">
              <a:extLst>
                <a:ext uri="{FF2B5EF4-FFF2-40B4-BE49-F238E27FC236}">
                  <a16:creationId xmlns:a16="http://schemas.microsoft.com/office/drawing/2014/main" id="{BF107EF1-6811-3747-835A-FD17F4042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4" y="716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1800"/>
            </a:p>
          </p:txBody>
        </p:sp>
        <p:sp>
          <p:nvSpPr>
            <p:cNvPr id="144" name="Text Box 101">
              <a:extLst>
                <a:ext uri="{FF2B5EF4-FFF2-40B4-BE49-F238E27FC236}">
                  <a16:creationId xmlns:a16="http://schemas.microsoft.com/office/drawing/2014/main" id="{21BDFA65-08F5-9D43-87B6-CF68B6645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" y="542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1800"/>
            </a:p>
          </p:txBody>
        </p:sp>
      </p:grpSp>
      <p:sp>
        <p:nvSpPr>
          <p:cNvPr id="180" name="Text Box 87">
            <a:extLst>
              <a:ext uri="{FF2B5EF4-FFF2-40B4-BE49-F238E27FC236}">
                <a16:creationId xmlns:a16="http://schemas.microsoft.com/office/drawing/2014/main" id="{ED1436EF-04F8-BD49-9180-4522CF0B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148" y="296964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81" name="Text Box 87">
            <a:extLst>
              <a:ext uri="{FF2B5EF4-FFF2-40B4-BE49-F238E27FC236}">
                <a16:creationId xmlns:a16="http://schemas.microsoft.com/office/drawing/2014/main" id="{F4E9F81E-D94D-0245-BD3D-231CCE64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435" y="361893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82" name="Text Box 87">
            <a:extLst>
              <a:ext uri="{FF2B5EF4-FFF2-40B4-BE49-F238E27FC236}">
                <a16:creationId xmlns:a16="http://schemas.microsoft.com/office/drawing/2014/main" id="{FD305A43-70D1-3F48-A01A-2508532C2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98" y="3298258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83" name="Text Box 87">
            <a:extLst>
              <a:ext uri="{FF2B5EF4-FFF2-40B4-BE49-F238E27FC236}">
                <a16:creationId xmlns:a16="http://schemas.microsoft.com/office/drawing/2014/main" id="{A3D95F55-7E68-3348-9D65-BAC62050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748" y="344113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84" name="Text Box 87">
            <a:extLst>
              <a:ext uri="{FF2B5EF4-FFF2-40B4-BE49-F238E27FC236}">
                <a16:creationId xmlns:a16="http://schemas.microsoft.com/office/drawing/2014/main" id="{0A56749F-0ED3-294B-B3D4-77D48CAB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38" y="1133819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صـ٥٣</a:t>
            </a:r>
          </a:p>
        </p:txBody>
      </p:sp>
      <p:sp>
        <p:nvSpPr>
          <p:cNvPr id="185" name="Text Box 87">
            <a:extLst>
              <a:ext uri="{FF2B5EF4-FFF2-40B4-BE49-F238E27FC236}">
                <a16:creationId xmlns:a16="http://schemas.microsoft.com/office/drawing/2014/main" id="{3F8EE4D7-D204-5645-9F58-5D573160B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8549" y="1105459"/>
            <a:ext cx="161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(٨)</a:t>
            </a:r>
          </a:p>
        </p:txBody>
      </p:sp>
      <p:sp>
        <p:nvSpPr>
          <p:cNvPr id="186" name="سهم بشكل U 185">
            <a:extLst>
              <a:ext uri="{FF2B5EF4-FFF2-40B4-BE49-F238E27FC236}">
                <a16:creationId xmlns:a16="http://schemas.microsoft.com/office/drawing/2014/main" id="{1C6AD473-AF19-A044-8499-44F25688609D}"/>
              </a:ext>
            </a:extLst>
          </p:cNvPr>
          <p:cNvSpPr/>
          <p:nvPr/>
        </p:nvSpPr>
        <p:spPr>
          <a:xfrm rot="16200000" flipV="1">
            <a:off x="8779741" y="4073752"/>
            <a:ext cx="2879725" cy="21431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87" name="سهم بشكل U 186">
            <a:extLst>
              <a:ext uri="{FF2B5EF4-FFF2-40B4-BE49-F238E27FC236}">
                <a16:creationId xmlns:a16="http://schemas.microsoft.com/office/drawing/2014/main" id="{00E5C9AA-288D-BD41-86A8-04BE9D302196}"/>
              </a:ext>
            </a:extLst>
          </p:cNvPr>
          <p:cNvSpPr/>
          <p:nvPr/>
        </p:nvSpPr>
        <p:spPr>
          <a:xfrm rot="16200000" flipV="1">
            <a:off x="7234311" y="4380932"/>
            <a:ext cx="3878262" cy="26511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pic>
        <p:nvPicPr>
          <p:cNvPr id="189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87949729-613E-0D48-A10A-7FDCFE416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35870" y="-28144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مستطيل 189">
            <a:extLst>
              <a:ext uri="{FF2B5EF4-FFF2-40B4-BE49-F238E27FC236}">
                <a16:creationId xmlns:a16="http://schemas.microsoft.com/office/drawing/2014/main" id="{D0DCF9CA-4E23-A540-99D0-788037145E78}"/>
              </a:ext>
            </a:extLst>
          </p:cNvPr>
          <p:cNvSpPr/>
          <p:nvPr/>
        </p:nvSpPr>
        <p:spPr>
          <a:xfrm rot="385153">
            <a:off x="9807797" y="93058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46241914-0FBC-7841-84A8-DC8E034F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747" y="640782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1465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7" grpId="0"/>
      <p:bldP spid="138" grpId="0"/>
      <p:bldP spid="139" grpId="0"/>
      <p:bldP spid="180" grpId="0"/>
      <p:bldP spid="181" grpId="0"/>
      <p:bldP spid="182" grpId="0"/>
      <p:bldP spid="1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3" name="Rectangle 4">
            <a:extLst>
              <a:ext uri="{FF2B5EF4-FFF2-40B4-BE49-F238E27FC236}">
                <a16:creationId xmlns:a16="http://schemas.microsoft.com/office/drawing/2014/main" id="{8E553DFA-4585-C34D-9359-AA46AD01C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414" y="707227"/>
            <a:ext cx="7561262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مثل كل عللاقة فيما يأتي على صورة أزواج مرتبة وحدد المجال والمدى .</a:t>
            </a:r>
            <a:endParaRPr lang="en-US" altLang="ar-SA" sz="2400" b="1"/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E56EB803-2C1B-A24C-8969-C86B5B93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464" y="535066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المجال =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7FCD4625-8087-5546-B78E-7BE691C5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389" y="5350665"/>
            <a:ext cx="219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{ ١ ، ٢ ، ٥ ، ٨ }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EA1BB29C-D053-5743-9CD2-D065C0FAC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464" y="5961852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المدى =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E0B93904-9CCF-5E4E-B19B-68A733AA9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301" y="5961852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{ ٢٥ ، ٥٠ ، ١٢٥ ، ١٥٠ }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8" name="Picture 14">
            <a:extLst>
              <a:ext uri="{FF2B5EF4-FFF2-40B4-BE49-F238E27FC236}">
                <a16:creationId xmlns:a16="http://schemas.microsoft.com/office/drawing/2014/main" id="{034E1586-F4D6-0747-8627-942F45BC5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51" y="1642265"/>
            <a:ext cx="33369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5">
            <a:extLst>
              <a:ext uri="{FF2B5EF4-FFF2-40B4-BE49-F238E27FC236}">
                <a16:creationId xmlns:a16="http://schemas.microsoft.com/office/drawing/2014/main" id="{C04DD526-3B7B-B641-8B07-6CDEB1D08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64" y="1713702"/>
            <a:ext cx="24399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Text Box 87">
            <a:extLst>
              <a:ext uri="{FF2B5EF4-FFF2-40B4-BE49-F238E27FC236}">
                <a16:creationId xmlns:a16="http://schemas.microsoft.com/office/drawing/2014/main" id="{190A4407-3D5E-E549-80DC-30B0455E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714" y="4269577"/>
            <a:ext cx="3313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١ ، ٢٥ ) ، ( ٢ ، ٥٠ ) ،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٥ ، ١٢٥ ) ، ( ٨ ، ١٥٠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87DBEB5B-42F5-8544-B094-8874A850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901" y="535066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المجال =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42" name="Text Box 87">
            <a:extLst>
              <a:ext uri="{FF2B5EF4-FFF2-40B4-BE49-F238E27FC236}">
                <a16:creationId xmlns:a16="http://schemas.microsoft.com/office/drawing/2014/main" id="{7FC6F767-2E7E-714C-A659-B5BE6E6B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764" y="5350665"/>
            <a:ext cx="320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{ ٢ ، ــ ١ ، ــ ٢ ، ٠ ، ١ }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" name="Text Box 87">
            <a:extLst>
              <a:ext uri="{FF2B5EF4-FFF2-40B4-BE49-F238E27FC236}">
                <a16:creationId xmlns:a16="http://schemas.microsoft.com/office/drawing/2014/main" id="{2D1E10F1-D1F7-4947-A4A5-1B3E20D6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901" y="5961852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المدى =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44" name="Text Box 87">
            <a:extLst>
              <a:ext uri="{FF2B5EF4-FFF2-40B4-BE49-F238E27FC236}">
                <a16:creationId xmlns:a16="http://schemas.microsoft.com/office/drawing/2014/main" id="{2B4E24B2-8647-3F48-8BB3-B90D85789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739" y="5961852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{ ١ ، ٢ ، ٣ ، ــ ١ ، ــ ٢ }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5" name="Text Box 87">
            <a:extLst>
              <a:ext uri="{FF2B5EF4-FFF2-40B4-BE49-F238E27FC236}">
                <a16:creationId xmlns:a16="http://schemas.microsoft.com/office/drawing/2014/main" id="{89A1445A-52EE-9949-B83D-17AC6BB9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076" y="4198140"/>
            <a:ext cx="1404938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٢ ، ١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46" name="Oval 22">
            <a:extLst>
              <a:ext uri="{FF2B5EF4-FFF2-40B4-BE49-F238E27FC236}">
                <a16:creationId xmlns:a16="http://schemas.microsoft.com/office/drawing/2014/main" id="{C4945DB8-F2CF-084D-A369-89167DB5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789" y="2542377"/>
            <a:ext cx="215900" cy="252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7" name="Oval 23">
            <a:extLst>
              <a:ext uri="{FF2B5EF4-FFF2-40B4-BE49-F238E27FC236}">
                <a16:creationId xmlns:a16="http://schemas.microsoft.com/office/drawing/2014/main" id="{F7AAD7C9-0C29-F544-B9D6-3D31B415F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664" y="3226590"/>
            <a:ext cx="215900" cy="252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8" name="Oval 24">
            <a:extLst>
              <a:ext uri="{FF2B5EF4-FFF2-40B4-BE49-F238E27FC236}">
                <a16:creationId xmlns:a16="http://schemas.microsoft.com/office/drawing/2014/main" id="{BA07C21E-1162-FE4D-A18D-D50F47A9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476" y="2988465"/>
            <a:ext cx="215900" cy="252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9" name="Oval 25">
            <a:extLst>
              <a:ext uri="{FF2B5EF4-FFF2-40B4-BE49-F238E27FC236}">
                <a16:creationId xmlns:a16="http://schemas.microsoft.com/office/drawing/2014/main" id="{2ADF9C44-9B05-B74F-B2CB-03964FB4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064" y="2312190"/>
            <a:ext cx="215900" cy="252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50" name="Oval 26">
            <a:extLst>
              <a:ext uri="{FF2B5EF4-FFF2-40B4-BE49-F238E27FC236}">
                <a16:creationId xmlns:a16="http://schemas.microsoft.com/office/drawing/2014/main" id="{D61C4275-7595-A647-BE40-F2D279FC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164" y="2074065"/>
            <a:ext cx="215900" cy="252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51" name="Text Box 87">
            <a:extLst>
              <a:ext uri="{FF2B5EF4-FFF2-40B4-BE49-F238E27FC236}">
                <a16:creationId xmlns:a16="http://schemas.microsoft.com/office/drawing/2014/main" id="{97F7BF42-3835-694A-8134-665C291EA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189" y="4198140"/>
            <a:ext cx="1404937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ــ ١ ، ٢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6DF5320A-C345-544F-8D44-F244EB91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839" y="4810915"/>
            <a:ext cx="1404937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٠ ، ــ ١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53" name="Text Box 87">
            <a:extLst>
              <a:ext uri="{FF2B5EF4-FFF2-40B4-BE49-F238E27FC236}">
                <a16:creationId xmlns:a16="http://schemas.microsoft.com/office/drawing/2014/main" id="{D9E03CDE-3EDC-454B-AE36-1D8648C8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64" y="4810915"/>
            <a:ext cx="1546225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١ ، ــ ٢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54" name="Text Box 87">
            <a:extLst>
              <a:ext uri="{FF2B5EF4-FFF2-40B4-BE49-F238E27FC236}">
                <a16:creationId xmlns:a16="http://schemas.microsoft.com/office/drawing/2014/main" id="{473A6289-4F4B-3E4D-92DA-ED6D089C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401" y="4198140"/>
            <a:ext cx="1404938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ــ ٢ ، ٣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55" name="Text Box 87">
            <a:extLst>
              <a:ext uri="{FF2B5EF4-FFF2-40B4-BE49-F238E27FC236}">
                <a16:creationId xmlns:a16="http://schemas.microsoft.com/office/drawing/2014/main" id="{0B4A3D85-B541-A849-857A-9C4D447DA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14" y="1500853"/>
            <a:ext cx="161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</a:t>
            </a:r>
            <a:r>
              <a:rPr lang="ar-SA" altLang="ar-SA" sz="2400" b="1" dirty="0">
                <a:solidFill>
                  <a:srgbClr val="C00000"/>
                </a:solidFill>
              </a:rPr>
              <a:t>٢٣-٢٤</a:t>
            </a:r>
            <a:r>
              <a:rPr lang="ar-SA" altLang="ar-SA" sz="24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56" name="Text Box 87">
            <a:extLst>
              <a:ext uri="{FF2B5EF4-FFF2-40B4-BE49-F238E27FC236}">
                <a16:creationId xmlns:a16="http://schemas.microsoft.com/office/drawing/2014/main" id="{C37F9278-70E8-6949-BC6E-861579C1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21" y="1139994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صـ ٥٤</a:t>
            </a:r>
          </a:p>
        </p:txBody>
      </p:sp>
      <p:sp>
        <p:nvSpPr>
          <p:cNvPr id="157" name="Text Box 87">
            <a:extLst>
              <a:ext uri="{FF2B5EF4-FFF2-40B4-BE49-F238E27FC236}">
                <a16:creationId xmlns:a16="http://schemas.microsoft.com/office/drawing/2014/main" id="{527767E5-126E-A246-A7E7-5653EBF01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226" y="262651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٠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8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24AEFEE4-1CCA-004B-BD44-D2701FF7B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03626" y="200553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مستطيل 158">
            <a:extLst>
              <a:ext uri="{FF2B5EF4-FFF2-40B4-BE49-F238E27FC236}">
                <a16:creationId xmlns:a16="http://schemas.microsoft.com/office/drawing/2014/main" id="{F05FE4FC-6793-5A4B-B4BB-724A15FA7170}"/>
              </a:ext>
            </a:extLst>
          </p:cNvPr>
          <p:cNvSpPr/>
          <p:nvPr/>
        </p:nvSpPr>
        <p:spPr>
          <a:xfrm rot="385153">
            <a:off x="9775553" y="115928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6068D369-8C0E-2049-965E-D82D7701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267" y="635674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8311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/>
      <p:bldP spid="135" grpId="0"/>
      <p:bldP spid="136" grpId="0"/>
      <p:bldP spid="137" grpId="0"/>
      <p:bldP spid="140" grpId="0"/>
      <p:bldP spid="141" grpId="0"/>
      <p:bldP spid="142" grpId="0"/>
      <p:bldP spid="143" grpId="0"/>
      <p:bldP spid="144" grpId="0"/>
      <p:bldP spid="145" grpId="0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2" grpId="0" animBg="1"/>
      <p:bldP spid="153" grpId="0" animBg="1"/>
      <p:bldP spid="154" grpId="0" animBg="1"/>
      <p:bldP spid="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EF6AD1D3-513F-8C41-9248-439DD0B1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053" y="1260081"/>
            <a:ext cx="5319077" cy="703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مثل العلاقة بمجموعه الأزواج المرتبة</a:t>
            </a:r>
            <a:endParaRPr lang="en-US" altLang="ar-SA" sz="2400" b="1" dirty="0"/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3059D4DC-A9A4-4943-9E4D-76E427DD2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956" y="1942751"/>
            <a:ext cx="180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المخطط السهمي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8" name="Text Box 87">
            <a:extLst>
              <a:ext uri="{FF2B5EF4-FFF2-40B4-BE49-F238E27FC236}">
                <a16:creationId xmlns:a16="http://schemas.microsoft.com/office/drawing/2014/main" id="{18782768-B334-9D4E-8644-CC5162A4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841" y="4644161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المجال =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C3A2370C-8F74-114B-95CB-FE98F12CA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218" y="4592804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{ -٥ ، -٤ ، ٢ ، ٣}</a:t>
            </a:r>
            <a:endParaRPr lang="en-US" altLang="ar-SA" sz="2400" b="1" dirty="0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F2D4009C-E0CB-7A47-A4B1-456C2CD1F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405" y="5546376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المدى =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D8F2C7BF-0AC9-1342-AAB8-4811C82F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35" y="5485564"/>
            <a:ext cx="226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{١، ٦ ، ٩ }</a:t>
            </a:r>
            <a:endParaRPr lang="en-US" altLang="ar-SA" sz="2400" b="1" dirty="0"/>
          </a:p>
        </p:txBody>
      </p:sp>
      <p:grpSp>
        <p:nvGrpSpPr>
          <p:cNvPr id="112" name="Group 85">
            <a:extLst>
              <a:ext uri="{FF2B5EF4-FFF2-40B4-BE49-F238E27FC236}">
                <a16:creationId xmlns:a16="http://schemas.microsoft.com/office/drawing/2014/main" id="{4A2E6E0E-33AF-C245-AF05-7182D1B7FCFF}"/>
              </a:ext>
            </a:extLst>
          </p:cNvPr>
          <p:cNvGrpSpPr>
            <a:grpSpLocks/>
          </p:cNvGrpSpPr>
          <p:nvPr/>
        </p:nvGrpSpPr>
        <p:grpSpPr bwMode="auto">
          <a:xfrm>
            <a:off x="6991769" y="2395188"/>
            <a:ext cx="2679700" cy="2952750"/>
            <a:chOff x="272" y="1593"/>
            <a:chExt cx="1687" cy="1860"/>
          </a:xfrm>
        </p:grpSpPr>
        <p:sp>
          <p:nvSpPr>
            <p:cNvPr id="113" name="AutoShape 66">
              <a:extLst>
                <a:ext uri="{FF2B5EF4-FFF2-40B4-BE49-F238E27FC236}">
                  <a16:creationId xmlns:a16="http://schemas.microsoft.com/office/drawing/2014/main" id="{EB34F097-0D3F-A949-BF02-FD23E4961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593"/>
              <a:ext cx="576" cy="18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4" name="AutoShape 67">
              <a:extLst>
                <a:ext uri="{FF2B5EF4-FFF2-40B4-BE49-F238E27FC236}">
                  <a16:creationId xmlns:a16="http://schemas.microsoft.com/office/drawing/2014/main" id="{60C0E349-EF94-2942-81EE-CA8B40BBE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593"/>
              <a:ext cx="576" cy="18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15" name="Text Box 87">
            <a:extLst>
              <a:ext uri="{FF2B5EF4-FFF2-40B4-BE49-F238E27FC236}">
                <a16:creationId xmlns:a16="http://schemas.microsoft.com/office/drawing/2014/main" id="{77B465FF-AAC8-C244-BB66-24B89B9BD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381" y="2696813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-٥</a:t>
            </a:r>
            <a:endParaRPr lang="en-US" altLang="ar-SA" sz="2400" b="1"/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370ACA3F-7811-C74A-9C28-B20195812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706" y="3279426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-٤</a:t>
            </a:r>
            <a:endParaRPr lang="en-US" altLang="ar-SA" sz="2400" b="1"/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4D053354-4BF5-8240-89E6-86C9E8EE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469" y="4039838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</a:t>
            </a:r>
            <a:endParaRPr lang="en-US" altLang="ar-SA" sz="2400" b="1"/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E7000CBF-FE94-EE41-9FA3-3B2E89927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869" y="4663726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</a:t>
            </a:r>
            <a:endParaRPr lang="en-US" altLang="ar-SA" sz="2400" b="1"/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71F32468-D7C1-6F47-9786-3C761F0F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581" y="310480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</a:t>
            </a:r>
            <a:endParaRPr lang="en-US" altLang="ar-SA" sz="2400" b="1"/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9E8C984F-98DD-9945-9348-16DECC735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619" y="3769963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</a:t>
            </a:r>
            <a:endParaRPr lang="en-US" altLang="ar-SA" sz="2400" b="1"/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0C350C70-5E2E-C845-A950-FA19EC1EB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381" y="4479576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٩</a:t>
            </a:r>
            <a:endParaRPr lang="en-US" altLang="ar-SA" sz="2400" b="1"/>
          </a:p>
        </p:txBody>
      </p:sp>
      <p:sp>
        <p:nvSpPr>
          <p:cNvPr id="122" name="Line 86">
            <a:extLst>
              <a:ext uri="{FF2B5EF4-FFF2-40B4-BE49-F238E27FC236}">
                <a16:creationId xmlns:a16="http://schemas.microsoft.com/office/drawing/2014/main" id="{48860202-CCA3-3E4A-9189-748B9CD91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3406" y="3022251"/>
            <a:ext cx="1854200" cy="977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3" name="Line 87">
            <a:extLst>
              <a:ext uri="{FF2B5EF4-FFF2-40B4-BE49-F238E27FC236}">
                <a16:creationId xmlns:a16="http://schemas.microsoft.com/office/drawing/2014/main" id="{133ADC59-A0A8-EA42-AD2E-5F06621973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3406" y="3619151"/>
            <a:ext cx="1782763" cy="1044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" name="Line 88">
            <a:extLst>
              <a:ext uri="{FF2B5EF4-FFF2-40B4-BE49-F238E27FC236}">
                <a16:creationId xmlns:a16="http://schemas.microsoft.com/office/drawing/2014/main" id="{1841D57E-7677-6840-8D60-4831927F8A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3406" y="4692301"/>
            <a:ext cx="1649413" cy="163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5" name="Line 89">
            <a:extLst>
              <a:ext uri="{FF2B5EF4-FFF2-40B4-BE49-F238E27FC236}">
                <a16:creationId xmlns:a16="http://schemas.microsoft.com/office/drawing/2014/main" id="{F84E9776-D3D5-EF47-AB60-43D40F2805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01356" y="3315938"/>
            <a:ext cx="1577975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B881FE70-4AF2-6542-97B8-4C2B3389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3069" y="5398738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المجال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CCAA28B6-0ADF-814B-9AEA-F5C86DAF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4" y="5317776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المدى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AEA97DE2-5444-2940-9AEB-D25B6C22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831" y="1452755"/>
            <a:ext cx="161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٢٦) صـ٥٤</a:t>
            </a:r>
          </a:p>
        </p:txBody>
      </p:sp>
      <p:sp>
        <p:nvSpPr>
          <p:cNvPr id="132" name="Text Box 87">
            <a:extLst>
              <a:ext uri="{FF2B5EF4-FFF2-40B4-BE49-F238E27FC236}">
                <a16:creationId xmlns:a16="http://schemas.microsoft.com/office/drawing/2014/main" id="{EE66337A-1D85-4C4D-B86C-604C6D745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723" y="2598545"/>
            <a:ext cx="26760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( -٥ ، ٦ ) ، ( -٤ ، ٩ ) ،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( ٢ ، ١ ) ، ( ٣ ، ٩ )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075DA6F-2080-C74B-806C-27C44C9DE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03626" y="200553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مستطيل 133">
            <a:extLst>
              <a:ext uri="{FF2B5EF4-FFF2-40B4-BE49-F238E27FC236}">
                <a16:creationId xmlns:a16="http://schemas.microsoft.com/office/drawing/2014/main" id="{50B72A7F-EB6C-ED4C-95A1-8670979BC231}"/>
              </a:ext>
            </a:extLst>
          </p:cNvPr>
          <p:cNvSpPr/>
          <p:nvPr/>
        </p:nvSpPr>
        <p:spPr>
          <a:xfrm rot="385153">
            <a:off x="9775553" y="115928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C9204826-BEBD-904A-B634-74EE2086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380" y="6371229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383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7" grpId="0"/>
      <p:bldP spid="108" grpId="0"/>
      <p:bldP spid="109" grpId="0"/>
      <p:bldP spid="110" grpId="0"/>
      <p:bldP spid="111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6" grpId="0"/>
      <p:bldP spid="127" grpId="0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7" name="Picture 98">
            <a:extLst>
              <a:ext uri="{FF2B5EF4-FFF2-40B4-BE49-F238E27FC236}">
                <a16:creationId xmlns:a16="http://schemas.microsoft.com/office/drawing/2014/main" id="{5C411BF5-D28C-2846-9800-EC2526CB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78" y="1207085"/>
            <a:ext cx="3995738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02">
            <a:extLst>
              <a:ext uri="{FF2B5EF4-FFF2-40B4-BE49-F238E27FC236}">
                <a16:creationId xmlns:a16="http://schemas.microsoft.com/office/drawing/2014/main" id="{0C6793A9-0813-044E-8B0B-E8044A9D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708" y="681067"/>
            <a:ext cx="6481762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استعمل التمثيل البياني المجاور للإجابة على الأسئلة الآتية :</a:t>
            </a:r>
            <a:endParaRPr lang="en-US" altLang="ar-SA" sz="2400" b="1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C8ADF0AB-5E80-ED40-9870-CD95F2F7C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441" y="516948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المستقل :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pic>
        <p:nvPicPr>
          <p:cNvPr id="110" name="Picture 104">
            <a:extLst>
              <a:ext uri="{FF2B5EF4-FFF2-40B4-BE49-F238E27FC236}">
                <a16:creationId xmlns:a16="http://schemas.microsoft.com/office/drawing/2014/main" id="{4DEE5880-55D2-524F-B654-1909BADD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53" y="1532522"/>
            <a:ext cx="44148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05">
            <a:extLst>
              <a:ext uri="{FF2B5EF4-FFF2-40B4-BE49-F238E27FC236}">
                <a16:creationId xmlns:a16="http://schemas.microsoft.com/office/drawing/2014/main" id="{78143AF3-5FD8-674E-901C-E947EFA4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28" y="2396122"/>
            <a:ext cx="43640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06">
            <a:extLst>
              <a:ext uri="{FF2B5EF4-FFF2-40B4-BE49-F238E27FC236}">
                <a16:creationId xmlns:a16="http://schemas.microsoft.com/office/drawing/2014/main" id="{DBA84586-E3FD-0A40-94CD-7D74D4A8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91" y="4485272"/>
            <a:ext cx="4464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AutoShape 101">
            <a:extLst>
              <a:ext uri="{FF2B5EF4-FFF2-40B4-BE49-F238E27FC236}">
                <a16:creationId xmlns:a16="http://schemas.microsoft.com/office/drawing/2014/main" id="{76351442-5ECD-4041-BEC9-F9A159F3D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391" y="5312360"/>
            <a:ext cx="3960812" cy="1008062"/>
          </a:xfrm>
          <a:prstGeom prst="wedgeRoundRectCallout">
            <a:avLst>
              <a:gd name="adj1" fmla="val -15611"/>
              <a:gd name="adj2" fmla="val -14480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chemeClr val="accent6">
                    <a:lumMod val="50000"/>
                  </a:schemeClr>
                </a:solidFill>
              </a:rPr>
              <a:t>( ١ ، ٢٠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chemeClr val="accent6">
                    <a:lumMod val="50000"/>
                  </a:schemeClr>
                </a:solidFill>
              </a:rPr>
              <a:t>يحصل الموظف على ٢٠ ريالا مقابل ساعة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chemeClr val="accent6">
                    <a:lumMod val="50000"/>
                  </a:schemeClr>
                </a:solidFill>
              </a:rPr>
              <a:t>عمل اضافية</a:t>
            </a:r>
            <a:endParaRPr lang="en-US" altLang="ar-S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AutoShape 107">
            <a:extLst>
              <a:ext uri="{FF2B5EF4-FFF2-40B4-BE49-F238E27FC236}">
                <a16:creationId xmlns:a16="http://schemas.microsoft.com/office/drawing/2014/main" id="{5DEF1CF0-F62E-6C42-AD2D-F46B5B33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891" y="3153360"/>
            <a:ext cx="4140200" cy="1138237"/>
          </a:xfrm>
          <a:prstGeom prst="wedgeRoundRectCallout">
            <a:avLst>
              <a:gd name="adj1" fmla="val -96894"/>
              <a:gd name="adj2" fmla="val -4874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chemeClr val="accent6">
                    <a:lumMod val="50000"/>
                  </a:schemeClr>
                </a:solidFill>
              </a:rPr>
              <a:t>( ٥ ، ١٠٠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chemeClr val="accent6">
                    <a:lumMod val="50000"/>
                  </a:schemeClr>
                </a:solidFill>
              </a:rPr>
              <a:t>يحصل الموظف على ١٠٠ ريال مقابل خمس ساعات عمل اضافية</a:t>
            </a:r>
            <a:endParaRPr lang="en-US" altLang="ar-S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A9C3C427-CE78-EC48-9016-D661A622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428" y="5169485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عدد ساعات العمل الإضافية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96B82BE3-94E4-DE45-9B23-CD78DED19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441" y="5780672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التابع :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28C13137-A02D-FF47-9C96-0F1D7620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428" y="5780672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المبلغ الذي يحصل عليه الموظف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8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FD458DA1-1779-D245-ADBD-55F48AE27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03626" y="200553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462EE405-EDB1-A048-918A-7085D9379836}"/>
              </a:ext>
            </a:extLst>
          </p:cNvPr>
          <p:cNvSpPr/>
          <p:nvPr/>
        </p:nvSpPr>
        <p:spPr>
          <a:xfrm rot="385153">
            <a:off x="9775553" y="115928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EE5A58B6-C08A-774B-99C3-BF8F67AC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194" y="6317601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121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375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3" grpId="0" animBg="1"/>
      <p:bldP spid="114" grpId="0" animBg="1"/>
      <p:bldP spid="115" grpId="0"/>
      <p:bldP spid="116" grpId="0"/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F9AEC695-9C8A-5049-8665-B3C5B4EE0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309" y="1910978"/>
            <a:ext cx="6769100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حدد كلا من المتغير المستقل والمتغير التابع لكل علاقة فيما يلي :</a:t>
            </a:r>
            <a:endParaRPr lang="en-US" altLang="ar-SA" sz="2400" b="1"/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AD66ECF2-AEE5-0A40-98FE-37B38902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72" y="3249241"/>
            <a:ext cx="62848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يزداد ضغط الهواء داخل اطار السيارة مع ازدياد درجة الحرارة .</a:t>
            </a:r>
          </a:p>
        </p:txBody>
      </p:sp>
      <p:sp>
        <p:nvSpPr>
          <p:cNvPr id="108" name="Text Box 87">
            <a:extLst>
              <a:ext uri="{FF2B5EF4-FFF2-40B4-BE49-F238E27FC236}">
                <a16:creationId xmlns:a16="http://schemas.microsoft.com/office/drawing/2014/main" id="{F6F4E16E-5166-EA40-8B82-D0E2E0719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22" y="3314328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المستقل :</a:t>
            </a:r>
            <a:endParaRPr lang="ar-SA" altLang="ar-SA" sz="2400" b="1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BCFFE4B4-CA6E-9443-B966-F703FA6C1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34" y="3314328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درجة الحرارة</a:t>
            </a: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320FA79D-3B97-ED4C-AEB1-28F9228CD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22" y="3793753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التابع  :</a:t>
            </a:r>
            <a:endParaRPr lang="ar-SA" altLang="ar-SA" sz="2400" b="1"/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EA5CD090-8E60-B849-AC3B-8C1C13106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97" y="3793753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ضغط الهواء</a:t>
            </a: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9EFA59C9-3D20-E04D-A7B2-4C06E737A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941" y="5028910"/>
            <a:ext cx="6542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كلما قلت كمية الأمطار انخفض مستوى سطح الماء في النهر  .</a:t>
            </a: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C5640459-8587-274A-A0E9-C50B7F52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22" y="5006603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المستقل :</a:t>
            </a:r>
            <a:endParaRPr lang="ar-SA" altLang="ar-SA" sz="2400" b="1"/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8D529911-24E6-0348-8CC0-17CA278A2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97" y="5006603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كمية الأمطار</a:t>
            </a: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D6F24275-FAD7-7A43-869C-CD054369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22" y="5486028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التابع  :</a:t>
            </a:r>
            <a:endParaRPr lang="ar-SA" altLang="ar-SA" sz="2400" b="1"/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E68176AA-832A-B94E-A824-470F40617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356" y="5522656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مستوى سطح الماء</a:t>
            </a:r>
          </a:p>
        </p:txBody>
      </p:sp>
      <p:sp>
        <p:nvSpPr>
          <p:cNvPr id="118" name="Text Box 58">
            <a:extLst>
              <a:ext uri="{FF2B5EF4-FFF2-40B4-BE49-F238E27FC236}">
                <a16:creationId xmlns:a16="http://schemas.microsoft.com/office/drawing/2014/main" id="{9560D0AB-7B8C-B047-A6AE-0E54A2390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59" y="1196603"/>
            <a:ext cx="442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المتغيرات المستقلة والمتغيرات التابعة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94960C06-1C00-C248-AE9F-DCAD552A9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017" y="1238579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صـ ٥٢</a:t>
            </a: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C4A60971-94C9-AA41-B4E4-C94375013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97" y="1196603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٢أ-٢ب</a:t>
            </a:r>
          </a:p>
        </p:txBody>
      </p:sp>
      <p:pic>
        <p:nvPicPr>
          <p:cNvPr id="12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27A1E759-5EB6-404F-98B4-262119F72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3209424">
            <a:off x="10216624" y="427014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F219DB90-32A4-0349-B9AD-64A5F9F0D76E}"/>
              </a:ext>
            </a:extLst>
          </p:cNvPr>
          <p:cNvSpPr/>
          <p:nvPr/>
        </p:nvSpPr>
        <p:spPr>
          <a:xfrm rot="1368966">
            <a:off x="9397464" y="139592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CCAD70BA-50A5-AD4F-BD51-011E08E1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9109" y="636849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122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04183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942512F2-3869-EA40-A9F1-2D948EA2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596" y="1293481"/>
            <a:ext cx="6769100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حدد كلا من المتغير المستقل والمتغير التابع لكل علاقة فيما يلي :</a:t>
            </a:r>
            <a:endParaRPr lang="en-US" altLang="ar-SA" sz="2400" b="1"/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41D17FB3-D257-DE42-9A9F-77A7BA4B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159" y="2228519"/>
            <a:ext cx="4860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زيادة درجة حرارة مركب داخل وعاء محكم الإغلاق يزيد من الضغط داخل الوعاء .</a:t>
            </a:r>
          </a:p>
        </p:txBody>
      </p:sp>
      <p:sp>
        <p:nvSpPr>
          <p:cNvPr id="108" name="Text Box 87">
            <a:extLst>
              <a:ext uri="{FF2B5EF4-FFF2-40B4-BE49-F238E27FC236}">
                <a16:creationId xmlns:a16="http://schemas.microsoft.com/office/drawing/2014/main" id="{D8322632-3D45-7946-B89B-7EB5EBC3B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09" y="2293606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المستقل :</a:t>
            </a:r>
            <a:endParaRPr lang="ar-SA" altLang="ar-SA" sz="2400" b="1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5421B628-800F-E143-9836-789B3D82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84" y="2293606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درجة حرارة الوعاء</a:t>
            </a: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34FA55F1-5A24-144A-8E93-7687948A3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09" y="2773031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التابع  :</a:t>
            </a:r>
            <a:endParaRPr lang="ar-SA" altLang="ar-SA" sz="2400" b="1"/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89961ADF-6A55-7944-9074-D402C1ABF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171" y="2773031"/>
            <a:ext cx="219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الضغط داخل الوعاء</a:t>
            </a: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E1D61886-943F-3048-890E-785E8FD8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159" y="3525506"/>
            <a:ext cx="4860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يشتري جمال بطاقات له ولأصدقائه لدخول حديقة الحيوان كلما اشترى بطاقات أكثر كان المبلغ المدفوع اكبر</a:t>
            </a:r>
            <a:r>
              <a:rPr lang="ar-SA" altLang="ar-SA" sz="24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C27AF498-E85D-0245-B4BA-D9B639E4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09" y="3590594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المستقل :</a:t>
            </a:r>
            <a:endParaRPr lang="ar-SA" altLang="ar-SA" sz="2400" b="1"/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2F5B7C28-B4E1-6142-A655-B339A55C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21" y="3590594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عدد بطاقات الدخول</a:t>
            </a: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4B6A2907-AF3A-D44F-BDD9-52B9FCA4C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09" y="4070019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التابع  :</a:t>
            </a:r>
            <a:endParaRPr lang="ar-SA" altLang="ar-SA" sz="2400" b="1"/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9EEC6A08-D745-A94E-BCE2-29B5A0EE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84" y="4070019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المبلغ المدفوع</a:t>
            </a: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76954D8D-2A4F-4849-8201-A30D525A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159" y="5217781"/>
            <a:ext cx="486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B050"/>
                </a:solidFill>
              </a:rPr>
              <a:t>يجري محل تجاري تنزيلات على سلعة . وكلما ازدادت المبيعات كان ربحه أكثر .</a:t>
            </a: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AF047A29-3DFD-9848-A3B3-5655B5F2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09" y="5282869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المستقل :</a:t>
            </a:r>
            <a:endParaRPr lang="ar-SA" altLang="ar-SA" sz="2400" b="1"/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E49B9C1A-6641-AB42-8C93-B5AE1DB5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21" y="5282869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المبيعات</a:t>
            </a: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1E5A4232-394F-2242-AAD2-FEC6ED7E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09" y="5762294"/>
            <a:ext cx="126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التابع  :</a:t>
            </a:r>
            <a:endParaRPr lang="ar-SA" altLang="ar-SA" sz="2400" b="1"/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75CBCDEA-B58B-B141-8338-952BE3619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84" y="5762294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الربح</a:t>
            </a: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45F45FF4-5B2A-D04E-BB47-81D2B9296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359" y="1319517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٣-٤-٥</a:t>
            </a: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A0283207-2F5B-534D-955C-7D5B3E875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96" y="1390112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صـ ٥٣</a:t>
            </a:r>
          </a:p>
        </p:txBody>
      </p:sp>
      <p:pic>
        <p:nvPicPr>
          <p:cNvPr id="125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F0E555ED-2F34-354A-97DC-471C6D606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3209424">
            <a:off x="10722953" y="159789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مستطيل 125">
            <a:extLst>
              <a:ext uri="{FF2B5EF4-FFF2-40B4-BE49-F238E27FC236}">
                <a16:creationId xmlns:a16="http://schemas.microsoft.com/office/drawing/2014/main" id="{B684195B-434B-F54F-B22C-2A9CB5631F88}"/>
              </a:ext>
            </a:extLst>
          </p:cNvPr>
          <p:cNvSpPr/>
          <p:nvPr/>
        </p:nvSpPr>
        <p:spPr>
          <a:xfrm rot="1368966">
            <a:off x="9903793" y="112870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568562B7-2B5D-DA43-BACE-F6ED4BEA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3" y="636841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123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15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8" grpId="0"/>
      <p:bldP spid="119" grpId="0"/>
      <p:bldP spid="120" grpId="0"/>
      <p:bldP spid="121" grpId="0"/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C01B332D-7045-C34F-A1B3-54C7AE67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816" y="1777530"/>
            <a:ext cx="3168650" cy="611188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صف التمثيل البياني التالي :</a:t>
            </a:r>
            <a:endParaRPr lang="en-US" altLang="ar-SA" sz="2400" b="1"/>
          </a:p>
        </p:txBody>
      </p:sp>
      <p:pic>
        <p:nvPicPr>
          <p:cNvPr id="108" name="Picture 14">
            <a:extLst>
              <a:ext uri="{FF2B5EF4-FFF2-40B4-BE49-F238E27FC236}">
                <a16:creationId xmlns:a16="http://schemas.microsoft.com/office/drawing/2014/main" id="{F2596667-C69D-1648-BC23-A62ABB71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91" y="3361855"/>
            <a:ext cx="291623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AutoShape 11">
            <a:extLst>
              <a:ext uri="{FF2B5EF4-FFF2-40B4-BE49-F238E27FC236}">
                <a16:creationId xmlns:a16="http://schemas.microsoft.com/office/drawing/2014/main" id="{3C4C6164-3786-5946-9DD0-CD94A3537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941" y="5054130"/>
            <a:ext cx="2341563" cy="539750"/>
          </a:xfrm>
          <a:prstGeom prst="wedgeRoundRectCallout">
            <a:avLst>
              <a:gd name="adj1" fmla="val 97593"/>
              <a:gd name="adj2" fmla="val 235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سرعة الحافلة قوية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0" name="AutoShape 15">
            <a:extLst>
              <a:ext uri="{FF2B5EF4-FFF2-40B4-BE49-F238E27FC236}">
                <a16:creationId xmlns:a16="http://schemas.microsoft.com/office/drawing/2014/main" id="{7FA088CC-8AB9-EB4F-BED6-15F2AA7C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166" y="2691930"/>
            <a:ext cx="2341563" cy="539750"/>
          </a:xfrm>
          <a:prstGeom prst="wedgeRoundRectCallout">
            <a:avLst>
              <a:gd name="adj1" fmla="val 26407"/>
              <a:gd name="adj2" fmla="val 41411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هنا الحافلة متوقفة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1" name="AutoShape 16">
            <a:extLst>
              <a:ext uri="{FF2B5EF4-FFF2-40B4-BE49-F238E27FC236}">
                <a16:creationId xmlns:a16="http://schemas.microsoft.com/office/drawing/2014/main" id="{41BA1964-7B73-D345-8111-75FF26A3A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966" y="2749080"/>
            <a:ext cx="2341563" cy="539750"/>
          </a:xfrm>
          <a:prstGeom prst="wedgeRoundRectCallout">
            <a:avLst>
              <a:gd name="adj1" fmla="val -75019"/>
              <a:gd name="adj2" fmla="val 38676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الحافلة تسير ببطء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2" name="AutoShape 19">
            <a:extLst>
              <a:ext uri="{FF2B5EF4-FFF2-40B4-BE49-F238E27FC236}">
                <a16:creationId xmlns:a16="http://schemas.microsoft.com/office/drawing/2014/main" id="{CA29C37B-0D3A-1A42-B2CB-4C2CDDF81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441" y="3469805"/>
            <a:ext cx="2341563" cy="539750"/>
          </a:xfrm>
          <a:prstGeom prst="wedgeRoundRectCallout">
            <a:avLst>
              <a:gd name="adj1" fmla="val -99560"/>
              <a:gd name="adj2" fmla="val 23647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هنا الحافلة متوقفة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3" name="AutoShape 20">
            <a:extLst>
              <a:ext uri="{FF2B5EF4-FFF2-40B4-BE49-F238E27FC236}">
                <a16:creationId xmlns:a16="http://schemas.microsoft.com/office/drawing/2014/main" id="{02216440-DD69-4C4F-B802-CEBD13E4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416" y="5341468"/>
            <a:ext cx="2341563" cy="539750"/>
          </a:xfrm>
          <a:prstGeom prst="wedgeRoundRectCallout">
            <a:avLst>
              <a:gd name="adj1" fmla="val -87625"/>
              <a:gd name="adj2" fmla="val -12441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الحافلة تسير ببطء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4" name="Text Box 58">
            <a:extLst>
              <a:ext uri="{FF2B5EF4-FFF2-40B4-BE49-F238E27FC236}">
                <a16:creationId xmlns:a16="http://schemas.microsoft.com/office/drawing/2014/main" id="{71C7A3CF-763F-BF4C-B3C9-E3B06D09F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554" y="1167930"/>
            <a:ext cx="442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تحليل التمثيلات البيانية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28242830-750C-9E47-B17B-B7BEAE396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716" y="1172693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صـ ٥٢</a:t>
            </a:r>
          </a:p>
        </p:txBody>
      </p:sp>
      <p:sp>
        <p:nvSpPr>
          <p:cNvPr id="116" name="Text Box 58">
            <a:extLst>
              <a:ext uri="{FF2B5EF4-FFF2-40B4-BE49-F238E27FC236}">
                <a16:creationId xmlns:a16="http://schemas.microsoft.com/office/drawing/2014/main" id="{EA60CBAC-D279-5F4D-9091-22BBA2BC3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554" y="1179043"/>
            <a:ext cx="442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تحليل التمثيلات البيانية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CE8FC3AF-D627-464E-82A5-7091A0D7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29" y="1090143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٣أ-٣ب</a:t>
            </a:r>
          </a:p>
        </p:txBody>
      </p:sp>
      <p:pic>
        <p:nvPicPr>
          <p:cNvPr id="118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41D42E5-FD0D-F54C-AB97-8283DFA0F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39760" y="454881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1D122F40-2E63-2345-9F67-A3AF74497971}"/>
              </a:ext>
            </a:extLst>
          </p:cNvPr>
          <p:cNvSpPr/>
          <p:nvPr/>
        </p:nvSpPr>
        <p:spPr>
          <a:xfrm rot="385153">
            <a:off x="9920600" y="142379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67273D7D-3736-3943-9F61-A2CD8477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568" y="635721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124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554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38E2E54F-C8D3-8840-8C47-19AC8616D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140" y="995535"/>
            <a:ext cx="3168650" cy="611188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صف التمثيل البياني التالي :</a:t>
            </a:r>
            <a:endParaRPr lang="en-US" altLang="ar-SA" sz="2400" b="1"/>
          </a:p>
        </p:txBody>
      </p:sp>
      <p:pic>
        <p:nvPicPr>
          <p:cNvPr id="108" name="Picture 10">
            <a:extLst>
              <a:ext uri="{FF2B5EF4-FFF2-40B4-BE49-F238E27FC236}">
                <a16:creationId xmlns:a16="http://schemas.microsoft.com/office/drawing/2014/main" id="{7B5458B8-FFEB-B74C-B015-B4D95760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65" y="2398885"/>
            <a:ext cx="33496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AutoShape 5">
            <a:extLst>
              <a:ext uri="{FF2B5EF4-FFF2-40B4-BE49-F238E27FC236}">
                <a16:creationId xmlns:a16="http://schemas.microsoft.com/office/drawing/2014/main" id="{BC5A5F78-D078-2944-AC23-79E0D4CB8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278" y="4632498"/>
            <a:ext cx="1476375" cy="539750"/>
          </a:xfrm>
          <a:prstGeom prst="wedgeRoundRectCallout">
            <a:avLst>
              <a:gd name="adj1" fmla="val 125486"/>
              <a:gd name="adj2" fmla="val 235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الدخل يزداد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0" name="AutoShape 6">
            <a:extLst>
              <a:ext uri="{FF2B5EF4-FFF2-40B4-BE49-F238E27FC236}">
                <a16:creationId xmlns:a16="http://schemas.microsoft.com/office/drawing/2014/main" id="{FC9B0AC5-50CB-024C-BA98-B8811D906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528" y="3191048"/>
            <a:ext cx="2341562" cy="539750"/>
          </a:xfrm>
          <a:prstGeom prst="wedgeRoundRectCallout">
            <a:avLst>
              <a:gd name="adj1" fmla="val 94407"/>
              <a:gd name="adj2" fmla="val 24470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الدخل يزداد أكثر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1" name="AutoShape 7">
            <a:extLst>
              <a:ext uri="{FF2B5EF4-FFF2-40B4-BE49-F238E27FC236}">
                <a16:creationId xmlns:a16="http://schemas.microsoft.com/office/drawing/2014/main" id="{C73BAB5D-EB90-A04B-933F-66200E24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240" y="2003598"/>
            <a:ext cx="2341563" cy="539750"/>
          </a:xfrm>
          <a:prstGeom prst="wedgeRoundRectCallout">
            <a:avLst>
              <a:gd name="adj1" fmla="val 34611"/>
              <a:gd name="adj2" fmla="val 40588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الدخل يزداد ببطء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2" name="AutoShape 8">
            <a:extLst>
              <a:ext uri="{FF2B5EF4-FFF2-40B4-BE49-F238E27FC236}">
                <a16:creationId xmlns:a16="http://schemas.microsoft.com/office/drawing/2014/main" id="{430B912F-1A82-A240-9E34-D41BC8CCB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628" y="1859135"/>
            <a:ext cx="2341562" cy="539750"/>
          </a:xfrm>
          <a:prstGeom prst="wedgeRoundRectCallout">
            <a:avLst>
              <a:gd name="adj1" fmla="val -55560"/>
              <a:gd name="adj2" fmla="val 39294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هنا الدخل متوقف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3" name="AutoShape 9">
            <a:extLst>
              <a:ext uri="{FF2B5EF4-FFF2-40B4-BE49-F238E27FC236}">
                <a16:creationId xmlns:a16="http://schemas.microsoft.com/office/drawing/2014/main" id="{09E5B8F9-2895-864A-84FF-DDC914A3B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615" y="4559473"/>
            <a:ext cx="2341563" cy="539750"/>
          </a:xfrm>
          <a:prstGeom prst="wedgeRoundRectCallout">
            <a:avLst>
              <a:gd name="adj1" fmla="val -75625"/>
              <a:gd name="adj2" fmla="val -12970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عاد الدخل للزيادة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pic>
        <p:nvPicPr>
          <p:cNvPr id="114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20F9DF92-9A7C-F848-A5AA-4E296AC00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58401" y="700017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5B532763-F31A-B14F-B9B9-BF2A9398E97A}"/>
              </a:ext>
            </a:extLst>
          </p:cNvPr>
          <p:cNvSpPr/>
          <p:nvPr/>
        </p:nvSpPr>
        <p:spPr>
          <a:xfrm rot="385153">
            <a:off x="9739241" y="166893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558D4831-5873-C24C-B0DC-F312ED6A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930" y="6331336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506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30996584-3E4A-2748-8A20-433C4CBC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310" y="1581177"/>
            <a:ext cx="3168650" cy="611188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صف التمثيل البياني التالي :</a:t>
            </a:r>
            <a:endParaRPr lang="en-US" altLang="ar-SA" sz="2400" b="1"/>
          </a:p>
        </p:txBody>
      </p:sp>
      <p:pic>
        <p:nvPicPr>
          <p:cNvPr id="108" name="Picture 11">
            <a:extLst>
              <a:ext uri="{FF2B5EF4-FFF2-40B4-BE49-F238E27FC236}">
                <a16:creationId xmlns:a16="http://schemas.microsoft.com/office/drawing/2014/main" id="{0E11062D-D106-194D-A05C-EF52791F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10" y="3563965"/>
            <a:ext cx="264953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AutoShape 6">
            <a:extLst>
              <a:ext uri="{FF2B5EF4-FFF2-40B4-BE49-F238E27FC236}">
                <a16:creationId xmlns:a16="http://schemas.microsoft.com/office/drawing/2014/main" id="{2228FB83-F233-2E43-B737-381B6819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810" y="3776690"/>
            <a:ext cx="1730375" cy="539750"/>
          </a:xfrm>
          <a:prstGeom prst="wedgeRoundRectCallout">
            <a:avLst>
              <a:gd name="adj1" fmla="val 104130"/>
              <a:gd name="adj2" fmla="val 21176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تزداد المبيعات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0" name="AutoShape 7">
            <a:extLst>
              <a:ext uri="{FF2B5EF4-FFF2-40B4-BE49-F238E27FC236}">
                <a16:creationId xmlns:a16="http://schemas.microsoft.com/office/drawing/2014/main" id="{4961F922-8C6D-604E-ABE7-5127C3EDF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260" y="2516215"/>
            <a:ext cx="2017713" cy="539750"/>
          </a:xfrm>
          <a:prstGeom prst="wedgeRoundRectCallout">
            <a:avLst>
              <a:gd name="adj1" fmla="val 32139"/>
              <a:gd name="adj2" fmla="val 40588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تتناقص المبيعات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1" name="AutoShape 8">
            <a:extLst>
              <a:ext uri="{FF2B5EF4-FFF2-40B4-BE49-F238E27FC236}">
                <a16:creationId xmlns:a16="http://schemas.microsoft.com/office/drawing/2014/main" id="{9DDDD62C-80B1-9A4D-BD07-F0470028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235" y="2660677"/>
            <a:ext cx="1908175" cy="539750"/>
          </a:xfrm>
          <a:prstGeom prst="wedgeRoundRectCallout">
            <a:avLst>
              <a:gd name="adj1" fmla="val -54824"/>
              <a:gd name="adj2" fmla="val 2835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تتوقف المبيعات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2" name="AutoShape 9">
            <a:extLst>
              <a:ext uri="{FF2B5EF4-FFF2-40B4-BE49-F238E27FC236}">
                <a16:creationId xmlns:a16="http://schemas.microsoft.com/office/drawing/2014/main" id="{24F7A1EC-DC4D-664B-B0C1-19C607CFB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785" y="5145115"/>
            <a:ext cx="1728788" cy="539750"/>
          </a:xfrm>
          <a:prstGeom prst="wedgeRoundRectCallout">
            <a:avLst>
              <a:gd name="adj1" fmla="val -127319"/>
              <a:gd name="adj2" fmla="val -11882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تزداد المبيعات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3" name="AutoShape 12">
            <a:extLst>
              <a:ext uri="{FF2B5EF4-FFF2-40B4-BE49-F238E27FC236}">
                <a16:creationId xmlns:a16="http://schemas.microsoft.com/office/drawing/2014/main" id="{519368AA-CBA1-AE46-AA5E-A4C41B69E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910" y="4316440"/>
            <a:ext cx="1800225" cy="539750"/>
          </a:xfrm>
          <a:prstGeom prst="wedgeRoundRectCallout">
            <a:avLst>
              <a:gd name="adj1" fmla="val -81657"/>
              <a:gd name="adj2" fmla="val -5058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تزداد المبيعات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0A9CC198-C9F2-C94D-92FD-4057DFE2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92" y="1336883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٦/ صـ ٥٣</a:t>
            </a:r>
          </a:p>
        </p:txBody>
      </p:sp>
      <p:pic>
        <p:nvPicPr>
          <p:cNvPr id="115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214AFBA-09EB-1945-91ED-3C38EFA25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21081" y="15978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9344AC34-F540-194C-8E91-7B226D558536}"/>
              </a:ext>
            </a:extLst>
          </p:cNvPr>
          <p:cNvSpPr/>
          <p:nvPr/>
        </p:nvSpPr>
        <p:spPr>
          <a:xfrm rot="385153">
            <a:off x="9901921" y="112870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52BBB7D7-FA35-E248-A253-EBEF8A0D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0977" y="6369444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126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553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D96BCD20-65AB-C247-B1CB-B1F6B5FDA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245" y="1090640"/>
            <a:ext cx="3168650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صف التمثيل البياني التالي :</a:t>
            </a:r>
            <a:endParaRPr lang="en-US" altLang="ar-SA" sz="2400" b="1"/>
          </a:p>
        </p:txBody>
      </p:sp>
      <p:pic>
        <p:nvPicPr>
          <p:cNvPr id="108" name="Picture 10">
            <a:extLst>
              <a:ext uri="{FF2B5EF4-FFF2-40B4-BE49-F238E27FC236}">
                <a16:creationId xmlns:a16="http://schemas.microsoft.com/office/drawing/2014/main" id="{6A99AF9F-0963-8F4F-B171-6F28AF86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70" y="2998815"/>
            <a:ext cx="23399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AutoShape 5">
            <a:extLst>
              <a:ext uri="{FF2B5EF4-FFF2-40B4-BE49-F238E27FC236}">
                <a16:creationId xmlns:a16="http://schemas.microsoft.com/office/drawing/2014/main" id="{9734DF30-D18F-AC45-83D6-D0122A2B7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745" y="3286153"/>
            <a:ext cx="1730375" cy="539750"/>
          </a:xfrm>
          <a:prstGeom prst="wedgeRoundRectCallout">
            <a:avLst>
              <a:gd name="adj1" fmla="val 104130"/>
              <a:gd name="adj2" fmla="val 21176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تزداد المسافة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0" name="AutoShape 6">
            <a:extLst>
              <a:ext uri="{FF2B5EF4-FFF2-40B4-BE49-F238E27FC236}">
                <a16:creationId xmlns:a16="http://schemas.microsoft.com/office/drawing/2014/main" id="{BF044AF3-53E9-EA41-B5A1-52473818B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270" y="2025678"/>
            <a:ext cx="2017713" cy="539750"/>
          </a:xfrm>
          <a:prstGeom prst="wedgeRoundRectCallout">
            <a:avLst>
              <a:gd name="adj1" fmla="val 32139"/>
              <a:gd name="adj2" fmla="val 40588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المسافة ثابتة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1" name="AutoShape 7">
            <a:extLst>
              <a:ext uri="{FF2B5EF4-FFF2-40B4-BE49-F238E27FC236}">
                <a16:creationId xmlns:a16="http://schemas.microsoft.com/office/drawing/2014/main" id="{076BF69B-26DB-0B41-B162-AAAA02E0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195" y="2314603"/>
            <a:ext cx="2339975" cy="539750"/>
          </a:xfrm>
          <a:prstGeom prst="wedgeRoundRectCallout">
            <a:avLst>
              <a:gd name="adj1" fmla="val -53935"/>
              <a:gd name="adj2" fmla="val 2835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تزداد المسافة ببطء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2" name="AutoShape 8">
            <a:extLst>
              <a:ext uri="{FF2B5EF4-FFF2-40B4-BE49-F238E27FC236}">
                <a16:creationId xmlns:a16="http://schemas.microsoft.com/office/drawing/2014/main" id="{CCD0B3C3-93E4-BD40-820C-9DD61AA33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283" y="4727603"/>
            <a:ext cx="1728787" cy="1295400"/>
          </a:xfrm>
          <a:prstGeom prst="wedgeRoundRectCallout">
            <a:avLst>
              <a:gd name="adj1" fmla="val -127319"/>
              <a:gd name="adj2" fmla="val -7867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تزداد المسافة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كما في المرة الأولى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FF24784E-1553-1A4D-8068-177E9B20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238" y="1398116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٧/ صـ ٥٣</a:t>
            </a:r>
          </a:p>
        </p:txBody>
      </p:sp>
      <p:pic>
        <p:nvPicPr>
          <p:cNvPr id="114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5D615889-9A6C-F547-84B0-678BF9ECD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3027" y="321589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32426E20-E8EB-494A-A66C-103724F361B4}"/>
              </a:ext>
            </a:extLst>
          </p:cNvPr>
          <p:cNvSpPr/>
          <p:nvPr/>
        </p:nvSpPr>
        <p:spPr>
          <a:xfrm rot="385153">
            <a:off x="9803867" y="129050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0CAA0C0F-6A4F-C045-B5B1-2145307D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844" y="6344044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127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8929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722718" y="842343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579634" y="1333159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٢-١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العلاقات 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D22BDAC4-9903-B04C-8961-68DBFADFC048}"/>
              </a:ext>
            </a:extLst>
          </p:cNvPr>
          <p:cNvSpPr/>
          <p:nvPr/>
        </p:nvSpPr>
        <p:spPr>
          <a:xfrm>
            <a:off x="6216814" y="1744759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درست حل المعادلات بمتغير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أو متغيرين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812DFE0B-FA55-AB47-A336-151F3E36EBF0}"/>
              </a:ext>
            </a:extLst>
          </p:cNvPr>
          <p:cNvSpPr/>
          <p:nvPr/>
        </p:nvSpPr>
        <p:spPr>
          <a:xfrm>
            <a:off x="4476023" y="1967028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والان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امثل العلاقات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افسر التمثيل البياني للعلاقات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5C10C7-3A13-664C-ACBB-6295E697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103" y="6218501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110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7" name="Rectangle 3">
            <a:extLst>
              <a:ext uri="{FF2B5EF4-FFF2-40B4-BE49-F238E27FC236}">
                <a16:creationId xmlns:a16="http://schemas.microsoft.com/office/drawing/2014/main" id="{FBE2F503-7FF3-B842-88C8-6695C10B3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895" y="1261578"/>
            <a:ext cx="7561262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أي التمثيلات الآتية هي أفضل تمثيل للسباق الثلاثي التنافسي ؟ ولماذا ؟</a:t>
            </a:r>
            <a:endParaRPr lang="en-US" altLang="ar-SA" sz="2400" b="1" dirty="0"/>
          </a:p>
        </p:txBody>
      </p:sp>
      <p:pic>
        <p:nvPicPr>
          <p:cNvPr id="108" name="Picture 25">
            <a:extLst>
              <a:ext uri="{FF2B5EF4-FFF2-40B4-BE49-F238E27FC236}">
                <a16:creationId xmlns:a16="http://schemas.microsoft.com/office/drawing/2014/main" id="{4BE12CF3-937E-1343-8BE8-E64FA670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45" y="2304566"/>
            <a:ext cx="25908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6">
            <a:extLst>
              <a:ext uri="{FF2B5EF4-FFF2-40B4-BE49-F238E27FC236}">
                <a16:creationId xmlns:a16="http://schemas.microsoft.com/office/drawing/2014/main" id="{A251FA0E-5C8D-DA42-B2CC-8AE34920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07" y="2915753"/>
            <a:ext cx="57134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 Box 87">
            <a:extLst>
              <a:ext uri="{FF2B5EF4-FFF2-40B4-BE49-F238E27FC236}">
                <a16:creationId xmlns:a16="http://schemas.microsoft.com/office/drawing/2014/main" id="{0027E778-3A26-A04A-A73C-6E99CBA4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470" y="5987566"/>
            <a:ext cx="205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التمثيل ب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1" name="AutoShape 28">
            <a:extLst>
              <a:ext uri="{FF2B5EF4-FFF2-40B4-BE49-F238E27FC236}">
                <a16:creationId xmlns:a16="http://schemas.microsoft.com/office/drawing/2014/main" id="{6F650964-7357-1148-A0E7-883D9C533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045" y="4500078"/>
            <a:ext cx="1252537" cy="468313"/>
          </a:xfrm>
          <a:prstGeom prst="wedgeRoundRectCallout">
            <a:avLst>
              <a:gd name="adj1" fmla="val 100444"/>
              <a:gd name="adj2" fmla="val -3033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السباحة</a:t>
            </a:r>
          </a:p>
        </p:txBody>
      </p:sp>
      <p:sp>
        <p:nvSpPr>
          <p:cNvPr id="112" name="AutoShape 29">
            <a:extLst>
              <a:ext uri="{FF2B5EF4-FFF2-40B4-BE49-F238E27FC236}">
                <a16:creationId xmlns:a16="http://schemas.microsoft.com/office/drawing/2014/main" id="{B2F48C31-C8B3-E24F-B70D-5720AC5D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707" y="3276116"/>
            <a:ext cx="1252538" cy="468312"/>
          </a:xfrm>
          <a:prstGeom prst="wedgeRoundRectCallout">
            <a:avLst>
              <a:gd name="adj1" fmla="val 72051"/>
              <a:gd name="adj2" fmla="val 21203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توقف</a:t>
            </a:r>
          </a:p>
        </p:txBody>
      </p:sp>
      <p:sp>
        <p:nvSpPr>
          <p:cNvPr id="113" name="AutoShape 30">
            <a:extLst>
              <a:ext uri="{FF2B5EF4-FFF2-40B4-BE49-F238E27FC236}">
                <a16:creationId xmlns:a16="http://schemas.microsoft.com/office/drawing/2014/main" id="{23815DA9-1656-8542-AA0F-3747B005E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357" y="2555391"/>
            <a:ext cx="1863725" cy="468312"/>
          </a:xfrm>
          <a:prstGeom prst="wedgeRoundRectCallout">
            <a:avLst>
              <a:gd name="adj1" fmla="val 40972"/>
              <a:gd name="adj2" fmla="val 31271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ركوب الدراحة</a:t>
            </a:r>
          </a:p>
        </p:txBody>
      </p:sp>
      <p:sp>
        <p:nvSpPr>
          <p:cNvPr id="114" name="AutoShape 31">
            <a:extLst>
              <a:ext uri="{FF2B5EF4-FFF2-40B4-BE49-F238E27FC236}">
                <a16:creationId xmlns:a16="http://schemas.microsoft.com/office/drawing/2014/main" id="{F2E6F0F0-350B-5A41-8E8B-8FA302BB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770" y="2426803"/>
            <a:ext cx="1252537" cy="468313"/>
          </a:xfrm>
          <a:prstGeom prst="wedgeRoundRectCallout">
            <a:avLst>
              <a:gd name="adj1" fmla="val -63435"/>
              <a:gd name="adj2" fmla="val 3001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توقف</a:t>
            </a:r>
          </a:p>
        </p:txBody>
      </p:sp>
      <p:sp>
        <p:nvSpPr>
          <p:cNvPr id="115" name="AutoShape 32">
            <a:extLst>
              <a:ext uri="{FF2B5EF4-FFF2-40B4-BE49-F238E27FC236}">
                <a16:creationId xmlns:a16="http://schemas.microsoft.com/office/drawing/2014/main" id="{646843AA-2633-4148-9DE1-67B8D5427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870" y="4931878"/>
            <a:ext cx="1252537" cy="468313"/>
          </a:xfrm>
          <a:prstGeom prst="wedgeRoundRectCallout">
            <a:avLst>
              <a:gd name="adj1" fmla="val -56338"/>
              <a:gd name="adj2" fmla="val -29203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الجري</a:t>
            </a: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A56A9E58-A9E1-C54B-A99F-AFA5757A0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05" y="1268731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٢٨/ صـ ٥٥</a:t>
            </a:r>
          </a:p>
        </p:txBody>
      </p:sp>
      <p:pic>
        <p:nvPicPr>
          <p:cNvPr id="11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229BC17E-C461-BA41-9081-2C8890163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901362" y="190786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74F5ECD1-177B-7147-B8BE-84794D458C60}"/>
              </a:ext>
            </a:extLst>
          </p:cNvPr>
          <p:cNvSpPr/>
          <p:nvPr/>
        </p:nvSpPr>
        <p:spPr>
          <a:xfrm rot="385153">
            <a:off x="9803867" y="129050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0F43A866-DB3D-EA4D-9088-5531C2C8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742" y="6345544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128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556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3B0EA85-7986-B847-A18A-5E89D5BBDC36}"/>
              </a:ext>
            </a:extLst>
          </p:cNvPr>
          <p:cNvGrpSpPr/>
          <p:nvPr/>
        </p:nvGrpSpPr>
        <p:grpSpPr>
          <a:xfrm>
            <a:off x="353878" y="0"/>
            <a:ext cx="11484244" cy="6586940"/>
            <a:chOff x="353878" y="0"/>
            <a:chExt cx="11484244" cy="6586940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540E44C9-B498-3B4B-A7F7-602F43B3B1CC}"/>
                </a:ext>
              </a:extLst>
            </p:cNvPr>
            <p:cNvGrpSpPr/>
            <p:nvPr/>
          </p:nvGrpSpPr>
          <p:grpSpPr>
            <a:xfrm>
              <a:off x="353878" y="0"/>
              <a:ext cx="11484244" cy="6586940"/>
              <a:chOff x="353878" y="0"/>
              <a:chExt cx="11484244" cy="658694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2" name="مجموعة 1">
                <a:extLst>
                  <a:ext uri="{FF2B5EF4-FFF2-40B4-BE49-F238E27FC236}">
                    <a16:creationId xmlns:a16="http://schemas.microsoft.com/office/drawing/2014/main" id="{498F7D1C-6094-284C-9F06-D3118BD7B345}"/>
                  </a:ext>
                </a:extLst>
              </p:cNvPr>
              <p:cNvGrpSpPr/>
              <p:nvPr/>
            </p:nvGrpSpPr>
            <p:grpSpPr>
              <a:xfrm>
                <a:off x="1175017" y="0"/>
                <a:ext cx="9841965" cy="1169410"/>
                <a:chOff x="1175017" y="147233"/>
                <a:chExt cx="9841965" cy="1169410"/>
              </a:xfrm>
            </p:grpSpPr>
            <p:sp>
              <p:nvSpPr>
                <p:cNvPr id="102" name="مستطيل مستدير الزوايا 101">
                  <a:extLst>
                    <a:ext uri="{FF2B5EF4-FFF2-40B4-BE49-F238E27FC236}">
                      <a16:creationId xmlns:a16="http://schemas.microsoft.com/office/drawing/2014/main" id="{BA0F24FD-DF89-5A4A-A1C2-61FEADB46786}"/>
                    </a:ext>
                  </a:extLst>
                </p:cNvPr>
                <p:cNvSpPr/>
                <p:nvPr/>
              </p:nvSpPr>
              <p:spPr>
                <a:xfrm>
                  <a:off x="1175017" y="282896"/>
                  <a:ext cx="9841965" cy="550456"/>
                </a:xfrm>
                <a:prstGeom prst="roundRect">
                  <a:avLst/>
                </a:prstGeom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grpSp>
              <p:nvGrpSpPr>
                <p:cNvPr id="103" name="مجموعة 102">
                  <a:extLst>
                    <a:ext uri="{FF2B5EF4-FFF2-40B4-BE49-F238E27FC236}">
                      <a16:creationId xmlns:a16="http://schemas.microsoft.com/office/drawing/2014/main" id="{89B07C66-5BC3-B047-AF48-0920436C0FCB}"/>
                    </a:ext>
                  </a:extLst>
                </p:cNvPr>
                <p:cNvGrpSpPr/>
                <p:nvPr/>
              </p:nvGrpSpPr>
              <p:grpSpPr>
                <a:xfrm>
                  <a:off x="1175018" y="147233"/>
                  <a:ext cx="9825293" cy="1169410"/>
                  <a:chOff x="1175018" y="147233"/>
                  <a:chExt cx="9825293" cy="1169410"/>
                </a:xfrm>
              </p:grpSpPr>
              <p:grpSp>
                <p:nvGrpSpPr>
                  <p:cNvPr id="5" name="مجموعة 110">
                    <a:extLst>
                      <a:ext uri="{FF2B5EF4-FFF2-40B4-BE49-F238E27FC236}">
                        <a16:creationId xmlns:a16="http://schemas.microsoft.com/office/drawing/2014/main" id="{D8FB447C-78AE-5B4C-A916-DB9DF6511D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89210" y="312255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6" name="مجموعة 111">
                      <a:extLst>
                        <a:ext uri="{FF2B5EF4-FFF2-40B4-BE49-F238E27FC236}">
                          <a16:creationId xmlns:a16="http://schemas.microsoft.com/office/drawing/2014/main" id="{67D72977-B08C-7D4E-B0D7-DBDA2819BE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" name="مستطيل مستدير الزوايا 8">
                        <a:extLst>
                          <a:ext uri="{FF2B5EF4-FFF2-40B4-BE49-F238E27FC236}">
                            <a16:creationId xmlns:a16="http://schemas.microsoft.com/office/drawing/2014/main" id="{B11773FE-C44F-974B-B5B8-2B35FCAF85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0" name="مستطيل مستدير الزوايا 9">
                        <a:extLst>
                          <a:ext uri="{FF2B5EF4-FFF2-40B4-BE49-F238E27FC236}">
                            <a16:creationId xmlns:a16="http://schemas.microsoft.com/office/drawing/2014/main" id="{7B167454-792B-D94C-9DDF-E60B4E635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1" name="مستطيل مستدير الزوايا 10">
                        <a:extLst>
                          <a:ext uri="{FF2B5EF4-FFF2-40B4-BE49-F238E27FC236}">
                            <a16:creationId xmlns:a16="http://schemas.microsoft.com/office/drawing/2014/main" id="{AE14DBDD-5CEB-A747-9A03-AE00ACDFBD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2" name="مستطيل مستدير الزوايا 11">
                        <a:extLst>
                          <a:ext uri="{FF2B5EF4-FFF2-40B4-BE49-F238E27FC236}">
                            <a16:creationId xmlns:a16="http://schemas.microsoft.com/office/drawing/2014/main" id="{BA5D3C2D-21AD-ED41-B069-C79CE95497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" name="Google Shape;153;p5">
                      <a:extLst>
                        <a:ext uri="{FF2B5EF4-FFF2-40B4-BE49-F238E27FC236}">
                          <a16:creationId xmlns:a16="http://schemas.microsoft.com/office/drawing/2014/main" id="{99327B25-9955-0F49-9A23-9631804D74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" name="Google Shape;153;p5">
                      <a:extLst>
                        <a:ext uri="{FF2B5EF4-FFF2-40B4-BE49-F238E27FC236}">
                          <a16:creationId xmlns:a16="http://schemas.microsoft.com/office/drawing/2014/main" id="{017969FD-F0F8-D34F-BDB6-D812313463D6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" name="مجموعة 110">
                    <a:extLst>
                      <a:ext uri="{FF2B5EF4-FFF2-40B4-BE49-F238E27FC236}">
                        <a16:creationId xmlns:a16="http://schemas.microsoft.com/office/drawing/2014/main" id="{86E76CD3-003F-D947-9014-8F9C6C441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8633352" y="328049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46" name="مجموعة 111">
                      <a:extLst>
                        <a:ext uri="{FF2B5EF4-FFF2-40B4-BE49-F238E27FC236}">
                          <a16:creationId xmlns:a16="http://schemas.microsoft.com/office/drawing/2014/main" id="{94C35998-35ED-E04B-BE8E-4B91B91686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49" name="مستطيل مستدير الزوايا 48">
                        <a:extLst>
                          <a:ext uri="{FF2B5EF4-FFF2-40B4-BE49-F238E27FC236}">
                            <a16:creationId xmlns:a16="http://schemas.microsoft.com/office/drawing/2014/main" id="{2E487F7A-09CD-C142-AFB9-6805CC16F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0" name="مستطيل مستدير الزوايا 49">
                        <a:extLst>
                          <a:ext uri="{FF2B5EF4-FFF2-40B4-BE49-F238E27FC236}">
                            <a16:creationId xmlns:a16="http://schemas.microsoft.com/office/drawing/2014/main" id="{1E838335-7CEE-A048-85DC-6D54CE2F3C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1" name="مستطيل مستدير الزوايا 50">
                        <a:extLst>
                          <a:ext uri="{FF2B5EF4-FFF2-40B4-BE49-F238E27FC236}">
                            <a16:creationId xmlns:a16="http://schemas.microsoft.com/office/drawing/2014/main" id="{E7C7CBDD-7DA1-FB4E-ABA3-33351C66D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52" name="مستطيل مستدير الزوايا 51">
                        <a:extLst>
                          <a:ext uri="{FF2B5EF4-FFF2-40B4-BE49-F238E27FC236}">
                            <a16:creationId xmlns:a16="http://schemas.microsoft.com/office/drawing/2014/main" id="{C0DE696C-F2EC-7B48-B33C-77F7B7339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47" name="Google Shape;153;p5">
                      <a:extLst>
                        <a:ext uri="{FF2B5EF4-FFF2-40B4-BE49-F238E27FC236}">
                          <a16:creationId xmlns:a16="http://schemas.microsoft.com/office/drawing/2014/main" id="{2EE3B57C-8BDE-A746-8E4B-B5D1A179AE81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" name="Google Shape;153;p5">
                      <a:extLst>
                        <a:ext uri="{FF2B5EF4-FFF2-40B4-BE49-F238E27FC236}">
                          <a16:creationId xmlns:a16="http://schemas.microsoft.com/office/drawing/2014/main" id="{F406B427-FB9E-F541-8CE6-505B398A1D8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" name="مجموعة 110">
                    <a:extLst>
                      <a:ext uri="{FF2B5EF4-FFF2-40B4-BE49-F238E27FC236}">
                        <a16:creationId xmlns:a16="http://schemas.microsoft.com/office/drawing/2014/main" id="{275C270F-E3F1-464C-B22A-BDD63369D0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7303136" y="278879"/>
                    <a:ext cx="1105793" cy="917531"/>
                    <a:chOff x="5245129" y="1929694"/>
                    <a:chExt cx="1047244" cy="518194"/>
                  </a:xfrm>
                </p:grpSpPr>
                <p:grpSp>
                  <p:nvGrpSpPr>
                    <p:cNvPr id="54" name="مجموعة 111">
                      <a:extLst>
                        <a:ext uri="{FF2B5EF4-FFF2-40B4-BE49-F238E27FC236}">
                          <a16:creationId xmlns:a16="http://schemas.microsoft.com/office/drawing/2014/main" id="{CA4C9D07-B687-2F45-A2DA-CF7DB5E29D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129" y="1929694"/>
                      <a:ext cx="1047244" cy="514828"/>
                      <a:chOff x="5245129" y="1929694"/>
                      <a:chExt cx="1047244" cy="514828"/>
                    </a:xfrm>
                  </p:grpSpPr>
                  <p:sp>
                    <p:nvSpPr>
                      <p:cNvPr id="57" name="مستطيل مستدير الزوايا 56">
                        <a:extLst>
                          <a:ext uri="{FF2B5EF4-FFF2-40B4-BE49-F238E27FC236}">
                            <a16:creationId xmlns:a16="http://schemas.microsoft.com/office/drawing/2014/main" id="{937AB966-247A-E143-B768-DD65C35A9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2064" y="234879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8" name="مستطيل مستدير الزوايا 57">
                        <a:extLst>
                          <a:ext uri="{FF2B5EF4-FFF2-40B4-BE49-F238E27FC236}">
                            <a16:creationId xmlns:a16="http://schemas.microsoft.com/office/drawing/2014/main" id="{E6272113-4621-094E-A553-8225F5D538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5129" y="1932728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9" name="مستطيل مستدير الزوايا 58">
                        <a:extLst>
                          <a:ext uri="{FF2B5EF4-FFF2-40B4-BE49-F238E27FC236}">
                            <a16:creationId xmlns:a16="http://schemas.microsoft.com/office/drawing/2014/main" id="{B079C989-BB59-CC4A-93F6-D2D3371D1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55194" y="234218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0" name="مستطيل مستدير الزوايا 59">
                        <a:extLst>
                          <a:ext uri="{FF2B5EF4-FFF2-40B4-BE49-F238E27FC236}">
                            <a16:creationId xmlns:a16="http://schemas.microsoft.com/office/drawing/2014/main" id="{C7500518-B718-B648-86E6-241F341BBF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4265" y="192969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55" name="Google Shape;153;p5">
                      <a:extLst>
                        <a:ext uri="{FF2B5EF4-FFF2-40B4-BE49-F238E27FC236}">
                          <a16:creationId xmlns:a16="http://schemas.microsoft.com/office/drawing/2014/main" id="{B2C82BAD-209A-2E41-9CC0-B00E01AC4D5A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3629" y="238195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" name="Google Shape;153;p5">
                      <a:extLst>
                        <a:ext uri="{FF2B5EF4-FFF2-40B4-BE49-F238E27FC236}">
                          <a16:creationId xmlns:a16="http://schemas.microsoft.com/office/drawing/2014/main" id="{BC8FEE3A-B906-C14F-8B28-DE0604757C6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6751" y="195242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" name="مجموعة 110">
                    <a:extLst>
                      <a:ext uri="{FF2B5EF4-FFF2-40B4-BE49-F238E27FC236}">
                        <a16:creationId xmlns:a16="http://schemas.microsoft.com/office/drawing/2014/main" id="{00CB73BA-1415-1348-A303-627EC4ABA5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5851762" y="336312"/>
                    <a:ext cx="1077846" cy="832402"/>
                    <a:chOff x="5273639" y="1905166"/>
                    <a:chExt cx="1020777" cy="470116"/>
                  </a:xfrm>
                </p:grpSpPr>
                <p:grpSp>
                  <p:nvGrpSpPr>
                    <p:cNvPr id="62" name="مجموعة 111">
                      <a:extLst>
                        <a:ext uri="{FF2B5EF4-FFF2-40B4-BE49-F238E27FC236}">
                          <a16:creationId xmlns:a16="http://schemas.microsoft.com/office/drawing/2014/main" id="{C65943EA-9805-DC45-B06A-EBD9EBF2E9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3639" y="1905166"/>
                      <a:ext cx="1020777" cy="470116"/>
                      <a:chOff x="5273639" y="1905166"/>
                      <a:chExt cx="1020777" cy="470116"/>
                    </a:xfrm>
                  </p:grpSpPr>
                  <p:sp>
                    <p:nvSpPr>
                      <p:cNvPr id="65" name="مستطيل مستدير الزوايا 64">
                        <a:extLst>
                          <a:ext uri="{FF2B5EF4-FFF2-40B4-BE49-F238E27FC236}">
                            <a16:creationId xmlns:a16="http://schemas.microsoft.com/office/drawing/2014/main" id="{DC50539E-268F-7743-A958-7EF825B17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6308" y="227955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6" name="مستطيل مستدير الزوايا 65">
                        <a:extLst>
                          <a:ext uri="{FF2B5EF4-FFF2-40B4-BE49-F238E27FC236}">
                            <a16:creationId xmlns:a16="http://schemas.microsoft.com/office/drawing/2014/main" id="{8B84A0E0-BD45-5D4F-AD8C-7A12A8611F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7" name="مستطيل مستدير الزوايا 66">
                        <a:extLst>
                          <a:ext uri="{FF2B5EF4-FFF2-40B4-BE49-F238E27FC236}">
                            <a16:creationId xmlns:a16="http://schemas.microsoft.com/office/drawing/2014/main" id="{42D9D22A-8C1B-6C45-A462-564DAEFBE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3639" y="2273700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8" name="مستطيل مستدير الزوايا 67">
                        <a:extLst>
                          <a:ext uri="{FF2B5EF4-FFF2-40B4-BE49-F238E27FC236}">
                            <a16:creationId xmlns:a16="http://schemas.microsoft.com/office/drawing/2014/main" id="{0A2C1AE4-C9D0-1D46-969E-A35CF2D5A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2765" y="1905166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63" name="Google Shape;153;p5">
                      <a:extLst>
                        <a:ext uri="{FF2B5EF4-FFF2-40B4-BE49-F238E27FC236}">
                          <a16:creationId xmlns:a16="http://schemas.microsoft.com/office/drawing/2014/main" id="{428C837E-DA5C-4C44-914A-56F8C50C1B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10332" y="2294965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" name="Google Shape;153;p5">
                      <a:extLst>
                        <a:ext uri="{FF2B5EF4-FFF2-40B4-BE49-F238E27FC236}">
                          <a16:creationId xmlns:a16="http://schemas.microsoft.com/office/drawing/2014/main" id="{908BF49D-AE8C-674A-B883-1DE0E6B2ED9F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75891" y="191521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" name="مجموعة 110">
                    <a:extLst>
                      <a:ext uri="{FF2B5EF4-FFF2-40B4-BE49-F238E27FC236}">
                        <a16:creationId xmlns:a16="http://schemas.microsoft.com/office/drawing/2014/main" id="{449D5064-B5FB-5F49-A92F-ED5C95BCB2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448078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0" name="مجموعة 111">
                      <a:extLst>
                        <a:ext uri="{FF2B5EF4-FFF2-40B4-BE49-F238E27FC236}">
                          <a16:creationId xmlns:a16="http://schemas.microsoft.com/office/drawing/2014/main" id="{C9A1F6A5-BF46-AB45-8A2E-FD7674A288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73" name="مستطيل مستدير الزوايا 72">
                        <a:extLst>
                          <a:ext uri="{FF2B5EF4-FFF2-40B4-BE49-F238E27FC236}">
                            <a16:creationId xmlns:a16="http://schemas.microsoft.com/office/drawing/2014/main" id="{0BF05E30-31CF-ED4E-92C4-C9AEC318E3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4" name="مستطيل مستدير الزوايا 73">
                        <a:extLst>
                          <a:ext uri="{FF2B5EF4-FFF2-40B4-BE49-F238E27FC236}">
                            <a16:creationId xmlns:a16="http://schemas.microsoft.com/office/drawing/2014/main" id="{871AE7DF-2CB1-D14A-81A6-D541977150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5" name="مستطيل مستدير الزوايا 74">
                        <a:extLst>
                          <a:ext uri="{FF2B5EF4-FFF2-40B4-BE49-F238E27FC236}">
                            <a16:creationId xmlns:a16="http://schemas.microsoft.com/office/drawing/2014/main" id="{CB1CA13F-AA0B-2D4D-9DB7-2C5E81941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76" name="مستطيل مستدير الزوايا 75">
                        <a:extLst>
                          <a:ext uri="{FF2B5EF4-FFF2-40B4-BE49-F238E27FC236}">
                            <a16:creationId xmlns:a16="http://schemas.microsoft.com/office/drawing/2014/main" id="{98D89A3D-9107-344E-8FE2-2FC327ABD9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1" name="Google Shape;153;p5">
                      <a:extLst>
                        <a:ext uri="{FF2B5EF4-FFF2-40B4-BE49-F238E27FC236}">
                          <a16:creationId xmlns:a16="http://schemas.microsoft.com/office/drawing/2014/main" id="{A61E54F4-D954-9B4E-BEBE-5E1F8AD0A5A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" name="Google Shape;153;p5">
                      <a:extLst>
                        <a:ext uri="{FF2B5EF4-FFF2-40B4-BE49-F238E27FC236}">
                          <a16:creationId xmlns:a16="http://schemas.microsoft.com/office/drawing/2014/main" id="{600F0D4C-7D57-5749-997D-6CFF57107C3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" name="مجموعة 110">
                    <a:extLst>
                      <a:ext uri="{FF2B5EF4-FFF2-40B4-BE49-F238E27FC236}">
                        <a16:creationId xmlns:a16="http://schemas.microsoft.com/office/drawing/2014/main" id="{C8B018B1-D3F4-F640-A0D3-E2BA0ECFC0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328741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8" name="مجموعة 111">
                      <a:extLst>
                        <a:ext uri="{FF2B5EF4-FFF2-40B4-BE49-F238E27FC236}">
                          <a16:creationId xmlns:a16="http://schemas.microsoft.com/office/drawing/2014/main" id="{FB5DEB45-C71D-C54B-B6A2-4C9406B0DF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1" name="مستطيل مستدير الزوايا 80">
                        <a:extLst>
                          <a:ext uri="{FF2B5EF4-FFF2-40B4-BE49-F238E27FC236}">
                            <a16:creationId xmlns:a16="http://schemas.microsoft.com/office/drawing/2014/main" id="{148C37B4-8079-FE46-9C40-885B4ABCE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2" name="مستطيل مستدير الزوايا 81">
                        <a:extLst>
                          <a:ext uri="{FF2B5EF4-FFF2-40B4-BE49-F238E27FC236}">
                            <a16:creationId xmlns:a16="http://schemas.microsoft.com/office/drawing/2014/main" id="{96E25728-DE18-7C40-92BF-8DD66F97F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3" name="مستطيل مستدير الزوايا 82">
                        <a:extLst>
                          <a:ext uri="{FF2B5EF4-FFF2-40B4-BE49-F238E27FC236}">
                            <a16:creationId xmlns:a16="http://schemas.microsoft.com/office/drawing/2014/main" id="{1491CB03-B420-894D-AF97-A012BD8F22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84" name="مستطيل مستدير الزوايا 83">
                        <a:extLst>
                          <a:ext uri="{FF2B5EF4-FFF2-40B4-BE49-F238E27FC236}">
                            <a16:creationId xmlns:a16="http://schemas.microsoft.com/office/drawing/2014/main" id="{0DAC7330-991B-BE4A-8636-743D7366F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9" name="Google Shape;153;p5">
                      <a:extLst>
                        <a:ext uri="{FF2B5EF4-FFF2-40B4-BE49-F238E27FC236}">
                          <a16:creationId xmlns:a16="http://schemas.microsoft.com/office/drawing/2014/main" id="{728ECFA4-2ECD-7F47-8BC1-B75A6349E0E4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" name="Google Shape;153;p5">
                      <a:extLst>
                        <a:ext uri="{FF2B5EF4-FFF2-40B4-BE49-F238E27FC236}">
                          <a16:creationId xmlns:a16="http://schemas.microsoft.com/office/drawing/2014/main" id="{A9EF06EE-075B-6E4A-AC03-426A2D3F98F5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5" name="مجموعة 110">
                    <a:extLst>
                      <a:ext uri="{FF2B5EF4-FFF2-40B4-BE49-F238E27FC236}">
                        <a16:creationId xmlns:a16="http://schemas.microsoft.com/office/drawing/2014/main" id="{EF79F695-C84B-564F-AEFD-35FF22D2B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2094047" y="359046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86" name="مجموعة 111">
                      <a:extLst>
                        <a:ext uri="{FF2B5EF4-FFF2-40B4-BE49-F238E27FC236}">
                          <a16:creationId xmlns:a16="http://schemas.microsoft.com/office/drawing/2014/main" id="{DED6A6E3-548C-4A4D-BFF6-962D5A44A9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9" name="مستطيل مستدير الزوايا 88">
                        <a:extLst>
                          <a:ext uri="{FF2B5EF4-FFF2-40B4-BE49-F238E27FC236}">
                            <a16:creationId xmlns:a16="http://schemas.microsoft.com/office/drawing/2014/main" id="{030EB5C7-565A-EA4C-BF36-CADFE3D9BD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0" name="مستطيل مستدير الزوايا 89">
                        <a:extLst>
                          <a:ext uri="{FF2B5EF4-FFF2-40B4-BE49-F238E27FC236}">
                            <a16:creationId xmlns:a16="http://schemas.microsoft.com/office/drawing/2014/main" id="{68A9E73F-8DC0-5348-ABDD-39E54CF946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1" name="مستطيل مستدير الزوايا 90">
                        <a:extLst>
                          <a:ext uri="{FF2B5EF4-FFF2-40B4-BE49-F238E27FC236}">
                            <a16:creationId xmlns:a16="http://schemas.microsoft.com/office/drawing/2014/main" id="{97E5C65D-F5E6-8C44-B404-5D0D2A2E3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92" name="مستطيل مستدير الزوايا 91">
                        <a:extLst>
                          <a:ext uri="{FF2B5EF4-FFF2-40B4-BE49-F238E27FC236}">
                            <a16:creationId xmlns:a16="http://schemas.microsoft.com/office/drawing/2014/main" id="{8314E805-4D18-4A4E-9210-347645CB0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87" name="Google Shape;153;p5">
                      <a:extLst>
                        <a:ext uri="{FF2B5EF4-FFF2-40B4-BE49-F238E27FC236}">
                          <a16:creationId xmlns:a16="http://schemas.microsoft.com/office/drawing/2014/main" id="{88152DAF-4698-964B-80BF-4CD7A200E30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" name="Google Shape;153;p5">
                      <a:extLst>
                        <a:ext uri="{FF2B5EF4-FFF2-40B4-BE49-F238E27FC236}">
                          <a16:creationId xmlns:a16="http://schemas.microsoft.com/office/drawing/2014/main" id="{4F3079B3-94A4-854A-AFFC-109E4E3EE23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" name="مجموعة 110">
                    <a:extLst>
                      <a:ext uri="{FF2B5EF4-FFF2-40B4-BE49-F238E27FC236}">
                        <a16:creationId xmlns:a16="http://schemas.microsoft.com/office/drawing/2014/main" id="{831C2CC7-ACDE-7A47-86C7-A65306A2E9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9996" y="343252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94" name="مجموعة 111">
                      <a:extLst>
                        <a:ext uri="{FF2B5EF4-FFF2-40B4-BE49-F238E27FC236}">
                          <a16:creationId xmlns:a16="http://schemas.microsoft.com/office/drawing/2014/main" id="{9B1E8C9A-D563-404E-AC49-F1EAE31103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7" name="مستطيل مستدير الزوايا 96">
                        <a:extLst>
                          <a:ext uri="{FF2B5EF4-FFF2-40B4-BE49-F238E27FC236}">
                            <a16:creationId xmlns:a16="http://schemas.microsoft.com/office/drawing/2014/main" id="{28FEA676-9570-9E40-B956-A25836039B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8" name="مستطيل مستدير الزوايا 97">
                        <a:extLst>
                          <a:ext uri="{FF2B5EF4-FFF2-40B4-BE49-F238E27FC236}">
                            <a16:creationId xmlns:a16="http://schemas.microsoft.com/office/drawing/2014/main" id="{AAC9DA80-BDF3-B945-A300-B535286B8E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9" name="مستطيل مستدير الزوايا 98">
                        <a:extLst>
                          <a:ext uri="{FF2B5EF4-FFF2-40B4-BE49-F238E27FC236}">
                            <a16:creationId xmlns:a16="http://schemas.microsoft.com/office/drawing/2014/main" id="{F233800A-F4DF-7A45-8A5A-7B299AAA64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00" name="مستطيل مستدير الزوايا 99">
                        <a:extLst>
                          <a:ext uri="{FF2B5EF4-FFF2-40B4-BE49-F238E27FC236}">
                            <a16:creationId xmlns:a16="http://schemas.microsoft.com/office/drawing/2014/main" id="{5BBE4F7E-4FF9-184F-BD0E-6F5A0281CB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95" name="Google Shape;153;p5">
                      <a:extLst>
                        <a:ext uri="{FF2B5EF4-FFF2-40B4-BE49-F238E27FC236}">
                          <a16:creationId xmlns:a16="http://schemas.microsoft.com/office/drawing/2014/main" id="{B1338737-B85E-8944-83F3-190E6BB8B029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" name="Google Shape;153;p5">
                      <a:extLst>
                        <a:ext uri="{FF2B5EF4-FFF2-40B4-BE49-F238E27FC236}">
                          <a16:creationId xmlns:a16="http://schemas.microsoft.com/office/drawing/2014/main" id="{D2DF8137-45DA-E044-ADA4-F3FDA517817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13D672F3-C997-1A47-A4EB-0D6E94319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7238" y="833352"/>
                <a:ext cx="11016137" cy="558173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63A5EB2-FC94-5248-AF1C-E068B16E4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593711" y="2913824"/>
              <a:ext cx="4104858" cy="3110824"/>
            </a:xfrm>
            <a:prstGeom prst="rect">
              <a:avLst/>
            </a:prstGeom>
          </p:spPr>
        </p:pic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FAFA0C8-1FFE-C24A-9441-5170ADD9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194" y="6274809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129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8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3B0EA85-7986-B847-A18A-5E89D5BBDC36}"/>
              </a:ext>
            </a:extLst>
          </p:cNvPr>
          <p:cNvGrpSpPr/>
          <p:nvPr/>
        </p:nvGrpSpPr>
        <p:grpSpPr>
          <a:xfrm>
            <a:off x="353878" y="0"/>
            <a:ext cx="11484244" cy="6586940"/>
            <a:chOff x="353878" y="0"/>
            <a:chExt cx="11484244" cy="6586940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540E44C9-B498-3B4B-A7F7-602F43B3B1CC}"/>
                </a:ext>
              </a:extLst>
            </p:cNvPr>
            <p:cNvGrpSpPr/>
            <p:nvPr/>
          </p:nvGrpSpPr>
          <p:grpSpPr>
            <a:xfrm>
              <a:off x="353878" y="0"/>
              <a:ext cx="11484244" cy="6586940"/>
              <a:chOff x="353878" y="0"/>
              <a:chExt cx="11484244" cy="658694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2" name="مجموعة 1">
                <a:extLst>
                  <a:ext uri="{FF2B5EF4-FFF2-40B4-BE49-F238E27FC236}">
                    <a16:creationId xmlns:a16="http://schemas.microsoft.com/office/drawing/2014/main" id="{498F7D1C-6094-284C-9F06-D3118BD7B345}"/>
                  </a:ext>
                </a:extLst>
              </p:cNvPr>
              <p:cNvGrpSpPr/>
              <p:nvPr/>
            </p:nvGrpSpPr>
            <p:grpSpPr>
              <a:xfrm>
                <a:off x="1175017" y="0"/>
                <a:ext cx="9841965" cy="1169410"/>
                <a:chOff x="1175017" y="147233"/>
                <a:chExt cx="9841965" cy="1169410"/>
              </a:xfrm>
            </p:grpSpPr>
            <p:sp>
              <p:nvSpPr>
                <p:cNvPr id="102" name="مستطيل مستدير الزوايا 101">
                  <a:extLst>
                    <a:ext uri="{FF2B5EF4-FFF2-40B4-BE49-F238E27FC236}">
                      <a16:creationId xmlns:a16="http://schemas.microsoft.com/office/drawing/2014/main" id="{BA0F24FD-DF89-5A4A-A1C2-61FEADB46786}"/>
                    </a:ext>
                  </a:extLst>
                </p:cNvPr>
                <p:cNvSpPr/>
                <p:nvPr/>
              </p:nvSpPr>
              <p:spPr>
                <a:xfrm>
                  <a:off x="1175017" y="282896"/>
                  <a:ext cx="9841965" cy="550456"/>
                </a:xfrm>
                <a:prstGeom prst="roundRect">
                  <a:avLst/>
                </a:prstGeom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grpSp>
              <p:nvGrpSpPr>
                <p:cNvPr id="103" name="مجموعة 102">
                  <a:extLst>
                    <a:ext uri="{FF2B5EF4-FFF2-40B4-BE49-F238E27FC236}">
                      <a16:creationId xmlns:a16="http://schemas.microsoft.com/office/drawing/2014/main" id="{89B07C66-5BC3-B047-AF48-0920436C0FCB}"/>
                    </a:ext>
                  </a:extLst>
                </p:cNvPr>
                <p:cNvGrpSpPr/>
                <p:nvPr/>
              </p:nvGrpSpPr>
              <p:grpSpPr>
                <a:xfrm>
                  <a:off x="1175018" y="147233"/>
                  <a:ext cx="9825293" cy="1169410"/>
                  <a:chOff x="1175018" y="147233"/>
                  <a:chExt cx="9825293" cy="1169410"/>
                </a:xfrm>
              </p:grpSpPr>
              <p:grpSp>
                <p:nvGrpSpPr>
                  <p:cNvPr id="5" name="مجموعة 110">
                    <a:extLst>
                      <a:ext uri="{FF2B5EF4-FFF2-40B4-BE49-F238E27FC236}">
                        <a16:creationId xmlns:a16="http://schemas.microsoft.com/office/drawing/2014/main" id="{D8FB447C-78AE-5B4C-A916-DB9DF6511D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89210" y="312255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6" name="مجموعة 111">
                      <a:extLst>
                        <a:ext uri="{FF2B5EF4-FFF2-40B4-BE49-F238E27FC236}">
                          <a16:creationId xmlns:a16="http://schemas.microsoft.com/office/drawing/2014/main" id="{67D72977-B08C-7D4E-B0D7-DBDA2819BE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" name="مستطيل مستدير الزوايا 8">
                        <a:extLst>
                          <a:ext uri="{FF2B5EF4-FFF2-40B4-BE49-F238E27FC236}">
                            <a16:creationId xmlns:a16="http://schemas.microsoft.com/office/drawing/2014/main" id="{B11773FE-C44F-974B-B5B8-2B35FCAF85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0" name="مستطيل مستدير الزوايا 9">
                        <a:extLst>
                          <a:ext uri="{FF2B5EF4-FFF2-40B4-BE49-F238E27FC236}">
                            <a16:creationId xmlns:a16="http://schemas.microsoft.com/office/drawing/2014/main" id="{7B167454-792B-D94C-9DDF-E60B4E635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1" name="مستطيل مستدير الزوايا 10">
                        <a:extLst>
                          <a:ext uri="{FF2B5EF4-FFF2-40B4-BE49-F238E27FC236}">
                            <a16:creationId xmlns:a16="http://schemas.microsoft.com/office/drawing/2014/main" id="{AE14DBDD-5CEB-A747-9A03-AE00ACDFBD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2" name="مستطيل مستدير الزوايا 11">
                        <a:extLst>
                          <a:ext uri="{FF2B5EF4-FFF2-40B4-BE49-F238E27FC236}">
                            <a16:creationId xmlns:a16="http://schemas.microsoft.com/office/drawing/2014/main" id="{BA5D3C2D-21AD-ED41-B069-C79CE95497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" name="Google Shape;153;p5">
                      <a:extLst>
                        <a:ext uri="{FF2B5EF4-FFF2-40B4-BE49-F238E27FC236}">
                          <a16:creationId xmlns:a16="http://schemas.microsoft.com/office/drawing/2014/main" id="{99327B25-9955-0F49-9A23-9631804D74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" name="Google Shape;153;p5">
                      <a:extLst>
                        <a:ext uri="{FF2B5EF4-FFF2-40B4-BE49-F238E27FC236}">
                          <a16:creationId xmlns:a16="http://schemas.microsoft.com/office/drawing/2014/main" id="{017969FD-F0F8-D34F-BDB6-D812313463D6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" name="مجموعة 110">
                    <a:extLst>
                      <a:ext uri="{FF2B5EF4-FFF2-40B4-BE49-F238E27FC236}">
                        <a16:creationId xmlns:a16="http://schemas.microsoft.com/office/drawing/2014/main" id="{86E76CD3-003F-D947-9014-8F9C6C441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8633352" y="328049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46" name="مجموعة 111">
                      <a:extLst>
                        <a:ext uri="{FF2B5EF4-FFF2-40B4-BE49-F238E27FC236}">
                          <a16:creationId xmlns:a16="http://schemas.microsoft.com/office/drawing/2014/main" id="{94C35998-35ED-E04B-BE8E-4B91B91686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49" name="مستطيل مستدير الزوايا 48">
                        <a:extLst>
                          <a:ext uri="{FF2B5EF4-FFF2-40B4-BE49-F238E27FC236}">
                            <a16:creationId xmlns:a16="http://schemas.microsoft.com/office/drawing/2014/main" id="{2E487F7A-09CD-C142-AFB9-6805CC16F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0" name="مستطيل مستدير الزوايا 49">
                        <a:extLst>
                          <a:ext uri="{FF2B5EF4-FFF2-40B4-BE49-F238E27FC236}">
                            <a16:creationId xmlns:a16="http://schemas.microsoft.com/office/drawing/2014/main" id="{1E838335-7CEE-A048-85DC-6D54CE2F3C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1" name="مستطيل مستدير الزوايا 50">
                        <a:extLst>
                          <a:ext uri="{FF2B5EF4-FFF2-40B4-BE49-F238E27FC236}">
                            <a16:creationId xmlns:a16="http://schemas.microsoft.com/office/drawing/2014/main" id="{E7C7CBDD-7DA1-FB4E-ABA3-33351C66D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52" name="مستطيل مستدير الزوايا 51">
                        <a:extLst>
                          <a:ext uri="{FF2B5EF4-FFF2-40B4-BE49-F238E27FC236}">
                            <a16:creationId xmlns:a16="http://schemas.microsoft.com/office/drawing/2014/main" id="{C0DE696C-F2EC-7B48-B33C-77F7B7339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47" name="Google Shape;153;p5">
                      <a:extLst>
                        <a:ext uri="{FF2B5EF4-FFF2-40B4-BE49-F238E27FC236}">
                          <a16:creationId xmlns:a16="http://schemas.microsoft.com/office/drawing/2014/main" id="{2EE3B57C-8BDE-A746-8E4B-B5D1A179AE81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" name="Google Shape;153;p5">
                      <a:extLst>
                        <a:ext uri="{FF2B5EF4-FFF2-40B4-BE49-F238E27FC236}">
                          <a16:creationId xmlns:a16="http://schemas.microsoft.com/office/drawing/2014/main" id="{F406B427-FB9E-F541-8CE6-505B398A1D8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" name="مجموعة 110">
                    <a:extLst>
                      <a:ext uri="{FF2B5EF4-FFF2-40B4-BE49-F238E27FC236}">
                        <a16:creationId xmlns:a16="http://schemas.microsoft.com/office/drawing/2014/main" id="{275C270F-E3F1-464C-B22A-BDD63369D0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7303136" y="278879"/>
                    <a:ext cx="1105793" cy="917531"/>
                    <a:chOff x="5245129" y="1929694"/>
                    <a:chExt cx="1047244" cy="518194"/>
                  </a:xfrm>
                </p:grpSpPr>
                <p:grpSp>
                  <p:nvGrpSpPr>
                    <p:cNvPr id="54" name="مجموعة 111">
                      <a:extLst>
                        <a:ext uri="{FF2B5EF4-FFF2-40B4-BE49-F238E27FC236}">
                          <a16:creationId xmlns:a16="http://schemas.microsoft.com/office/drawing/2014/main" id="{CA4C9D07-B687-2F45-A2DA-CF7DB5E29D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129" y="1929694"/>
                      <a:ext cx="1047244" cy="514828"/>
                      <a:chOff x="5245129" y="1929694"/>
                      <a:chExt cx="1047244" cy="514828"/>
                    </a:xfrm>
                  </p:grpSpPr>
                  <p:sp>
                    <p:nvSpPr>
                      <p:cNvPr id="57" name="مستطيل مستدير الزوايا 56">
                        <a:extLst>
                          <a:ext uri="{FF2B5EF4-FFF2-40B4-BE49-F238E27FC236}">
                            <a16:creationId xmlns:a16="http://schemas.microsoft.com/office/drawing/2014/main" id="{937AB966-247A-E143-B768-DD65C35A9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2064" y="234879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8" name="مستطيل مستدير الزوايا 57">
                        <a:extLst>
                          <a:ext uri="{FF2B5EF4-FFF2-40B4-BE49-F238E27FC236}">
                            <a16:creationId xmlns:a16="http://schemas.microsoft.com/office/drawing/2014/main" id="{E6272113-4621-094E-A553-8225F5D538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5129" y="1932728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9" name="مستطيل مستدير الزوايا 58">
                        <a:extLst>
                          <a:ext uri="{FF2B5EF4-FFF2-40B4-BE49-F238E27FC236}">
                            <a16:creationId xmlns:a16="http://schemas.microsoft.com/office/drawing/2014/main" id="{B079C989-BB59-CC4A-93F6-D2D3371D1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55194" y="234218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0" name="مستطيل مستدير الزوايا 59">
                        <a:extLst>
                          <a:ext uri="{FF2B5EF4-FFF2-40B4-BE49-F238E27FC236}">
                            <a16:creationId xmlns:a16="http://schemas.microsoft.com/office/drawing/2014/main" id="{C7500518-B718-B648-86E6-241F341BBF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4265" y="192969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55" name="Google Shape;153;p5">
                      <a:extLst>
                        <a:ext uri="{FF2B5EF4-FFF2-40B4-BE49-F238E27FC236}">
                          <a16:creationId xmlns:a16="http://schemas.microsoft.com/office/drawing/2014/main" id="{B2C82BAD-209A-2E41-9CC0-B00E01AC4D5A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3629" y="238195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" name="Google Shape;153;p5">
                      <a:extLst>
                        <a:ext uri="{FF2B5EF4-FFF2-40B4-BE49-F238E27FC236}">
                          <a16:creationId xmlns:a16="http://schemas.microsoft.com/office/drawing/2014/main" id="{BC8FEE3A-B906-C14F-8B28-DE0604757C6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6751" y="195242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" name="مجموعة 110">
                    <a:extLst>
                      <a:ext uri="{FF2B5EF4-FFF2-40B4-BE49-F238E27FC236}">
                        <a16:creationId xmlns:a16="http://schemas.microsoft.com/office/drawing/2014/main" id="{00CB73BA-1415-1348-A303-627EC4ABA5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5851762" y="336312"/>
                    <a:ext cx="1077846" cy="832402"/>
                    <a:chOff x="5273639" y="1905166"/>
                    <a:chExt cx="1020777" cy="470116"/>
                  </a:xfrm>
                </p:grpSpPr>
                <p:grpSp>
                  <p:nvGrpSpPr>
                    <p:cNvPr id="62" name="مجموعة 111">
                      <a:extLst>
                        <a:ext uri="{FF2B5EF4-FFF2-40B4-BE49-F238E27FC236}">
                          <a16:creationId xmlns:a16="http://schemas.microsoft.com/office/drawing/2014/main" id="{C65943EA-9805-DC45-B06A-EBD9EBF2E9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3639" y="1905166"/>
                      <a:ext cx="1020777" cy="470116"/>
                      <a:chOff x="5273639" y="1905166"/>
                      <a:chExt cx="1020777" cy="470116"/>
                    </a:xfrm>
                  </p:grpSpPr>
                  <p:sp>
                    <p:nvSpPr>
                      <p:cNvPr id="65" name="مستطيل مستدير الزوايا 64">
                        <a:extLst>
                          <a:ext uri="{FF2B5EF4-FFF2-40B4-BE49-F238E27FC236}">
                            <a16:creationId xmlns:a16="http://schemas.microsoft.com/office/drawing/2014/main" id="{DC50539E-268F-7743-A958-7EF825B17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6308" y="227955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6" name="مستطيل مستدير الزوايا 65">
                        <a:extLst>
                          <a:ext uri="{FF2B5EF4-FFF2-40B4-BE49-F238E27FC236}">
                            <a16:creationId xmlns:a16="http://schemas.microsoft.com/office/drawing/2014/main" id="{8B84A0E0-BD45-5D4F-AD8C-7A12A8611F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7" name="مستطيل مستدير الزوايا 66">
                        <a:extLst>
                          <a:ext uri="{FF2B5EF4-FFF2-40B4-BE49-F238E27FC236}">
                            <a16:creationId xmlns:a16="http://schemas.microsoft.com/office/drawing/2014/main" id="{42D9D22A-8C1B-6C45-A462-564DAEFBE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3639" y="2273700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8" name="مستطيل مستدير الزوايا 67">
                        <a:extLst>
                          <a:ext uri="{FF2B5EF4-FFF2-40B4-BE49-F238E27FC236}">
                            <a16:creationId xmlns:a16="http://schemas.microsoft.com/office/drawing/2014/main" id="{0A2C1AE4-C9D0-1D46-969E-A35CF2D5A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2765" y="1905166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63" name="Google Shape;153;p5">
                      <a:extLst>
                        <a:ext uri="{FF2B5EF4-FFF2-40B4-BE49-F238E27FC236}">
                          <a16:creationId xmlns:a16="http://schemas.microsoft.com/office/drawing/2014/main" id="{428C837E-DA5C-4C44-914A-56F8C50C1B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10332" y="2294965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" name="Google Shape;153;p5">
                      <a:extLst>
                        <a:ext uri="{FF2B5EF4-FFF2-40B4-BE49-F238E27FC236}">
                          <a16:creationId xmlns:a16="http://schemas.microsoft.com/office/drawing/2014/main" id="{908BF49D-AE8C-674A-B883-1DE0E6B2ED9F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75891" y="191521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" name="مجموعة 110">
                    <a:extLst>
                      <a:ext uri="{FF2B5EF4-FFF2-40B4-BE49-F238E27FC236}">
                        <a16:creationId xmlns:a16="http://schemas.microsoft.com/office/drawing/2014/main" id="{449D5064-B5FB-5F49-A92F-ED5C95BCB2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448078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0" name="مجموعة 111">
                      <a:extLst>
                        <a:ext uri="{FF2B5EF4-FFF2-40B4-BE49-F238E27FC236}">
                          <a16:creationId xmlns:a16="http://schemas.microsoft.com/office/drawing/2014/main" id="{C9A1F6A5-BF46-AB45-8A2E-FD7674A288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73" name="مستطيل مستدير الزوايا 72">
                        <a:extLst>
                          <a:ext uri="{FF2B5EF4-FFF2-40B4-BE49-F238E27FC236}">
                            <a16:creationId xmlns:a16="http://schemas.microsoft.com/office/drawing/2014/main" id="{0BF05E30-31CF-ED4E-92C4-C9AEC318E3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4" name="مستطيل مستدير الزوايا 73">
                        <a:extLst>
                          <a:ext uri="{FF2B5EF4-FFF2-40B4-BE49-F238E27FC236}">
                            <a16:creationId xmlns:a16="http://schemas.microsoft.com/office/drawing/2014/main" id="{871AE7DF-2CB1-D14A-81A6-D541977150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5" name="مستطيل مستدير الزوايا 74">
                        <a:extLst>
                          <a:ext uri="{FF2B5EF4-FFF2-40B4-BE49-F238E27FC236}">
                            <a16:creationId xmlns:a16="http://schemas.microsoft.com/office/drawing/2014/main" id="{CB1CA13F-AA0B-2D4D-9DB7-2C5E81941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76" name="مستطيل مستدير الزوايا 75">
                        <a:extLst>
                          <a:ext uri="{FF2B5EF4-FFF2-40B4-BE49-F238E27FC236}">
                            <a16:creationId xmlns:a16="http://schemas.microsoft.com/office/drawing/2014/main" id="{98D89A3D-9107-344E-8FE2-2FC327ABD9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1" name="Google Shape;153;p5">
                      <a:extLst>
                        <a:ext uri="{FF2B5EF4-FFF2-40B4-BE49-F238E27FC236}">
                          <a16:creationId xmlns:a16="http://schemas.microsoft.com/office/drawing/2014/main" id="{A61E54F4-D954-9B4E-BEBE-5E1F8AD0A5A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" name="Google Shape;153;p5">
                      <a:extLst>
                        <a:ext uri="{FF2B5EF4-FFF2-40B4-BE49-F238E27FC236}">
                          <a16:creationId xmlns:a16="http://schemas.microsoft.com/office/drawing/2014/main" id="{600F0D4C-7D57-5749-997D-6CFF57107C3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" name="مجموعة 110">
                    <a:extLst>
                      <a:ext uri="{FF2B5EF4-FFF2-40B4-BE49-F238E27FC236}">
                        <a16:creationId xmlns:a16="http://schemas.microsoft.com/office/drawing/2014/main" id="{C8B018B1-D3F4-F640-A0D3-E2BA0ECFC0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328741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8" name="مجموعة 111">
                      <a:extLst>
                        <a:ext uri="{FF2B5EF4-FFF2-40B4-BE49-F238E27FC236}">
                          <a16:creationId xmlns:a16="http://schemas.microsoft.com/office/drawing/2014/main" id="{FB5DEB45-C71D-C54B-B6A2-4C9406B0DF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1" name="مستطيل مستدير الزوايا 80">
                        <a:extLst>
                          <a:ext uri="{FF2B5EF4-FFF2-40B4-BE49-F238E27FC236}">
                            <a16:creationId xmlns:a16="http://schemas.microsoft.com/office/drawing/2014/main" id="{148C37B4-8079-FE46-9C40-885B4ABCE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2" name="مستطيل مستدير الزوايا 81">
                        <a:extLst>
                          <a:ext uri="{FF2B5EF4-FFF2-40B4-BE49-F238E27FC236}">
                            <a16:creationId xmlns:a16="http://schemas.microsoft.com/office/drawing/2014/main" id="{96E25728-DE18-7C40-92BF-8DD66F97F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3" name="مستطيل مستدير الزوايا 82">
                        <a:extLst>
                          <a:ext uri="{FF2B5EF4-FFF2-40B4-BE49-F238E27FC236}">
                            <a16:creationId xmlns:a16="http://schemas.microsoft.com/office/drawing/2014/main" id="{1491CB03-B420-894D-AF97-A012BD8F22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84" name="مستطيل مستدير الزوايا 83">
                        <a:extLst>
                          <a:ext uri="{FF2B5EF4-FFF2-40B4-BE49-F238E27FC236}">
                            <a16:creationId xmlns:a16="http://schemas.microsoft.com/office/drawing/2014/main" id="{0DAC7330-991B-BE4A-8636-743D7366F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9" name="Google Shape;153;p5">
                      <a:extLst>
                        <a:ext uri="{FF2B5EF4-FFF2-40B4-BE49-F238E27FC236}">
                          <a16:creationId xmlns:a16="http://schemas.microsoft.com/office/drawing/2014/main" id="{728ECFA4-2ECD-7F47-8BC1-B75A6349E0E4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" name="Google Shape;153;p5">
                      <a:extLst>
                        <a:ext uri="{FF2B5EF4-FFF2-40B4-BE49-F238E27FC236}">
                          <a16:creationId xmlns:a16="http://schemas.microsoft.com/office/drawing/2014/main" id="{A9EF06EE-075B-6E4A-AC03-426A2D3F98F5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5" name="مجموعة 110">
                    <a:extLst>
                      <a:ext uri="{FF2B5EF4-FFF2-40B4-BE49-F238E27FC236}">
                        <a16:creationId xmlns:a16="http://schemas.microsoft.com/office/drawing/2014/main" id="{EF79F695-C84B-564F-AEFD-35FF22D2B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2094047" y="359046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86" name="مجموعة 111">
                      <a:extLst>
                        <a:ext uri="{FF2B5EF4-FFF2-40B4-BE49-F238E27FC236}">
                          <a16:creationId xmlns:a16="http://schemas.microsoft.com/office/drawing/2014/main" id="{DED6A6E3-548C-4A4D-BFF6-962D5A44A9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9" name="مستطيل مستدير الزوايا 88">
                        <a:extLst>
                          <a:ext uri="{FF2B5EF4-FFF2-40B4-BE49-F238E27FC236}">
                            <a16:creationId xmlns:a16="http://schemas.microsoft.com/office/drawing/2014/main" id="{030EB5C7-565A-EA4C-BF36-CADFE3D9BD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0" name="مستطيل مستدير الزوايا 89">
                        <a:extLst>
                          <a:ext uri="{FF2B5EF4-FFF2-40B4-BE49-F238E27FC236}">
                            <a16:creationId xmlns:a16="http://schemas.microsoft.com/office/drawing/2014/main" id="{68A9E73F-8DC0-5348-ABDD-39E54CF946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1" name="مستطيل مستدير الزوايا 90">
                        <a:extLst>
                          <a:ext uri="{FF2B5EF4-FFF2-40B4-BE49-F238E27FC236}">
                            <a16:creationId xmlns:a16="http://schemas.microsoft.com/office/drawing/2014/main" id="{97E5C65D-F5E6-8C44-B404-5D0D2A2E3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92" name="مستطيل مستدير الزوايا 91">
                        <a:extLst>
                          <a:ext uri="{FF2B5EF4-FFF2-40B4-BE49-F238E27FC236}">
                            <a16:creationId xmlns:a16="http://schemas.microsoft.com/office/drawing/2014/main" id="{8314E805-4D18-4A4E-9210-347645CB0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87" name="Google Shape;153;p5">
                      <a:extLst>
                        <a:ext uri="{FF2B5EF4-FFF2-40B4-BE49-F238E27FC236}">
                          <a16:creationId xmlns:a16="http://schemas.microsoft.com/office/drawing/2014/main" id="{88152DAF-4698-964B-80BF-4CD7A200E30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" name="Google Shape;153;p5">
                      <a:extLst>
                        <a:ext uri="{FF2B5EF4-FFF2-40B4-BE49-F238E27FC236}">
                          <a16:creationId xmlns:a16="http://schemas.microsoft.com/office/drawing/2014/main" id="{4F3079B3-94A4-854A-AFFC-109E4E3EE23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" name="مجموعة 110">
                    <a:extLst>
                      <a:ext uri="{FF2B5EF4-FFF2-40B4-BE49-F238E27FC236}">
                        <a16:creationId xmlns:a16="http://schemas.microsoft.com/office/drawing/2014/main" id="{831C2CC7-ACDE-7A47-86C7-A65306A2E9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9996" y="343252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94" name="مجموعة 111">
                      <a:extLst>
                        <a:ext uri="{FF2B5EF4-FFF2-40B4-BE49-F238E27FC236}">
                          <a16:creationId xmlns:a16="http://schemas.microsoft.com/office/drawing/2014/main" id="{9B1E8C9A-D563-404E-AC49-F1EAE31103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7" name="مستطيل مستدير الزوايا 96">
                        <a:extLst>
                          <a:ext uri="{FF2B5EF4-FFF2-40B4-BE49-F238E27FC236}">
                            <a16:creationId xmlns:a16="http://schemas.microsoft.com/office/drawing/2014/main" id="{28FEA676-9570-9E40-B956-A25836039B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8" name="مستطيل مستدير الزوايا 97">
                        <a:extLst>
                          <a:ext uri="{FF2B5EF4-FFF2-40B4-BE49-F238E27FC236}">
                            <a16:creationId xmlns:a16="http://schemas.microsoft.com/office/drawing/2014/main" id="{AAC9DA80-BDF3-B945-A300-B535286B8E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9" name="مستطيل مستدير الزوايا 98">
                        <a:extLst>
                          <a:ext uri="{FF2B5EF4-FFF2-40B4-BE49-F238E27FC236}">
                            <a16:creationId xmlns:a16="http://schemas.microsoft.com/office/drawing/2014/main" id="{F233800A-F4DF-7A45-8A5A-7B299AAA64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00" name="مستطيل مستدير الزوايا 99">
                        <a:extLst>
                          <a:ext uri="{FF2B5EF4-FFF2-40B4-BE49-F238E27FC236}">
                            <a16:creationId xmlns:a16="http://schemas.microsoft.com/office/drawing/2014/main" id="{5BBE4F7E-4FF9-184F-BD0E-6F5A0281CB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95" name="Google Shape;153;p5">
                      <a:extLst>
                        <a:ext uri="{FF2B5EF4-FFF2-40B4-BE49-F238E27FC236}">
                          <a16:creationId xmlns:a16="http://schemas.microsoft.com/office/drawing/2014/main" id="{B1338737-B85E-8944-83F3-190E6BB8B029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" name="Google Shape;153;p5">
                      <a:extLst>
                        <a:ext uri="{FF2B5EF4-FFF2-40B4-BE49-F238E27FC236}">
                          <a16:creationId xmlns:a16="http://schemas.microsoft.com/office/drawing/2014/main" id="{D2DF8137-45DA-E044-ADA4-F3FDA517817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13D672F3-C997-1A47-A4EB-0D6E94319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7238" y="833352"/>
                <a:ext cx="11016137" cy="558173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63A5EB2-FC94-5248-AF1C-E068B16E4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593711" y="2913824"/>
              <a:ext cx="4104858" cy="3110824"/>
            </a:xfrm>
            <a:prstGeom prst="rect">
              <a:avLst/>
            </a:prstGeom>
          </p:spPr>
        </p:pic>
      </p:grp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88BDF00A-028A-E848-A206-6AB7C4640D46}"/>
              </a:ext>
            </a:extLst>
          </p:cNvPr>
          <p:cNvSpPr/>
          <p:nvPr/>
        </p:nvSpPr>
        <p:spPr>
          <a:xfrm>
            <a:off x="4274759" y="2343227"/>
            <a:ext cx="643734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96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٢-١</a:t>
            </a:r>
          </a:p>
          <a:p>
            <a:pPr algn="ctr">
              <a:defRPr/>
            </a:pPr>
            <a:r>
              <a:rPr lang="ar-SA" sz="96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العلاقات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FADD4A8-64B6-AA49-9410-203C0CAA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194" y="628092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111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B6EC0C6-D20A-434A-896C-D45528A9628D}"/>
              </a:ext>
            </a:extLst>
          </p:cNvPr>
          <p:cNvGrpSpPr/>
          <p:nvPr/>
        </p:nvGrpSpPr>
        <p:grpSpPr>
          <a:xfrm>
            <a:off x="499618" y="410891"/>
            <a:ext cx="11884858" cy="6627674"/>
            <a:chOff x="571344" y="614389"/>
            <a:chExt cx="11884858" cy="6627674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078744" y="4859841"/>
              <a:ext cx="2377458" cy="2382222"/>
            </a:xfrm>
            <a:prstGeom prst="rect">
              <a:avLst/>
            </a:prstGeom>
          </p:spPr>
        </p:pic>
      </p:grpSp>
      <p:pic>
        <p:nvPicPr>
          <p:cNvPr id="101" name="صورة 4">
            <a:extLst>
              <a:ext uri="{FF2B5EF4-FFF2-40B4-BE49-F238E27FC236}">
                <a16:creationId xmlns:a16="http://schemas.microsoft.com/office/drawing/2014/main" id="{3EA13F3F-4108-8D44-9E40-2D187EDA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978466"/>
            <a:ext cx="5899150" cy="52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BF20D24-101D-D542-893B-C67373D5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811" y="6445449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112</a:t>
            </a:fld>
            <a:endParaRPr lang="ar-SA" dirty="0"/>
          </a:p>
        </p:txBody>
      </p: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AE662E00-B262-7141-A1BA-43080E007F68}"/>
              </a:ext>
            </a:extLst>
          </p:cNvPr>
          <p:cNvSpPr/>
          <p:nvPr/>
        </p:nvSpPr>
        <p:spPr>
          <a:xfrm rot="385153">
            <a:off x="9785083" y="110705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التهيئة</a:t>
            </a:r>
          </a:p>
        </p:txBody>
      </p:sp>
    </p:spTree>
    <p:extLst>
      <p:ext uri="{BB962C8B-B14F-4D97-AF65-F5344CB8AC3E}">
        <p14:creationId xmlns:p14="http://schemas.microsoft.com/office/powerpoint/2010/main" val="351321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B6EC0C6-D20A-434A-896C-D45528A9628D}"/>
              </a:ext>
            </a:extLst>
          </p:cNvPr>
          <p:cNvGrpSpPr/>
          <p:nvPr/>
        </p:nvGrpSpPr>
        <p:grpSpPr>
          <a:xfrm>
            <a:off x="595595" y="533953"/>
            <a:ext cx="11884858" cy="6627673"/>
            <a:chOff x="571344" y="614389"/>
            <a:chExt cx="11884858" cy="6627673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931260" y="5714065"/>
              <a:ext cx="1524942" cy="1527997"/>
            </a:xfrm>
            <a:prstGeom prst="rect">
              <a:avLst/>
            </a:prstGeom>
          </p:spPr>
        </p:pic>
      </p:grpSp>
      <p:sp>
        <p:nvSpPr>
          <p:cNvPr id="101" name="Text Box 87">
            <a:extLst>
              <a:ext uri="{FF2B5EF4-FFF2-40B4-BE49-F238E27FC236}">
                <a16:creationId xmlns:a16="http://schemas.microsoft.com/office/drawing/2014/main" id="{90DD0058-8DC8-0E45-98CA-8464E70DE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786" y="1246181"/>
            <a:ext cx="54006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كلما تعمقت في المحيط زاد الضغط على الجسم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لكثرة الماء من فوقك ولزيادة الجاذبية الأرضية</a:t>
            </a:r>
            <a:endParaRPr lang="en-US" altLang="ar-SA" sz="2400" b="1" dirty="0"/>
          </a:p>
        </p:txBody>
      </p:sp>
      <p:pic>
        <p:nvPicPr>
          <p:cNvPr id="108" name="Picture 127">
            <a:extLst>
              <a:ext uri="{FF2B5EF4-FFF2-40B4-BE49-F238E27FC236}">
                <a16:creationId xmlns:a16="http://schemas.microsoft.com/office/drawing/2014/main" id="{4E92F2BC-CB69-0748-B94A-98A2CDBF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4" y="813675"/>
            <a:ext cx="3781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 Box 87">
            <a:extLst>
              <a:ext uri="{FF2B5EF4-FFF2-40B4-BE49-F238E27FC236}">
                <a16:creationId xmlns:a16="http://schemas.microsoft.com/office/drawing/2014/main" id="{584141E6-3D9F-1B4C-ACCD-72E2B6B0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824" y="2480733"/>
            <a:ext cx="4860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ماذا يحصل للضغط على جسمك أثناء الغوص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عميقا في المحيط ؟</a:t>
            </a: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71E38928-A049-354A-A2FC-4018BF3C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202" y="2940568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يزداد</a:t>
            </a:r>
            <a:endParaRPr lang="ar-SA" altLang="ar-SA" sz="2400" b="1" dirty="0"/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53E208C4-BE85-1E43-B9C5-515E129B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905" y="3501989"/>
            <a:ext cx="4860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هل يعتمد الضغط على العمق أم يعتمد العمق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على الضغط ؟</a:t>
            </a: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EFB13D06-5868-A148-ABE9-F923F5404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511" y="4193294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الضغط يعتمد على العمق</a:t>
            </a:r>
            <a:endParaRPr lang="ar-SA" altLang="ar-SA" sz="2400" b="1" dirty="0"/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6B6BB681-0C80-B844-B739-61E846329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744" y="4709237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ما المتغير التابع للآخر الضغط أم العمق ؟</a:t>
            </a: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075344A6-BAEC-464F-90B2-1AB3A41F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586" y="4582949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الضغط </a:t>
            </a:r>
            <a:endParaRPr lang="ar-SA" altLang="ar-SA" sz="2400" b="1" dirty="0"/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83F18E3D-13A1-824E-995F-8DF031769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627" y="5176429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ما المتغير المستقل الضغط أم العمق ؟</a:t>
            </a: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C02FF550-872C-644B-8A91-1BC7721E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296" y="5020428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العمق </a:t>
            </a:r>
            <a:endParaRPr lang="ar-SA" altLang="ar-SA" sz="2400" b="1" dirty="0"/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FCD56C7B-50F6-664F-B344-7E3ACEF4E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9823" y="5736955"/>
            <a:ext cx="161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تمثيل العلاقة :  </a:t>
            </a:r>
            <a:endParaRPr lang="ar-SA" altLang="ar-SA" sz="2400" b="1" dirty="0"/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C934E338-79CB-274E-B306-2F32F98B4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731" y="5664945"/>
            <a:ext cx="6986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يمكن تمثيل العلاقة التي تربط بين العمق والضغط الناتج بخط مستقيم  في المستوى الاحداثي</a:t>
            </a: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4DA343A1-1E03-FA4E-97C4-0D0EBCB8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4135" y="48406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صـ٥٠</a:t>
            </a:r>
            <a:endParaRPr lang="ar-SA" altLang="ar-SA" sz="24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FA35A48-AFF1-5141-B0F5-F9C2063A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3507" y="6382910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5036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123" y="914460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547605" y="559771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B6EC0C6-D20A-434A-896C-D45528A9628D}"/>
              </a:ext>
            </a:extLst>
          </p:cNvPr>
          <p:cNvGrpSpPr/>
          <p:nvPr/>
        </p:nvGrpSpPr>
        <p:grpSpPr>
          <a:xfrm>
            <a:off x="534512" y="574053"/>
            <a:ext cx="11359107" cy="6156932"/>
            <a:chOff x="571344" y="614389"/>
            <a:chExt cx="11359107" cy="6156932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57582" y="5495901"/>
              <a:ext cx="1272869" cy="1275420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Text Box 87">
            <a:extLst>
              <a:ext uri="{FF2B5EF4-FFF2-40B4-BE49-F238E27FC236}">
                <a16:creationId xmlns:a16="http://schemas.microsoft.com/office/drawing/2014/main" id="{EA4C286A-D1F9-2F42-97D5-33C42259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660" y="1355714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النظام</a:t>
            </a:r>
            <a:r>
              <a:rPr lang="ar-SA" altLang="ar-SA" sz="2400" b="1" dirty="0"/>
              <a:t> </a:t>
            </a:r>
            <a:r>
              <a:rPr lang="ar-SA" altLang="ar-SA" sz="2400" b="1" dirty="0">
                <a:solidFill>
                  <a:srgbClr val="FF0000"/>
                </a:solidFill>
              </a:rPr>
              <a:t>الإحداثي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pic>
        <p:nvPicPr>
          <p:cNvPr id="107" name="Picture 3">
            <a:extLst>
              <a:ext uri="{FF2B5EF4-FFF2-40B4-BE49-F238E27FC236}">
                <a16:creationId xmlns:a16="http://schemas.microsoft.com/office/drawing/2014/main" id="{6D46B056-BA5B-1341-BB0B-F63F711F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53" y="2314375"/>
            <a:ext cx="367188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 Box 87">
            <a:extLst>
              <a:ext uri="{FF2B5EF4-FFF2-40B4-BE49-F238E27FC236}">
                <a16:creationId xmlns:a16="http://schemas.microsoft.com/office/drawing/2014/main" id="{6943C7E3-2737-9947-B6CA-7738C079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588" y="2008322"/>
            <a:ext cx="44269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يتكون من تقاطع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خطي أعداد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هما المحور الأفقي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والمحور الرأسي </a:t>
            </a:r>
            <a:r>
              <a:rPr lang="ar-SA" altLang="ar-SA" sz="2400" b="1" dirty="0"/>
              <a:t>.</a:t>
            </a:r>
            <a:endParaRPr lang="en-US" altLang="ar-SA" sz="2400" b="1" dirty="0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AB454854-28E8-6442-B519-89CD1866D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19" y="1377572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النظام </a:t>
            </a:r>
            <a:r>
              <a:rPr lang="ar-SA" altLang="ar-SA" sz="2400" b="1" dirty="0">
                <a:solidFill>
                  <a:srgbClr val="FF0000"/>
                </a:solidFill>
              </a:rPr>
              <a:t>الإحداثي :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63674C29-B915-0D40-9EF9-19F008BA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803" y="4259062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( س ، ص )</a:t>
            </a:r>
            <a:endParaRPr lang="en-US" altLang="ar-SA" sz="2400" b="1"/>
          </a:p>
        </p:txBody>
      </p:sp>
      <p:sp>
        <p:nvSpPr>
          <p:cNvPr id="111" name="Text Box 7">
            <a:extLst>
              <a:ext uri="{FF2B5EF4-FFF2-40B4-BE49-F238E27FC236}">
                <a16:creationId xmlns:a16="http://schemas.microsoft.com/office/drawing/2014/main" id="{E7915F49-9BB9-944F-BA49-ECE8166E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003" y="2896987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( ٢ ، ٣ ) </a:t>
            </a: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CB1E1097-4C3F-1344-9249-3EEC71C19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394" y="4718010"/>
            <a:ext cx="2768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عددان يكتبان على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 الصورة (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، ص )</a:t>
            </a:r>
            <a:endParaRPr lang="en-US" altLang="ar-SA" sz="2400" b="1" dirty="0"/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40083D4F-5C51-F848-A14B-3E1DA451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951" y="4276756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الزوج</a:t>
            </a:r>
            <a:r>
              <a:rPr lang="ar-SA" altLang="ar-SA" sz="2400" b="1" dirty="0"/>
              <a:t> </a:t>
            </a:r>
            <a:r>
              <a:rPr lang="ar-SA" altLang="ar-SA" sz="2400" b="1" dirty="0">
                <a:solidFill>
                  <a:srgbClr val="FF0000"/>
                </a:solidFill>
              </a:rPr>
              <a:t>المرتب :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4" name="AutoShape 10">
            <a:extLst>
              <a:ext uri="{FF2B5EF4-FFF2-40B4-BE49-F238E27FC236}">
                <a16:creationId xmlns:a16="http://schemas.microsoft.com/office/drawing/2014/main" id="{3830A7BD-6CA4-DD4C-9597-567388C1C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03" y="2689025"/>
            <a:ext cx="1728788" cy="973137"/>
          </a:xfrm>
          <a:prstGeom prst="wedgeRoundRectCallout">
            <a:avLst>
              <a:gd name="adj1" fmla="val 128606"/>
              <a:gd name="adj2" fmla="val 9306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المحور الأفقي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</a:t>
            </a:r>
            <a:r>
              <a:rPr lang="ar-SA" altLang="ar-SA" sz="2400" b="1">
                <a:solidFill>
                  <a:srgbClr val="FF0000"/>
                </a:solidFill>
              </a:rPr>
              <a:t>محور س</a:t>
            </a:r>
            <a:r>
              <a:rPr lang="ar-SA" altLang="ar-SA" sz="2400" b="1"/>
              <a:t> )</a:t>
            </a:r>
            <a:endParaRPr lang="en-US" altLang="ar-SA" sz="2400" b="1"/>
          </a:p>
        </p:txBody>
      </p:sp>
      <p:sp>
        <p:nvSpPr>
          <p:cNvPr id="115" name="AutoShape 11">
            <a:extLst>
              <a:ext uri="{FF2B5EF4-FFF2-40B4-BE49-F238E27FC236}">
                <a16:creationId xmlns:a16="http://schemas.microsoft.com/office/drawing/2014/main" id="{AE13F597-61A2-784B-AA66-45FE10F9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541" y="1342825"/>
            <a:ext cx="1909762" cy="973137"/>
          </a:xfrm>
          <a:prstGeom prst="wedgeRoundRectCallout">
            <a:avLst>
              <a:gd name="adj1" fmla="val 94222"/>
              <a:gd name="adj2" fmla="val 15228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المحور الرأسي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( </a:t>
            </a:r>
            <a:r>
              <a:rPr lang="ar-SA" altLang="ar-SA" sz="2400" b="1">
                <a:solidFill>
                  <a:srgbClr val="FF0000"/>
                </a:solidFill>
              </a:rPr>
              <a:t>محور ص</a:t>
            </a:r>
            <a:r>
              <a:rPr lang="ar-SA" altLang="ar-SA" sz="2400" b="1"/>
              <a:t> )</a:t>
            </a:r>
            <a:endParaRPr lang="en-US" altLang="ar-SA" sz="2400" b="1"/>
          </a:p>
        </p:txBody>
      </p:sp>
      <p:sp>
        <p:nvSpPr>
          <p:cNvPr id="116" name="AutoShape 12">
            <a:extLst>
              <a:ext uri="{FF2B5EF4-FFF2-40B4-BE49-F238E27FC236}">
                <a16:creationId xmlns:a16="http://schemas.microsoft.com/office/drawing/2014/main" id="{A6E9993C-9FC1-1840-A7A6-B7297306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391" y="1379337"/>
            <a:ext cx="1728787" cy="1404938"/>
          </a:xfrm>
          <a:prstGeom prst="wedgeRoundRectCallout">
            <a:avLst>
              <a:gd name="adj1" fmla="val -118778"/>
              <a:gd name="adj2" fmla="val 6175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نقطة وهي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عبارة عن </a:t>
            </a:r>
            <a:r>
              <a:rPr lang="ar-SA" altLang="ar-SA" sz="2400" b="1" dirty="0">
                <a:solidFill>
                  <a:srgbClr val="FF0000"/>
                </a:solidFill>
              </a:rPr>
              <a:t>زوج مرتب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7" name="AutoShape 13">
            <a:extLst>
              <a:ext uri="{FF2B5EF4-FFF2-40B4-BE49-F238E27FC236}">
                <a16:creationId xmlns:a16="http://schemas.microsoft.com/office/drawing/2014/main" id="{CF6F66A4-867D-8643-AD36-ED5138CE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091" y="3143050"/>
            <a:ext cx="1728787" cy="576262"/>
          </a:xfrm>
          <a:prstGeom prst="wedgeRoundRectCallout">
            <a:avLst>
              <a:gd name="adj1" fmla="val -20708"/>
              <a:gd name="adj2" fmla="val 15578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زوج مرتب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8" name="AutoShape 14">
            <a:extLst>
              <a:ext uri="{FF2B5EF4-FFF2-40B4-BE49-F238E27FC236}">
                <a16:creationId xmlns:a16="http://schemas.microsoft.com/office/drawing/2014/main" id="{9ACB45B4-8BD5-5148-8AEE-0C7184DB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628" y="5087737"/>
            <a:ext cx="1620838" cy="576263"/>
          </a:xfrm>
          <a:prstGeom prst="wedgeRoundRectCallout">
            <a:avLst>
              <a:gd name="adj1" fmla="val -20815"/>
              <a:gd name="adj2" fmla="val -12575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احداثي سيني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9" name="AutoShape 15">
            <a:extLst>
              <a:ext uri="{FF2B5EF4-FFF2-40B4-BE49-F238E27FC236}">
                <a16:creationId xmlns:a16="http://schemas.microsoft.com/office/drawing/2014/main" id="{557B3DA2-790F-284D-8EB0-C7A004EA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716" y="5087737"/>
            <a:ext cx="1728787" cy="576263"/>
          </a:xfrm>
          <a:prstGeom prst="wedgeRoundRectCallout">
            <a:avLst>
              <a:gd name="adj1" fmla="val 49356"/>
              <a:gd name="adj2" fmla="val -1282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احداثي صادي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06EA8DA-C973-6343-92D9-34EFE1FF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947" y="6383530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972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384680" y="364450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943006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0">
            <a:extLst>
              <a:ext uri="{FF2B5EF4-FFF2-40B4-BE49-F238E27FC236}">
                <a16:creationId xmlns:a16="http://schemas.microsoft.com/office/drawing/2014/main" id="{243AE669-87A6-1D4E-B140-E588A08B5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954" y="1271351"/>
            <a:ext cx="8980133" cy="10795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2400" b="1" dirty="0">
                <a:solidFill>
                  <a:srgbClr val="00B050"/>
                </a:solidFill>
              </a:rPr>
              <a:t>(١) الزوج المرتب  </a:t>
            </a:r>
            <a:r>
              <a:rPr lang="ar-SA" altLang="ar-SA" sz="2400" b="1" dirty="0"/>
              <a:t>( ٢ ، ٥ ) ، ( ــ ٢ ، ٣ ) ، ( ٥ ، ــ ٢ ) ، ( ــ ١ ، ــ ٢ )</a:t>
            </a:r>
          </a:p>
        </p:txBody>
      </p:sp>
      <p:pic>
        <p:nvPicPr>
          <p:cNvPr id="107" name="Picture 80">
            <a:extLst>
              <a:ext uri="{FF2B5EF4-FFF2-40B4-BE49-F238E27FC236}">
                <a16:creationId xmlns:a16="http://schemas.microsoft.com/office/drawing/2014/main" id="{91988277-7276-FC48-B0A2-30D8E25C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3" y="2719506"/>
            <a:ext cx="14097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81">
            <a:extLst>
              <a:ext uri="{FF2B5EF4-FFF2-40B4-BE49-F238E27FC236}">
                <a16:creationId xmlns:a16="http://schemas.microsoft.com/office/drawing/2014/main" id="{1526E95A-ABCE-C24B-B765-B78C7FB8E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38" y="2648068"/>
            <a:ext cx="29527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82">
            <a:extLst>
              <a:ext uri="{FF2B5EF4-FFF2-40B4-BE49-F238E27FC236}">
                <a16:creationId xmlns:a16="http://schemas.microsoft.com/office/drawing/2014/main" id="{8C690B52-7298-8243-A273-113BFC44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76" y="3116381"/>
            <a:ext cx="23606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 Box 87">
            <a:extLst>
              <a:ext uri="{FF2B5EF4-FFF2-40B4-BE49-F238E27FC236}">
                <a16:creationId xmlns:a16="http://schemas.microsoft.com/office/drawing/2014/main" id="{9B43AAAA-632C-B94B-8B47-9749A2253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413" y="2173406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(٢)الجدول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9B1EC2A6-8012-CB46-A557-5E3893A0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876" y="2086093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(٣) بيانيا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E71FAED6-CF66-4547-AFC2-986A6CCE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763" y="2086093"/>
            <a:ext cx="229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(٤)المخطط السهمي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62377040-912C-A748-BDE5-1D171CDCE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351" y="5681781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المجال</a:t>
            </a:r>
            <a:r>
              <a:rPr lang="ar-SA" altLang="ar-SA" sz="2400" b="1" dirty="0">
                <a:solidFill>
                  <a:srgbClr val="011893"/>
                </a:solidFill>
              </a:rPr>
              <a:t> =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307F8A11-33DB-B54E-A1C7-221A2412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726" y="5681781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{ ٢ ، ــ ٢ ، ٥ ، ــ ١ }</a:t>
            </a:r>
            <a:endParaRPr lang="en-US" altLang="ar-SA" sz="2400" b="1"/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06A97562-9DAC-F849-95C7-D9602DEED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352" y="6148910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المدى =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7AFF71F0-4546-7342-B93B-AE314F22A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069" y="608999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{ ٥ ، ٣ ، ــ ٢ }</a:t>
            </a:r>
            <a:endParaRPr lang="en-US" altLang="ar-SA" sz="2400" b="1" dirty="0"/>
          </a:p>
        </p:txBody>
      </p:sp>
      <p:sp>
        <p:nvSpPr>
          <p:cNvPr id="117" name="Text Box 58">
            <a:extLst>
              <a:ext uri="{FF2B5EF4-FFF2-40B4-BE49-F238E27FC236}">
                <a16:creationId xmlns:a16="http://schemas.microsoft.com/office/drawing/2014/main" id="{9987EB11-D219-EE42-95F3-DECE494A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08" y="1066077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طرق تمثيل العلاقة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18F03739-6049-D24B-B7FA-CA2815346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004" y="1069643"/>
            <a:ext cx="1614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صـ٥١</a:t>
            </a:r>
          </a:p>
        </p:txBody>
      </p:sp>
      <p:sp>
        <p:nvSpPr>
          <p:cNvPr id="119" name="سهم بشكل U 118">
            <a:extLst>
              <a:ext uri="{FF2B5EF4-FFF2-40B4-BE49-F238E27FC236}">
                <a16:creationId xmlns:a16="http://schemas.microsoft.com/office/drawing/2014/main" id="{DC1A97B8-4039-2041-A03C-80E78EEE774F}"/>
              </a:ext>
            </a:extLst>
          </p:cNvPr>
          <p:cNvSpPr/>
          <p:nvPr/>
        </p:nvSpPr>
        <p:spPr>
          <a:xfrm rot="16200000" flipV="1">
            <a:off x="9091682" y="4353837"/>
            <a:ext cx="2879725" cy="21431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20" name="سهم بشكل U 119">
            <a:extLst>
              <a:ext uri="{FF2B5EF4-FFF2-40B4-BE49-F238E27FC236}">
                <a16:creationId xmlns:a16="http://schemas.microsoft.com/office/drawing/2014/main" id="{07F25F21-6567-CB4F-919B-74DACD33B847}"/>
              </a:ext>
            </a:extLst>
          </p:cNvPr>
          <p:cNvSpPr/>
          <p:nvPr/>
        </p:nvSpPr>
        <p:spPr>
          <a:xfrm rot="16200000" flipV="1">
            <a:off x="7992778" y="4547927"/>
            <a:ext cx="3186881" cy="32378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AB8B7319-53AC-154D-A47A-69C32940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65" y="1063696"/>
            <a:ext cx="50609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chemeClr val="accent1">
                    <a:lumMod val="25000"/>
                  </a:schemeClr>
                </a:solidFill>
              </a:rPr>
              <a:t>يوضح كيف ترتبط عناصر </a:t>
            </a:r>
            <a:r>
              <a:rPr lang="ar-SA" altLang="ar-SA" sz="2400" b="1" dirty="0" err="1">
                <a:solidFill>
                  <a:schemeClr val="accent1">
                    <a:lumMod val="25000"/>
                  </a:schemeClr>
                </a:solidFill>
              </a:rPr>
              <a:t>س</a:t>
            </a:r>
            <a:r>
              <a:rPr lang="ar-SA" altLang="ar-SA" sz="2400" b="1" dirty="0">
                <a:solidFill>
                  <a:schemeClr val="accent1">
                    <a:lumMod val="25000"/>
                  </a:schemeClr>
                </a:solidFill>
              </a:rPr>
              <a:t> مع عناصر  ص</a:t>
            </a:r>
            <a:endParaRPr lang="en-US" altLang="ar-SA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6ECC941E-0CAC-2E43-8C0D-89A3D17ED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001" y="400379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٠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5" name="حبر 124">
                <a:extLst>
                  <a:ext uri="{FF2B5EF4-FFF2-40B4-BE49-F238E27FC236}">
                    <a16:creationId xmlns:a16="http://schemas.microsoft.com/office/drawing/2014/main" id="{2E9F2CD2-38F1-FC41-BDA4-D3C347E151E9}"/>
                  </a:ext>
                </a:extLst>
              </p14:cNvPr>
              <p14:cNvContentPartPr/>
              <p14:nvPr/>
            </p14:nvContentPartPr>
            <p14:xfrm>
              <a:off x="6443168" y="4767813"/>
              <a:ext cx="1425600" cy="45000"/>
            </p14:xfrm>
          </p:contentPart>
        </mc:Choice>
        <mc:Fallback xmlns="">
          <p:pic>
            <p:nvPicPr>
              <p:cNvPr id="125" name="حبر 124">
                <a:extLst>
                  <a:ext uri="{FF2B5EF4-FFF2-40B4-BE49-F238E27FC236}">
                    <a16:creationId xmlns:a16="http://schemas.microsoft.com/office/drawing/2014/main" id="{2E9F2CD2-38F1-FC41-BDA4-D3C347E151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33808" y="4758453"/>
                <a:ext cx="1444320" cy="637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D24073E9-9E63-DE43-81E8-0B3205CE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648" y="639250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959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21" grpId="0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20986E4F-1DB1-1942-9621-30B3A6845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074" y="749042"/>
            <a:ext cx="7777162" cy="913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2400" b="1" dirty="0"/>
              <a:t>مثل العلاقة { ( ٤ ، </a:t>
            </a: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ــ ٣ </a:t>
            </a:r>
            <a:r>
              <a:rPr lang="ar-SA" altLang="ar-SA" sz="2400" b="1" dirty="0"/>
              <a:t>) ، ( ٣ ، </a:t>
            </a: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٢</a:t>
            </a:r>
            <a:r>
              <a:rPr lang="ar-SA" altLang="ar-SA" sz="2400" b="1" dirty="0"/>
              <a:t> ) ، ( ــ ٤ ، </a:t>
            </a: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١</a:t>
            </a:r>
            <a:r>
              <a:rPr lang="ar-SA" altLang="ar-SA" sz="2400" b="1" dirty="0"/>
              <a:t> ) ، (  ٠ ، </a:t>
            </a: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ــ ٣ </a:t>
            </a:r>
            <a:r>
              <a:rPr lang="ar-SA" altLang="ar-SA" sz="2400" b="1" dirty="0"/>
              <a:t>) }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2400" b="1" dirty="0"/>
              <a:t>بجدول وبيانيا وبمخطط سهمي . ثم اكتب مجال العلاقة ومداها .</a:t>
            </a:r>
            <a:endParaRPr lang="en-US" altLang="ar-SA" sz="2400" b="1" dirty="0"/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E1090DB9-02D9-064E-9D22-7CA10AE71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399" y="1770624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الجدول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08" name="Text Box 87">
            <a:extLst>
              <a:ext uri="{FF2B5EF4-FFF2-40B4-BE49-F238E27FC236}">
                <a16:creationId xmlns:a16="http://schemas.microsoft.com/office/drawing/2014/main" id="{C33C3F93-7A42-3A40-9CBF-5A6956879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599" y="1773799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بيانيا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8BBFE42E-A678-D94F-8DDE-0BDEF5477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24" y="1773799"/>
            <a:ext cx="180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المخطط السهمي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8F67B140-A87C-6A48-94AD-D6F8BECD5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586" y="5526649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المجال</a:t>
            </a:r>
            <a:r>
              <a:rPr lang="ar-SA" altLang="ar-SA" sz="2400" b="1" dirty="0">
                <a:solidFill>
                  <a:schemeClr val="accent2"/>
                </a:solidFill>
              </a:rPr>
              <a:t> =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AF471668-B78F-9D4C-B63A-43B7DE60E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424" y="5526649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{ ٤ ، ٣ ، ــ ٤ ، ٠}</a:t>
            </a:r>
            <a:endParaRPr lang="en-US" altLang="ar-SA" sz="2400" b="1"/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A2835756-EBDF-9F48-8B27-C6273624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574" y="6210862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المدى =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EB6BE09E-C75E-3848-BAE9-43B80FB80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186" y="6175937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{ ــ ٣ ، ٢ ، ١ }</a:t>
            </a:r>
            <a:endParaRPr lang="en-US" altLang="ar-SA" sz="2400" b="1"/>
          </a:p>
        </p:txBody>
      </p:sp>
      <p:graphicFrame>
        <p:nvGraphicFramePr>
          <p:cNvPr id="115" name="Group 52">
            <a:extLst>
              <a:ext uri="{FF2B5EF4-FFF2-40B4-BE49-F238E27FC236}">
                <a16:creationId xmlns:a16="http://schemas.microsoft.com/office/drawing/2014/main" id="{F1BF2638-ADF8-3049-ABB0-274D9FBE8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5784"/>
              </p:ext>
            </p:extLst>
          </p:nvPr>
        </p:nvGraphicFramePr>
        <p:xfrm>
          <a:off x="8681036" y="2383399"/>
          <a:ext cx="1930400" cy="2916239"/>
        </p:xfrm>
        <a:graphic>
          <a:graphicData uri="http://schemas.openxmlformats.org/drawingml/2006/table">
            <a:tbl>
              <a:tblPr rtl="1"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6" name="Text Box 87">
            <a:extLst>
              <a:ext uri="{FF2B5EF4-FFF2-40B4-BE49-F238E27FC236}">
                <a16:creationId xmlns:a16="http://schemas.microsoft.com/office/drawing/2014/main" id="{B47C885D-770C-6448-8A43-6E6866BA6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049" y="3031099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</a:t>
            </a:r>
            <a:endParaRPr lang="en-US" altLang="ar-SA" sz="2400" b="1"/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3EB6A79F-265E-E342-A8DE-D7DD4F5EF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424" y="3031099"/>
            <a:ext cx="6127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ــ ٣</a:t>
            </a:r>
            <a:endParaRPr lang="en-US" alt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365D9AE8-157D-404F-8CC6-BDBF622D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636" y="361847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</a:t>
            </a:r>
            <a:endParaRPr lang="en-US" altLang="ar-SA" sz="2400" b="1"/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FF1D4E61-D9C0-A049-B37B-ED2ECE41D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011" y="3618474"/>
            <a:ext cx="6127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٢</a:t>
            </a:r>
            <a:endParaRPr lang="en-US" alt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1140E697-7B15-6840-B901-DDCE3020A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049" y="4218549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٤</a:t>
            </a:r>
            <a:endParaRPr lang="en-US" altLang="ar-SA" sz="2400" b="1"/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7F7E1628-7BD5-6B41-AF3A-B3F055F4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424" y="4218549"/>
            <a:ext cx="6127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١</a:t>
            </a:r>
            <a:endParaRPr lang="en-US" alt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4CC7B704-3414-054C-B40D-AAA63F782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049" y="4769412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٠</a:t>
            </a:r>
            <a:endParaRPr lang="en-US" altLang="ar-SA" sz="2400" b="1"/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A7B27575-736C-7A49-AD26-BA4B553B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424" y="4769412"/>
            <a:ext cx="6127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ــ ٣</a:t>
            </a:r>
            <a:endParaRPr lang="en-US" alt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4" name="Picture 61">
            <a:extLst>
              <a:ext uri="{FF2B5EF4-FFF2-40B4-BE49-F238E27FC236}">
                <a16:creationId xmlns:a16="http://schemas.microsoft.com/office/drawing/2014/main" id="{73429FA6-CA32-4344-A3FC-0CB283A7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11" y="2346887"/>
            <a:ext cx="28082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 Box 87">
            <a:extLst>
              <a:ext uri="{FF2B5EF4-FFF2-40B4-BE49-F238E27FC236}">
                <a16:creationId xmlns:a16="http://schemas.microsoft.com/office/drawing/2014/main" id="{2D7262AF-E8BC-0543-B233-06362FB05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736" y="4424924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58FB27DF-45AB-4340-915C-B60B45282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324" y="3059674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49580889-63DE-DB48-9C10-C1F965C8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899" y="3340662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7FEC5E62-80F4-C142-ABF9-5B08C2984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024" y="4413812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grpSp>
        <p:nvGrpSpPr>
          <p:cNvPr id="129" name="Group 85">
            <a:extLst>
              <a:ext uri="{FF2B5EF4-FFF2-40B4-BE49-F238E27FC236}">
                <a16:creationId xmlns:a16="http://schemas.microsoft.com/office/drawing/2014/main" id="{868C386F-6B7D-0242-B2D6-8193BD34824B}"/>
              </a:ext>
            </a:extLst>
          </p:cNvPr>
          <p:cNvGrpSpPr>
            <a:grpSpLocks/>
          </p:cNvGrpSpPr>
          <p:nvPr/>
        </p:nvGrpSpPr>
        <p:grpSpPr bwMode="auto">
          <a:xfrm>
            <a:off x="2308811" y="2346887"/>
            <a:ext cx="2678113" cy="2952750"/>
            <a:chOff x="272" y="1593"/>
            <a:chExt cx="1687" cy="1860"/>
          </a:xfrm>
        </p:grpSpPr>
        <p:sp>
          <p:nvSpPr>
            <p:cNvPr id="130" name="AutoShape 66">
              <a:extLst>
                <a:ext uri="{FF2B5EF4-FFF2-40B4-BE49-F238E27FC236}">
                  <a16:creationId xmlns:a16="http://schemas.microsoft.com/office/drawing/2014/main" id="{45695D3A-473E-2140-A543-81F6EEAD1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593"/>
              <a:ext cx="576" cy="18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31" name="AutoShape 67">
              <a:extLst>
                <a:ext uri="{FF2B5EF4-FFF2-40B4-BE49-F238E27FC236}">
                  <a16:creationId xmlns:a16="http://schemas.microsoft.com/office/drawing/2014/main" id="{D25227CD-C3DB-3D4B-B842-8402CE721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593"/>
              <a:ext cx="576" cy="18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32" name="Text Box 87">
            <a:extLst>
              <a:ext uri="{FF2B5EF4-FFF2-40B4-BE49-F238E27FC236}">
                <a16:creationId xmlns:a16="http://schemas.microsoft.com/office/drawing/2014/main" id="{2FE72F17-A91D-D34E-83A0-603755B0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036" y="2599299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</a:t>
            </a:r>
            <a:endParaRPr lang="en-US" altLang="ar-SA" sz="2400" b="1"/>
          </a:p>
        </p:txBody>
      </p:sp>
      <p:sp>
        <p:nvSpPr>
          <p:cNvPr id="133" name="Text Box 87">
            <a:extLst>
              <a:ext uri="{FF2B5EF4-FFF2-40B4-BE49-F238E27FC236}">
                <a16:creationId xmlns:a16="http://schemas.microsoft.com/office/drawing/2014/main" id="{61406A2A-5492-0445-9FD1-D8BB60029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036" y="329462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</a:t>
            </a:r>
            <a:endParaRPr lang="en-US" altLang="ar-SA" sz="2400" b="1"/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4EB1B023-96BA-D743-BC4B-3F96B719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399" y="396772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٤</a:t>
            </a:r>
            <a:endParaRPr lang="en-US" altLang="ar-SA" sz="2400" b="1"/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6B92FF0E-51EC-FC48-A241-BA1B32DD8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036" y="4617012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٠</a:t>
            </a:r>
            <a:endParaRPr lang="en-US" altLang="ar-SA" sz="2400" b="1"/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140F7849-E6C8-3B49-8D93-ABF62105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274" y="291997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٣</a:t>
            </a:r>
            <a:endParaRPr lang="en-US" altLang="ar-SA" sz="2400" b="1"/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D87B137A-47C5-5240-9EC5-4CA45C08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324" y="3615299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</a:t>
            </a:r>
            <a:endParaRPr lang="en-US" altLang="ar-SA" sz="2400" b="1"/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6E2828CD-EB5C-024B-9312-04893E24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324" y="4288399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</a:t>
            </a:r>
            <a:endParaRPr lang="en-US" altLang="ar-SA" sz="2400" b="1"/>
          </a:p>
        </p:txBody>
      </p:sp>
      <p:sp>
        <p:nvSpPr>
          <p:cNvPr id="139" name="Line 86">
            <a:extLst>
              <a:ext uri="{FF2B5EF4-FFF2-40B4-BE49-F238E27FC236}">
                <a16:creationId xmlns:a16="http://schemas.microsoft.com/office/drawing/2014/main" id="{CF9848C8-6359-104F-B8C0-9E3A3E5BBD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3024" y="2851712"/>
            <a:ext cx="1368425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0" name="Line 87">
            <a:extLst>
              <a:ext uri="{FF2B5EF4-FFF2-40B4-BE49-F238E27FC236}">
                <a16:creationId xmlns:a16="http://schemas.microsoft.com/office/drawing/2014/main" id="{E867BEA3-D80B-6246-8720-09C3F6629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9999" y="3534337"/>
            <a:ext cx="1368425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1" name="Line 88">
            <a:extLst>
              <a:ext uri="{FF2B5EF4-FFF2-40B4-BE49-F238E27FC236}">
                <a16:creationId xmlns:a16="http://schemas.microsoft.com/office/drawing/2014/main" id="{6C06A065-5845-C34E-8160-AB162A1169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9999" y="4183624"/>
            <a:ext cx="13684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2" name="Line 89">
            <a:extLst>
              <a:ext uri="{FF2B5EF4-FFF2-40B4-BE49-F238E27FC236}">
                <a16:creationId xmlns:a16="http://schemas.microsoft.com/office/drawing/2014/main" id="{D372C9CB-8785-5F40-91F8-780EA66ED8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0799" y="3261287"/>
            <a:ext cx="1404937" cy="1512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" name="Text Box 87">
            <a:extLst>
              <a:ext uri="{FF2B5EF4-FFF2-40B4-BE49-F238E27FC236}">
                <a16:creationId xmlns:a16="http://schemas.microsoft.com/office/drawing/2014/main" id="{C87EEC72-32CE-2C47-B6E2-78816CA6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986" y="5442512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المجال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44" name="Text Box 87">
            <a:extLst>
              <a:ext uri="{FF2B5EF4-FFF2-40B4-BE49-F238E27FC236}">
                <a16:creationId xmlns:a16="http://schemas.microsoft.com/office/drawing/2014/main" id="{89710FEA-AB7A-9646-8184-20AB58DA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349" y="5442512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المدى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45" name="Text Box 87">
            <a:extLst>
              <a:ext uri="{FF2B5EF4-FFF2-40B4-BE49-F238E27FC236}">
                <a16:creationId xmlns:a16="http://schemas.microsoft.com/office/drawing/2014/main" id="{82A4EDDE-F3C6-634C-8107-9C5B28592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30" y="1238801"/>
            <a:ext cx="161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صـ٥١</a:t>
            </a:r>
          </a:p>
        </p:txBody>
      </p:sp>
      <p:sp>
        <p:nvSpPr>
          <p:cNvPr id="146" name="سهم بشكل U 145">
            <a:extLst>
              <a:ext uri="{FF2B5EF4-FFF2-40B4-BE49-F238E27FC236}">
                <a16:creationId xmlns:a16="http://schemas.microsoft.com/office/drawing/2014/main" id="{457C1025-3004-6341-9AC4-097997529EC2}"/>
              </a:ext>
            </a:extLst>
          </p:cNvPr>
          <p:cNvSpPr/>
          <p:nvPr/>
        </p:nvSpPr>
        <p:spPr>
          <a:xfrm rot="16200000" flipV="1">
            <a:off x="9158874" y="4010587"/>
            <a:ext cx="2987675" cy="27622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47" name="سهم بشكل U 146">
            <a:extLst>
              <a:ext uri="{FF2B5EF4-FFF2-40B4-BE49-F238E27FC236}">
                <a16:creationId xmlns:a16="http://schemas.microsoft.com/office/drawing/2014/main" id="{99C2C139-7667-174C-A987-7A48E81F31C7}"/>
              </a:ext>
            </a:extLst>
          </p:cNvPr>
          <p:cNvSpPr/>
          <p:nvPr/>
        </p:nvSpPr>
        <p:spPr>
          <a:xfrm rot="16200000" flipV="1">
            <a:off x="7587249" y="4369362"/>
            <a:ext cx="3971925" cy="20002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48" name="Text Box 87">
            <a:extLst>
              <a:ext uri="{FF2B5EF4-FFF2-40B4-BE49-F238E27FC236}">
                <a16:creationId xmlns:a16="http://schemas.microsoft.com/office/drawing/2014/main" id="{9CEA9EBD-4BCE-0048-AE54-950596B3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599" y="3564499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٠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2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B1B16032-5935-0C46-AAA0-3CC2FBA12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14388" y="-176232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AECD9307-8DAE-1046-ADD2-E52C0152B3BE}"/>
              </a:ext>
            </a:extLst>
          </p:cNvPr>
          <p:cNvSpPr/>
          <p:nvPr/>
        </p:nvSpPr>
        <p:spPr>
          <a:xfrm rot="385153">
            <a:off x="10295228" y="86804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B12B1101-973B-FE4A-B916-602816C8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800" y="634071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804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5" grpId="0"/>
      <p:bldP spid="126" grpId="0"/>
      <p:bldP spid="127" grpId="0"/>
      <p:bldP spid="128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43" grpId="0"/>
      <p:bldP spid="144" grpId="0"/>
      <p:bldP spid="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426090" y="348916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9EF7393-CD0D-4049-BD2A-F1592BEF91C9}"/>
              </a:ext>
            </a:extLst>
          </p:cNvPr>
          <p:cNvGrpSpPr/>
          <p:nvPr/>
        </p:nvGrpSpPr>
        <p:grpSpPr>
          <a:xfrm>
            <a:off x="426091" y="348915"/>
            <a:ext cx="11779425" cy="6653378"/>
            <a:chOff x="426091" y="348915"/>
            <a:chExt cx="11779425" cy="6653378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426091" y="348915"/>
              <a:ext cx="11266292" cy="601481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58BE223-635F-2D47-B57F-9FC55F8B9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0664007" y="5457695"/>
              <a:ext cx="1541509" cy="1544598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74FB4768-E47D-3646-BCAC-4722BBCAE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06" y="675819"/>
            <a:ext cx="7777162" cy="994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مثل العلاقة { ( ٤ ، ٣ ) ، ( ــ ٢ ، ٢ ) ، ( ٥ ، ــ ٦ )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بجدول وبيانيا وبمخطط سهمي . ثم اكتب مجال العلاقة ومداها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E31E1BC4-A35C-1D4B-BA14-783C53F6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931" y="1778685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الجدول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08" name="Text Box 87">
            <a:extLst>
              <a:ext uri="{FF2B5EF4-FFF2-40B4-BE49-F238E27FC236}">
                <a16:creationId xmlns:a16="http://schemas.microsoft.com/office/drawing/2014/main" id="{189E176B-D03E-7243-9DC5-75C66D5E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131" y="1781860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بيانيا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CFCF9B53-C0A5-AB41-AFAC-1EC8A448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556" y="1781860"/>
            <a:ext cx="180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المخطط السهمي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A1B373BE-B39A-434C-BBD2-EFF25593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118" y="5534710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المجال =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13E8E2E6-D8FF-8549-9A57-5CDD68A27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956" y="5534710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{ ٤ ، ــ ٢ ، ٥ }</a:t>
            </a:r>
            <a:endParaRPr lang="en-US" altLang="ar-SA" sz="2400" b="1"/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704A4183-FD74-2848-BAB1-6099F5B54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943" y="6039535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المدى</a:t>
            </a:r>
            <a:r>
              <a:rPr lang="ar-SA" altLang="ar-SA" sz="2400" b="1" dirty="0">
                <a:solidFill>
                  <a:schemeClr val="accent2"/>
                </a:solidFill>
              </a:rPr>
              <a:t> =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DCB1300E-A49D-4F4D-A919-27A22D2DE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906" y="6061760"/>
            <a:ext cx="226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{ ٣ ، ٢ ، ــ ٦ }</a:t>
            </a:r>
            <a:endParaRPr lang="en-US" altLang="ar-SA" sz="2400" b="1"/>
          </a:p>
        </p:txBody>
      </p:sp>
      <p:graphicFrame>
        <p:nvGraphicFramePr>
          <p:cNvPr id="114" name="Group 61">
            <a:extLst>
              <a:ext uri="{FF2B5EF4-FFF2-40B4-BE49-F238E27FC236}">
                <a16:creationId xmlns:a16="http://schemas.microsoft.com/office/drawing/2014/main" id="{16CBF1EC-DCBA-CD48-A506-5DEC1572E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49757"/>
              </p:ext>
            </p:extLst>
          </p:nvPr>
        </p:nvGraphicFramePr>
        <p:xfrm>
          <a:off x="8497568" y="2391460"/>
          <a:ext cx="1930400" cy="2333626"/>
        </p:xfrm>
        <a:graphic>
          <a:graphicData uri="http://schemas.openxmlformats.org/drawingml/2006/table">
            <a:tbl>
              <a:tblPr rtl="1"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5" name="Text Box 87">
            <a:extLst>
              <a:ext uri="{FF2B5EF4-FFF2-40B4-BE49-F238E27FC236}">
                <a16:creationId xmlns:a16="http://schemas.microsoft.com/office/drawing/2014/main" id="{E92D2EE7-D678-B346-A637-C1056031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581" y="303916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</a:t>
            </a:r>
            <a:endParaRPr lang="en-US" altLang="ar-SA" sz="2400" b="1"/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017B8DEB-5908-F34B-B556-D30A71F78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956" y="303916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</a:t>
            </a:r>
            <a:endParaRPr lang="en-US" altLang="ar-SA" sz="2400" b="1"/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104B4229-479F-BF43-8FF2-B6750E6A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168" y="362653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٢</a:t>
            </a:r>
            <a:endParaRPr lang="en-US" altLang="ar-SA" sz="2400" b="1"/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DFEC06A1-006E-9C47-998A-87B3ECAD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543" y="362653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</a:t>
            </a:r>
            <a:endParaRPr lang="en-US" altLang="ar-SA" sz="2400" b="1"/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D9843F19-E718-B74B-80FF-F7FD728EC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581" y="422661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٥</a:t>
            </a:r>
            <a:endParaRPr lang="en-US" altLang="ar-SA" sz="2400" b="1"/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779CFBCC-9CC5-624C-AE97-11B455AF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956" y="422661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٦</a:t>
            </a:r>
            <a:endParaRPr lang="en-US" altLang="ar-SA" sz="2400" b="1"/>
          </a:p>
        </p:txBody>
      </p:sp>
      <p:grpSp>
        <p:nvGrpSpPr>
          <p:cNvPr id="121" name="Group 44">
            <a:extLst>
              <a:ext uri="{FF2B5EF4-FFF2-40B4-BE49-F238E27FC236}">
                <a16:creationId xmlns:a16="http://schemas.microsoft.com/office/drawing/2014/main" id="{E25FB572-402D-424E-8B03-F87F9133CA47}"/>
              </a:ext>
            </a:extLst>
          </p:cNvPr>
          <p:cNvGrpSpPr>
            <a:grpSpLocks/>
          </p:cNvGrpSpPr>
          <p:nvPr/>
        </p:nvGrpSpPr>
        <p:grpSpPr bwMode="auto">
          <a:xfrm>
            <a:off x="2125343" y="2354948"/>
            <a:ext cx="2678113" cy="2952750"/>
            <a:chOff x="272" y="1593"/>
            <a:chExt cx="1687" cy="1860"/>
          </a:xfrm>
        </p:grpSpPr>
        <p:sp>
          <p:nvSpPr>
            <p:cNvPr id="122" name="AutoShape 45">
              <a:extLst>
                <a:ext uri="{FF2B5EF4-FFF2-40B4-BE49-F238E27FC236}">
                  <a16:creationId xmlns:a16="http://schemas.microsoft.com/office/drawing/2014/main" id="{DE209E09-BEE2-DC4A-82E5-28A87887A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593"/>
              <a:ext cx="576" cy="18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3" name="AutoShape 46">
              <a:extLst>
                <a:ext uri="{FF2B5EF4-FFF2-40B4-BE49-F238E27FC236}">
                  <a16:creationId xmlns:a16="http://schemas.microsoft.com/office/drawing/2014/main" id="{E2AB8732-7818-644B-9A88-9D26741E5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593"/>
              <a:ext cx="576" cy="18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24" name="Text Box 87">
            <a:extLst>
              <a:ext uri="{FF2B5EF4-FFF2-40B4-BE49-F238E27FC236}">
                <a16:creationId xmlns:a16="http://schemas.microsoft.com/office/drawing/2014/main" id="{A5D53D15-230D-974C-A4B0-26809092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568" y="286929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</a:t>
            </a:r>
            <a:endParaRPr lang="en-US" altLang="ar-SA" sz="2400" b="1"/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7AAC0719-E38A-0A43-8CDC-43FB24DC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931" y="355351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٢</a:t>
            </a:r>
            <a:endParaRPr lang="en-US" altLang="ar-SA" sz="2400" b="1"/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6BFFA004-3488-044C-BA8D-2BDBAE51F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568" y="429963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٥</a:t>
            </a:r>
            <a:endParaRPr lang="en-US" altLang="ar-SA" sz="2400" b="1"/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E59A9F87-BD8F-5345-A2E0-815280E6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806" y="292803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</a:t>
            </a:r>
            <a:endParaRPr lang="en-US" altLang="ar-SA" sz="2400" b="1"/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D85D6769-20A9-2C42-A513-CECFB0BD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856" y="362336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</a:t>
            </a:r>
            <a:endParaRPr lang="en-US" altLang="ar-SA" sz="2400" b="1"/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2FA12306-A5F3-944F-B12B-C19D0172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856" y="429646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٦</a:t>
            </a:r>
            <a:endParaRPr lang="en-US" altLang="ar-SA" sz="2400" b="1"/>
          </a:p>
        </p:txBody>
      </p:sp>
      <p:sp>
        <p:nvSpPr>
          <p:cNvPr id="130" name="Line 54">
            <a:extLst>
              <a:ext uri="{FF2B5EF4-FFF2-40B4-BE49-F238E27FC236}">
                <a16:creationId xmlns:a16="http://schemas.microsoft.com/office/drawing/2014/main" id="{384DA989-F8C6-EF47-8E5B-55BE8ED5B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4631" y="4498073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" name="Line 55">
            <a:extLst>
              <a:ext uri="{FF2B5EF4-FFF2-40B4-BE49-F238E27FC236}">
                <a16:creationId xmlns:a16="http://schemas.microsoft.com/office/drawing/2014/main" id="{96938ED3-E0AC-C44C-A376-4F400023B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8743" y="3764648"/>
            <a:ext cx="1404938" cy="34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2" name="Line 56">
            <a:extLst>
              <a:ext uri="{FF2B5EF4-FFF2-40B4-BE49-F238E27FC236}">
                <a16:creationId xmlns:a16="http://schemas.microsoft.com/office/drawing/2014/main" id="{6B4BCDAE-09B3-C84D-85EF-B7BEA2E4CE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4943" y="3102660"/>
            <a:ext cx="12969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" name="Text Box 87">
            <a:extLst>
              <a:ext uri="{FF2B5EF4-FFF2-40B4-BE49-F238E27FC236}">
                <a16:creationId xmlns:a16="http://schemas.microsoft.com/office/drawing/2014/main" id="{CA0B12B1-79B4-B74E-A278-4ED064BE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18" y="5450573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المجال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C4F2DD65-34E4-0941-88A9-A0B66A41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881" y="5450573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المدى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136" name="Group 101">
            <a:extLst>
              <a:ext uri="{FF2B5EF4-FFF2-40B4-BE49-F238E27FC236}">
                <a16:creationId xmlns:a16="http://schemas.microsoft.com/office/drawing/2014/main" id="{3E8FCD6D-EADC-634F-8256-D47010F9AA6D}"/>
              </a:ext>
            </a:extLst>
          </p:cNvPr>
          <p:cNvGrpSpPr>
            <a:grpSpLocks/>
          </p:cNvGrpSpPr>
          <p:nvPr/>
        </p:nvGrpSpPr>
        <p:grpSpPr bwMode="auto">
          <a:xfrm>
            <a:off x="5149531" y="2067610"/>
            <a:ext cx="3348037" cy="3240088"/>
            <a:chOff x="4515" y="5422"/>
            <a:chExt cx="3662" cy="3620"/>
          </a:xfrm>
        </p:grpSpPr>
        <p:grpSp>
          <p:nvGrpSpPr>
            <p:cNvPr id="137" name="Group 102">
              <a:extLst>
                <a:ext uri="{FF2B5EF4-FFF2-40B4-BE49-F238E27FC236}">
                  <a16:creationId xmlns:a16="http://schemas.microsoft.com/office/drawing/2014/main" id="{BDEC4442-A83B-0B4F-9DEC-B9E48ADF6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5" y="5784"/>
              <a:ext cx="3258" cy="3258"/>
              <a:chOff x="4334" y="3431"/>
              <a:chExt cx="3258" cy="3258"/>
            </a:xfrm>
          </p:grpSpPr>
          <p:sp>
            <p:nvSpPr>
              <p:cNvPr id="140" name="Line 103">
                <a:extLst>
                  <a:ext uri="{FF2B5EF4-FFF2-40B4-BE49-F238E27FC236}">
                    <a16:creationId xmlns:a16="http://schemas.microsoft.com/office/drawing/2014/main" id="{C67A953F-6934-CE49-9CE8-AC80D863E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3" y="3431"/>
                <a:ext cx="0" cy="3258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" name="Line 104">
                <a:extLst>
                  <a:ext uri="{FF2B5EF4-FFF2-40B4-BE49-F238E27FC236}">
                    <a16:creationId xmlns:a16="http://schemas.microsoft.com/office/drawing/2014/main" id="{2496E3C7-7CF4-274A-AC07-67E458D4D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060"/>
                <a:ext cx="3258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" name="Rectangle 105">
                <a:extLst>
                  <a:ext uri="{FF2B5EF4-FFF2-40B4-BE49-F238E27FC236}">
                    <a16:creationId xmlns:a16="http://schemas.microsoft.com/office/drawing/2014/main" id="{4FCFA01A-CA2B-E349-B773-91DAFBBE5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3431"/>
                <a:ext cx="3258" cy="3258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49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43" name="Line 106">
                <a:extLst>
                  <a:ext uri="{FF2B5EF4-FFF2-40B4-BE49-F238E27FC236}">
                    <a16:creationId xmlns:a16="http://schemas.microsoft.com/office/drawing/2014/main" id="{0580922E-DA7B-7C44-BC70-6C785D697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" name="Line 107">
                <a:extLst>
                  <a:ext uri="{FF2B5EF4-FFF2-40B4-BE49-F238E27FC236}">
                    <a16:creationId xmlns:a16="http://schemas.microsoft.com/office/drawing/2014/main" id="{78E614A1-A5F0-164D-BB36-CBD2481D3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" name="Line 108">
                <a:extLst>
                  <a:ext uri="{FF2B5EF4-FFF2-40B4-BE49-F238E27FC236}">
                    <a16:creationId xmlns:a16="http://schemas.microsoft.com/office/drawing/2014/main" id="{79B40ECA-33D8-9D4B-B8C5-BD1E83752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" name="Line 109">
                <a:extLst>
                  <a:ext uri="{FF2B5EF4-FFF2-40B4-BE49-F238E27FC236}">
                    <a16:creationId xmlns:a16="http://schemas.microsoft.com/office/drawing/2014/main" id="{9D8ED476-2D79-9044-81C0-BFF7BF49F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" name="Line 110">
                <a:extLst>
                  <a:ext uri="{FF2B5EF4-FFF2-40B4-BE49-F238E27FC236}">
                    <a16:creationId xmlns:a16="http://schemas.microsoft.com/office/drawing/2014/main" id="{E0FCEBFB-A6E0-E84E-9DC1-05FB4F75E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" name="Line 111">
                <a:extLst>
                  <a:ext uri="{FF2B5EF4-FFF2-40B4-BE49-F238E27FC236}">
                    <a16:creationId xmlns:a16="http://schemas.microsoft.com/office/drawing/2014/main" id="{0A9D2856-3529-4644-B6BE-CFBDFF306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" name="Line 112">
                <a:extLst>
                  <a:ext uri="{FF2B5EF4-FFF2-40B4-BE49-F238E27FC236}">
                    <a16:creationId xmlns:a16="http://schemas.microsoft.com/office/drawing/2014/main" id="{741B3981-05CF-8441-8B5A-90651A197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" name="Line 113">
                <a:extLst>
                  <a:ext uri="{FF2B5EF4-FFF2-40B4-BE49-F238E27FC236}">
                    <a16:creationId xmlns:a16="http://schemas.microsoft.com/office/drawing/2014/main" id="{F38FF8B3-30D5-A349-AD18-7C5479B90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4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" name="Line 114">
                <a:extLst>
                  <a:ext uri="{FF2B5EF4-FFF2-40B4-BE49-F238E27FC236}">
                    <a16:creationId xmlns:a16="http://schemas.microsoft.com/office/drawing/2014/main" id="{21B7AD97-B0DF-D145-B4D6-646D4FF37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2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" name="Line 115">
                <a:extLst>
                  <a:ext uri="{FF2B5EF4-FFF2-40B4-BE49-F238E27FC236}">
                    <a16:creationId xmlns:a16="http://schemas.microsoft.com/office/drawing/2014/main" id="{A0731F0D-3AA3-404C-BD6E-C9DED1001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" name="Line 116">
                <a:extLst>
                  <a:ext uri="{FF2B5EF4-FFF2-40B4-BE49-F238E27FC236}">
                    <a16:creationId xmlns:a16="http://schemas.microsoft.com/office/drawing/2014/main" id="{43DECBC3-6A0B-5746-A676-EA3A4FBA0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" name="Line 117">
                <a:extLst>
                  <a:ext uri="{FF2B5EF4-FFF2-40B4-BE49-F238E27FC236}">
                    <a16:creationId xmlns:a16="http://schemas.microsoft.com/office/drawing/2014/main" id="{26A36073-C3DE-9D41-A27E-5318E6BE6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" name="Line 118">
                <a:extLst>
                  <a:ext uri="{FF2B5EF4-FFF2-40B4-BE49-F238E27FC236}">
                    <a16:creationId xmlns:a16="http://schemas.microsoft.com/office/drawing/2014/main" id="{D6F56DE6-BF17-724E-8B8F-E0A855FA1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" name="Line 119">
                <a:extLst>
                  <a:ext uri="{FF2B5EF4-FFF2-40B4-BE49-F238E27FC236}">
                    <a16:creationId xmlns:a16="http://schemas.microsoft.com/office/drawing/2014/main" id="{17467A42-1810-C94C-A35D-1DBC66508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" name="Line 120">
                <a:extLst>
                  <a:ext uri="{FF2B5EF4-FFF2-40B4-BE49-F238E27FC236}">
                    <a16:creationId xmlns:a16="http://schemas.microsoft.com/office/drawing/2014/main" id="{CAE6E717-FE8A-F644-BD27-6D32A86B4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" name="Line 121">
                <a:extLst>
                  <a:ext uri="{FF2B5EF4-FFF2-40B4-BE49-F238E27FC236}">
                    <a16:creationId xmlns:a16="http://schemas.microsoft.com/office/drawing/2014/main" id="{1489A36E-90A9-E440-BF27-DB6EB4592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9" name="Line 122">
                <a:extLst>
                  <a:ext uri="{FF2B5EF4-FFF2-40B4-BE49-F238E27FC236}">
                    <a16:creationId xmlns:a16="http://schemas.microsoft.com/office/drawing/2014/main" id="{2455E091-7551-E446-B2BD-FBBE05768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361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" name="Line 123">
                <a:extLst>
                  <a:ext uri="{FF2B5EF4-FFF2-40B4-BE49-F238E27FC236}">
                    <a16:creationId xmlns:a16="http://schemas.microsoft.com/office/drawing/2014/main" id="{77F0E4E7-EAAE-DD4E-B906-34F3FC0E3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379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" name="Line 124">
                <a:extLst>
                  <a:ext uri="{FF2B5EF4-FFF2-40B4-BE49-F238E27FC236}">
                    <a16:creationId xmlns:a16="http://schemas.microsoft.com/office/drawing/2014/main" id="{40BAC42D-89E7-1D4B-B83A-12C7F8867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397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2" name="Line 125">
                <a:extLst>
                  <a:ext uri="{FF2B5EF4-FFF2-40B4-BE49-F238E27FC236}">
                    <a16:creationId xmlns:a16="http://schemas.microsoft.com/office/drawing/2014/main" id="{201BE621-3FFD-B24A-B786-DDC7D53D6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15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" name="Line 126">
                <a:extLst>
                  <a:ext uri="{FF2B5EF4-FFF2-40B4-BE49-F238E27FC236}">
                    <a16:creationId xmlns:a16="http://schemas.microsoft.com/office/drawing/2014/main" id="{A117ABDE-DB5A-4E43-A2EC-74B21FE38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33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" name="Line 127">
                <a:extLst>
                  <a:ext uri="{FF2B5EF4-FFF2-40B4-BE49-F238E27FC236}">
                    <a16:creationId xmlns:a16="http://schemas.microsoft.com/office/drawing/2014/main" id="{2893B3C4-EB37-C745-86B4-C0C2E0470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51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" name="Line 128">
                <a:extLst>
                  <a:ext uri="{FF2B5EF4-FFF2-40B4-BE49-F238E27FC236}">
                    <a16:creationId xmlns:a16="http://schemas.microsoft.com/office/drawing/2014/main" id="{FD416D7C-6318-534E-8173-8D9BAC75E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69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" name="Line 129">
                <a:extLst>
                  <a:ext uri="{FF2B5EF4-FFF2-40B4-BE49-F238E27FC236}">
                    <a16:creationId xmlns:a16="http://schemas.microsoft.com/office/drawing/2014/main" id="{E8700C30-AAD7-1048-BF6F-8BA4E3897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4879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" name="Line 130">
                <a:extLst>
                  <a:ext uri="{FF2B5EF4-FFF2-40B4-BE49-F238E27FC236}">
                    <a16:creationId xmlns:a16="http://schemas.microsoft.com/office/drawing/2014/main" id="{CC3F1787-D807-6948-99E9-F8708B7E8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24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" name="Line 131">
                <a:extLst>
                  <a:ext uri="{FF2B5EF4-FFF2-40B4-BE49-F238E27FC236}">
                    <a16:creationId xmlns:a16="http://schemas.microsoft.com/office/drawing/2014/main" id="{D4C81FCB-89DC-E14E-8C32-4C7C8428B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42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" name="Line 132">
                <a:extLst>
                  <a:ext uri="{FF2B5EF4-FFF2-40B4-BE49-F238E27FC236}">
                    <a16:creationId xmlns:a16="http://schemas.microsoft.com/office/drawing/2014/main" id="{41EF37FF-40FD-9843-8518-8F8C6ADFA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60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" name="Line 133">
                <a:extLst>
                  <a:ext uri="{FF2B5EF4-FFF2-40B4-BE49-F238E27FC236}">
                    <a16:creationId xmlns:a16="http://schemas.microsoft.com/office/drawing/2014/main" id="{33D4E028-0FEC-D747-8B65-38D919F3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78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" name="Line 134">
                <a:extLst>
                  <a:ext uri="{FF2B5EF4-FFF2-40B4-BE49-F238E27FC236}">
                    <a16:creationId xmlns:a16="http://schemas.microsoft.com/office/drawing/2014/main" id="{A5A7C3EB-0D05-7A49-B320-211483E46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596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" name="Line 135">
                <a:extLst>
                  <a:ext uri="{FF2B5EF4-FFF2-40B4-BE49-F238E27FC236}">
                    <a16:creationId xmlns:a16="http://schemas.microsoft.com/office/drawing/2014/main" id="{53243231-BADA-7C47-B278-682536279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614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Line 136">
                <a:extLst>
                  <a:ext uri="{FF2B5EF4-FFF2-40B4-BE49-F238E27FC236}">
                    <a16:creationId xmlns:a16="http://schemas.microsoft.com/office/drawing/2014/main" id="{3CE256A3-170B-984E-B0C6-13AC8CC86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632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" name="Line 137">
                <a:extLst>
                  <a:ext uri="{FF2B5EF4-FFF2-40B4-BE49-F238E27FC236}">
                    <a16:creationId xmlns:a16="http://schemas.microsoft.com/office/drawing/2014/main" id="{53BC16A4-11A9-CF47-BB3F-5DD7BD36E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4" y="650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8" name="Text Box 138">
              <a:extLst>
                <a:ext uri="{FF2B5EF4-FFF2-40B4-BE49-F238E27FC236}">
                  <a16:creationId xmlns:a16="http://schemas.microsoft.com/office/drawing/2014/main" id="{507D0BF1-C7AD-A74A-959B-274480310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4" y="716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1800"/>
            </a:p>
          </p:txBody>
        </p:sp>
        <p:sp>
          <p:nvSpPr>
            <p:cNvPr id="139" name="Text Box 139">
              <a:extLst>
                <a:ext uri="{FF2B5EF4-FFF2-40B4-BE49-F238E27FC236}">
                  <a16:creationId xmlns:a16="http://schemas.microsoft.com/office/drawing/2014/main" id="{CCB4119E-90E5-C34E-92E9-4DCA857F4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" y="542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1800"/>
            </a:p>
          </p:txBody>
        </p:sp>
      </p:grpSp>
      <p:sp>
        <p:nvSpPr>
          <p:cNvPr id="175" name="Text Box 87">
            <a:extLst>
              <a:ext uri="{FF2B5EF4-FFF2-40B4-BE49-F238E27FC236}">
                <a16:creationId xmlns:a16="http://schemas.microsoft.com/office/drawing/2014/main" id="{C8D4CF8C-5B67-AD48-94E2-37B22A9A7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031" y="457903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6" name="Text Box 87">
            <a:extLst>
              <a:ext uri="{FF2B5EF4-FFF2-40B4-BE49-F238E27FC236}">
                <a16:creationId xmlns:a16="http://schemas.microsoft.com/office/drawing/2014/main" id="{4DE95981-1486-F549-A289-AE1DCFD1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931" y="312488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7" name="Text Box 87">
            <a:extLst>
              <a:ext uri="{FF2B5EF4-FFF2-40B4-BE49-F238E27FC236}">
                <a16:creationId xmlns:a16="http://schemas.microsoft.com/office/drawing/2014/main" id="{52818B34-829C-0B46-9B11-5777AD37F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443" y="327728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8" name="Text Box 87">
            <a:extLst>
              <a:ext uri="{FF2B5EF4-FFF2-40B4-BE49-F238E27FC236}">
                <a16:creationId xmlns:a16="http://schemas.microsoft.com/office/drawing/2014/main" id="{1D56ED49-CB8C-7746-985A-E55B70AB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293" y="3553510"/>
            <a:ext cx="3968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٠</a:t>
            </a:r>
            <a:endParaRPr lang="en-US" altLang="ar-SA" sz="2400" b="1" dirty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9" name="Text Box 87">
            <a:extLst>
              <a:ext uri="{FF2B5EF4-FFF2-40B4-BE49-F238E27FC236}">
                <a16:creationId xmlns:a16="http://schemas.microsoft.com/office/drawing/2014/main" id="{E096044A-2107-D945-9FF6-6F1E2C102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452" y="1548496"/>
            <a:ext cx="1614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صـ٥٣</a:t>
            </a:r>
          </a:p>
        </p:txBody>
      </p:sp>
      <p:sp>
        <p:nvSpPr>
          <p:cNvPr id="180" name="Text Box 87">
            <a:extLst>
              <a:ext uri="{FF2B5EF4-FFF2-40B4-BE49-F238E27FC236}">
                <a16:creationId xmlns:a16="http://schemas.microsoft.com/office/drawing/2014/main" id="{33B25EB5-BA52-DF4B-A186-334BA9FC6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531" y="27673"/>
            <a:ext cx="1614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181" name="سهم بشكل U 180">
            <a:extLst>
              <a:ext uri="{FF2B5EF4-FFF2-40B4-BE49-F238E27FC236}">
                <a16:creationId xmlns:a16="http://schemas.microsoft.com/office/drawing/2014/main" id="{2D7782D3-8322-E344-B192-6A352D474297}"/>
              </a:ext>
            </a:extLst>
          </p:cNvPr>
          <p:cNvSpPr/>
          <p:nvPr/>
        </p:nvSpPr>
        <p:spPr>
          <a:xfrm rot="16200000" flipV="1">
            <a:off x="9069068" y="4066273"/>
            <a:ext cx="2879725" cy="2159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82" name="سهم بشكل U 181">
            <a:extLst>
              <a:ext uri="{FF2B5EF4-FFF2-40B4-BE49-F238E27FC236}">
                <a16:creationId xmlns:a16="http://schemas.microsoft.com/office/drawing/2014/main" id="{E694529B-5B30-4549-B534-9443A6951566}"/>
              </a:ext>
            </a:extLst>
          </p:cNvPr>
          <p:cNvSpPr/>
          <p:nvPr/>
        </p:nvSpPr>
        <p:spPr>
          <a:xfrm rot="16200000" flipV="1">
            <a:off x="7687943" y="4375835"/>
            <a:ext cx="3509963" cy="20161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pic>
        <p:nvPicPr>
          <p:cNvPr id="185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E8B7D04-200C-2B4F-B936-949ACE465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35870" y="-28144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مستطيل 185">
            <a:extLst>
              <a:ext uri="{FF2B5EF4-FFF2-40B4-BE49-F238E27FC236}">
                <a16:creationId xmlns:a16="http://schemas.microsoft.com/office/drawing/2014/main" id="{616C3A90-A579-CE44-B992-ED03B57CCD13}"/>
              </a:ext>
            </a:extLst>
          </p:cNvPr>
          <p:cNvSpPr/>
          <p:nvPr/>
        </p:nvSpPr>
        <p:spPr>
          <a:xfrm rot="385153">
            <a:off x="9807797" y="93058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FE7EE55A-788A-B746-827B-D08CAED7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1010" y="6380636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383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 tmFilter="0,0; .5, 1; 1, 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4" grpId="0"/>
      <p:bldP spid="125" grpId="0"/>
      <p:bldP spid="126" grpId="0"/>
      <p:bldP spid="127" grpId="0"/>
      <p:bldP spid="128" grpId="0"/>
      <p:bldP spid="129" grpId="0"/>
      <p:bldP spid="133" grpId="0"/>
      <p:bldP spid="134" grpId="0"/>
      <p:bldP spid="175" grpId="0"/>
      <p:bldP spid="176" grpId="0"/>
      <p:bldP spid="177" grpId="0"/>
      <p:bldP spid="17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1082</Words>
  <Application>Microsoft Macintosh PowerPoint</Application>
  <PresentationFormat>شاشة عريضة</PresentationFormat>
  <Paragraphs>319</Paragraphs>
  <Slides>21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Arial Unicode MS</vt:lpstr>
      <vt:lpstr>Aldhabi</vt:lpstr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16</cp:revision>
  <dcterms:created xsi:type="dcterms:W3CDTF">2021-09-13T21:59:54Z</dcterms:created>
  <dcterms:modified xsi:type="dcterms:W3CDTF">2021-11-27T12:23:47Z</dcterms:modified>
</cp:coreProperties>
</file>