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7"/>
  </p:notesMasterIdLst>
  <p:sldIdLst>
    <p:sldId id="375" r:id="rId2"/>
    <p:sldId id="354" r:id="rId3"/>
    <p:sldId id="379" r:id="rId4"/>
    <p:sldId id="258" r:id="rId5"/>
    <p:sldId id="378" r:id="rId6"/>
    <p:sldId id="351" r:id="rId7"/>
    <p:sldId id="352" r:id="rId8"/>
    <p:sldId id="397" r:id="rId9"/>
    <p:sldId id="259" r:id="rId10"/>
    <p:sldId id="401" r:id="rId11"/>
    <p:sldId id="374" r:id="rId12"/>
    <p:sldId id="360" r:id="rId13"/>
    <p:sldId id="402" r:id="rId14"/>
    <p:sldId id="365" r:id="rId15"/>
    <p:sldId id="362" r:id="rId16"/>
    <p:sldId id="363" r:id="rId17"/>
    <p:sldId id="364" r:id="rId18"/>
    <p:sldId id="366" r:id="rId19"/>
    <p:sldId id="367" r:id="rId20"/>
    <p:sldId id="368" r:id="rId21"/>
    <p:sldId id="370" r:id="rId22"/>
    <p:sldId id="369" r:id="rId23"/>
    <p:sldId id="371" r:id="rId24"/>
    <p:sldId id="372" r:id="rId25"/>
    <p:sldId id="359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375"/>
            <p14:sldId id="354"/>
          </p14:sldIdLst>
        </p14:section>
        <p14:section name="سبوره" id="{D768A564-C0C9-8243-A2F1-EE51E648924B}">
          <p14:sldIdLst>
            <p14:sldId id="379"/>
          </p14:sldIdLst>
        </p14:section>
        <p14:section name="ضرب" id="{61650FAE-22C2-3743-A291-FF3E6BD6A4D0}">
          <p14:sldIdLst>
            <p14:sldId id="258"/>
          </p14:sldIdLst>
        </p14:section>
        <p14:section name="فصل ٣" id="{06565F2D-83C9-8848-B98E-85D892CF4534}">
          <p14:sldIdLst>
            <p14:sldId id="378"/>
          </p14:sldIdLst>
        </p14:section>
        <p14:section name="فصل٢" id="{B9169C1A-2800-DF4D-8C16-6A5B66A25F22}">
          <p14:sldIdLst>
            <p14:sldId id="351"/>
          </p14:sldIdLst>
        </p14:section>
        <p14:section name="فصل" id="{A96D06D2-268F-044A-B46B-6B3803F9CCF7}">
          <p14:sldIdLst>
            <p14:sldId id="352"/>
          </p14:sldIdLst>
        </p14:section>
        <p14:section name="مسابقة" id="{017D5765-4F91-5C4F-94D6-6976832E5004}">
          <p14:sldIdLst>
            <p14:sldId id="397"/>
          </p14:sldIdLst>
        </p14:section>
        <p14:section name="نشاط" id="{6160B196-78A5-8A46-A1F5-E55588E7EF94}">
          <p14:sldIdLst>
            <p14:sldId id="259"/>
            <p14:sldId id="401"/>
            <p14:sldId id="374"/>
            <p14:sldId id="360"/>
            <p14:sldId id="402"/>
            <p14:sldId id="365"/>
            <p14:sldId id="362"/>
            <p14:sldId id="363"/>
            <p14:sldId id="364"/>
            <p14:sldId id="366"/>
            <p14:sldId id="367"/>
            <p14:sldId id="368"/>
            <p14:sldId id="370"/>
            <p14:sldId id="369"/>
            <p14:sldId id="371"/>
            <p14:sldId id="372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0FF"/>
    <a:srgbClr val="FF7E79"/>
    <a:srgbClr val="FFC8BC"/>
    <a:srgbClr val="CAFFE3"/>
    <a:srgbClr val="FFBBC0"/>
    <a:srgbClr val="FFCADF"/>
    <a:srgbClr val="AEFFCC"/>
    <a:srgbClr val="A5FFD8"/>
    <a:srgbClr val="FFA8AE"/>
    <a:srgbClr val="FFD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0070"/>
  </p:normalViewPr>
  <p:slideViewPr>
    <p:cSldViewPr snapToGrid="0" snapToObjects="1">
      <p:cViewPr varScale="1">
        <p:scale>
          <a:sx n="93" d="100"/>
          <a:sy n="93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150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388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096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15.jpeg"/><Relationship Id="rId26" Type="http://schemas.openxmlformats.org/officeDocument/2006/relationships/hyperlink" Target="https://wordwall.net/ar/resource/5782230/&#1575;&#1608;&#1604;&#1609;-&#1635;" TargetMode="External"/><Relationship Id="rId39" Type="http://schemas.openxmlformats.org/officeDocument/2006/relationships/image" Target="../media/image260.png"/><Relationship Id="rId21" Type="http://schemas.openxmlformats.org/officeDocument/2006/relationships/image" Target="../media/image18.png"/><Relationship Id="rId34" Type="http://schemas.openxmlformats.org/officeDocument/2006/relationships/image" Target="../media/image25.png"/><Relationship Id="rId42" Type="http://schemas.openxmlformats.org/officeDocument/2006/relationships/image" Target="../media/image270.png"/><Relationship Id="rId47" Type="http://schemas.openxmlformats.org/officeDocument/2006/relationships/slide" Target="slide7.xml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hyperlink" Target="https://drive.google.com/file/d/1Z6_2EU6xx68Vdfcr373yIeifJFYWKUx2/view" TargetMode="External"/><Relationship Id="rId37" Type="http://schemas.openxmlformats.org/officeDocument/2006/relationships/image" Target="../media/image26.png"/><Relationship Id="rId40" Type="http://schemas.openxmlformats.org/officeDocument/2006/relationships/image" Target="../media/image27.png"/><Relationship Id="rId45" Type="http://schemas.openxmlformats.org/officeDocument/2006/relationships/image" Target="../media/image280.png"/><Relationship Id="rId5" Type="http://schemas.openxmlformats.org/officeDocument/2006/relationships/image" Target="../media/image3.gif"/><Relationship Id="rId15" Type="http://schemas.openxmlformats.org/officeDocument/2006/relationships/image" Target="../media/image12.png"/><Relationship Id="rId23" Type="http://schemas.openxmlformats.org/officeDocument/2006/relationships/hyperlink" Target="https://wordwall.net/ar/resource/5782553/&#1575;&#1608;&#1604;&#1609;-&#1637;" TargetMode="External"/><Relationship Id="rId28" Type="http://schemas.openxmlformats.org/officeDocument/2006/relationships/hyperlink" Target="https://pixabay.com/it/lavagna-bianca-bordo-bianco-3205371/" TargetMode="External"/><Relationship Id="rId36" Type="http://schemas.openxmlformats.org/officeDocument/2006/relationships/image" Target="../media/image250.png"/><Relationship Id="rId10" Type="http://schemas.openxmlformats.org/officeDocument/2006/relationships/image" Target="../media/image8.jpg"/><Relationship Id="rId19" Type="http://schemas.openxmlformats.org/officeDocument/2006/relationships/image" Target="../media/image16.png"/><Relationship Id="rId31" Type="http://schemas.openxmlformats.org/officeDocument/2006/relationships/image" Target="../media/image23.gif"/><Relationship Id="rId44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1.png"/><Relationship Id="rId30" Type="http://schemas.openxmlformats.org/officeDocument/2006/relationships/image" Target="../media/image22.png"/><Relationship Id="rId35" Type="http://schemas.openxmlformats.org/officeDocument/2006/relationships/slide" Target="slide3.xml"/><Relationship Id="rId43" Type="http://schemas.openxmlformats.org/officeDocument/2006/relationships/image" Target="../media/image28.png"/><Relationship Id="rId48" Type="http://schemas.openxmlformats.org/officeDocument/2006/relationships/image" Target="../media/image290.png"/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hyperlink" Target="https://wordwall.net/ar/resource/5781820/&#1575;&#1608;&#1604;&#1609;-&#1636;" TargetMode="External"/><Relationship Id="rId33" Type="http://schemas.openxmlformats.org/officeDocument/2006/relationships/image" Target="../media/image24.jpeg"/><Relationship Id="rId38" Type="http://schemas.openxmlformats.org/officeDocument/2006/relationships/slide" Target="slide9.xml"/><Relationship Id="rId46" Type="http://schemas.openxmlformats.org/officeDocument/2006/relationships/image" Target="../media/image29.png"/><Relationship Id="rId20" Type="http://schemas.openxmlformats.org/officeDocument/2006/relationships/image" Target="../media/image17.png"/><Relationship Id="rId41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3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7.jpe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39.jp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43.png"/><Relationship Id="rId5" Type="http://schemas.openxmlformats.org/officeDocument/2006/relationships/audio" Target="../media/audio4.wav"/><Relationship Id="rId10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632456" y="258834"/>
            <a:ext cx="555954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6762098" y="2903321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533" t="13180" r="8225" b="15648"/>
          <a:stretch/>
        </p:blipFill>
        <p:spPr>
          <a:xfrm>
            <a:off x="6789122" y="877265"/>
            <a:ext cx="2010791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426705" y="5772218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t="14355" b="20570"/>
          <a:stretch/>
        </p:blipFill>
        <p:spPr>
          <a:xfrm>
            <a:off x="1525479" y="5462003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732757" y="2637336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918C385F-CEDC-2648-83D1-8934044141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2245376" y="3770220"/>
            <a:ext cx="2071362" cy="1752550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53175AE-0AFD-BD43-B31A-0F6C9D77328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221711" y="3776281"/>
            <a:ext cx="2071362" cy="1752550"/>
          </a:xfrm>
          <a:prstGeom prst="rect">
            <a:avLst/>
          </a:prstGeom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68541" y="5770855"/>
            <a:ext cx="471488" cy="16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282845" y="5652839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57">
            <a:hlinkClick r:id="rId23"/>
            <a:extLst>
              <a:ext uri="{FF2B5EF4-FFF2-40B4-BE49-F238E27FC236}">
                <a16:creationId xmlns:a16="http://schemas.microsoft.com/office/drawing/2014/main" id="{AF45A70F-BD6B-2843-94CF-0A8F4666ECB9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777" y="3246430"/>
            <a:ext cx="488870" cy="455424"/>
          </a:xfrm>
          <a:prstGeom prst="rect">
            <a:avLst/>
          </a:prstGeom>
        </p:spPr>
      </p:pic>
      <p:pic>
        <p:nvPicPr>
          <p:cNvPr id="59" name="صورة 58">
            <a:hlinkClick r:id="rId25"/>
            <a:extLst>
              <a:ext uri="{FF2B5EF4-FFF2-40B4-BE49-F238E27FC236}">
                <a16:creationId xmlns:a16="http://schemas.microsoft.com/office/drawing/2014/main" id="{3B54BEC4-6056-A44A-A746-80FFD14E589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9674" y="3282716"/>
            <a:ext cx="488870" cy="455424"/>
          </a:xfrm>
          <a:prstGeom prst="rect">
            <a:avLst/>
          </a:prstGeom>
        </p:spPr>
      </p:pic>
      <p:pic>
        <p:nvPicPr>
          <p:cNvPr id="44" name="صورة 43">
            <a:hlinkClick r:id="rId26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1972" y="3241662"/>
            <a:ext cx="488870" cy="455424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5CB04376-0AC8-0343-B25C-C590349919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264549" y="3770220"/>
            <a:ext cx="2071362" cy="17525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5635" t="3489" r="4829" b="19087"/>
          <a:stretch/>
        </p:blipFill>
        <p:spPr>
          <a:xfrm>
            <a:off x="91950" y="61120"/>
            <a:ext cx="6627874" cy="4255649"/>
          </a:xfrm>
          <a:prstGeom prst="rect">
            <a:avLst/>
          </a:prstGeom>
        </p:spPr>
      </p:pic>
      <p:pic>
        <p:nvPicPr>
          <p:cNvPr id="42" name="صورة 41">
            <a:hlinkClick r:id="rId29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30"/>
          <a:stretch>
            <a:fillRect/>
          </a:stretch>
        </p:blipFill>
        <p:spPr>
          <a:xfrm>
            <a:off x="7056562" y="2439854"/>
            <a:ext cx="643093" cy="609181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BE9CB76E-3111-A546-B3DD-0BB39791B1E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" y="1992433"/>
            <a:ext cx="1442671" cy="1413929"/>
          </a:xfrm>
          <a:prstGeom prst="rect">
            <a:avLst/>
          </a:prstGeom>
        </p:spPr>
      </p:pic>
      <p:pic>
        <p:nvPicPr>
          <p:cNvPr id="2" name="صورة 1">
            <a:hlinkClick r:id="rId32"/>
            <a:extLst>
              <a:ext uri="{FF2B5EF4-FFF2-40B4-BE49-F238E27FC236}">
                <a16:creationId xmlns:a16="http://schemas.microsoft.com/office/drawing/2014/main" id="{BDC3D3E2-E6E7-D485-6526-82715B7AB42E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C317D6CC-6AE6-B4A4-7C07-3DF729FF7C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346555"/>
                  </p:ext>
                </p:extLst>
              </p:nvPr>
            </p:nvGraphicFramePr>
            <p:xfrm>
              <a:off x="249232" y="289798"/>
              <a:ext cx="6198192" cy="3486483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3A4884BA-BA78-4746-9453-C631931FF221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198192" cy="3486483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C317D6CC-6AE6-B4A4-7C07-3DF729FF7C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9232" y="289798"/>
                <a:ext cx="6198192" cy="348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1" name="صورة المقطع 10">
                <a:extLst>
                  <a:ext uri="{FF2B5EF4-FFF2-40B4-BE49-F238E27FC236}">
                    <a16:creationId xmlns:a16="http://schemas.microsoft.com/office/drawing/2014/main" id="{B3E5AF71-3C44-5735-D302-3CBC3F9D5D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5060398"/>
                  </p:ext>
                </p:extLst>
              </p:nvPr>
            </p:nvGraphicFramePr>
            <p:xfrm>
              <a:off x="6872260" y="3512709"/>
              <a:ext cx="1828197" cy="10283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1BBEAA8A-EAE9-0243-83CB-C9A729474450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28197" cy="10283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1" name="صورة المقطع 10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B3E5AF71-3C44-5735-D302-3CBC3F9D5D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72260" y="3512709"/>
                <a:ext cx="1828197" cy="10283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5" name="صورة المقطع 44">
                <a:extLst>
                  <a:ext uri="{FF2B5EF4-FFF2-40B4-BE49-F238E27FC236}">
                    <a16:creationId xmlns:a16="http://schemas.microsoft.com/office/drawing/2014/main" id="{0C5D78C1-3F2B-E359-3CED-3480A0DF80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6409101"/>
                  </p:ext>
                </p:extLst>
              </p:nvPr>
            </p:nvGraphicFramePr>
            <p:xfrm>
              <a:off x="4379652" y="4392600"/>
              <a:ext cx="1806680" cy="1016257"/>
            </p:xfrm>
            <a:graphic>
              <a:graphicData uri="http://schemas.microsoft.com/office/powerpoint/2016/sectionzoom">
                <psez:sectionZm>
                  <psez:sectionZmObj sectionId="{06565F2D-83C9-8848-B98E-85D892CF4534}">
                    <psez:zmPr id="{66C59D67-21A4-D948-B91C-AB4CE415DD4B}" transitionDur="1000">
                      <p166:blipFill xmlns:p166="http://schemas.microsoft.com/office/powerpoint/2016/6/main">
                        <a:blip r:embed="rId4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6680" cy="101625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5" name="صورة المقطع 44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0C5D78C1-3F2B-E359-3CED-3480A0DF80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79652" y="4392600"/>
                <a:ext cx="1806680" cy="101625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7" name="صورة المقطع 46">
                <a:extLst>
                  <a:ext uri="{FF2B5EF4-FFF2-40B4-BE49-F238E27FC236}">
                    <a16:creationId xmlns:a16="http://schemas.microsoft.com/office/drawing/2014/main" id="{9F316570-0869-AD60-D28B-29EA72DC43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9454403"/>
                  </p:ext>
                </p:extLst>
              </p:nvPr>
            </p:nvGraphicFramePr>
            <p:xfrm>
              <a:off x="2335347" y="4392600"/>
              <a:ext cx="1777100" cy="999619"/>
            </p:xfrm>
            <a:graphic>
              <a:graphicData uri="http://schemas.microsoft.com/office/powerpoint/2016/sectionzoom">
                <psez:sectionZm>
                  <psez:sectionZmObj sectionId="{B9169C1A-2800-DF4D-8C16-6A5B66A25F22}">
                    <psez:zmPr id="{D950037F-BE59-534E-A2A3-9A5EAE36302F}" transitionDur="1000">
                      <p166:blipFill xmlns:p166="http://schemas.microsoft.com/office/powerpoint/2016/6/main">
                        <a:blip r:embed="rId4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77100" cy="9996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7" name="صورة المقطع 46">
                <a:hlinkClick r:id="rId44" action="ppaction://hlinksldjump"/>
                <a:extLst>
                  <a:ext uri="{FF2B5EF4-FFF2-40B4-BE49-F238E27FC236}">
                    <a16:creationId xmlns:a16="http://schemas.microsoft.com/office/drawing/2014/main" id="{9F316570-0869-AD60-D28B-29EA72DC43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35347" y="4392600"/>
                <a:ext cx="1777100" cy="9996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1" name="صورة المقطع 50">
                <a:extLst>
                  <a:ext uri="{FF2B5EF4-FFF2-40B4-BE49-F238E27FC236}">
                    <a16:creationId xmlns:a16="http://schemas.microsoft.com/office/drawing/2014/main" id="{04B5205B-EF25-8685-3F94-75136ACEC0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0218421"/>
                  </p:ext>
                </p:extLst>
              </p:nvPr>
            </p:nvGraphicFramePr>
            <p:xfrm>
              <a:off x="353396" y="4371650"/>
              <a:ext cx="1750494" cy="984653"/>
            </p:xfrm>
            <a:graphic>
              <a:graphicData uri="http://schemas.microsoft.com/office/powerpoint/2016/sectionzoom">
                <psez:sectionZm>
                  <psez:sectionZmObj sectionId="{A96D06D2-268F-044A-B46B-6B3803F9CCF7}">
                    <psez:zmPr id="{05EB9BAF-0244-E249-9D73-4BE10164A8FB}" transitionDur="1000">
                      <p166:blipFill xmlns:p166="http://schemas.microsoft.com/office/powerpoint/2016/6/main">
                        <a:blip r:embed="rId4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50494" cy="9846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1" name="صورة المقطع 50">
                <a:hlinkClick r:id="rId47" action="ppaction://hlinksldjump"/>
                <a:extLst>
                  <a:ext uri="{FF2B5EF4-FFF2-40B4-BE49-F238E27FC236}">
                    <a16:creationId xmlns:a16="http://schemas.microsoft.com/office/drawing/2014/main" id="{04B5205B-EF25-8685-3F94-75136ACEC0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3396" y="4371650"/>
                <a:ext cx="1750494" cy="9846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3232178" y="-2414276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679095" y="27938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302143" y="13391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796123" y="94657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تمهيد</a:t>
            </a:r>
          </a:p>
        </p:txBody>
      </p:sp>
      <p:sp>
        <p:nvSpPr>
          <p:cNvPr id="22" name="AutoShape 265">
            <a:extLst>
              <a:ext uri="{FF2B5EF4-FFF2-40B4-BE49-F238E27FC236}">
                <a16:creationId xmlns:a16="http://schemas.microsoft.com/office/drawing/2014/main" id="{A4977327-C916-BF97-1DD0-136BD4B46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598" y="1317815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١</a:t>
            </a:r>
            <a:endParaRPr lang="en-US" altLang="en-US" sz="2800" b="1" dirty="0"/>
          </a:p>
        </p:txBody>
      </p:sp>
      <p:sp>
        <p:nvSpPr>
          <p:cNvPr id="24" name="AutoShape 267">
            <a:extLst>
              <a:ext uri="{FF2B5EF4-FFF2-40B4-BE49-F238E27FC236}">
                <a16:creationId xmlns:a16="http://schemas.microsoft.com/office/drawing/2014/main" id="{1BC17B9C-319A-5755-6D26-5C703662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1557" y="1315154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٢</a:t>
            </a:r>
            <a:endParaRPr lang="en-US" altLang="en-US" sz="2800" b="1" dirty="0"/>
          </a:p>
        </p:txBody>
      </p:sp>
      <p:sp>
        <p:nvSpPr>
          <p:cNvPr id="26" name="AutoShape 269">
            <a:extLst>
              <a:ext uri="{FF2B5EF4-FFF2-40B4-BE49-F238E27FC236}">
                <a16:creationId xmlns:a16="http://schemas.microsoft.com/office/drawing/2014/main" id="{B829FC22-6E2E-EA37-6B31-F5E4C1FA2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1379" y="1341529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٣</a:t>
            </a:r>
            <a:endParaRPr lang="en-US" altLang="en-US" sz="2800" b="1" dirty="0"/>
          </a:p>
        </p:txBody>
      </p:sp>
      <p:sp>
        <p:nvSpPr>
          <p:cNvPr id="28" name="AutoShape 271">
            <a:extLst>
              <a:ext uri="{FF2B5EF4-FFF2-40B4-BE49-F238E27FC236}">
                <a16:creationId xmlns:a16="http://schemas.microsoft.com/office/drawing/2014/main" id="{7816A745-4B52-DF69-48DB-0AC6D2FB2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237" y="1347599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٤</a:t>
            </a:r>
            <a:endParaRPr lang="en-US" altLang="en-US" sz="2800" b="1" dirty="0"/>
          </a:p>
        </p:txBody>
      </p:sp>
      <p:sp>
        <p:nvSpPr>
          <p:cNvPr id="30" name="AutoShape 273">
            <a:extLst>
              <a:ext uri="{FF2B5EF4-FFF2-40B4-BE49-F238E27FC236}">
                <a16:creationId xmlns:a16="http://schemas.microsoft.com/office/drawing/2014/main" id="{4D3E76A6-8817-D785-FC06-00928DE2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798" y="1338105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٥</a:t>
            </a:r>
            <a:endParaRPr lang="en-US" altLang="en-US" sz="2800" b="1" dirty="0"/>
          </a:p>
        </p:txBody>
      </p:sp>
      <p:sp>
        <p:nvSpPr>
          <p:cNvPr id="33" name="AutoShape 276">
            <a:extLst>
              <a:ext uri="{FF2B5EF4-FFF2-40B4-BE49-F238E27FC236}">
                <a16:creationId xmlns:a16="http://schemas.microsoft.com/office/drawing/2014/main" id="{9449F672-BEBF-E3B6-00C1-6972F2E5D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509" y="3628700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١</a:t>
            </a:r>
            <a:endParaRPr lang="en-US" altLang="en-US" sz="2800" b="1" dirty="0"/>
          </a:p>
        </p:txBody>
      </p:sp>
      <p:sp>
        <p:nvSpPr>
          <p:cNvPr id="34" name="AutoShape 278">
            <a:extLst>
              <a:ext uri="{FF2B5EF4-FFF2-40B4-BE49-F238E27FC236}">
                <a16:creationId xmlns:a16="http://schemas.microsoft.com/office/drawing/2014/main" id="{00A5A9AD-63B1-9323-25E1-CD8E6D6C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2490" y="3611909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٤</a:t>
            </a:r>
            <a:endParaRPr lang="en-US" altLang="en-US" sz="2800" b="1" dirty="0"/>
          </a:p>
        </p:txBody>
      </p:sp>
      <p:sp>
        <p:nvSpPr>
          <p:cNvPr id="35" name="AutoShape 280">
            <a:extLst>
              <a:ext uri="{FF2B5EF4-FFF2-40B4-BE49-F238E27FC236}">
                <a16:creationId xmlns:a16="http://schemas.microsoft.com/office/drawing/2014/main" id="{0DCF0794-F0CF-3C72-5251-CD9441801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793" y="3628700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٩</a:t>
            </a:r>
            <a:endParaRPr lang="en-US" altLang="en-US" sz="2800" b="1" dirty="0"/>
          </a:p>
        </p:txBody>
      </p:sp>
      <p:sp>
        <p:nvSpPr>
          <p:cNvPr id="36" name="AutoShape 282">
            <a:extLst>
              <a:ext uri="{FF2B5EF4-FFF2-40B4-BE49-F238E27FC236}">
                <a16:creationId xmlns:a16="http://schemas.microsoft.com/office/drawing/2014/main" id="{02F2339C-E577-CE64-6243-D6DA17647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0202" y="3628699"/>
            <a:ext cx="568282" cy="499209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37" name="AutoShape 284">
            <a:extLst>
              <a:ext uri="{FF2B5EF4-FFF2-40B4-BE49-F238E27FC236}">
                <a16:creationId xmlns:a16="http://schemas.microsoft.com/office/drawing/2014/main" id="{F76470ED-FDCE-88D4-770E-EA5A1DBE9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403" y="3617255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٢٥</a:t>
            </a:r>
            <a:endParaRPr lang="en-US" altLang="en-US" sz="2800" b="1" dirty="0"/>
          </a:p>
        </p:txBody>
      </p:sp>
      <p:sp>
        <p:nvSpPr>
          <p:cNvPr id="2" name="AutoShape 265">
            <a:extLst>
              <a:ext uri="{FF2B5EF4-FFF2-40B4-BE49-F238E27FC236}">
                <a16:creationId xmlns:a16="http://schemas.microsoft.com/office/drawing/2014/main" id="{39885FA5-643A-D9F9-2D68-53CB9D7BA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700" y="1347461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٦</a:t>
            </a:r>
            <a:endParaRPr lang="en-US" altLang="en-US" sz="2800" b="1" dirty="0"/>
          </a:p>
        </p:txBody>
      </p:sp>
      <p:sp>
        <p:nvSpPr>
          <p:cNvPr id="3" name="AutoShape 267">
            <a:extLst>
              <a:ext uri="{FF2B5EF4-FFF2-40B4-BE49-F238E27FC236}">
                <a16:creationId xmlns:a16="http://schemas.microsoft.com/office/drawing/2014/main" id="{C6C65B84-F1BA-D534-C730-7BD9AB9B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022" y="1343273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٧</a:t>
            </a:r>
            <a:endParaRPr lang="en-US" altLang="en-US" sz="2800" b="1" dirty="0"/>
          </a:p>
        </p:txBody>
      </p:sp>
      <p:sp>
        <p:nvSpPr>
          <p:cNvPr id="4" name="AutoShape 269">
            <a:extLst>
              <a:ext uri="{FF2B5EF4-FFF2-40B4-BE49-F238E27FC236}">
                <a16:creationId xmlns:a16="http://schemas.microsoft.com/office/drawing/2014/main" id="{74708E7C-ADC9-A135-9BDF-2D230F055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844" y="1369648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٨</a:t>
            </a:r>
            <a:endParaRPr lang="en-US" altLang="en-US" sz="2800" b="1" dirty="0"/>
          </a:p>
        </p:txBody>
      </p:sp>
      <p:sp>
        <p:nvSpPr>
          <p:cNvPr id="5" name="AutoShape 271">
            <a:extLst>
              <a:ext uri="{FF2B5EF4-FFF2-40B4-BE49-F238E27FC236}">
                <a16:creationId xmlns:a16="http://schemas.microsoft.com/office/drawing/2014/main" id="{E8EAD8B1-F0A8-1D5D-D6BB-754E9810B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702" y="1375718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٩</a:t>
            </a:r>
            <a:endParaRPr lang="en-US" altLang="en-US" sz="2800" b="1" dirty="0"/>
          </a:p>
        </p:txBody>
      </p:sp>
      <p:sp>
        <p:nvSpPr>
          <p:cNvPr id="13" name="AutoShape 273">
            <a:extLst>
              <a:ext uri="{FF2B5EF4-FFF2-40B4-BE49-F238E27FC236}">
                <a16:creationId xmlns:a16="http://schemas.microsoft.com/office/drawing/2014/main" id="{92FB759D-FE7D-FAC0-F80E-8890629D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307" y="1406197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١٠</a:t>
            </a:r>
            <a:endParaRPr lang="en-US" altLang="en-US" sz="2800" b="1" dirty="0"/>
          </a:p>
        </p:txBody>
      </p:sp>
      <p:sp>
        <p:nvSpPr>
          <p:cNvPr id="14" name="AutoShape 276">
            <a:extLst>
              <a:ext uri="{FF2B5EF4-FFF2-40B4-BE49-F238E27FC236}">
                <a16:creationId xmlns:a16="http://schemas.microsoft.com/office/drawing/2014/main" id="{42B7F60D-538E-FA92-016D-1E335128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480" y="3645130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٣٦</a:t>
            </a:r>
            <a:endParaRPr lang="en-US" altLang="en-US" sz="2800" b="1" dirty="0"/>
          </a:p>
        </p:txBody>
      </p:sp>
      <p:sp>
        <p:nvSpPr>
          <p:cNvPr id="16" name="AutoShape 278">
            <a:extLst>
              <a:ext uri="{FF2B5EF4-FFF2-40B4-BE49-F238E27FC236}">
                <a16:creationId xmlns:a16="http://schemas.microsoft.com/office/drawing/2014/main" id="{73A57A90-8C66-99A2-ADF7-82E66F2E4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021" y="3647602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٤٩</a:t>
            </a:r>
            <a:endParaRPr lang="en-US" altLang="en-US" sz="2800" b="1" dirty="0"/>
          </a:p>
        </p:txBody>
      </p:sp>
      <p:sp>
        <p:nvSpPr>
          <p:cNvPr id="17" name="AutoShape 280">
            <a:extLst>
              <a:ext uri="{FF2B5EF4-FFF2-40B4-BE49-F238E27FC236}">
                <a16:creationId xmlns:a16="http://schemas.microsoft.com/office/drawing/2014/main" id="{7517FB30-1B83-D916-DB34-8B9E30D93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149" y="3613291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٦٤</a:t>
            </a:r>
            <a:endParaRPr lang="en-US" altLang="en-US" sz="2800" b="1" dirty="0"/>
          </a:p>
        </p:txBody>
      </p:sp>
      <p:sp>
        <p:nvSpPr>
          <p:cNvPr id="18" name="AutoShape 282">
            <a:extLst>
              <a:ext uri="{FF2B5EF4-FFF2-40B4-BE49-F238E27FC236}">
                <a16:creationId xmlns:a16="http://schemas.microsoft.com/office/drawing/2014/main" id="{4AA62354-5512-0BC8-DB9A-86E27B746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693" y="3611909"/>
            <a:ext cx="568282" cy="499209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19" name="AutoShape 284">
            <a:extLst>
              <a:ext uri="{FF2B5EF4-FFF2-40B4-BE49-F238E27FC236}">
                <a16:creationId xmlns:a16="http://schemas.microsoft.com/office/drawing/2014/main" id="{40CC2FA9-03E8-DC9B-AB30-E9155F23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498" y="3628699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١٠٠</a:t>
            </a:r>
            <a:endParaRPr lang="en-US" altLang="en-US" sz="2800" b="1" dirty="0"/>
          </a:p>
        </p:txBody>
      </p:sp>
      <p:sp>
        <p:nvSpPr>
          <p:cNvPr id="20" name="AutoShape 269">
            <a:extLst>
              <a:ext uri="{FF2B5EF4-FFF2-40B4-BE49-F238E27FC236}">
                <a16:creationId xmlns:a16="http://schemas.microsoft.com/office/drawing/2014/main" id="{514FD848-F9A8-3945-6425-7796B607D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792" y="1430723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١١</a:t>
            </a:r>
            <a:endParaRPr lang="en-US" altLang="en-US" sz="2800" b="1" dirty="0"/>
          </a:p>
        </p:txBody>
      </p:sp>
      <p:sp>
        <p:nvSpPr>
          <p:cNvPr id="21" name="AutoShape 271">
            <a:extLst>
              <a:ext uri="{FF2B5EF4-FFF2-40B4-BE49-F238E27FC236}">
                <a16:creationId xmlns:a16="http://schemas.microsoft.com/office/drawing/2014/main" id="{C00773F0-DF34-012B-D667-A5212B7D2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508" y="1430723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 dirty="0"/>
              <a:t>١٢</a:t>
            </a:r>
            <a:endParaRPr lang="en-US" altLang="en-US" sz="2800" b="1" dirty="0"/>
          </a:p>
        </p:txBody>
      </p:sp>
      <p:sp>
        <p:nvSpPr>
          <p:cNvPr id="48" name="AutoShape 280">
            <a:extLst>
              <a:ext uri="{FF2B5EF4-FFF2-40B4-BE49-F238E27FC236}">
                <a16:creationId xmlns:a16="http://schemas.microsoft.com/office/drawing/2014/main" id="{A2B023E9-A6EB-B299-AEE4-EC3870C28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514" y="3618443"/>
            <a:ext cx="574675" cy="504825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١٢١</a:t>
            </a:r>
            <a:endParaRPr lang="en-US" altLang="en-US" sz="2800" b="1" dirty="0"/>
          </a:p>
        </p:txBody>
      </p:sp>
      <p:sp>
        <p:nvSpPr>
          <p:cNvPr id="49" name="AutoShape 282">
            <a:extLst>
              <a:ext uri="{FF2B5EF4-FFF2-40B4-BE49-F238E27FC236}">
                <a16:creationId xmlns:a16="http://schemas.microsoft.com/office/drawing/2014/main" id="{57996376-421C-EFB9-9A24-6F234A6F7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368" y="3661672"/>
            <a:ext cx="568282" cy="499209"/>
          </a:xfrm>
          <a:prstGeom prst="roundRect">
            <a:avLst>
              <a:gd name="adj" fmla="val 16667"/>
            </a:avLst>
          </a:prstGeom>
          <a:solidFill>
            <a:srgbClr val="CAFF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800" b="1" dirty="0"/>
              <a:t>١٤٤</a:t>
            </a:r>
            <a:endParaRPr lang="en-US" altLang="en-US" sz="2800" b="1" dirty="0"/>
          </a:p>
        </p:txBody>
      </p:sp>
      <p:sp>
        <p:nvSpPr>
          <p:cNvPr id="51" name="AutoShape 275">
            <a:extLst>
              <a:ext uri="{FF2B5EF4-FFF2-40B4-BE49-F238E27FC236}">
                <a16:creationId xmlns:a16="http://schemas.microsoft.com/office/drawing/2014/main" id="{C4B2A119-C47F-589E-AA92-F6F93D99F35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691163" y="2425959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275">
            <a:extLst>
              <a:ext uri="{FF2B5EF4-FFF2-40B4-BE49-F238E27FC236}">
                <a16:creationId xmlns:a16="http://schemas.microsoft.com/office/drawing/2014/main" id="{85C907E1-8D9D-A61C-FC87-CD2DB906564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873088" y="2474992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275">
            <a:extLst>
              <a:ext uri="{FF2B5EF4-FFF2-40B4-BE49-F238E27FC236}">
                <a16:creationId xmlns:a16="http://schemas.microsoft.com/office/drawing/2014/main" id="{E8153EEA-F03A-3E4D-2CBA-600E50AD1C0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8903927" y="2412103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275">
            <a:extLst>
              <a:ext uri="{FF2B5EF4-FFF2-40B4-BE49-F238E27FC236}">
                <a16:creationId xmlns:a16="http://schemas.microsoft.com/office/drawing/2014/main" id="{A297BEFC-FADB-4B65-B4F9-2641A91BB19B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947963" y="2439812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275">
            <a:extLst>
              <a:ext uri="{FF2B5EF4-FFF2-40B4-BE49-F238E27FC236}">
                <a16:creationId xmlns:a16="http://schemas.microsoft.com/office/drawing/2014/main" id="{730D7F3D-46AC-D448-4DA2-7CB0577D4BF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019404" y="2449511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275">
            <a:extLst>
              <a:ext uri="{FF2B5EF4-FFF2-40B4-BE49-F238E27FC236}">
                <a16:creationId xmlns:a16="http://schemas.microsoft.com/office/drawing/2014/main" id="{89A429CD-53DC-D567-3988-C21AA901222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201986" y="2394093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275">
            <a:extLst>
              <a:ext uri="{FF2B5EF4-FFF2-40B4-BE49-F238E27FC236}">
                <a16:creationId xmlns:a16="http://schemas.microsoft.com/office/drawing/2014/main" id="{CE1BA7FF-F48A-C10B-91E8-3443B120E14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183853" y="2495437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275">
            <a:extLst>
              <a:ext uri="{FF2B5EF4-FFF2-40B4-BE49-F238E27FC236}">
                <a16:creationId xmlns:a16="http://schemas.microsoft.com/office/drawing/2014/main" id="{953C0A0F-52FE-A922-F61B-8695628CF9D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204381" y="2474992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275">
            <a:extLst>
              <a:ext uri="{FF2B5EF4-FFF2-40B4-BE49-F238E27FC236}">
                <a16:creationId xmlns:a16="http://schemas.microsoft.com/office/drawing/2014/main" id="{572B7CE5-1801-C8D0-6812-8D4A424A4EE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235220" y="2501750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275">
            <a:extLst>
              <a:ext uri="{FF2B5EF4-FFF2-40B4-BE49-F238E27FC236}">
                <a16:creationId xmlns:a16="http://schemas.microsoft.com/office/drawing/2014/main" id="{4135C1FB-2AD9-BA48-7F56-91AE41DF811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333046" y="2513523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275">
            <a:extLst>
              <a:ext uri="{FF2B5EF4-FFF2-40B4-BE49-F238E27FC236}">
                <a16:creationId xmlns:a16="http://schemas.microsoft.com/office/drawing/2014/main" id="{4C3FCBDC-8394-D3CF-2DF7-A1AB0A03884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462757" y="2526501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275">
            <a:extLst>
              <a:ext uri="{FF2B5EF4-FFF2-40B4-BE49-F238E27FC236}">
                <a16:creationId xmlns:a16="http://schemas.microsoft.com/office/drawing/2014/main" id="{A1B69EEF-66D3-7FE4-1D7A-B5E2A1A449E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80398" y="2504974"/>
            <a:ext cx="149877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99">
            <a:extLst>
              <a:ext uri="{FF2B5EF4-FFF2-40B4-BE49-F238E27FC236}">
                <a16:creationId xmlns:a16="http://schemas.microsoft.com/office/drawing/2014/main" id="{04354D7D-8AE2-F5B2-53DC-A625CB8F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832" y="4399191"/>
            <a:ext cx="3816350" cy="5847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200" b="1" dirty="0">
                <a:solidFill>
                  <a:srgbClr val="0033CC"/>
                </a:solidFill>
              </a:rPr>
              <a:t>تسمى </a:t>
            </a:r>
            <a:r>
              <a:rPr lang="ar-SA" altLang="en-US" sz="3200" b="1" dirty="0">
                <a:solidFill>
                  <a:srgbClr val="FF0000"/>
                </a:solidFill>
              </a:rPr>
              <a:t>مربعات كاملة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 Box 306">
            <a:extLst>
              <a:ext uri="{FF2B5EF4-FFF2-40B4-BE49-F238E27FC236}">
                <a16:creationId xmlns:a16="http://schemas.microsoft.com/office/drawing/2014/main" id="{76697295-1C61-CA86-ECB9-678F6341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534" y="5194757"/>
            <a:ext cx="288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نرمز </a:t>
            </a:r>
            <a:r>
              <a:rPr lang="ar-SA" altLang="en-US" sz="2400" b="1" dirty="0">
                <a:solidFill>
                  <a:srgbClr val="FF0000"/>
                </a:solidFill>
              </a:rPr>
              <a:t>للجذر التربيعي</a:t>
            </a:r>
            <a:r>
              <a:rPr lang="ar-SA" altLang="en-US" sz="2400" b="1" dirty="0">
                <a:solidFill>
                  <a:srgbClr val="0033CC"/>
                </a:solidFill>
              </a:rPr>
              <a:t> بالرمز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31" name="Group 311">
            <a:extLst>
              <a:ext uri="{FF2B5EF4-FFF2-40B4-BE49-F238E27FC236}">
                <a16:creationId xmlns:a16="http://schemas.microsoft.com/office/drawing/2014/main" id="{4B822F99-56E8-3123-705A-463CA5C58F08}"/>
              </a:ext>
            </a:extLst>
          </p:cNvPr>
          <p:cNvGrpSpPr>
            <a:grpSpLocks/>
          </p:cNvGrpSpPr>
          <p:nvPr/>
        </p:nvGrpSpPr>
        <p:grpSpPr bwMode="auto">
          <a:xfrm>
            <a:off x="7827740" y="5242262"/>
            <a:ext cx="574675" cy="320675"/>
            <a:chOff x="2064" y="2251"/>
            <a:chExt cx="362" cy="272"/>
          </a:xfrm>
        </p:grpSpPr>
        <p:sp>
          <p:nvSpPr>
            <p:cNvPr id="32" name="Line 308">
              <a:extLst>
                <a:ext uri="{FF2B5EF4-FFF2-40B4-BE49-F238E27FC236}">
                  <a16:creationId xmlns:a16="http://schemas.microsoft.com/office/drawing/2014/main" id="{17E97D1C-8CE8-B17E-6A52-A5FFCFFF8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09">
              <a:extLst>
                <a:ext uri="{FF2B5EF4-FFF2-40B4-BE49-F238E27FC236}">
                  <a16:creationId xmlns:a16="http://schemas.microsoft.com/office/drawing/2014/main" id="{30C38D69-EDA0-DACE-1121-E0C0BFEFF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10">
              <a:extLst>
                <a:ext uri="{FF2B5EF4-FFF2-40B4-BE49-F238E27FC236}">
                  <a16:creationId xmlns:a16="http://schemas.microsoft.com/office/drawing/2014/main" id="{88C3E298-3941-B66E-B329-5FD2E17FA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11">
            <a:extLst>
              <a:ext uri="{FF2B5EF4-FFF2-40B4-BE49-F238E27FC236}">
                <a16:creationId xmlns:a16="http://schemas.microsoft.com/office/drawing/2014/main" id="{60924223-31A3-A8D7-C955-4CAE726A2E07}"/>
              </a:ext>
            </a:extLst>
          </p:cNvPr>
          <p:cNvGrpSpPr>
            <a:grpSpLocks/>
          </p:cNvGrpSpPr>
          <p:nvPr/>
        </p:nvGrpSpPr>
        <p:grpSpPr bwMode="auto">
          <a:xfrm>
            <a:off x="11204890" y="3560728"/>
            <a:ext cx="815975" cy="557388"/>
            <a:chOff x="2064" y="2251"/>
            <a:chExt cx="362" cy="272"/>
          </a:xfrm>
        </p:grpSpPr>
        <p:sp>
          <p:nvSpPr>
            <p:cNvPr id="41" name="Line 308">
              <a:extLst>
                <a:ext uri="{FF2B5EF4-FFF2-40B4-BE49-F238E27FC236}">
                  <a16:creationId xmlns:a16="http://schemas.microsoft.com/office/drawing/2014/main" id="{A76B1ACB-7B59-83BD-E361-39993D250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09">
              <a:extLst>
                <a:ext uri="{FF2B5EF4-FFF2-40B4-BE49-F238E27FC236}">
                  <a16:creationId xmlns:a16="http://schemas.microsoft.com/office/drawing/2014/main" id="{1724C726-3C85-4063-A934-F4E46A149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10">
              <a:extLst>
                <a:ext uri="{FF2B5EF4-FFF2-40B4-BE49-F238E27FC236}">
                  <a16:creationId xmlns:a16="http://schemas.microsoft.com/office/drawing/2014/main" id="{6126B7F8-21C2-892C-CBBD-38E7ECD7E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AutoShape 292">
            <a:extLst>
              <a:ext uri="{FF2B5EF4-FFF2-40B4-BE49-F238E27FC236}">
                <a16:creationId xmlns:a16="http://schemas.microsoft.com/office/drawing/2014/main" id="{BBB4CF57-9D1C-0649-F8FB-B6DE9B09D17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695960" y="2463366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5" name="Group 311">
            <a:extLst>
              <a:ext uri="{FF2B5EF4-FFF2-40B4-BE49-F238E27FC236}">
                <a16:creationId xmlns:a16="http://schemas.microsoft.com/office/drawing/2014/main" id="{D4568E55-3ABF-9BDD-1660-ED2198155834}"/>
              </a:ext>
            </a:extLst>
          </p:cNvPr>
          <p:cNvGrpSpPr>
            <a:grpSpLocks/>
          </p:cNvGrpSpPr>
          <p:nvPr/>
        </p:nvGrpSpPr>
        <p:grpSpPr bwMode="auto">
          <a:xfrm>
            <a:off x="10301645" y="3518896"/>
            <a:ext cx="815975" cy="557388"/>
            <a:chOff x="2064" y="2251"/>
            <a:chExt cx="362" cy="272"/>
          </a:xfrm>
        </p:grpSpPr>
        <p:sp>
          <p:nvSpPr>
            <p:cNvPr id="46" name="Line 308">
              <a:extLst>
                <a:ext uri="{FF2B5EF4-FFF2-40B4-BE49-F238E27FC236}">
                  <a16:creationId xmlns:a16="http://schemas.microsoft.com/office/drawing/2014/main" id="{336FB12C-7627-FD48-BBBC-F09EC1221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09">
              <a:extLst>
                <a:ext uri="{FF2B5EF4-FFF2-40B4-BE49-F238E27FC236}">
                  <a16:creationId xmlns:a16="http://schemas.microsoft.com/office/drawing/2014/main" id="{FB9CCBF9-BD52-46CE-4A26-7276BC291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10">
              <a:extLst>
                <a:ext uri="{FF2B5EF4-FFF2-40B4-BE49-F238E27FC236}">
                  <a16:creationId xmlns:a16="http://schemas.microsoft.com/office/drawing/2014/main" id="{9F7A6730-0AD6-DCC8-0A53-F5DBCE8BD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AutoShape 292">
            <a:extLst>
              <a:ext uri="{FF2B5EF4-FFF2-40B4-BE49-F238E27FC236}">
                <a16:creationId xmlns:a16="http://schemas.microsoft.com/office/drawing/2014/main" id="{90DAD6E2-9FDC-21E1-BDE6-630433F0D10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877885" y="2407829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1" name="Group 311">
            <a:extLst>
              <a:ext uri="{FF2B5EF4-FFF2-40B4-BE49-F238E27FC236}">
                <a16:creationId xmlns:a16="http://schemas.microsoft.com/office/drawing/2014/main" id="{B2CA11B2-E596-8429-E082-6BEF1B256DB1}"/>
              </a:ext>
            </a:extLst>
          </p:cNvPr>
          <p:cNvGrpSpPr>
            <a:grpSpLocks/>
          </p:cNvGrpSpPr>
          <p:nvPr/>
        </p:nvGrpSpPr>
        <p:grpSpPr bwMode="auto">
          <a:xfrm>
            <a:off x="9400903" y="3518896"/>
            <a:ext cx="815975" cy="557388"/>
            <a:chOff x="2064" y="2251"/>
            <a:chExt cx="362" cy="272"/>
          </a:xfrm>
        </p:grpSpPr>
        <p:sp>
          <p:nvSpPr>
            <p:cNvPr id="65" name="Line 308">
              <a:extLst>
                <a:ext uri="{FF2B5EF4-FFF2-40B4-BE49-F238E27FC236}">
                  <a16:creationId xmlns:a16="http://schemas.microsoft.com/office/drawing/2014/main" id="{9559E9D6-0BC7-E8F4-7DD8-85DC1A6D9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09">
              <a:extLst>
                <a:ext uri="{FF2B5EF4-FFF2-40B4-BE49-F238E27FC236}">
                  <a16:creationId xmlns:a16="http://schemas.microsoft.com/office/drawing/2014/main" id="{3C78D8F7-18E3-28A9-F73B-B2471A039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10">
              <a:extLst>
                <a:ext uri="{FF2B5EF4-FFF2-40B4-BE49-F238E27FC236}">
                  <a16:creationId xmlns:a16="http://schemas.microsoft.com/office/drawing/2014/main" id="{485F470E-CD65-6939-7E14-3C80820236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" name="AutoShape 292">
            <a:extLst>
              <a:ext uri="{FF2B5EF4-FFF2-40B4-BE49-F238E27FC236}">
                <a16:creationId xmlns:a16="http://schemas.microsoft.com/office/drawing/2014/main" id="{48E22881-C57A-5BEE-BB59-830C3535EED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15555" y="2449510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1" name="Group 311">
            <a:extLst>
              <a:ext uri="{FF2B5EF4-FFF2-40B4-BE49-F238E27FC236}">
                <a16:creationId xmlns:a16="http://schemas.microsoft.com/office/drawing/2014/main" id="{BBE99AEC-A231-E03C-E511-74B188A52447}"/>
              </a:ext>
            </a:extLst>
          </p:cNvPr>
          <p:cNvGrpSpPr>
            <a:grpSpLocks/>
          </p:cNvGrpSpPr>
          <p:nvPr/>
        </p:nvGrpSpPr>
        <p:grpSpPr bwMode="auto">
          <a:xfrm>
            <a:off x="8449284" y="3560728"/>
            <a:ext cx="815975" cy="557388"/>
            <a:chOff x="2064" y="2251"/>
            <a:chExt cx="362" cy="272"/>
          </a:xfrm>
        </p:grpSpPr>
        <p:sp>
          <p:nvSpPr>
            <p:cNvPr id="82" name="Line 308">
              <a:extLst>
                <a:ext uri="{FF2B5EF4-FFF2-40B4-BE49-F238E27FC236}">
                  <a16:creationId xmlns:a16="http://schemas.microsoft.com/office/drawing/2014/main" id="{1D821969-DC67-C3F1-E78B-0E877E136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09">
              <a:extLst>
                <a:ext uri="{FF2B5EF4-FFF2-40B4-BE49-F238E27FC236}">
                  <a16:creationId xmlns:a16="http://schemas.microsoft.com/office/drawing/2014/main" id="{1F837EA9-125A-5F8A-7F4A-39D1FB6E5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310">
              <a:extLst>
                <a:ext uri="{FF2B5EF4-FFF2-40B4-BE49-F238E27FC236}">
                  <a16:creationId xmlns:a16="http://schemas.microsoft.com/office/drawing/2014/main" id="{410EDC17-E18D-A1D8-3F4A-B42769174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AutoShape 292">
            <a:extLst>
              <a:ext uri="{FF2B5EF4-FFF2-40B4-BE49-F238E27FC236}">
                <a16:creationId xmlns:a16="http://schemas.microsoft.com/office/drawing/2014/main" id="{5ACD13DC-E3F7-3407-B437-905B73551C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959591" y="2407829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6" name="Group 311">
            <a:extLst>
              <a:ext uri="{FF2B5EF4-FFF2-40B4-BE49-F238E27FC236}">
                <a16:creationId xmlns:a16="http://schemas.microsoft.com/office/drawing/2014/main" id="{1E25B08E-7076-59C9-EBFE-434A9919FC9B}"/>
              </a:ext>
            </a:extLst>
          </p:cNvPr>
          <p:cNvGrpSpPr>
            <a:grpSpLocks/>
          </p:cNvGrpSpPr>
          <p:nvPr/>
        </p:nvGrpSpPr>
        <p:grpSpPr bwMode="auto">
          <a:xfrm>
            <a:off x="7529623" y="3537020"/>
            <a:ext cx="815975" cy="557388"/>
            <a:chOff x="2064" y="2251"/>
            <a:chExt cx="362" cy="272"/>
          </a:xfrm>
        </p:grpSpPr>
        <p:sp>
          <p:nvSpPr>
            <p:cNvPr id="87" name="Line 308">
              <a:extLst>
                <a:ext uri="{FF2B5EF4-FFF2-40B4-BE49-F238E27FC236}">
                  <a16:creationId xmlns:a16="http://schemas.microsoft.com/office/drawing/2014/main" id="{5F2216AF-EA37-7B2F-21F1-01A0FC5AF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09">
              <a:extLst>
                <a:ext uri="{FF2B5EF4-FFF2-40B4-BE49-F238E27FC236}">
                  <a16:creationId xmlns:a16="http://schemas.microsoft.com/office/drawing/2014/main" id="{85A37844-BDE2-C69E-087C-B9FCEEFF6C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10">
              <a:extLst>
                <a:ext uri="{FF2B5EF4-FFF2-40B4-BE49-F238E27FC236}">
                  <a16:creationId xmlns:a16="http://schemas.microsoft.com/office/drawing/2014/main" id="{F4242EB5-AFD3-8B97-50DB-F676C469D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AutoShape 292">
            <a:extLst>
              <a:ext uri="{FF2B5EF4-FFF2-40B4-BE49-F238E27FC236}">
                <a16:creationId xmlns:a16="http://schemas.microsoft.com/office/drawing/2014/main" id="{B2B7D684-0FF0-588B-A8FA-4A823211103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44099" y="2435296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91" name="Group 311">
            <a:extLst>
              <a:ext uri="{FF2B5EF4-FFF2-40B4-BE49-F238E27FC236}">
                <a16:creationId xmlns:a16="http://schemas.microsoft.com/office/drawing/2014/main" id="{536BAF81-30F5-B91B-368F-277A4E69CE5A}"/>
              </a:ext>
            </a:extLst>
          </p:cNvPr>
          <p:cNvGrpSpPr>
            <a:grpSpLocks/>
          </p:cNvGrpSpPr>
          <p:nvPr/>
        </p:nvGrpSpPr>
        <p:grpSpPr bwMode="auto">
          <a:xfrm>
            <a:off x="6645434" y="3560728"/>
            <a:ext cx="815975" cy="557388"/>
            <a:chOff x="2064" y="2251"/>
            <a:chExt cx="362" cy="272"/>
          </a:xfrm>
        </p:grpSpPr>
        <p:sp>
          <p:nvSpPr>
            <p:cNvPr id="92" name="Line 308">
              <a:extLst>
                <a:ext uri="{FF2B5EF4-FFF2-40B4-BE49-F238E27FC236}">
                  <a16:creationId xmlns:a16="http://schemas.microsoft.com/office/drawing/2014/main" id="{86BE216A-47F8-F82F-5C0B-EC31FCA09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09">
              <a:extLst>
                <a:ext uri="{FF2B5EF4-FFF2-40B4-BE49-F238E27FC236}">
                  <a16:creationId xmlns:a16="http://schemas.microsoft.com/office/drawing/2014/main" id="{5B558BF7-8535-D7A1-92D0-F94BF14C8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10">
              <a:extLst>
                <a:ext uri="{FF2B5EF4-FFF2-40B4-BE49-F238E27FC236}">
                  <a16:creationId xmlns:a16="http://schemas.microsoft.com/office/drawing/2014/main" id="{7F6EB5D4-D5E2-FFCA-E019-83681C392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AutoShape 292">
            <a:extLst>
              <a:ext uri="{FF2B5EF4-FFF2-40B4-BE49-F238E27FC236}">
                <a16:creationId xmlns:a16="http://schemas.microsoft.com/office/drawing/2014/main" id="{DFFC716A-4D0D-F5E9-A70A-BFD9B27DBD2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226681" y="2449129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96" name="Group 311">
            <a:extLst>
              <a:ext uri="{FF2B5EF4-FFF2-40B4-BE49-F238E27FC236}">
                <a16:creationId xmlns:a16="http://schemas.microsoft.com/office/drawing/2014/main" id="{87D411D1-DB70-D9E1-8E78-A81D92177FF0}"/>
              </a:ext>
            </a:extLst>
          </p:cNvPr>
          <p:cNvGrpSpPr>
            <a:grpSpLocks/>
          </p:cNvGrpSpPr>
          <p:nvPr/>
        </p:nvGrpSpPr>
        <p:grpSpPr bwMode="auto">
          <a:xfrm>
            <a:off x="5722149" y="3560728"/>
            <a:ext cx="815975" cy="557388"/>
            <a:chOff x="2064" y="2251"/>
            <a:chExt cx="362" cy="272"/>
          </a:xfrm>
        </p:grpSpPr>
        <p:sp>
          <p:nvSpPr>
            <p:cNvPr id="97" name="Line 308">
              <a:extLst>
                <a:ext uri="{FF2B5EF4-FFF2-40B4-BE49-F238E27FC236}">
                  <a16:creationId xmlns:a16="http://schemas.microsoft.com/office/drawing/2014/main" id="{19234093-64BB-3CFA-A21A-E120A4E0C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09">
              <a:extLst>
                <a:ext uri="{FF2B5EF4-FFF2-40B4-BE49-F238E27FC236}">
                  <a16:creationId xmlns:a16="http://schemas.microsoft.com/office/drawing/2014/main" id="{4D5D3B5B-7AF7-B83B-2A79-F3720B975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10">
              <a:extLst>
                <a:ext uri="{FF2B5EF4-FFF2-40B4-BE49-F238E27FC236}">
                  <a16:creationId xmlns:a16="http://schemas.microsoft.com/office/drawing/2014/main" id="{82640B74-D675-3DF3-1535-81E70FAF6F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AutoShape 292">
            <a:extLst>
              <a:ext uri="{FF2B5EF4-FFF2-40B4-BE49-F238E27FC236}">
                <a16:creationId xmlns:a16="http://schemas.microsoft.com/office/drawing/2014/main" id="{4AE6C4DC-B152-BB17-CBF4-C00FF2F4AB1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03184" y="2449129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1" name="Group 311">
            <a:extLst>
              <a:ext uri="{FF2B5EF4-FFF2-40B4-BE49-F238E27FC236}">
                <a16:creationId xmlns:a16="http://schemas.microsoft.com/office/drawing/2014/main" id="{49A59325-3570-ED28-D901-4F16FAA50206}"/>
              </a:ext>
            </a:extLst>
          </p:cNvPr>
          <p:cNvGrpSpPr>
            <a:grpSpLocks/>
          </p:cNvGrpSpPr>
          <p:nvPr/>
        </p:nvGrpSpPr>
        <p:grpSpPr bwMode="auto">
          <a:xfrm>
            <a:off x="4719579" y="3548404"/>
            <a:ext cx="815975" cy="557388"/>
            <a:chOff x="2064" y="2251"/>
            <a:chExt cx="362" cy="272"/>
          </a:xfrm>
        </p:grpSpPr>
        <p:sp>
          <p:nvSpPr>
            <p:cNvPr id="102" name="Line 308">
              <a:extLst>
                <a:ext uri="{FF2B5EF4-FFF2-40B4-BE49-F238E27FC236}">
                  <a16:creationId xmlns:a16="http://schemas.microsoft.com/office/drawing/2014/main" id="{ADF66555-3206-BD37-05E8-3F4A20979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9">
              <a:extLst>
                <a:ext uri="{FF2B5EF4-FFF2-40B4-BE49-F238E27FC236}">
                  <a16:creationId xmlns:a16="http://schemas.microsoft.com/office/drawing/2014/main" id="{6D73FE9F-4C89-F5E9-8AED-E3BC0AB2F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310">
              <a:extLst>
                <a:ext uri="{FF2B5EF4-FFF2-40B4-BE49-F238E27FC236}">
                  <a16:creationId xmlns:a16="http://schemas.microsoft.com/office/drawing/2014/main" id="{0375E9F5-9E33-10EC-13F6-0AC9031CDF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AutoShape 292">
            <a:extLst>
              <a:ext uri="{FF2B5EF4-FFF2-40B4-BE49-F238E27FC236}">
                <a16:creationId xmlns:a16="http://schemas.microsoft.com/office/drawing/2014/main" id="{391191C2-39E7-B907-D91E-2F564FB2CB4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19678" y="2435296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6" name="Group 311">
            <a:extLst>
              <a:ext uri="{FF2B5EF4-FFF2-40B4-BE49-F238E27FC236}">
                <a16:creationId xmlns:a16="http://schemas.microsoft.com/office/drawing/2014/main" id="{881FFB21-91B4-AFAC-10E8-F66EC94A612E}"/>
              </a:ext>
            </a:extLst>
          </p:cNvPr>
          <p:cNvGrpSpPr>
            <a:grpSpLocks/>
          </p:cNvGrpSpPr>
          <p:nvPr/>
        </p:nvGrpSpPr>
        <p:grpSpPr bwMode="auto">
          <a:xfrm>
            <a:off x="3721335" y="3548404"/>
            <a:ext cx="815975" cy="557388"/>
            <a:chOff x="2064" y="2251"/>
            <a:chExt cx="362" cy="272"/>
          </a:xfrm>
        </p:grpSpPr>
        <p:sp>
          <p:nvSpPr>
            <p:cNvPr id="107" name="Line 308">
              <a:extLst>
                <a:ext uri="{FF2B5EF4-FFF2-40B4-BE49-F238E27FC236}">
                  <a16:creationId xmlns:a16="http://schemas.microsoft.com/office/drawing/2014/main" id="{2A78AEC2-32D3-2021-17C6-E9A08C126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09">
              <a:extLst>
                <a:ext uri="{FF2B5EF4-FFF2-40B4-BE49-F238E27FC236}">
                  <a16:creationId xmlns:a16="http://schemas.microsoft.com/office/drawing/2014/main" id="{E1C3CEBE-B221-98A5-F009-CAB1DAAF3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10">
              <a:extLst>
                <a:ext uri="{FF2B5EF4-FFF2-40B4-BE49-F238E27FC236}">
                  <a16:creationId xmlns:a16="http://schemas.microsoft.com/office/drawing/2014/main" id="{41AC8341-5F4D-1EDE-92E5-6882E7657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" name="AutoShape 292">
            <a:extLst>
              <a:ext uri="{FF2B5EF4-FFF2-40B4-BE49-F238E27FC236}">
                <a16:creationId xmlns:a16="http://schemas.microsoft.com/office/drawing/2014/main" id="{5C4AD53F-F45C-0D35-0978-315A1EFD7E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47237" y="2435296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2" name="Group 311">
            <a:extLst>
              <a:ext uri="{FF2B5EF4-FFF2-40B4-BE49-F238E27FC236}">
                <a16:creationId xmlns:a16="http://schemas.microsoft.com/office/drawing/2014/main" id="{BC6608D2-C110-B2CC-3E6D-1698FD46E298}"/>
              </a:ext>
            </a:extLst>
          </p:cNvPr>
          <p:cNvGrpSpPr>
            <a:grpSpLocks/>
          </p:cNvGrpSpPr>
          <p:nvPr/>
        </p:nvGrpSpPr>
        <p:grpSpPr bwMode="auto">
          <a:xfrm>
            <a:off x="2791782" y="3576136"/>
            <a:ext cx="815975" cy="557388"/>
            <a:chOff x="2064" y="2251"/>
            <a:chExt cx="362" cy="272"/>
          </a:xfrm>
        </p:grpSpPr>
        <p:sp>
          <p:nvSpPr>
            <p:cNvPr id="113" name="Line 308">
              <a:extLst>
                <a:ext uri="{FF2B5EF4-FFF2-40B4-BE49-F238E27FC236}">
                  <a16:creationId xmlns:a16="http://schemas.microsoft.com/office/drawing/2014/main" id="{25B5897B-A6A9-F4C7-C2B5-95786767F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09">
              <a:extLst>
                <a:ext uri="{FF2B5EF4-FFF2-40B4-BE49-F238E27FC236}">
                  <a16:creationId xmlns:a16="http://schemas.microsoft.com/office/drawing/2014/main" id="{DFEADBB9-940A-F9BF-7479-3121E2168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10">
              <a:extLst>
                <a:ext uri="{FF2B5EF4-FFF2-40B4-BE49-F238E27FC236}">
                  <a16:creationId xmlns:a16="http://schemas.microsoft.com/office/drawing/2014/main" id="{C162199C-09D3-04A2-741C-A5ED2EE75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AutoShape 292">
            <a:extLst>
              <a:ext uri="{FF2B5EF4-FFF2-40B4-BE49-F238E27FC236}">
                <a16:creationId xmlns:a16="http://schemas.microsoft.com/office/drawing/2014/main" id="{08C6F009-48DB-DEA1-E9D9-12B1D0A8B16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74690" y="2477539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7" name="Group 311">
            <a:extLst>
              <a:ext uri="{FF2B5EF4-FFF2-40B4-BE49-F238E27FC236}">
                <a16:creationId xmlns:a16="http://schemas.microsoft.com/office/drawing/2014/main" id="{2CE2E6F4-71F7-A2B5-3227-B9C15B51CCFD}"/>
              </a:ext>
            </a:extLst>
          </p:cNvPr>
          <p:cNvGrpSpPr>
            <a:grpSpLocks/>
          </p:cNvGrpSpPr>
          <p:nvPr/>
        </p:nvGrpSpPr>
        <p:grpSpPr bwMode="auto">
          <a:xfrm>
            <a:off x="1906124" y="3561684"/>
            <a:ext cx="815975" cy="557388"/>
            <a:chOff x="2064" y="2251"/>
            <a:chExt cx="362" cy="272"/>
          </a:xfrm>
        </p:grpSpPr>
        <p:sp>
          <p:nvSpPr>
            <p:cNvPr id="118" name="Line 308">
              <a:extLst>
                <a:ext uri="{FF2B5EF4-FFF2-40B4-BE49-F238E27FC236}">
                  <a16:creationId xmlns:a16="http://schemas.microsoft.com/office/drawing/2014/main" id="{9A4B7D25-59E5-A92C-0B2C-4AF51C405F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309">
              <a:extLst>
                <a:ext uri="{FF2B5EF4-FFF2-40B4-BE49-F238E27FC236}">
                  <a16:creationId xmlns:a16="http://schemas.microsoft.com/office/drawing/2014/main" id="{73E1A099-F16F-64FE-35EF-292CF9B91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310">
              <a:extLst>
                <a:ext uri="{FF2B5EF4-FFF2-40B4-BE49-F238E27FC236}">
                  <a16:creationId xmlns:a16="http://schemas.microsoft.com/office/drawing/2014/main" id="{BCA75C8F-CCA0-E306-B0F6-88BBA5309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AutoShape 292">
            <a:extLst>
              <a:ext uri="{FF2B5EF4-FFF2-40B4-BE49-F238E27FC236}">
                <a16:creationId xmlns:a16="http://schemas.microsoft.com/office/drawing/2014/main" id="{D6B0B54A-FBCD-8585-14F8-8EC7BB1AC0A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02144" y="2527988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2" name="Group 311">
            <a:extLst>
              <a:ext uri="{FF2B5EF4-FFF2-40B4-BE49-F238E27FC236}">
                <a16:creationId xmlns:a16="http://schemas.microsoft.com/office/drawing/2014/main" id="{9B2831A7-0B7C-B70E-3BF5-8037710CAAFF}"/>
              </a:ext>
            </a:extLst>
          </p:cNvPr>
          <p:cNvGrpSpPr>
            <a:grpSpLocks/>
          </p:cNvGrpSpPr>
          <p:nvPr/>
        </p:nvGrpSpPr>
        <p:grpSpPr bwMode="auto">
          <a:xfrm>
            <a:off x="1072725" y="3603493"/>
            <a:ext cx="815975" cy="557388"/>
            <a:chOff x="2064" y="2251"/>
            <a:chExt cx="362" cy="272"/>
          </a:xfrm>
        </p:grpSpPr>
        <p:sp>
          <p:nvSpPr>
            <p:cNvPr id="123" name="Line 308">
              <a:extLst>
                <a:ext uri="{FF2B5EF4-FFF2-40B4-BE49-F238E27FC236}">
                  <a16:creationId xmlns:a16="http://schemas.microsoft.com/office/drawing/2014/main" id="{9EC36712-65D7-0FC5-8CF2-DB599DA8B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309">
              <a:extLst>
                <a:ext uri="{FF2B5EF4-FFF2-40B4-BE49-F238E27FC236}">
                  <a16:creationId xmlns:a16="http://schemas.microsoft.com/office/drawing/2014/main" id="{5C1CAFFA-B9B0-2B4F-C6BE-3F5D3539C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310">
              <a:extLst>
                <a:ext uri="{FF2B5EF4-FFF2-40B4-BE49-F238E27FC236}">
                  <a16:creationId xmlns:a16="http://schemas.microsoft.com/office/drawing/2014/main" id="{5FDE3D6B-2AF8-317A-1196-9C5DD0E68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" name="AutoShape 292">
            <a:extLst>
              <a:ext uri="{FF2B5EF4-FFF2-40B4-BE49-F238E27FC236}">
                <a16:creationId xmlns:a16="http://schemas.microsoft.com/office/drawing/2014/main" id="{ACD76FDF-DCD1-E416-6B2E-204776E0299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2262" y="2583622"/>
            <a:ext cx="1449387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3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8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" grpId="0" animBg="1"/>
      <p:bldP spid="3" grpId="0" animBg="1"/>
      <p:bldP spid="4" grpId="0" animBg="1"/>
      <p:bldP spid="5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8" grpId="0" animBg="1"/>
      <p:bldP spid="49" grpId="0" animBg="1"/>
      <p:bldP spid="23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3358" y="200251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مقهوم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0" name="تجميع">
            <a:extLst>
              <a:ext uri="{FF2B5EF4-FFF2-40B4-BE49-F238E27FC236}">
                <a16:creationId xmlns:a16="http://schemas.microsoft.com/office/drawing/2014/main" id="{2D693BEF-4B3F-1463-03CD-5C9A535C9721}"/>
              </a:ext>
            </a:extLst>
          </p:cNvPr>
          <p:cNvGrpSpPr/>
          <p:nvPr/>
        </p:nvGrpSpPr>
        <p:grpSpPr>
          <a:xfrm>
            <a:off x="8773658" y="3572042"/>
            <a:ext cx="718213" cy="368511"/>
            <a:chOff x="0" y="0"/>
            <a:chExt cx="538659" cy="276381"/>
          </a:xfrm>
        </p:grpSpPr>
        <p:sp>
          <p:nvSpPr>
            <p:cNvPr id="21" name="خط">
              <a:extLst>
                <a:ext uri="{FF2B5EF4-FFF2-40B4-BE49-F238E27FC236}">
                  <a16:creationId xmlns:a16="http://schemas.microsoft.com/office/drawing/2014/main" id="{84FFF960-AD76-55BB-DE0B-FFF403E95406}"/>
                </a:ext>
              </a:extLst>
            </p:cNvPr>
            <p:cNvSpPr/>
            <p:nvPr/>
          </p:nvSpPr>
          <p:spPr>
            <a:xfrm>
              <a:off x="360768" y="-1"/>
              <a:ext cx="89896" cy="27638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2" name="خط">
              <a:extLst>
                <a:ext uri="{FF2B5EF4-FFF2-40B4-BE49-F238E27FC236}">
                  <a16:creationId xmlns:a16="http://schemas.microsoft.com/office/drawing/2014/main" id="{D8892067-ECE3-43FE-0D1D-3C53BE752153}"/>
                </a:ext>
              </a:extLst>
            </p:cNvPr>
            <p:cNvSpPr/>
            <p:nvPr/>
          </p:nvSpPr>
          <p:spPr>
            <a:xfrm>
              <a:off x="0" y="7940"/>
              <a:ext cx="369586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3" name="خط">
              <a:extLst>
                <a:ext uri="{FF2B5EF4-FFF2-40B4-BE49-F238E27FC236}">
                  <a16:creationId xmlns:a16="http://schemas.microsoft.com/office/drawing/2014/main" id="{4D8195E8-4329-B981-9A94-A8E2D153DD00}"/>
                </a:ext>
              </a:extLst>
            </p:cNvPr>
            <p:cNvSpPr/>
            <p:nvPr/>
          </p:nvSpPr>
          <p:spPr>
            <a:xfrm flipH="1">
              <a:off x="450538" y="185703"/>
              <a:ext cx="88122" cy="8895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</p:grpSp>
      <p:pic>
        <p:nvPicPr>
          <p:cNvPr id="24" name="الرسم" descr="الرسم">
            <a:extLst>
              <a:ext uri="{FF2B5EF4-FFF2-40B4-BE49-F238E27FC236}">
                <a16:creationId xmlns:a16="http://schemas.microsoft.com/office/drawing/2014/main" id="{3EBAC565-9B2F-A358-6FFF-BC198F2E8B7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632" y="4850591"/>
            <a:ext cx="51696" cy="50948"/>
          </a:xfrm>
          <a:prstGeom prst="rect">
            <a:avLst/>
          </a:prstGeom>
        </p:spPr>
      </p:pic>
      <p:sp>
        <p:nvSpPr>
          <p:cNvPr id="25" name="٢٥">
            <a:extLst>
              <a:ext uri="{FF2B5EF4-FFF2-40B4-BE49-F238E27FC236}">
                <a16:creationId xmlns:a16="http://schemas.microsoft.com/office/drawing/2014/main" id="{2208DD8D-0949-6D28-8BF2-580ABD0EC52B}"/>
              </a:ext>
            </a:extLst>
          </p:cNvPr>
          <p:cNvSpPr txBox="1"/>
          <p:nvPr/>
        </p:nvSpPr>
        <p:spPr>
          <a:xfrm>
            <a:off x="8744149" y="3698154"/>
            <a:ext cx="5400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B51A00"/>
                </a:solidFill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 sz="3200" dirty="0"/>
              <a:t>٢٥</a:t>
            </a:r>
          </a:p>
        </p:txBody>
      </p:sp>
      <p:sp>
        <p:nvSpPr>
          <p:cNvPr id="26" name="=">
            <a:extLst>
              <a:ext uri="{FF2B5EF4-FFF2-40B4-BE49-F238E27FC236}">
                <a16:creationId xmlns:a16="http://schemas.microsoft.com/office/drawing/2014/main" id="{F7AE7CEC-995C-7B97-2E3D-3650A9F68EDE}"/>
              </a:ext>
            </a:extLst>
          </p:cNvPr>
          <p:cNvSpPr txBox="1"/>
          <p:nvPr/>
        </p:nvSpPr>
        <p:spPr>
          <a:xfrm>
            <a:off x="8533034" y="3570065"/>
            <a:ext cx="1991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rtl="0">
              <a:defRPr sz="2400" b="1"/>
            </a:pPr>
            <a:r>
              <a:rPr sz="3200" dirty="0"/>
              <a:t>=</a:t>
            </a:r>
            <a:r>
              <a:rPr sz="3200" dirty="0">
                <a:solidFill>
                  <a:srgbClr val="38571A"/>
                </a:solidFill>
              </a:rPr>
              <a:t> </a:t>
            </a:r>
          </a:p>
        </p:txBody>
      </p:sp>
      <p:grpSp>
        <p:nvGrpSpPr>
          <p:cNvPr id="27" name="تجميع">
            <a:extLst>
              <a:ext uri="{FF2B5EF4-FFF2-40B4-BE49-F238E27FC236}">
                <a16:creationId xmlns:a16="http://schemas.microsoft.com/office/drawing/2014/main" id="{8C224BC7-1A78-1E92-4FFA-1D7B5AC28B0E}"/>
              </a:ext>
            </a:extLst>
          </p:cNvPr>
          <p:cNvGrpSpPr/>
          <p:nvPr/>
        </p:nvGrpSpPr>
        <p:grpSpPr>
          <a:xfrm>
            <a:off x="7288179" y="3580284"/>
            <a:ext cx="1246209" cy="458849"/>
            <a:chOff x="0" y="0"/>
            <a:chExt cx="934655" cy="344136"/>
          </a:xfrm>
        </p:grpSpPr>
        <p:sp>
          <p:nvSpPr>
            <p:cNvPr id="28" name="خط">
              <a:extLst>
                <a:ext uri="{FF2B5EF4-FFF2-40B4-BE49-F238E27FC236}">
                  <a16:creationId xmlns:a16="http://schemas.microsoft.com/office/drawing/2014/main" id="{B3BAC030-93C8-ED39-6623-FCBB56D8CE69}"/>
                </a:ext>
              </a:extLst>
            </p:cNvPr>
            <p:cNvSpPr/>
            <p:nvPr/>
          </p:nvSpPr>
          <p:spPr>
            <a:xfrm>
              <a:off x="625989" y="-1"/>
              <a:ext cx="155980" cy="344138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9" name="خط">
              <a:extLst>
                <a:ext uri="{FF2B5EF4-FFF2-40B4-BE49-F238E27FC236}">
                  <a16:creationId xmlns:a16="http://schemas.microsoft.com/office/drawing/2014/main" id="{38824DC7-8098-0316-4C32-D5EB1C49ACB0}"/>
                </a:ext>
              </a:extLst>
            </p:cNvPr>
            <p:cNvSpPr/>
            <p:nvPr/>
          </p:nvSpPr>
          <p:spPr>
            <a:xfrm>
              <a:off x="0" y="9887"/>
              <a:ext cx="641288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0" name="خط">
              <a:extLst>
                <a:ext uri="{FF2B5EF4-FFF2-40B4-BE49-F238E27FC236}">
                  <a16:creationId xmlns:a16="http://schemas.microsoft.com/office/drawing/2014/main" id="{893736D5-C001-0C65-A151-B591A4B0AF10}"/>
                </a:ext>
              </a:extLst>
            </p:cNvPr>
            <p:cNvSpPr/>
            <p:nvPr/>
          </p:nvSpPr>
          <p:spPr>
            <a:xfrm flipH="1">
              <a:off x="781753" y="231227"/>
              <a:ext cx="152903" cy="11076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31" name="٥✖️٥">
            <a:extLst>
              <a:ext uri="{FF2B5EF4-FFF2-40B4-BE49-F238E27FC236}">
                <a16:creationId xmlns:a16="http://schemas.microsoft.com/office/drawing/2014/main" id="{5E84E482-B812-95EC-A9AF-19DC1750FB7B}"/>
              </a:ext>
            </a:extLst>
          </p:cNvPr>
          <p:cNvSpPr txBox="1"/>
          <p:nvPr/>
        </p:nvSpPr>
        <p:spPr>
          <a:xfrm>
            <a:off x="7088781" y="3735338"/>
            <a:ext cx="1069751" cy="41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rtl="0">
              <a:defRPr sz="2000" b="1"/>
            </a:pPr>
            <a:r>
              <a:rPr sz="2667" dirty="0"/>
              <a:t> </a:t>
            </a:r>
            <a:r>
              <a:rPr sz="2667" dirty="0">
                <a:solidFill>
                  <a:srgbClr val="38571A"/>
                </a:solidFill>
              </a:rPr>
              <a:t>٥✖️٥</a:t>
            </a:r>
          </a:p>
        </p:txBody>
      </p:sp>
      <p:sp>
        <p:nvSpPr>
          <p:cNvPr id="32" name="=">
            <a:extLst>
              <a:ext uri="{FF2B5EF4-FFF2-40B4-BE49-F238E27FC236}">
                <a16:creationId xmlns:a16="http://schemas.microsoft.com/office/drawing/2014/main" id="{2DAF1C88-4758-C785-F035-D4A9F3CDAAC1}"/>
              </a:ext>
            </a:extLst>
          </p:cNvPr>
          <p:cNvSpPr txBox="1"/>
          <p:nvPr/>
        </p:nvSpPr>
        <p:spPr>
          <a:xfrm>
            <a:off x="6866986" y="3672462"/>
            <a:ext cx="1991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rtl="0">
              <a:defRPr sz="2400" b="1"/>
            </a:pPr>
            <a:r>
              <a:rPr sz="3200"/>
              <a:t>=</a:t>
            </a:r>
            <a:r>
              <a:rPr sz="3200">
                <a:solidFill>
                  <a:srgbClr val="38571A"/>
                </a:solidFill>
              </a:rPr>
              <a:t> </a:t>
            </a:r>
          </a:p>
        </p:txBody>
      </p:sp>
      <p:grpSp>
        <p:nvGrpSpPr>
          <p:cNvPr id="33" name="تجميع">
            <a:extLst>
              <a:ext uri="{FF2B5EF4-FFF2-40B4-BE49-F238E27FC236}">
                <a16:creationId xmlns:a16="http://schemas.microsoft.com/office/drawing/2014/main" id="{A102425D-6546-FD2C-81FF-6BE1C0FCEB89}"/>
              </a:ext>
            </a:extLst>
          </p:cNvPr>
          <p:cNvGrpSpPr/>
          <p:nvPr/>
        </p:nvGrpSpPr>
        <p:grpSpPr>
          <a:xfrm>
            <a:off x="5580143" y="3625453"/>
            <a:ext cx="1175256" cy="460839"/>
            <a:chOff x="0" y="0"/>
            <a:chExt cx="881441" cy="345628"/>
          </a:xfrm>
        </p:grpSpPr>
        <p:sp>
          <p:nvSpPr>
            <p:cNvPr id="34" name="خط">
              <a:extLst>
                <a:ext uri="{FF2B5EF4-FFF2-40B4-BE49-F238E27FC236}">
                  <a16:creationId xmlns:a16="http://schemas.microsoft.com/office/drawing/2014/main" id="{B4ED8C5C-21A1-1BB7-C2F3-8759DB840233}"/>
                </a:ext>
              </a:extLst>
            </p:cNvPr>
            <p:cNvSpPr/>
            <p:nvPr/>
          </p:nvSpPr>
          <p:spPr>
            <a:xfrm>
              <a:off x="590348" y="-1"/>
              <a:ext cx="147100" cy="34563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5" name="خط">
              <a:extLst>
                <a:ext uri="{FF2B5EF4-FFF2-40B4-BE49-F238E27FC236}">
                  <a16:creationId xmlns:a16="http://schemas.microsoft.com/office/drawing/2014/main" id="{31AA290F-E547-FC8E-13C7-AF5C9E817919}"/>
                </a:ext>
              </a:extLst>
            </p:cNvPr>
            <p:cNvSpPr/>
            <p:nvPr/>
          </p:nvSpPr>
          <p:spPr>
            <a:xfrm>
              <a:off x="0" y="9930"/>
              <a:ext cx="60477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6" name="خط">
              <a:extLst>
                <a:ext uri="{FF2B5EF4-FFF2-40B4-BE49-F238E27FC236}">
                  <a16:creationId xmlns:a16="http://schemas.microsoft.com/office/drawing/2014/main" id="{586AAB5D-B921-681D-0230-34671F69A166}"/>
                </a:ext>
              </a:extLst>
            </p:cNvPr>
            <p:cNvSpPr/>
            <p:nvPr/>
          </p:nvSpPr>
          <p:spPr>
            <a:xfrm flipH="1">
              <a:off x="737244" y="232230"/>
              <a:ext cx="144198" cy="11124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37" name="٥">
            <a:extLst>
              <a:ext uri="{FF2B5EF4-FFF2-40B4-BE49-F238E27FC236}">
                <a16:creationId xmlns:a16="http://schemas.microsoft.com/office/drawing/2014/main" id="{C3035C29-52BC-741D-3E2A-D5058FF42726}"/>
              </a:ext>
            </a:extLst>
          </p:cNvPr>
          <p:cNvSpPr txBox="1"/>
          <p:nvPr/>
        </p:nvSpPr>
        <p:spPr>
          <a:xfrm>
            <a:off x="6002274" y="3700392"/>
            <a:ext cx="346579" cy="53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600" b="1">
                <a:solidFill>
                  <a:srgbClr val="38571A"/>
                </a:solidFill>
              </a:defRPr>
            </a:lvl1pPr>
          </a:lstStyle>
          <a:p>
            <a:pPr rtl="0">
              <a:defRPr/>
            </a:pPr>
            <a:r>
              <a:rPr sz="3467"/>
              <a:t>٥</a:t>
            </a:r>
          </a:p>
        </p:txBody>
      </p:sp>
      <p:sp>
        <p:nvSpPr>
          <p:cNvPr id="38" name="٢">
            <a:extLst>
              <a:ext uri="{FF2B5EF4-FFF2-40B4-BE49-F238E27FC236}">
                <a16:creationId xmlns:a16="http://schemas.microsoft.com/office/drawing/2014/main" id="{5932DCC6-B5EF-43A1-3A83-83BB8B399DF7}"/>
              </a:ext>
            </a:extLst>
          </p:cNvPr>
          <p:cNvSpPr txBox="1"/>
          <p:nvPr/>
        </p:nvSpPr>
        <p:spPr>
          <a:xfrm>
            <a:off x="5765956" y="3672462"/>
            <a:ext cx="34657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500" b="1"/>
            </a:lvl1pPr>
          </a:lstStyle>
          <a:p>
            <a:pPr rtl="0">
              <a:defRPr/>
            </a:pPr>
            <a:r>
              <a:rPr sz="2000"/>
              <a:t>٢</a:t>
            </a:r>
          </a:p>
        </p:txBody>
      </p:sp>
      <p:sp>
        <p:nvSpPr>
          <p:cNvPr id="39" name="=">
            <a:extLst>
              <a:ext uri="{FF2B5EF4-FFF2-40B4-BE49-F238E27FC236}">
                <a16:creationId xmlns:a16="http://schemas.microsoft.com/office/drawing/2014/main" id="{6AAA2808-EEBB-21BA-6870-550094B9A3AD}"/>
              </a:ext>
            </a:extLst>
          </p:cNvPr>
          <p:cNvSpPr txBox="1"/>
          <p:nvPr/>
        </p:nvSpPr>
        <p:spPr>
          <a:xfrm>
            <a:off x="5297645" y="3634887"/>
            <a:ext cx="1991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rtl="0">
              <a:defRPr sz="2400" b="1"/>
            </a:pPr>
            <a:r>
              <a:rPr sz="3200"/>
              <a:t>=</a:t>
            </a:r>
            <a:r>
              <a:rPr sz="3200">
                <a:solidFill>
                  <a:srgbClr val="38571A"/>
                </a:solidFill>
              </a:rPr>
              <a:t> </a:t>
            </a:r>
          </a:p>
        </p:txBody>
      </p:sp>
      <p:sp>
        <p:nvSpPr>
          <p:cNvPr id="40" name="خط">
            <a:extLst>
              <a:ext uri="{FF2B5EF4-FFF2-40B4-BE49-F238E27FC236}">
                <a16:creationId xmlns:a16="http://schemas.microsoft.com/office/drawing/2014/main" id="{53DACBD3-D6D4-430B-28E9-30CD396ED460}"/>
              </a:ext>
            </a:extLst>
          </p:cNvPr>
          <p:cNvSpPr/>
          <p:nvPr/>
        </p:nvSpPr>
        <p:spPr>
          <a:xfrm flipV="1">
            <a:off x="5873963" y="3699974"/>
            <a:ext cx="219471" cy="219469"/>
          </a:xfrm>
          <a:prstGeom prst="line">
            <a:avLst/>
          </a:prstGeom>
          <a:ln w="25400">
            <a:solidFill>
              <a:srgbClr val="B51A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 sz="2400"/>
          </a:p>
        </p:txBody>
      </p:sp>
      <p:sp>
        <p:nvSpPr>
          <p:cNvPr id="41" name="خط">
            <a:extLst>
              <a:ext uri="{FF2B5EF4-FFF2-40B4-BE49-F238E27FC236}">
                <a16:creationId xmlns:a16="http://schemas.microsoft.com/office/drawing/2014/main" id="{BB4F2567-B063-8860-4CAA-2FE042F2BFC1}"/>
              </a:ext>
            </a:extLst>
          </p:cNvPr>
          <p:cNvSpPr/>
          <p:nvPr/>
        </p:nvSpPr>
        <p:spPr>
          <a:xfrm flipV="1">
            <a:off x="6280992" y="3537254"/>
            <a:ext cx="222983" cy="222981"/>
          </a:xfrm>
          <a:prstGeom prst="line">
            <a:avLst/>
          </a:prstGeom>
          <a:ln w="25400">
            <a:solidFill>
              <a:srgbClr val="B51A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 sz="2400"/>
          </a:p>
        </p:txBody>
      </p:sp>
      <p:sp>
        <p:nvSpPr>
          <p:cNvPr id="42" name="٥">
            <a:extLst>
              <a:ext uri="{FF2B5EF4-FFF2-40B4-BE49-F238E27FC236}">
                <a16:creationId xmlns:a16="http://schemas.microsoft.com/office/drawing/2014/main" id="{24436103-CC64-1FC3-7744-44389835A0B8}"/>
              </a:ext>
            </a:extLst>
          </p:cNvPr>
          <p:cNvSpPr txBox="1"/>
          <p:nvPr/>
        </p:nvSpPr>
        <p:spPr>
          <a:xfrm>
            <a:off x="4846266" y="3700812"/>
            <a:ext cx="346579" cy="53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600" b="1">
                <a:solidFill>
                  <a:srgbClr val="38571A"/>
                </a:solidFill>
              </a:defRPr>
            </a:lvl1pPr>
          </a:lstStyle>
          <a:p>
            <a:pPr rtl="0">
              <a:defRPr/>
            </a:pPr>
            <a:r>
              <a:rPr sz="3467" dirty="0">
                <a:solidFill>
                  <a:schemeClr val="tx1"/>
                </a:solidFill>
              </a:rPr>
              <a:t>٥</a:t>
            </a:r>
          </a:p>
        </p:txBody>
      </p:sp>
      <p:grpSp>
        <p:nvGrpSpPr>
          <p:cNvPr id="43" name="تجميع">
            <a:extLst>
              <a:ext uri="{FF2B5EF4-FFF2-40B4-BE49-F238E27FC236}">
                <a16:creationId xmlns:a16="http://schemas.microsoft.com/office/drawing/2014/main" id="{809EC4B5-6661-D10B-F686-EFB6A01C1DF0}"/>
              </a:ext>
            </a:extLst>
          </p:cNvPr>
          <p:cNvGrpSpPr/>
          <p:nvPr/>
        </p:nvGrpSpPr>
        <p:grpSpPr>
          <a:xfrm>
            <a:off x="3608762" y="2801950"/>
            <a:ext cx="718213" cy="368509"/>
            <a:chOff x="0" y="0"/>
            <a:chExt cx="538659" cy="276381"/>
          </a:xfrm>
        </p:grpSpPr>
        <p:sp>
          <p:nvSpPr>
            <p:cNvPr id="44" name="خط">
              <a:extLst>
                <a:ext uri="{FF2B5EF4-FFF2-40B4-BE49-F238E27FC236}">
                  <a16:creationId xmlns:a16="http://schemas.microsoft.com/office/drawing/2014/main" id="{DD0D7400-2679-DB55-77C7-481929263D29}"/>
                </a:ext>
              </a:extLst>
            </p:cNvPr>
            <p:cNvSpPr/>
            <p:nvPr/>
          </p:nvSpPr>
          <p:spPr>
            <a:xfrm>
              <a:off x="360768" y="-1"/>
              <a:ext cx="89895" cy="27638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5" name="خط">
              <a:extLst>
                <a:ext uri="{FF2B5EF4-FFF2-40B4-BE49-F238E27FC236}">
                  <a16:creationId xmlns:a16="http://schemas.microsoft.com/office/drawing/2014/main" id="{EBD2733C-921F-A863-5096-3E6DDF0DA546}"/>
                </a:ext>
              </a:extLst>
            </p:cNvPr>
            <p:cNvSpPr/>
            <p:nvPr/>
          </p:nvSpPr>
          <p:spPr>
            <a:xfrm>
              <a:off x="0" y="7940"/>
              <a:ext cx="369586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6" name="خط">
              <a:extLst>
                <a:ext uri="{FF2B5EF4-FFF2-40B4-BE49-F238E27FC236}">
                  <a16:creationId xmlns:a16="http://schemas.microsoft.com/office/drawing/2014/main" id="{1EC1EBB3-6603-1714-8FDA-43C37A7D2A52}"/>
                </a:ext>
              </a:extLst>
            </p:cNvPr>
            <p:cNvSpPr/>
            <p:nvPr/>
          </p:nvSpPr>
          <p:spPr>
            <a:xfrm flipH="1">
              <a:off x="450538" y="185703"/>
              <a:ext cx="88122" cy="8895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47" name="اوجد جذر ٢٥ علما بان رمز الجذر هو">
            <a:extLst>
              <a:ext uri="{FF2B5EF4-FFF2-40B4-BE49-F238E27FC236}">
                <a16:creationId xmlns:a16="http://schemas.microsoft.com/office/drawing/2014/main" id="{FAB6FBFF-425F-88CA-4161-DB917A9B7E0E}"/>
              </a:ext>
            </a:extLst>
          </p:cNvPr>
          <p:cNvSpPr txBox="1"/>
          <p:nvPr/>
        </p:nvSpPr>
        <p:spPr>
          <a:xfrm>
            <a:off x="4564200" y="2778075"/>
            <a:ext cx="491480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rgbClr val="B51A00"/>
                </a:solidFill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C00000"/>
                </a:solidFill>
              </a:rPr>
              <a:t>اوجد</a:t>
            </a:r>
            <a:r>
              <a:rPr sz="3200" dirty="0">
                <a:solidFill>
                  <a:srgbClr val="C00000"/>
                </a:solidFill>
              </a:rPr>
              <a:t> </a:t>
            </a:r>
            <a:r>
              <a:rPr sz="3200" dirty="0" err="1">
                <a:solidFill>
                  <a:srgbClr val="C00000"/>
                </a:solidFill>
              </a:rPr>
              <a:t>جذر</a:t>
            </a:r>
            <a:r>
              <a:rPr sz="3200" dirty="0">
                <a:solidFill>
                  <a:srgbClr val="C00000"/>
                </a:solidFill>
              </a:rPr>
              <a:t> ٢٥ </a:t>
            </a:r>
            <a:r>
              <a:rPr sz="3200" dirty="0" err="1">
                <a:solidFill>
                  <a:srgbClr val="C00000"/>
                </a:solidFill>
              </a:rPr>
              <a:t>علما</a:t>
            </a:r>
            <a:r>
              <a:rPr sz="3200" dirty="0">
                <a:solidFill>
                  <a:srgbClr val="C00000"/>
                </a:solidFill>
              </a:rPr>
              <a:t> </a:t>
            </a:r>
            <a:r>
              <a:rPr sz="3200" dirty="0" err="1">
                <a:solidFill>
                  <a:srgbClr val="C00000"/>
                </a:solidFill>
              </a:rPr>
              <a:t>بان</a:t>
            </a:r>
            <a:r>
              <a:rPr sz="3200" dirty="0">
                <a:solidFill>
                  <a:srgbClr val="C00000"/>
                </a:solidFill>
              </a:rPr>
              <a:t> </a:t>
            </a:r>
            <a:r>
              <a:rPr sz="3200" dirty="0" err="1">
                <a:solidFill>
                  <a:srgbClr val="C00000"/>
                </a:solidFill>
              </a:rPr>
              <a:t>رمز</a:t>
            </a:r>
            <a:r>
              <a:rPr sz="3200" dirty="0">
                <a:solidFill>
                  <a:srgbClr val="C00000"/>
                </a:solidFill>
              </a:rPr>
              <a:t> </a:t>
            </a:r>
            <a:r>
              <a:rPr sz="3200" dirty="0" err="1">
                <a:solidFill>
                  <a:srgbClr val="C00000"/>
                </a:solidFill>
              </a:rPr>
              <a:t>الجذر</a:t>
            </a:r>
            <a:r>
              <a:rPr sz="3200" dirty="0">
                <a:solidFill>
                  <a:srgbClr val="C00000"/>
                </a:solidFill>
              </a:rPr>
              <a:t> </a:t>
            </a:r>
            <a:r>
              <a:rPr sz="3200" dirty="0" err="1">
                <a:solidFill>
                  <a:srgbClr val="C00000"/>
                </a:solidFill>
              </a:rPr>
              <a:t>هو</a:t>
            </a:r>
            <a:endParaRPr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6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dvAuto="0"/>
      <p:bldP spid="25" grpId="0" animBg="1" advAuto="0"/>
      <p:bldP spid="26" grpId="0" animBg="1" advAuto="0"/>
      <p:bldP spid="27" grpId="0" animBg="1" advAuto="0"/>
      <p:bldP spid="31" grpId="0" animBg="1" advAuto="0"/>
      <p:bldP spid="32" grpId="0" animBg="1" advAuto="0"/>
      <p:bldP spid="33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2" grpId="0" animBg="1" advAuto="0"/>
      <p:bldP spid="43" grpId="0" animBg="1" advAuto="0"/>
      <p:bldP spid="47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B8A07F45-2064-E844-119F-8B5B750E2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1557338"/>
            <a:ext cx="863600" cy="576262"/>
          </a:xfrm>
          <a:prstGeom prst="flowChartTerminator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/>
              <a:t>مثال</a:t>
            </a:r>
            <a:endParaRPr lang="en-US" altLang="en-US" sz="2800" b="1"/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5A4DA068-A5D1-894D-C555-654E73A7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557338"/>
            <a:ext cx="3238500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جد الجذر التربيعي فيما يلي :</a:t>
            </a:r>
            <a:endParaRPr lang="en-US" altLang="en-US" sz="2400" b="1"/>
          </a:p>
        </p:txBody>
      </p:sp>
      <p:sp>
        <p:nvSpPr>
          <p:cNvPr id="11" name="AutoShape 102">
            <a:extLst>
              <a:ext uri="{FF2B5EF4-FFF2-40B4-BE49-F238E27FC236}">
                <a16:creationId xmlns:a16="http://schemas.microsoft.com/office/drawing/2014/main" id="{E8B9AB6E-A011-378E-9D77-D018EC611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2636838"/>
            <a:ext cx="426085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altLang="en-US" sz="2800" b="1"/>
          </a:p>
        </p:txBody>
      </p:sp>
      <p:grpSp>
        <p:nvGrpSpPr>
          <p:cNvPr id="14" name="Group 103">
            <a:extLst>
              <a:ext uri="{FF2B5EF4-FFF2-40B4-BE49-F238E27FC236}">
                <a16:creationId xmlns:a16="http://schemas.microsoft.com/office/drawing/2014/main" id="{E899B7A1-A955-080C-E996-798C7E82C187}"/>
              </a:ext>
            </a:extLst>
          </p:cNvPr>
          <p:cNvGrpSpPr>
            <a:grpSpLocks/>
          </p:cNvGrpSpPr>
          <p:nvPr/>
        </p:nvGrpSpPr>
        <p:grpSpPr bwMode="auto">
          <a:xfrm>
            <a:off x="7740650" y="2700338"/>
            <a:ext cx="960438" cy="465137"/>
            <a:chOff x="1693" y="3454"/>
            <a:chExt cx="605" cy="293"/>
          </a:xfrm>
        </p:grpSpPr>
        <p:grpSp>
          <p:nvGrpSpPr>
            <p:cNvPr id="16" name="Group 104">
              <a:extLst>
                <a:ext uri="{FF2B5EF4-FFF2-40B4-BE49-F238E27FC236}">
                  <a16:creationId xmlns:a16="http://schemas.microsoft.com/office/drawing/2014/main" id="{9BA9962C-75B6-3FD3-FA4A-A16C29E38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18" name="Group 105">
                <a:extLst>
                  <a:ext uri="{FF2B5EF4-FFF2-40B4-BE49-F238E27FC236}">
                    <a16:creationId xmlns:a16="http://schemas.microsoft.com/office/drawing/2014/main" id="{8CF00740-0309-05D4-217B-89209E5BB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20" name="Line 106">
                  <a:extLst>
                    <a:ext uri="{FF2B5EF4-FFF2-40B4-BE49-F238E27FC236}">
                      <a16:creationId xmlns:a16="http://schemas.microsoft.com/office/drawing/2014/main" id="{28213F72-E190-77B8-BD8E-BB01A6201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07">
                  <a:extLst>
                    <a:ext uri="{FF2B5EF4-FFF2-40B4-BE49-F238E27FC236}">
                      <a16:creationId xmlns:a16="http://schemas.microsoft.com/office/drawing/2014/main" id="{9CB1E561-562C-B09D-0AA7-AE4B672CFB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08">
                  <a:extLst>
                    <a:ext uri="{FF2B5EF4-FFF2-40B4-BE49-F238E27FC236}">
                      <a16:creationId xmlns:a16="http://schemas.microsoft.com/office/drawing/2014/main" id="{6160EB0C-B1C5-76E1-36E7-3698C30221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Text Box 109">
                <a:extLst>
                  <a:ext uri="{FF2B5EF4-FFF2-40B4-BE49-F238E27FC236}">
                    <a16:creationId xmlns:a16="http://schemas.microsoft.com/office/drawing/2014/main" id="{835B94AD-EA09-332C-4282-77578919E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٦٤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7" name="Text Box 110">
              <a:extLst>
                <a:ext uri="{FF2B5EF4-FFF2-40B4-BE49-F238E27FC236}">
                  <a16:creationId xmlns:a16="http://schemas.microsoft.com/office/drawing/2014/main" id="{397F5F3D-4A31-8AE0-FDED-2043B9310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23" name="Text Box 111">
            <a:extLst>
              <a:ext uri="{FF2B5EF4-FFF2-40B4-BE49-F238E27FC236}">
                <a16:creationId xmlns:a16="http://schemas.microsoft.com/office/drawing/2014/main" id="{9531A107-FAB1-139E-0785-C38CADB86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7082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٨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24" name="AutoShape 112">
            <a:extLst>
              <a:ext uri="{FF2B5EF4-FFF2-40B4-BE49-F238E27FC236}">
                <a16:creationId xmlns:a16="http://schemas.microsoft.com/office/drawing/2014/main" id="{67BA880A-2191-70FF-C944-96682299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3476625"/>
            <a:ext cx="426085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altLang="en-US" sz="2800" b="1"/>
          </a:p>
        </p:txBody>
      </p:sp>
      <p:grpSp>
        <p:nvGrpSpPr>
          <p:cNvPr id="25" name="Group 124">
            <a:extLst>
              <a:ext uri="{FF2B5EF4-FFF2-40B4-BE49-F238E27FC236}">
                <a16:creationId xmlns:a16="http://schemas.microsoft.com/office/drawing/2014/main" id="{C006F45E-79E9-7E4F-C2FE-0879B10AFDEB}"/>
              </a:ext>
            </a:extLst>
          </p:cNvPr>
          <p:cNvGrpSpPr>
            <a:grpSpLocks/>
          </p:cNvGrpSpPr>
          <p:nvPr/>
        </p:nvGrpSpPr>
        <p:grpSpPr bwMode="auto">
          <a:xfrm>
            <a:off x="7291388" y="3500438"/>
            <a:ext cx="1457325" cy="504825"/>
            <a:chOff x="4593" y="2205"/>
            <a:chExt cx="918" cy="318"/>
          </a:xfrm>
        </p:grpSpPr>
        <p:grpSp>
          <p:nvGrpSpPr>
            <p:cNvPr id="26" name="Group 113">
              <a:extLst>
                <a:ext uri="{FF2B5EF4-FFF2-40B4-BE49-F238E27FC236}">
                  <a16:creationId xmlns:a16="http://schemas.microsoft.com/office/drawing/2014/main" id="{BF95E4C0-FCF9-42CF-47A4-8A9B66CE1E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3" y="2230"/>
              <a:ext cx="605" cy="293"/>
              <a:chOff x="1693" y="3454"/>
              <a:chExt cx="605" cy="293"/>
            </a:xfrm>
          </p:grpSpPr>
          <p:grpSp>
            <p:nvGrpSpPr>
              <p:cNvPr id="28" name="Group 114">
                <a:extLst>
                  <a:ext uri="{FF2B5EF4-FFF2-40B4-BE49-F238E27FC236}">
                    <a16:creationId xmlns:a16="http://schemas.microsoft.com/office/drawing/2014/main" id="{A0BCC233-8036-953A-4543-F0527ECA07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30" name="Group 115">
                  <a:extLst>
                    <a:ext uri="{FF2B5EF4-FFF2-40B4-BE49-F238E27FC236}">
                      <a16:creationId xmlns:a16="http://schemas.microsoft.com/office/drawing/2014/main" id="{445D7D24-C70F-D7C0-BCB1-D85CB32854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32" name="Line 116">
                    <a:extLst>
                      <a:ext uri="{FF2B5EF4-FFF2-40B4-BE49-F238E27FC236}">
                        <a16:creationId xmlns:a16="http://schemas.microsoft.com/office/drawing/2014/main" id="{4BA441C3-2638-BD93-5001-8F52595728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117">
                    <a:extLst>
                      <a:ext uri="{FF2B5EF4-FFF2-40B4-BE49-F238E27FC236}">
                        <a16:creationId xmlns:a16="http://schemas.microsoft.com/office/drawing/2014/main" id="{9A65203B-EA6A-20A4-D19B-AB954DF8B6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118">
                    <a:extLst>
                      <a:ext uri="{FF2B5EF4-FFF2-40B4-BE49-F238E27FC236}">
                        <a16:creationId xmlns:a16="http://schemas.microsoft.com/office/drawing/2014/main" id="{DDE9254D-3DAA-6802-8C9C-85AD129A72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Text Box 119">
                  <a:extLst>
                    <a:ext uri="{FF2B5EF4-FFF2-40B4-BE49-F238E27FC236}">
                      <a16:creationId xmlns:a16="http://schemas.microsoft.com/office/drawing/2014/main" id="{7A7EA664-154C-A36F-5490-5A310213B6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٦٤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9" name="Text Box 120">
                <a:extLst>
                  <a:ext uri="{FF2B5EF4-FFF2-40B4-BE49-F238E27FC236}">
                    <a16:creationId xmlns:a16="http://schemas.microsoft.com/office/drawing/2014/main" id="{AABECD5C-5C70-DCB8-E8E4-C00F2BA81F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27" name="Text Box 122">
              <a:extLst>
                <a:ext uri="{FF2B5EF4-FFF2-40B4-BE49-F238E27FC236}">
                  <a16:creationId xmlns:a16="http://schemas.microsoft.com/office/drawing/2014/main" id="{8E6A20C1-16C0-C868-CB03-2C03F9680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20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35" name="Group 125">
            <a:extLst>
              <a:ext uri="{FF2B5EF4-FFF2-40B4-BE49-F238E27FC236}">
                <a16:creationId xmlns:a16="http://schemas.microsoft.com/office/drawing/2014/main" id="{0A0C4881-4F06-FAF5-EFCD-CF737D0C6FA1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3500438"/>
            <a:ext cx="720725" cy="504825"/>
            <a:chOff x="4195" y="2205"/>
            <a:chExt cx="454" cy="318"/>
          </a:xfrm>
        </p:grpSpPr>
        <p:sp>
          <p:nvSpPr>
            <p:cNvPr id="36" name="Text Box 121">
              <a:extLst>
                <a:ext uri="{FF2B5EF4-FFF2-40B4-BE49-F238E27FC236}">
                  <a16:creationId xmlns:a16="http://schemas.microsoft.com/office/drawing/2014/main" id="{C336A1F0-2628-20E0-F2AC-C24CFE266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23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٨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37" name="Text Box 123">
              <a:extLst>
                <a:ext uri="{FF2B5EF4-FFF2-40B4-BE49-F238E27FC236}">
                  <a16:creationId xmlns:a16="http://schemas.microsoft.com/office/drawing/2014/main" id="{5B42C350-82F4-09AD-7BF7-1637E6561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20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38" name="AutoShape 126">
            <a:extLst>
              <a:ext uri="{FF2B5EF4-FFF2-40B4-BE49-F238E27FC236}">
                <a16:creationId xmlns:a16="http://schemas.microsoft.com/office/drawing/2014/main" id="{9DA26F68-7403-293A-94C1-845A35A10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340225"/>
            <a:ext cx="4260850" cy="6731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altLang="en-US" sz="2400" b="1"/>
          </a:p>
        </p:txBody>
      </p:sp>
      <p:grpSp>
        <p:nvGrpSpPr>
          <p:cNvPr id="39" name="Group 137">
            <a:extLst>
              <a:ext uri="{FF2B5EF4-FFF2-40B4-BE49-F238E27FC236}">
                <a16:creationId xmlns:a16="http://schemas.microsoft.com/office/drawing/2014/main" id="{8F6522DC-B6AF-8DD2-39A0-903D738E7097}"/>
              </a:ext>
            </a:extLst>
          </p:cNvPr>
          <p:cNvGrpSpPr>
            <a:grpSpLocks/>
          </p:cNvGrpSpPr>
          <p:nvPr/>
        </p:nvGrpSpPr>
        <p:grpSpPr bwMode="auto">
          <a:xfrm>
            <a:off x="7773988" y="4343400"/>
            <a:ext cx="949325" cy="758825"/>
            <a:chOff x="2200" y="3019"/>
            <a:chExt cx="598" cy="478"/>
          </a:xfrm>
        </p:grpSpPr>
        <p:grpSp>
          <p:nvGrpSpPr>
            <p:cNvPr id="40" name="Group 32">
              <a:extLst>
                <a:ext uri="{FF2B5EF4-FFF2-40B4-BE49-F238E27FC236}">
                  <a16:creationId xmlns:a16="http://schemas.microsoft.com/office/drawing/2014/main" id="{BA8B5DFE-A741-DBE4-266C-648930F17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6" y="3019"/>
              <a:ext cx="363" cy="478"/>
              <a:chOff x="3742" y="2341"/>
              <a:chExt cx="363" cy="478"/>
            </a:xfrm>
          </p:grpSpPr>
          <p:sp>
            <p:nvSpPr>
              <p:cNvPr id="46" name="Text Box 33">
                <a:extLst>
                  <a:ext uri="{FF2B5EF4-FFF2-40B4-BE49-F238E27FC236}">
                    <a16:creationId xmlns:a16="http://schemas.microsoft.com/office/drawing/2014/main" id="{521C31B2-2317-AC0F-D9C9-FDDCEC91A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47" name="Text Box 34">
                <a:extLst>
                  <a:ext uri="{FF2B5EF4-FFF2-40B4-BE49-F238E27FC236}">
                    <a16:creationId xmlns:a16="http://schemas.microsoft.com/office/drawing/2014/main" id="{7DA842B7-CAFC-1492-81E8-5352E8A5E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٦٤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48" name="Line 35">
                <a:extLst>
                  <a:ext uri="{FF2B5EF4-FFF2-40B4-BE49-F238E27FC236}">
                    <a16:creationId xmlns:a16="http://schemas.microsoft.com/office/drawing/2014/main" id="{E7DC11D2-0D5D-BD4E-495A-2B9022990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30">
              <a:extLst>
                <a:ext uri="{FF2B5EF4-FFF2-40B4-BE49-F238E27FC236}">
                  <a16:creationId xmlns:a16="http://schemas.microsoft.com/office/drawing/2014/main" id="{33BF39DE-E081-6070-7CAC-5B21E51BB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6" y="3067"/>
              <a:ext cx="362" cy="302"/>
              <a:chOff x="2064" y="2251"/>
              <a:chExt cx="362" cy="272"/>
            </a:xfrm>
          </p:grpSpPr>
          <p:sp>
            <p:nvSpPr>
              <p:cNvPr id="43" name="Line 131">
                <a:extLst>
                  <a:ext uri="{FF2B5EF4-FFF2-40B4-BE49-F238E27FC236}">
                    <a16:creationId xmlns:a16="http://schemas.microsoft.com/office/drawing/2014/main" id="{28AB202C-003D-C9BD-003F-B965D5AF7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32">
                <a:extLst>
                  <a:ext uri="{FF2B5EF4-FFF2-40B4-BE49-F238E27FC236}">
                    <a16:creationId xmlns:a16="http://schemas.microsoft.com/office/drawing/2014/main" id="{183EC29A-B560-0D10-4AD4-18F7BBAFA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Line 133">
                <a:extLst>
                  <a:ext uri="{FF2B5EF4-FFF2-40B4-BE49-F238E27FC236}">
                    <a16:creationId xmlns:a16="http://schemas.microsoft.com/office/drawing/2014/main" id="{D37441BA-541F-E8D9-B56F-03ECDA572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2" name="Text Box 135">
              <a:extLst>
                <a:ext uri="{FF2B5EF4-FFF2-40B4-BE49-F238E27FC236}">
                  <a16:creationId xmlns:a16="http://schemas.microsoft.com/office/drawing/2014/main" id="{04337A9F-8E47-AFC6-9EE5-41E672FB4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10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49" name="Group 36">
            <a:extLst>
              <a:ext uri="{FF2B5EF4-FFF2-40B4-BE49-F238E27FC236}">
                <a16:creationId xmlns:a16="http://schemas.microsoft.com/office/drawing/2014/main" id="{BFB44AB8-9AA8-3623-70F2-D660E5C7C96C}"/>
              </a:ext>
            </a:extLst>
          </p:cNvPr>
          <p:cNvGrpSpPr>
            <a:grpSpLocks/>
          </p:cNvGrpSpPr>
          <p:nvPr/>
        </p:nvGrpSpPr>
        <p:grpSpPr bwMode="auto">
          <a:xfrm>
            <a:off x="7202488" y="4340225"/>
            <a:ext cx="576262" cy="758825"/>
            <a:chOff x="3742" y="2341"/>
            <a:chExt cx="363" cy="478"/>
          </a:xfrm>
        </p:grpSpPr>
        <p:sp>
          <p:nvSpPr>
            <p:cNvPr id="50" name="Text Box 37">
              <a:extLst>
                <a:ext uri="{FF2B5EF4-FFF2-40B4-BE49-F238E27FC236}">
                  <a16:creationId xmlns:a16="http://schemas.microsoft.com/office/drawing/2014/main" id="{73F93C70-2641-7954-9AA4-0778978CE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٥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51" name="Text Box 38">
              <a:extLst>
                <a:ext uri="{FF2B5EF4-FFF2-40B4-BE49-F238E27FC236}">
                  <a16:creationId xmlns:a16="http://schemas.microsoft.com/office/drawing/2014/main" id="{04060E33-1E5F-73D9-29FD-D66B2B7EF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٨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52" name="Line 39">
              <a:extLst>
                <a:ext uri="{FF2B5EF4-FFF2-40B4-BE49-F238E27FC236}">
                  <a16:creationId xmlns:a16="http://schemas.microsoft.com/office/drawing/2014/main" id="{6D630810-D973-1F1D-3C51-F59874239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AutoShape 138">
            <a:extLst>
              <a:ext uri="{FF2B5EF4-FFF2-40B4-BE49-F238E27FC236}">
                <a16:creationId xmlns:a16="http://schemas.microsoft.com/office/drawing/2014/main" id="{8F734CC3-0B23-7EF5-7FFE-DF8B43ED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64188"/>
            <a:ext cx="4260850" cy="6731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altLang="en-US" sz="2400" b="1"/>
          </a:p>
        </p:txBody>
      </p:sp>
      <p:grpSp>
        <p:nvGrpSpPr>
          <p:cNvPr id="54" name="Group 139">
            <a:extLst>
              <a:ext uri="{FF2B5EF4-FFF2-40B4-BE49-F238E27FC236}">
                <a16:creationId xmlns:a16="http://schemas.microsoft.com/office/drawing/2014/main" id="{4DED1D8F-FC23-91DE-2037-5DE9164691DE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5734050"/>
            <a:ext cx="1104900" cy="465138"/>
            <a:chOff x="1693" y="3454"/>
            <a:chExt cx="605" cy="293"/>
          </a:xfrm>
        </p:grpSpPr>
        <p:grpSp>
          <p:nvGrpSpPr>
            <p:cNvPr id="55" name="Group 140">
              <a:extLst>
                <a:ext uri="{FF2B5EF4-FFF2-40B4-BE49-F238E27FC236}">
                  <a16:creationId xmlns:a16="http://schemas.microsoft.com/office/drawing/2014/main" id="{FD5E3C86-CB78-C71F-9378-7B9A0FC97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57" name="Group 141">
                <a:extLst>
                  <a:ext uri="{FF2B5EF4-FFF2-40B4-BE49-F238E27FC236}">
                    <a16:creationId xmlns:a16="http://schemas.microsoft.com/office/drawing/2014/main" id="{994EC9DC-9287-8FA4-A162-8C8C644CA5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59" name="Line 142">
                  <a:extLst>
                    <a:ext uri="{FF2B5EF4-FFF2-40B4-BE49-F238E27FC236}">
                      <a16:creationId xmlns:a16="http://schemas.microsoft.com/office/drawing/2014/main" id="{5A16690F-2DDE-4C5D-940E-0A46B93984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43">
                  <a:extLst>
                    <a:ext uri="{FF2B5EF4-FFF2-40B4-BE49-F238E27FC236}">
                      <a16:creationId xmlns:a16="http://schemas.microsoft.com/office/drawing/2014/main" id="{101DF4D9-6C21-849F-44C5-AE9C0B5C53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44">
                  <a:extLst>
                    <a:ext uri="{FF2B5EF4-FFF2-40B4-BE49-F238E27FC236}">
                      <a16:creationId xmlns:a16="http://schemas.microsoft.com/office/drawing/2014/main" id="{079CBD2F-38DA-A2B4-BAB0-26344472E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 Box 145">
                <a:extLst>
                  <a:ext uri="{FF2B5EF4-FFF2-40B4-BE49-F238E27FC236}">
                    <a16:creationId xmlns:a16="http://schemas.microsoft.com/office/drawing/2014/main" id="{5856F839-26DF-2EEE-5925-8BA15D9986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١.٢١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56" name="Text Box 146">
              <a:extLst>
                <a:ext uri="{FF2B5EF4-FFF2-40B4-BE49-F238E27FC236}">
                  <a16:creationId xmlns:a16="http://schemas.microsoft.com/office/drawing/2014/main" id="{0E0C743C-972C-8756-B94B-147E89EFD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62" name="Group 147">
            <a:extLst>
              <a:ext uri="{FF2B5EF4-FFF2-40B4-BE49-F238E27FC236}">
                <a16:creationId xmlns:a16="http://schemas.microsoft.com/office/drawing/2014/main" id="{BC059ED7-53D3-2586-587D-5ED57449F1F1}"/>
              </a:ext>
            </a:extLst>
          </p:cNvPr>
          <p:cNvGrpSpPr>
            <a:grpSpLocks/>
          </p:cNvGrpSpPr>
          <p:nvPr/>
        </p:nvGrpSpPr>
        <p:grpSpPr bwMode="auto">
          <a:xfrm>
            <a:off x="6550025" y="5584825"/>
            <a:ext cx="1165225" cy="758825"/>
            <a:chOff x="2200" y="3019"/>
            <a:chExt cx="598" cy="478"/>
          </a:xfrm>
        </p:grpSpPr>
        <p:grpSp>
          <p:nvGrpSpPr>
            <p:cNvPr id="63" name="Group 148">
              <a:extLst>
                <a:ext uri="{FF2B5EF4-FFF2-40B4-BE49-F238E27FC236}">
                  <a16:creationId xmlns:a16="http://schemas.microsoft.com/office/drawing/2014/main" id="{995F6F86-356E-C3DB-69E1-321D39196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6" y="3019"/>
              <a:ext cx="363" cy="478"/>
              <a:chOff x="3742" y="2341"/>
              <a:chExt cx="363" cy="478"/>
            </a:xfrm>
          </p:grpSpPr>
          <p:sp>
            <p:nvSpPr>
              <p:cNvPr id="69" name="Text Box 149">
                <a:extLst>
                  <a:ext uri="{FF2B5EF4-FFF2-40B4-BE49-F238E27FC236}">
                    <a16:creationId xmlns:a16="http://schemas.microsoft.com/office/drawing/2014/main" id="{768AC217-5ADE-E8DA-B97D-0AD308E39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١٢١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0" name="Text Box 150">
                <a:extLst>
                  <a:ext uri="{FF2B5EF4-FFF2-40B4-BE49-F238E27FC236}">
                    <a16:creationId xmlns:a16="http://schemas.microsoft.com/office/drawing/2014/main" id="{FA4CBA78-8662-ABFC-69B5-FF8EDDEDC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1" name="Line 151">
                <a:extLst>
                  <a:ext uri="{FF2B5EF4-FFF2-40B4-BE49-F238E27FC236}">
                    <a16:creationId xmlns:a16="http://schemas.microsoft.com/office/drawing/2014/main" id="{7CD8BE1F-1F9B-D3C9-AD1F-43B85B1C7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4" name="Group 152">
              <a:extLst>
                <a:ext uri="{FF2B5EF4-FFF2-40B4-BE49-F238E27FC236}">
                  <a16:creationId xmlns:a16="http://schemas.microsoft.com/office/drawing/2014/main" id="{7A332B80-4C2C-E8FD-3901-D6981F11B0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6" y="3067"/>
              <a:ext cx="362" cy="302"/>
              <a:chOff x="2064" y="2251"/>
              <a:chExt cx="362" cy="272"/>
            </a:xfrm>
          </p:grpSpPr>
          <p:sp>
            <p:nvSpPr>
              <p:cNvPr id="66" name="Line 153">
                <a:extLst>
                  <a:ext uri="{FF2B5EF4-FFF2-40B4-BE49-F238E27FC236}">
                    <a16:creationId xmlns:a16="http://schemas.microsoft.com/office/drawing/2014/main" id="{65F5EB39-2F21-9E92-237B-05F6F2A61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54">
                <a:extLst>
                  <a:ext uri="{FF2B5EF4-FFF2-40B4-BE49-F238E27FC236}">
                    <a16:creationId xmlns:a16="http://schemas.microsoft.com/office/drawing/2014/main" id="{C507E4C3-9FE5-246C-75B3-00B8068B0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55">
                <a:extLst>
                  <a:ext uri="{FF2B5EF4-FFF2-40B4-BE49-F238E27FC236}">
                    <a16:creationId xmlns:a16="http://schemas.microsoft.com/office/drawing/2014/main" id="{04CBD314-0823-066E-D91B-2A70417C2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5" name="Text Box 156">
              <a:extLst>
                <a:ext uri="{FF2B5EF4-FFF2-40B4-BE49-F238E27FC236}">
                  <a16:creationId xmlns:a16="http://schemas.microsoft.com/office/drawing/2014/main" id="{3610F10B-EFAD-0AA2-6872-B89D2269A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10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72" name="Group 161">
            <a:extLst>
              <a:ext uri="{FF2B5EF4-FFF2-40B4-BE49-F238E27FC236}">
                <a16:creationId xmlns:a16="http://schemas.microsoft.com/office/drawing/2014/main" id="{54F5F3E4-7051-9D01-5A87-7F6A13461E43}"/>
              </a:ext>
            </a:extLst>
          </p:cNvPr>
          <p:cNvGrpSpPr>
            <a:grpSpLocks/>
          </p:cNvGrpSpPr>
          <p:nvPr/>
        </p:nvGrpSpPr>
        <p:grpSpPr bwMode="auto">
          <a:xfrm>
            <a:off x="5770563" y="5580063"/>
            <a:ext cx="877887" cy="758825"/>
            <a:chOff x="3635" y="3515"/>
            <a:chExt cx="553" cy="478"/>
          </a:xfrm>
        </p:grpSpPr>
        <p:grpSp>
          <p:nvGrpSpPr>
            <p:cNvPr id="73" name="Group 157">
              <a:extLst>
                <a:ext uri="{FF2B5EF4-FFF2-40B4-BE49-F238E27FC236}">
                  <a16:creationId xmlns:a16="http://schemas.microsoft.com/office/drawing/2014/main" id="{F256593D-7400-B48F-F6C0-6C22CA43D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5" y="3515"/>
              <a:ext cx="363" cy="478"/>
              <a:chOff x="3742" y="2341"/>
              <a:chExt cx="363" cy="478"/>
            </a:xfrm>
          </p:grpSpPr>
          <p:sp>
            <p:nvSpPr>
              <p:cNvPr id="75" name="Text Box 158">
                <a:extLst>
                  <a:ext uri="{FF2B5EF4-FFF2-40B4-BE49-F238E27FC236}">
                    <a16:creationId xmlns:a16="http://schemas.microsoft.com/office/drawing/2014/main" id="{04A91BA6-5A2B-5E9A-1708-D01582F665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6" name="Text Box 159">
                <a:extLst>
                  <a:ext uri="{FF2B5EF4-FFF2-40B4-BE49-F238E27FC236}">
                    <a16:creationId xmlns:a16="http://schemas.microsoft.com/office/drawing/2014/main" id="{FECFE02B-E607-3ADA-2DFC-FC3AF13E42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7" name="Line 160">
                <a:extLst>
                  <a:ext uri="{FF2B5EF4-FFF2-40B4-BE49-F238E27FC236}">
                    <a16:creationId xmlns:a16="http://schemas.microsoft.com/office/drawing/2014/main" id="{E60058FE-F3A5-EFB7-837B-58798C126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Text Box 134">
              <a:extLst>
                <a:ext uri="{FF2B5EF4-FFF2-40B4-BE49-F238E27FC236}">
                  <a16:creationId xmlns:a16="http://schemas.microsoft.com/office/drawing/2014/main" id="{E2DDEC56-37CB-9683-1AC1-A3AE0EF0E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" y="3604"/>
              <a:ext cx="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78" name="Text Box 136">
            <a:extLst>
              <a:ext uri="{FF2B5EF4-FFF2-40B4-BE49-F238E27FC236}">
                <a16:creationId xmlns:a16="http://schemas.microsoft.com/office/drawing/2014/main" id="{350490BC-0EC0-A296-4FC4-18557FAC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5734050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١.١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3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3" grpId="0"/>
      <p:bldP spid="24" grpId="0" animBg="1"/>
      <p:bldP spid="38" grpId="0" animBg="1"/>
      <p:bldP spid="53" grpId="0" animBg="1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242">
            <a:extLst>
              <a:ext uri="{FF2B5EF4-FFF2-40B4-BE49-F238E27FC236}">
                <a16:creationId xmlns:a16="http://schemas.microsoft.com/office/drawing/2014/main" id="{A12C152B-A133-E080-5EDE-7C261687E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564" y="3835870"/>
            <a:ext cx="46259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altLang="en-US" sz="2800" b="1"/>
          </a:p>
        </p:txBody>
      </p:sp>
      <p:grpSp>
        <p:nvGrpSpPr>
          <p:cNvPr id="11" name="Group 243">
            <a:extLst>
              <a:ext uri="{FF2B5EF4-FFF2-40B4-BE49-F238E27FC236}">
                <a16:creationId xmlns:a16="http://schemas.microsoft.com/office/drawing/2014/main" id="{30AF58A2-7CA0-192A-D8B8-F97EBC5CF66D}"/>
              </a:ext>
            </a:extLst>
          </p:cNvPr>
          <p:cNvGrpSpPr>
            <a:grpSpLocks/>
          </p:cNvGrpSpPr>
          <p:nvPr/>
        </p:nvGrpSpPr>
        <p:grpSpPr bwMode="auto">
          <a:xfrm>
            <a:off x="8043777" y="3859682"/>
            <a:ext cx="1457325" cy="504825"/>
            <a:chOff x="4593" y="2205"/>
            <a:chExt cx="918" cy="318"/>
          </a:xfrm>
        </p:grpSpPr>
        <p:grpSp>
          <p:nvGrpSpPr>
            <p:cNvPr id="14" name="Group 244">
              <a:extLst>
                <a:ext uri="{FF2B5EF4-FFF2-40B4-BE49-F238E27FC236}">
                  <a16:creationId xmlns:a16="http://schemas.microsoft.com/office/drawing/2014/main" id="{16C6788D-19EF-0E09-924F-AAAE5BEE0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3" y="2230"/>
              <a:ext cx="605" cy="293"/>
              <a:chOff x="1693" y="3454"/>
              <a:chExt cx="605" cy="293"/>
            </a:xfrm>
          </p:grpSpPr>
          <p:grpSp>
            <p:nvGrpSpPr>
              <p:cNvPr id="17" name="Group 245">
                <a:extLst>
                  <a:ext uri="{FF2B5EF4-FFF2-40B4-BE49-F238E27FC236}">
                    <a16:creationId xmlns:a16="http://schemas.microsoft.com/office/drawing/2014/main" id="{6B687CE9-064B-E656-EFC9-A069AF4851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19" name="Group 246">
                  <a:extLst>
                    <a:ext uri="{FF2B5EF4-FFF2-40B4-BE49-F238E27FC236}">
                      <a16:creationId xmlns:a16="http://schemas.microsoft.com/office/drawing/2014/main" id="{396C8B2A-98A4-2F36-F299-E180D13064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1" name="Line 247">
                    <a:extLst>
                      <a:ext uri="{FF2B5EF4-FFF2-40B4-BE49-F238E27FC236}">
                        <a16:creationId xmlns:a16="http://schemas.microsoft.com/office/drawing/2014/main" id="{BBD1F998-83B0-4CB8-64CE-0969FDA7A5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248">
                    <a:extLst>
                      <a:ext uri="{FF2B5EF4-FFF2-40B4-BE49-F238E27FC236}">
                        <a16:creationId xmlns:a16="http://schemas.microsoft.com/office/drawing/2014/main" id="{4A5B8558-689B-6524-80CE-4ED1DCC58C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249">
                    <a:extLst>
                      <a:ext uri="{FF2B5EF4-FFF2-40B4-BE49-F238E27FC236}">
                        <a16:creationId xmlns:a16="http://schemas.microsoft.com/office/drawing/2014/main" id="{6B70A03E-20A9-2290-E2CC-97537D5598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" name="Text Box 250">
                  <a:extLst>
                    <a:ext uri="{FF2B5EF4-FFF2-40B4-BE49-F238E27FC236}">
                      <a16:creationId xmlns:a16="http://schemas.microsoft.com/office/drawing/2014/main" id="{A9F1E9D1-F10E-76E3-7B5A-2BB4C9874B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٤٩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18" name="Text Box 251">
                <a:extLst>
                  <a:ext uri="{FF2B5EF4-FFF2-40B4-BE49-F238E27FC236}">
                    <a16:creationId xmlns:a16="http://schemas.microsoft.com/office/drawing/2014/main" id="{6D39FAAD-8C7E-CE7E-865B-A23E8A66D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6" name="Text Box 252">
              <a:extLst>
                <a:ext uri="{FF2B5EF4-FFF2-40B4-BE49-F238E27FC236}">
                  <a16:creationId xmlns:a16="http://schemas.microsoft.com/office/drawing/2014/main" id="{92846FD5-655E-71CD-F437-C7E9E9EC9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20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4" name="Group 253">
            <a:extLst>
              <a:ext uri="{FF2B5EF4-FFF2-40B4-BE49-F238E27FC236}">
                <a16:creationId xmlns:a16="http://schemas.microsoft.com/office/drawing/2014/main" id="{3D60A89A-2717-1140-F24C-5F507AE87637}"/>
              </a:ext>
            </a:extLst>
          </p:cNvPr>
          <p:cNvGrpSpPr>
            <a:grpSpLocks/>
          </p:cNvGrpSpPr>
          <p:nvPr/>
        </p:nvGrpSpPr>
        <p:grpSpPr bwMode="auto">
          <a:xfrm>
            <a:off x="7411952" y="3859682"/>
            <a:ext cx="720725" cy="504825"/>
            <a:chOff x="4195" y="2205"/>
            <a:chExt cx="454" cy="318"/>
          </a:xfrm>
        </p:grpSpPr>
        <p:sp>
          <p:nvSpPr>
            <p:cNvPr id="25" name="Text Box 254">
              <a:extLst>
                <a:ext uri="{FF2B5EF4-FFF2-40B4-BE49-F238E27FC236}">
                  <a16:creationId xmlns:a16="http://schemas.microsoft.com/office/drawing/2014/main" id="{82DF8F51-CB4B-8457-FFCC-A5F8387AC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23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٧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26" name="Text Box 255">
              <a:extLst>
                <a:ext uri="{FF2B5EF4-FFF2-40B4-BE49-F238E27FC236}">
                  <a16:creationId xmlns:a16="http://schemas.microsoft.com/office/drawing/2014/main" id="{126DFC36-E173-F0E9-AE7A-28A63D0ED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20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ــ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27" name="AutoShape 256">
            <a:extLst>
              <a:ext uri="{FF2B5EF4-FFF2-40B4-BE49-F238E27FC236}">
                <a16:creationId xmlns:a16="http://schemas.microsoft.com/office/drawing/2014/main" id="{E1FA1665-6739-BE5A-5D1A-FF46E4AC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027" y="2540470"/>
            <a:ext cx="4625975" cy="6731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altLang="en-US" sz="2400" b="1"/>
          </a:p>
        </p:txBody>
      </p:sp>
      <p:grpSp>
        <p:nvGrpSpPr>
          <p:cNvPr id="28" name="Group 257">
            <a:extLst>
              <a:ext uri="{FF2B5EF4-FFF2-40B4-BE49-F238E27FC236}">
                <a16:creationId xmlns:a16="http://schemas.microsoft.com/office/drawing/2014/main" id="{C61CECCE-D346-B01D-1D61-7CD17110BAD1}"/>
              </a:ext>
            </a:extLst>
          </p:cNvPr>
          <p:cNvGrpSpPr>
            <a:grpSpLocks/>
          </p:cNvGrpSpPr>
          <p:nvPr/>
        </p:nvGrpSpPr>
        <p:grpSpPr bwMode="auto">
          <a:xfrm>
            <a:off x="8526377" y="2543645"/>
            <a:ext cx="949325" cy="758825"/>
            <a:chOff x="2200" y="3019"/>
            <a:chExt cx="598" cy="478"/>
          </a:xfrm>
        </p:grpSpPr>
        <p:grpSp>
          <p:nvGrpSpPr>
            <p:cNvPr id="29" name="Group 258">
              <a:extLst>
                <a:ext uri="{FF2B5EF4-FFF2-40B4-BE49-F238E27FC236}">
                  <a16:creationId xmlns:a16="http://schemas.microsoft.com/office/drawing/2014/main" id="{A3365877-BB13-C083-195A-3C3B2B180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6" y="3019"/>
              <a:ext cx="363" cy="478"/>
              <a:chOff x="3742" y="2341"/>
              <a:chExt cx="363" cy="478"/>
            </a:xfrm>
          </p:grpSpPr>
          <p:sp>
            <p:nvSpPr>
              <p:cNvPr id="35" name="Text Box 259">
                <a:extLst>
                  <a:ext uri="{FF2B5EF4-FFF2-40B4-BE49-F238E27FC236}">
                    <a16:creationId xmlns:a16="http://schemas.microsoft.com/office/drawing/2014/main" id="{85B822F3-0B1C-778C-4E4F-C57D0FBA27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6" name="Text Box 260">
                <a:extLst>
                  <a:ext uri="{FF2B5EF4-FFF2-40B4-BE49-F238E27FC236}">
                    <a16:creationId xmlns:a16="http://schemas.microsoft.com/office/drawing/2014/main" id="{4B0A4D27-7519-4DC6-E597-0FB9E5288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7" name="Line 261">
                <a:extLst>
                  <a:ext uri="{FF2B5EF4-FFF2-40B4-BE49-F238E27FC236}">
                    <a16:creationId xmlns:a16="http://schemas.microsoft.com/office/drawing/2014/main" id="{9054ECA0-F032-2B80-D21F-FD0A6EE04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0" name="Group 262">
              <a:extLst>
                <a:ext uri="{FF2B5EF4-FFF2-40B4-BE49-F238E27FC236}">
                  <a16:creationId xmlns:a16="http://schemas.microsoft.com/office/drawing/2014/main" id="{A38B5B7F-B1D4-9381-BB28-8AD597CCB5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6" y="3067"/>
              <a:ext cx="362" cy="302"/>
              <a:chOff x="2064" y="2251"/>
              <a:chExt cx="362" cy="272"/>
            </a:xfrm>
          </p:grpSpPr>
          <p:sp>
            <p:nvSpPr>
              <p:cNvPr id="32" name="Line 263">
                <a:extLst>
                  <a:ext uri="{FF2B5EF4-FFF2-40B4-BE49-F238E27FC236}">
                    <a16:creationId xmlns:a16="http://schemas.microsoft.com/office/drawing/2014/main" id="{86E028F8-BCF3-DAA1-8B59-7ACF6A570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64">
                <a:extLst>
                  <a:ext uri="{FF2B5EF4-FFF2-40B4-BE49-F238E27FC236}">
                    <a16:creationId xmlns:a16="http://schemas.microsoft.com/office/drawing/2014/main" id="{B79C94C0-237B-7794-609F-32CA8CECD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65">
                <a:extLst>
                  <a:ext uri="{FF2B5EF4-FFF2-40B4-BE49-F238E27FC236}">
                    <a16:creationId xmlns:a16="http://schemas.microsoft.com/office/drawing/2014/main" id="{5CC42F38-3569-C6D2-E495-A10CD256B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266">
              <a:extLst>
                <a:ext uri="{FF2B5EF4-FFF2-40B4-BE49-F238E27FC236}">
                  <a16:creationId xmlns:a16="http://schemas.microsoft.com/office/drawing/2014/main" id="{40FC262B-7133-1320-1462-AB6ABF58C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10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38" name="Group 267">
            <a:extLst>
              <a:ext uri="{FF2B5EF4-FFF2-40B4-BE49-F238E27FC236}">
                <a16:creationId xmlns:a16="http://schemas.microsoft.com/office/drawing/2014/main" id="{CA20AEC2-AF44-AA8F-01C1-B19CF90AAF16}"/>
              </a:ext>
            </a:extLst>
          </p:cNvPr>
          <p:cNvGrpSpPr>
            <a:grpSpLocks/>
          </p:cNvGrpSpPr>
          <p:nvPr/>
        </p:nvGrpSpPr>
        <p:grpSpPr bwMode="auto">
          <a:xfrm>
            <a:off x="7954877" y="2540470"/>
            <a:ext cx="576262" cy="758825"/>
            <a:chOff x="3742" y="2341"/>
            <a:chExt cx="363" cy="478"/>
          </a:xfrm>
        </p:grpSpPr>
        <p:sp>
          <p:nvSpPr>
            <p:cNvPr id="39" name="Text Box 268">
              <a:extLst>
                <a:ext uri="{FF2B5EF4-FFF2-40B4-BE49-F238E27FC236}">
                  <a16:creationId xmlns:a16="http://schemas.microsoft.com/office/drawing/2014/main" id="{1C49C02E-C321-AC2E-BD2E-BDB894686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٣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40" name="Text Box 269">
              <a:extLst>
                <a:ext uri="{FF2B5EF4-FFF2-40B4-BE49-F238E27FC236}">
                  <a16:creationId xmlns:a16="http://schemas.microsoft.com/office/drawing/2014/main" id="{17D5878E-2C45-7E87-1E0E-2AF84F27A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٤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41" name="Line 270">
              <a:extLst>
                <a:ext uri="{FF2B5EF4-FFF2-40B4-BE49-F238E27FC236}">
                  <a16:creationId xmlns:a16="http://schemas.microsoft.com/office/drawing/2014/main" id="{3F5477B4-3BDB-41D5-B1D0-36F47CE17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AutoShape 271">
            <a:extLst>
              <a:ext uri="{FF2B5EF4-FFF2-40B4-BE49-F238E27FC236}">
                <a16:creationId xmlns:a16="http://schemas.microsoft.com/office/drawing/2014/main" id="{73681C29-D630-A6E0-F738-86C2ADA3A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264" y="4929657"/>
            <a:ext cx="4625975" cy="6731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altLang="en-US" sz="2400" b="1"/>
          </a:p>
        </p:txBody>
      </p:sp>
      <p:grpSp>
        <p:nvGrpSpPr>
          <p:cNvPr id="43" name="Group 304">
            <a:extLst>
              <a:ext uri="{FF2B5EF4-FFF2-40B4-BE49-F238E27FC236}">
                <a16:creationId xmlns:a16="http://schemas.microsoft.com/office/drawing/2014/main" id="{76AB26E6-F817-B5F3-E9C1-C230BC765E79}"/>
              </a:ext>
            </a:extLst>
          </p:cNvPr>
          <p:cNvGrpSpPr>
            <a:grpSpLocks/>
          </p:cNvGrpSpPr>
          <p:nvPr/>
        </p:nvGrpSpPr>
        <p:grpSpPr bwMode="auto">
          <a:xfrm>
            <a:off x="8137439" y="5094757"/>
            <a:ext cx="1435100" cy="469900"/>
            <a:chOff x="4561" y="2862"/>
            <a:chExt cx="904" cy="296"/>
          </a:xfrm>
        </p:grpSpPr>
        <p:grpSp>
          <p:nvGrpSpPr>
            <p:cNvPr id="44" name="Group 272">
              <a:extLst>
                <a:ext uri="{FF2B5EF4-FFF2-40B4-BE49-F238E27FC236}">
                  <a16:creationId xmlns:a16="http://schemas.microsoft.com/office/drawing/2014/main" id="{406050DA-003B-AA1C-1121-2CD19AB014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1" y="2865"/>
              <a:ext cx="696" cy="293"/>
              <a:chOff x="1693" y="3454"/>
              <a:chExt cx="605" cy="293"/>
            </a:xfrm>
          </p:grpSpPr>
          <p:grpSp>
            <p:nvGrpSpPr>
              <p:cNvPr id="46" name="Group 273">
                <a:extLst>
                  <a:ext uri="{FF2B5EF4-FFF2-40B4-BE49-F238E27FC236}">
                    <a16:creationId xmlns:a16="http://schemas.microsoft.com/office/drawing/2014/main" id="{C47F5F60-4030-49CA-51AD-6C1DAE3020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48" name="Group 274">
                  <a:extLst>
                    <a:ext uri="{FF2B5EF4-FFF2-40B4-BE49-F238E27FC236}">
                      <a16:creationId xmlns:a16="http://schemas.microsoft.com/office/drawing/2014/main" id="{9B342092-E493-51C0-1034-36E5BE3A31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50" name="Line 275">
                    <a:extLst>
                      <a:ext uri="{FF2B5EF4-FFF2-40B4-BE49-F238E27FC236}">
                        <a16:creationId xmlns:a16="http://schemas.microsoft.com/office/drawing/2014/main" id="{C2FA4F5D-15CF-F754-F6E9-B9C643ECF2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276">
                    <a:extLst>
                      <a:ext uri="{FF2B5EF4-FFF2-40B4-BE49-F238E27FC236}">
                        <a16:creationId xmlns:a16="http://schemas.microsoft.com/office/drawing/2014/main" id="{95F11533-9207-FD4E-56CA-682CFDF0BC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277">
                    <a:extLst>
                      <a:ext uri="{FF2B5EF4-FFF2-40B4-BE49-F238E27FC236}">
                        <a16:creationId xmlns:a16="http://schemas.microsoft.com/office/drawing/2014/main" id="{E05BF47E-334E-263D-61B8-04EE50BE69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" name="Text Box 278">
                  <a:extLst>
                    <a:ext uri="{FF2B5EF4-FFF2-40B4-BE49-F238E27FC236}">
                      <a16:creationId xmlns:a16="http://schemas.microsoft.com/office/drawing/2014/main" id="{9A119B5E-C8F4-D66E-81BA-C0F7F98BA4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٠.٨١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47" name="Text Box 279">
                <a:extLst>
                  <a:ext uri="{FF2B5EF4-FFF2-40B4-BE49-F238E27FC236}">
                    <a16:creationId xmlns:a16="http://schemas.microsoft.com/office/drawing/2014/main" id="{561B892F-4E80-2F29-2435-5EA41C7A23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5" name="Text Box 297">
              <a:extLst>
                <a:ext uri="{FF2B5EF4-FFF2-40B4-BE49-F238E27FC236}">
                  <a16:creationId xmlns:a16="http://schemas.microsoft.com/office/drawing/2014/main" id="{80D470A5-3769-8063-C3E0-284A8E5D9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862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</p:grpSp>
      <p:grpSp>
        <p:nvGrpSpPr>
          <p:cNvPr id="53" name="Group 303">
            <a:extLst>
              <a:ext uri="{FF2B5EF4-FFF2-40B4-BE49-F238E27FC236}">
                <a16:creationId xmlns:a16="http://schemas.microsoft.com/office/drawing/2014/main" id="{5BD12E82-1AE7-AA22-BBD0-17D0937FEE7E}"/>
              </a:ext>
            </a:extLst>
          </p:cNvPr>
          <p:cNvGrpSpPr>
            <a:grpSpLocks/>
          </p:cNvGrpSpPr>
          <p:nvPr/>
        </p:nvGrpSpPr>
        <p:grpSpPr bwMode="auto">
          <a:xfrm>
            <a:off x="6753139" y="4950295"/>
            <a:ext cx="1519238" cy="758825"/>
            <a:chOff x="3689" y="2771"/>
            <a:chExt cx="957" cy="478"/>
          </a:xfrm>
        </p:grpSpPr>
        <p:grpSp>
          <p:nvGrpSpPr>
            <p:cNvPr id="54" name="Group 280">
              <a:extLst>
                <a:ext uri="{FF2B5EF4-FFF2-40B4-BE49-F238E27FC236}">
                  <a16:creationId xmlns:a16="http://schemas.microsoft.com/office/drawing/2014/main" id="{96940276-D15B-F6AE-30CA-A916B3DCE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9" y="2771"/>
              <a:ext cx="734" cy="478"/>
              <a:chOff x="2200" y="3019"/>
              <a:chExt cx="598" cy="478"/>
            </a:xfrm>
          </p:grpSpPr>
          <p:grpSp>
            <p:nvGrpSpPr>
              <p:cNvPr id="56" name="Group 281">
                <a:extLst>
                  <a:ext uri="{FF2B5EF4-FFF2-40B4-BE49-F238E27FC236}">
                    <a16:creationId xmlns:a16="http://schemas.microsoft.com/office/drawing/2014/main" id="{76C50B07-F4FA-28AF-02E9-29A3688FDC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62" name="Text Box 282">
                  <a:extLst>
                    <a:ext uri="{FF2B5EF4-FFF2-40B4-BE49-F238E27FC236}">
                      <a16:creationId xmlns:a16="http://schemas.microsoft.com/office/drawing/2014/main" id="{99F47BAB-7281-454C-C7AC-F4AE3F2692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٨١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3" name="Text Box 283">
                  <a:extLst>
                    <a:ext uri="{FF2B5EF4-FFF2-40B4-BE49-F238E27FC236}">
                      <a16:creationId xmlns:a16="http://schemas.microsoft.com/office/drawing/2014/main" id="{38018DCE-A96C-36BB-7583-4FFBE1C7E9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4" name="Line 284">
                  <a:extLst>
                    <a:ext uri="{FF2B5EF4-FFF2-40B4-BE49-F238E27FC236}">
                      <a16:creationId xmlns:a16="http://schemas.microsoft.com/office/drawing/2014/main" id="{DCA6C06B-D26A-338E-A5B0-EC31A29467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285">
                <a:extLst>
                  <a:ext uri="{FF2B5EF4-FFF2-40B4-BE49-F238E27FC236}">
                    <a16:creationId xmlns:a16="http://schemas.microsoft.com/office/drawing/2014/main" id="{C6E6D9C4-7EBE-6C43-D5D3-D27A7E5516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59" name="Line 286">
                  <a:extLst>
                    <a:ext uri="{FF2B5EF4-FFF2-40B4-BE49-F238E27FC236}">
                      <a16:creationId xmlns:a16="http://schemas.microsoft.com/office/drawing/2014/main" id="{4D506AAC-EBC8-A6FC-ED8A-05D15FBEC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87">
                  <a:extLst>
                    <a:ext uri="{FF2B5EF4-FFF2-40B4-BE49-F238E27FC236}">
                      <a16:creationId xmlns:a16="http://schemas.microsoft.com/office/drawing/2014/main" id="{FDA3936D-ABBD-3166-6245-5BC9F1A3C5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Line 288">
                  <a:extLst>
                    <a:ext uri="{FF2B5EF4-FFF2-40B4-BE49-F238E27FC236}">
                      <a16:creationId xmlns:a16="http://schemas.microsoft.com/office/drawing/2014/main" id="{6676DF64-7273-08EB-5011-157E922514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 Box 289">
                <a:extLst>
                  <a:ext uri="{FF2B5EF4-FFF2-40B4-BE49-F238E27FC236}">
                    <a16:creationId xmlns:a16="http://schemas.microsoft.com/office/drawing/2014/main" id="{EC80F3FE-36A0-8A61-351C-48A88A8D6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55" name="Text Box 298">
              <a:extLst>
                <a:ext uri="{FF2B5EF4-FFF2-40B4-BE49-F238E27FC236}">
                  <a16:creationId xmlns:a16="http://schemas.microsoft.com/office/drawing/2014/main" id="{F937C945-17C8-47C6-99AA-C0BBCBAE8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" y="286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</p:grpSp>
      <p:grpSp>
        <p:nvGrpSpPr>
          <p:cNvPr id="65" name="Group 302">
            <a:extLst>
              <a:ext uri="{FF2B5EF4-FFF2-40B4-BE49-F238E27FC236}">
                <a16:creationId xmlns:a16="http://schemas.microsoft.com/office/drawing/2014/main" id="{FDB8FBF2-F14E-7316-E32A-4117402F10E1}"/>
              </a:ext>
            </a:extLst>
          </p:cNvPr>
          <p:cNvGrpSpPr>
            <a:grpSpLocks/>
          </p:cNvGrpSpPr>
          <p:nvPr/>
        </p:nvGrpSpPr>
        <p:grpSpPr bwMode="auto">
          <a:xfrm>
            <a:off x="5756189" y="4945532"/>
            <a:ext cx="1138238" cy="758825"/>
            <a:chOff x="3061" y="2768"/>
            <a:chExt cx="717" cy="478"/>
          </a:xfrm>
        </p:grpSpPr>
        <p:grpSp>
          <p:nvGrpSpPr>
            <p:cNvPr id="66" name="Group 290">
              <a:extLst>
                <a:ext uri="{FF2B5EF4-FFF2-40B4-BE49-F238E27FC236}">
                  <a16:creationId xmlns:a16="http://schemas.microsoft.com/office/drawing/2014/main" id="{169E685E-3A24-5081-2557-422CCE265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2768"/>
              <a:ext cx="553" cy="478"/>
              <a:chOff x="3635" y="3515"/>
              <a:chExt cx="553" cy="478"/>
            </a:xfrm>
          </p:grpSpPr>
          <p:grpSp>
            <p:nvGrpSpPr>
              <p:cNvPr id="68" name="Group 291">
                <a:extLst>
                  <a:ext uri="{FF2B5EF4-FFF2-40B4-BE49-F238E27FC236}">
                    <a16:creationId xmlns:a16="http://schemas.microsoft.com/office/drawing/2014/main" id="{41FB7EAA-5933-8A70-9E60-39C82C5D01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5" y="3515"/>
                <a:ext cx="363" cy="478"/>
                <a:chOff x="3742" y="2341"/>
                <a:chExt cx="363" cy="478"/>
              </a:xfrm>
            </p:grpSpPr>
            <p:sp>
              <p:nvSpPr>
                <p:cNvPr id="70" name="Text Box 292">
                  <a:extLst>
                    <a:ext uri="{FF2B5EF4-FFF2-40B4-BE49-F238E27FC236}">
                      <a16:creationId xmlns:a16="http://schemas.microsoft.com/office/drawing/2014/main" id="{145797E4-F07F-1E32-77FB-724394D153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71" name="Text Box 293">
                  <a:extLst>
                    <a:ext uri="{FF2B5EF4-FFF2-40B4-BE49-F238E27FC236}">
                      <a16:creationId xmlns:a16="http://schemas.microsoft.com/office/drawing/2014/main" id="{4219655A-41B1-ED79-0DA6-EF1A692C19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72" name="Line 294">
                  <a:extLst>
                    <a:ext uri="{FF2B5EF4-FFF2-40B4-BE49-F238E27FC236}">
                      <a16:creationId xmlns:a16="http://schemas.microsoft.com/office/drawing/2014/main" id="{64FEF2B4-E7A1-9B1C-0634-016C76ED35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9" name="Text Box 295">
                <a:extLst>
                  <a:ext uri="{FF2B5EF4-FFF2-40B4-BE49-F238E27FC236}">
                    <a16:creationId xmlns:a16="http://schemas.microsoft.com/office/drawing/2014/main" id="{4D7E49E9-D78A-BE7C-8CBA-82DA6DCFD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" y="3604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67" name="Text Box 299">
              <a:extLst>
                <a:ext uri="{FF2B5EF4-FFF2-40B4-BE49-F238E27FC236}">
                  <a16:creationId xmlns:a16="http://schemas.microsoft.com/office/drawing/2014/main" id="{B441A08F-8DCD-6FE3-EDFF-97AA9C729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862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</p:grpSp>
      <p:grpSp>
        <p:nvGrpSpPr>
          <p:cNvPr id="73" name="Group 301">
            <a:extLst>
              <a:ext uri="{FF2B5EF4-FFF2-40B4-BE49-F238E27FC236}">
                <a16:creationId xmlns:a16="http://schemas.microsoft.com/office/drawing/2014/main" id="{1C5B11C0-587D-E433-673A-E88231386127}"/>
              </a:ext>
            </a:extLst>
          </p:cNvPr>
          <p:cNvGrpSpPr>
            <a:grpSpLocks/>
          </p:cNvGrpSpPr>
          <p:nvPr/>
        </p:nvGrpSpPr>
        <p:grpSpPr bwMode="auto">
          <a:xfrm>
            <a:off x="4979902" y="5097932"/>
            <a:ext cx="900112" cy="458788"/>
            <a:chOff x="2608" y="2864"/>
            <a:chExt cx="567" cy="289"/>
          </a:xfrm>
        </p:grpSpPr>
        <p:sp>
          <p:nvSpPr>
            <p:cNvPr id="74" name="Text Box 296">
              <a:extLst>
                <a:ext uri="{FF2B5EF4-FFF2-40B4-BE49-F238E27FC236}">
                  <a16:creationId xmlns:a16="http://schemas.microsoft.com/office/drawing/2014/main" id="{22002375-1BFB-E060-9B69-C7578CB01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865"/>
              <a:ext cx="4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٠.٩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75" name="Text Box 300">
              <a:extLst>
                <a:ext uri="{FF2B5EF4-FFF2-40B4-BE49-F238E27FC236}">
                  <a16:creationId xmlns:a16="http://schemas.microsoft.com/office/drawing/2014/main" id="{CDEBAB7D-F0C0-E156-2A6E-7B60239D6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" y="286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</p:grpSp>
      <p:sp>
        <p:nvSpPr>
          <p:cNvPr id="5" name="AutoShape 15">
            <a:extLst>
              <a:ext uri="{FF2B5EF4-FFF2-40B4-BE49-F238E27FC236}">
                <a16:creationId xmlns:a16="http://schemas.microsoft.com/office/drawing/2014/main" id="{834F4C89-5CA7-834F-4015-0C84861A4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199" y="1450505"/>
            <a:ext cx="3971507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أوجد  الجذور التربيعية الاتية:</a:t>
            </a:r>
            <a:endParaRPr lang="en-US" altLang="en-US" sz="2400" b="1" dirty="0"/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A544CBD-26FF-AA24-51B3-96ACF24383A1}"/>
              </a:ext>
            </a:extLst>
          </p:cNvPr>
          <p:cNvSpPr txBox="1"/>
          <p:nvPr/>
        </p:nvSpPr>
        <p:spPr>
          <a:xfrm>
            <a:off x="9934291" y="2707375"/>
            <a:ext cx="526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أ</a:t>
            </a:r>
            <a:r>
              <a:rPr lang="ar-SA" dirty="0"/>
              <a:t>)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F3FBBCCF-B849-32E5-3537-D0F87F3EDE40}"/>
              </a:ext>
            </a:extLst>
          </p:cNvPr>
          <p:cNvSpPr txBox="1"/>
          <p:nvPr/>
        </p:nvSpPr>
        <p:spPr>
          <a:xfrm>
            <a:off x="10004339" y="3852301"/>
            <a:ext cx="526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ب)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73FD239-6D53-93B0-47C7-A05FEC7F4FA9}"/>
              </a:ext>
            </a:extLst>
          </p:cNvPr>
          <p:cNvSpPr txBox="1"/>
          <p:nvPr/>
        </p:nvSpPr>
        <p:spPr>
          <a:xfrm>
            <a:off x="9987454" y="5062491"/>
            <a:ext cx="526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ج</a:t>
            </a:r>
            <a:r>
              <a:rPr lang="ar-S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35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" name="AutoShape 115">
            <a:extLst>
              <a:ext uri="{FF2B5EF4-FFF2-40B4-BE49-F238E27FC236}">
                <a16:creationId xmlns:a16="http://schemas.microsoft.com/office/drawing/2014/main" id="{E63D2022-7D2E-490E-EA4D-8769CC1D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52" y="2422116"/>
            <a:ext cx="22780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grpSp>
        <p:nvGrpSpPr>
          <p:cNvPr id="14" name="Group 117">
            <a:extLst>
              <a:ext uri="{FF2B5EF4-FFF2-40B4-BE49-F238E27FC236}">
                <a16:creationId xmlns:a16="http://schemas.microsoft.com/office/drawing/2014/main" id="{05542275-049E-EB6C-7287-2556C5CBDB23}"/>
              </a:ext>
            </a:extLst>
          </p:cNvPr>
          <p:cNvGrpSpPr>
            <a:grpSpLocks/>
          </p:cNvGrpSpPr>
          <p:nvPr/>
        </p:nvGrpSpPr>
        <p:grpSpPr bwMode="auto">
          <a:xfrm>
            <a:off x="8685252" y="2598329"/>
            <a:ext cx="960438" cy="465137"/>
            <a:chOff x="1693" y="3454"/>
            <a:chExt cx="605" cy="293"/>
          </a:xfrm>
        </p:grpSpPr>
        <p:grpSp>
          <p:nvGrpSpPr>
            <p:cNvPr id="16" name="Group 118">
              <a:extLst>
                <a:ext uri="{FF2B5EF4-FFF2-40B4-BE49-F238E27FC236}">
                  <a16:creationId xmlns:a16="http://schemas.microsoft.com/office/drawing/2014/main" id="{851140D3-5F12-D2A0-15E3-8144DD02F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18" name="Group 119">
                <a:extLst>
                  <a:ext uri="{FF2B5EF4-FFF2-40B4-BE49-F238E27FC236}">
                    <a16:creationId xmlns:a16="http://schemas.microsoft.com/office/drawing/2014/main" id="{D6566C85-0E1A-684A-4CB5-A50F58C6F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20" name="Line 120">
                  <a:extLst>
                    <a:ext uri="{FF2B5EF4-FFF2-40B4-BE49-F238E27FC236}">
                      <a16:creationId xmlns:a16="http://schemas.microsoft.com/office/drawing/2014/main" id="{E67D210D-EB7F-5035-72A3-C98976776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21">
                  <a:extLst>
                    <a:ext uri="{FF2B5EF4-FFF2-40B4-BE49-F238E27FC236}">
                      <a16:creationId xmlns:a16="http://schemas.microsoft.com/office/drawing/2014/main" id="{BA218813-8012-E60B-444B-9DEB032C8D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22">
                  <a:extLst>
                    <a:ext uri="{FF2B5EF4-FFF2-40B4-BE49-F238E27FC236}">
                      <a16:creationId xmlns:a16="http://schemas.microsoft.com/office/drawing/2014/main" id="{E5EC33BE-224E-7E7D-B74D-F63105FD6B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Text Box 123">
                <a:extLst>
                  <a:ext uri="{FF2B5EF4-FFF2-40B4-BE49-F238E27FC236}">
                    <a16:creationId xmlns:a16="http://schemas.microsoft.com/office/drawing/2014/main" id="{2A356430-0B08-69E4-5A25-F839BCB52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7" name="Text Box 124">
              <a:extLst>
                <a:ext uri="{FF2B5EF4-FFF2-40B4-BE49-F238E27FC236}">
                  <a16:creationId xmlns:a16="http://schemas.microsoft.com/office/drawing/2014/main" id="{A4BE219E-09B5-EB45-5962-27FC4D6B2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23" name="Text Box 165">
            <a:extLst>
              <a:ext uri="{FF2B5EF4-FFF2-40B4-BE49-F238E27FC236}">
                <a16:creationId xmlns:a16="http://schemas.microsoft.com/office/drawing/2014/main" id="{2E68433E-9619-9C57-EC18-338819E3F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852" y="2611029"/>
            <a:ext cx="43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٥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24" name="AutoShape 166">
            <a:extLst>
              <a:ext uri="{FF2B5EF4-FFF2-40B4-BE49-F238E27FC236}">
                <a16:creationId xmlns:a16="http://schemas.microsoft.com/office/drawing/2014/main" id="{E7D07480-DE78-84E4-9BCE-B184E134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327" y="2422116"/>
            <a:ext cx="22780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grpSp>
        <p:nvGrpSpPr>
          <p:cNvPr id="25" name="Group 187">
            <a:extLst>
              <a:ext uri="{FF2B5EF4-FFF2-40B4-BE49-F238E27FC236}">
                <a16:creationId xmlns:a16="http://schemas.microsoft.com/office/drawing/2014/main" id="{17E6EC2B-590F-3524-58DE-56AAAC2893DE}"/>
              </a:ext>
            </a:extLst>
          </p:cNvPr>
          <p:cNvGrpSpPr>
            <a:grpSpLocks/>
          </p:cNvGrpSpPr>
          <p:nvPr/>
        </p:nvGrpSpPr>
        <p:grpSpPr bwMode="auto">
          <a:xfrm>
            <a:off x="5716627" y="2598329"/>
            <a:ext cx="1035050" cy="465137"/>
            <a:chOff x="2808" y="1162"/>
            <a:chExt cx="652" cy="293"/>
          </a:xfrm>
        </p:grpSpPr>
        <p:grpSp>
          <p:nvGrpSpPr>
            <p:cNvPr id="26" name="Group 186">
              <a:extLst>
                <a:ext uri="{FF2B5EF4-FFF2-40B4-BE49-F238E27FC236}">
                  <a16:creationId xmlns:a16="http://schemas.microsoft.com/office/drawing/2014/main" id="{C8BC9D3D-DD1B-5C42-27AC-7343C4E10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0" y="1167"/>
              <a:ext cx="540" cy="288"/>
              <a:chOff x="2920" y="1167"/>
              <a:chExt cx="540" cy="288"/>
            </a:xfrm>
          </p:grpSpPr>
          <p:grpSp>
            <p:nvGrpSpPr>
              <p:cNvPr id="28" name="Group 169">
                <a:extLst>
                  <a:ext uri="{FF2B5EF4-FFF2-40B4-BE49-F238E27FC236}">
                    <a16:creationId xmlns:a16="http://schemas.microsoft.com/office/drawing/2014/main" id="{CEE0D995-D041-90D3-0EF7-D6F0F36BA2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8" y="1183"/>
                <a:ext cx="362" cy="182"/>
                <a:chOff x="2064" y="2251"/>
                <a:chExt cx="362" cy="272"/>
              </a:xfrm>
            </p:grpSpPr>
            <p:sp>
              <p:nvSpPr>
                <p:cNvPr id="30" name="Line 170">
                  <a:extLst>
                    <a:ext uri="{FF2B5EF4-FFF2-40B4-BE49-F238E27FC236}">
                      <a16:creationId xmlns:a16="http://schemas.microsoft.com/office/drawing/2014/main" id="{CF00FF72-B188-0DE5-7DB6-6D77DF9D4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71">
                  <a:extLst>
                    <a:ext uri="{FF2B5EF4-FFF2-40B4-BE49-F238E27FC236}">
                      <a16:creationId xmlns:a16="http://schemas.microsoft.com/office/drawing/2014/main" id="{E22C3DE4-223A-1746-BA90-B531C8321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72">
                  <a:extLst>
                    <a:ext uri="{FF2B5EF4-FFF2-40B4-BE49-F238E27FC236}">
                      <a16:creationId xmlns:a16="http://schemas.microsoft.com/office/drawing/2014/main" id="{7368C38C-B32A-6F57-F020-1D83457EC0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" name="Text Box 173">
                <a:extLst>
                  <a:ext uri="{FF2B5EF4-FFF2-40B4-BE49-F238E27FC236}">
                    <a16:creationId xmlns:a16="http://schemas.microsoft.com/office/drawing/2014/main" id="{30C5804F-2FDD-DFCC-6A6C-533522CD4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0" y="1167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٠.٦٤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27" name="Text Box 174">
              <a:extLst>
                <a:ext uri="{FF2B5EF4-FFF2-40B4-BE49-F238E27FC236}">
                  <a16:creationId xmlns:a16="http://schemas.microsoft.com/office/drawing/2014/main" id="{14D76350-22F7-C633-04B4-DAEFF88B5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8" y="1162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33" name="Text Box 175">
            <a:extLst>
              <a:ext uri="{FF2B5EF4-FFF2-40B4-BE49-F238E27FC236}">
                <a16:creationId xmlns:a16="http://schemas.microsoft.com/office/drawing/2014/main" id="{49839FC9-C057-2A90-74A3-EB376BDE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65" y="2611029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٠.٨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34" name="AutoShape 176">
            <a:extLst>
              <a:ext uri="{FF2B5EF4-FFF2-40B4-BE49-F238E27FC236}">
                <a16:creationId xmlns:a16="http://schemas.microsoft.com/office/drawing/2014/main" id="{D6938801-1806-7C63-B79F-5EFBD1BA0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40" y="2422116"/>
            <a:ext cx="22780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sp>
        <p:nvSpPr>
          <p:cNvPr id="35" name="Text Box 185">
            <a:extLst>
              <a:ext uri="{FF2B5EF4-FFF2-40B4-BE49-F238E27FC236}">
                <a16:creationId xmlns:a16="http://schemas.microsoft.com/office/drawing/2014/main" id="{CFAC4312-9634-65C6-2EE4-3B9DBEB4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915" y="2603091"/>
            <a:ext cx="64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١.٣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36" name="Group 140">
            <a:extLst>
              <a:ext uri="{FF2B5EF4-FFF2-40B4-BE49-F238E27FC236}">
                <a16:creationId xmlns:a16="http://schemas.microsoft.com/office/drawing/2014/main" id="{7C422207-616E-34D7-1A87-9E1DF0293147}"/>
              </a:ext>
            </a:extLst>
          </p:cNvPr>
          <p:cNvGrpSpPr>
            <a:grpSpLocks/>
          </p:cNvGrpSpPr>
          <p:nvPr/>
        </p:nvGrpSpPr>
        <p:grpSpPr bwMode="auto">
          <a:xfrm>
            <a:off x="2857540" y="2603091"/>
            <a:ext cx="1104900" cy="465138"/>
            <a:chOff x="1693" y="3454"/>
            <a:chExt cx="605" cy="293"/>
          </a:xfrm>
        </p:grpSpPr>
        <p:grpSp>
          <p:nvGrpSpPr>
            <p:cNvPr id="37" name="Group 141">
              <a:extLst>
                <a:ext uri="{FF2B5EF4-FFF2-40B4-BE49-F238E27FC236}">
                  <a16:creationId xmlns:a16="http://schemas.microsoft.com/office/drawing/2014/main" id="{4E3E2A72-435B-6FF1-6C03-E7560C0E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39" name="Group 142">
                <a:extLst>
                  <a:ext uri="{FF2B5EF4-FFF2-40B4-BE49-F238E27FC236}">
                    <a16:creationId xmlns:a16="http://schemas.microsoft.com/office/drawing/2014/main" id="{34C35FE6-E17D-BB25-97D9-C657D3B0F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1" name="Line 143">
                  <a:extLst>
                    <a:ext uri="{FF2B5EF4-FFF2-40B4-BE49-F238E27FC236}">
                      <a16:creationId xmlns:a16="http://schemas.microsoft.com/office/drawing/2014/main" id="{8E7BA0F6-F5BF-DB0D-081E-DD9EDDD83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144">
                  <a:extLst>
                    <a:ext uri="{FF2B5EF4-FFF2-40B4-BE49-F238E27FC236}">
                      <a16:creationId xmlns:a16="http://schemas.microsoft.com/office/drawing/2014/main" id="{B409D3D6-7A9D-59DA-2F80-C1DCA8206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145">
                  <a:extLst>
                    <a:ext uri="{FF2B5EF4-FFF2-40B4-BE49-F238E27FC236}">
                      <a16:creationId xmlns:a16="http://schemas.microsoft.com/office/drawing/2014/main" id="{2D5FC1AB-2D31-E3B0-DBF7-4E85B6150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146">
                <a:extLst>
                  <a:ext uri="{FF2B5EF4-FFF2-40B4-BE49-F238E27FC236}">
                    <a16:creationId xmlns:a16="http://schemas.microsoft.com/office/drawing/2014/main" id="{DE8FB993-5D25-B0B3-DBDA-7904B89DFF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١.٦٩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38" name="Text Box 147">
              <a:extLst>
                <a:ext uri="{FF2B5EF4-FFF2-40B4-BE49-F238E27FC236}">
                  <a16:creationId xmlns:a16="http://schemas.microsoft.com/office/drawing/2014/main" id="{1CB840C8-188E-B85B-14F6-83CFD47B5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44" name="AutoShape 188">
            <a:extLst>
              <a:ext uri="{FF2B5EF4-FFF2-40B4-BE49-F238E27FC236}">
                <a16:creationId xmlns:a16="http://schemas.microsoft.com/office/drawing/2014/main" id="{B94C9763-B458-D611-F376-77D98E9F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52" y="3500029"/>
            <a:ext cx="22780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sp>
        <p:nvSpPr>
          <p:cNvPr id="45" name="AutoShape 189">
            <a:extLst>
              <a:ext uri="{FF2B5EF4-FFF2-40B4-BE49-F238E27FC236}">
                <a16:creationId xmlns:a16="http://schemas.microsoft.com/office/drawing/2014/main" id="{345B9D11-35C0-4038-FFBF-894084C13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327" y="3500029"/>
            <a:ext cx="22780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sp>
        <p:nvSpPr>
          <p:cNvPr id="46" name="AutoShape 190">
            <a:extLst>
              <a:ext uri="{FF2B5EF4-FFF2-40B4-BE49-F238E27FC236}">
                <a16:creationId xmlns:a16="http://schemas.microsoft.com/office/drawing/2014/main" id="{BBCB0D94-44FC-6F52-006B-637423F78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40" y="3500029"/>
            <a:ext cx="22780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grpSp>
        <p:nvGrpSpPr>
          <p:cNvPr id="47" name="Group 192">
            <a:extLst>
              <a:ext uri="{FF2B5EF4-FFF2-40B4-BE49-F238E27FC236}">
                <a16:creationId xmlns:a16="http://schemas.microsoft.com/office/drawing/2014/main" id="{494174D7-C3CC-8CEA-53C4-ACE0A0B7E57D}"/>
              </a:ext>
            </a:extLst>
          </p:cNvPr>
          <p:cNvGrpSpPr>
            <a:grpSpLocks/>
          </p:cNvGrpSpPr>
          <p:nvPr/>
        </p:nvGrpSpPr>
        <p:grpSpPr bwMode="auto">
          <a:xfrm>
            <a:off x="8232815" y="3558766"/>
            <a:ext cx="1582737" cy="758825"/>
            <a:chOff x="3288" y="2568"/>
            <a:chExt cx="997" cy="478"/>
          </a:xfrm>
        </p:grpSpPr>
        <p:grpSp>
          <p:nvGrpSpPr>
            <p:cNvPr id="48" name="Group 148">
              <a:extLst>
                <a:ext uri="{FF2B5EF4-FFF2-40B4-BE49-F238E27FC236}">
                  <a16:creationId xmlns:a16="http://schemas.microsoft.com/office/drawing/2014/main" id="{884A163A-C2FE-ED2F-9D95-B1C54F2D4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2568"/>
              <a:ext cx="734" cy="478"/>
              <a:chOff x="2200" y="3019"/>
              <a:chExt cx="598" cy="478"/>
            </a:xfrm>
          </p:grpSpPr>
          <p:grpSp>
            <p:nvGrpSpPr>
              <p:cNvPr id="50" name="Group 149">
                <a:extLst>
                  <a:ext uri="{FF2B5EF4-FFF2-40B4-BE49-F238E27FC236}">
                    <a16:creationId xmlns:a16="http://schemas.microsoft.com/office/drawing/2014/main" id="{79F2616D-E023-B5E2-ADC4-E0DF215509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56" name="Text Box 150">
                  <a:extLst>
                    <a:ext uri="{FF2B5EF4-FFF2-40B4-BE49-F238E27FC236}">
                      <a16:creationId xmlns:a16="http://schemas.microsoft.com/office/drawing/2014/main" id="{4D11AA2B-5618-5EB2-DB6A-B3614683DA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١٦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57" name="Text Box 151">
                  <a:extLst>
                    <a:ext uri="{FF2B5EF4-FFF2-40B4-BE49-F238E27FC236}">
                      <a16:creationId xmlns:a16="http://schemas.microsoft.com/office/drawing/2014/main" id="{BEA06029-6190-079B-A65D-6F2E6B99D9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٨١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58" name="Line 152">
                  <a:extLst>
                    <a:ext uri="{FF2B5EF4-FFF2-40B4-BE49-F238E27FC236}">
                      <a16:creationId xmlns:a16="http://schemas.microsoft.com/office/drawing/2014/main" id="{404722E0-0450-C1BE-7D5A-DAAA50FFF8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1" name="Group 153">
                <a:extLst>
                  <a:ext uri="{FF2B5EF4-FFF2-40B4-BE49-F238E27FC236}">
                    <a16:creationId xmlns:a16="http://schemas.microsoft.com/office/drawing/2014/main" id="{F428397A-D3A7-0466-D8C9-8287767D37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53" name="Line 154">
                  <a:extLst>
                    <a:ext uri="{FF2B5EF4-FFF2-40B4-BE49-F238E27FC236}">
                      <a16:creationId xmlns:a16="http://schemas.microsoft.com/office/drawing/2014/main" id="{F1068A38-5334-4C18-B11C-46A906B97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55">
                  <a:extLst>
                    <a:ext uri="{FF2B5EF4-FFF2-40B4-BE49-F238E27FC236}">
                      <a16:creationId xmlns:a16="http://schemas.microsoft.com/office/drawing/2014/main" id="{3978D883-0C04-CCD8-1515-13DB9B3F3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56">
                  <a:extLst>
                    <a:ext uri="{FF2B5EF4-FFF2-40B4-BE49-F238E27FC236}">
                      <a16:creationId xmlns:a16="http://schemas.microsoft.com/office/drawing/2014/main" id="{744F25A7-E474-96C5-30C5-186BB7CD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2" name="Text Box 157">
                <a:extLst>
                  <a:ext uri="{FF2B5EF4-FFF2-40B4-BE49-F238E27FC236}">
                    <a16:creationId xmlns:a16="http://schemas.microsoft.com/office/drawing/2014/main" id="{BD8EAB14-854D-8794-C018-8CC43D9064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9" name="Text Box 191">
              <a:extLst>
                <a:ext uri="{FF2B5EF4-FFF2-40B4-BE49-F238E27FC236}">
                  <a16:creationId xmlns:a16="http://schemas.microsoft.com/office/drawing/2014/main" id="{B7DD20C8-7C0B-A057-98E9-1F7E7CA49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659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59" name="Group 202">
            <a:extLst>
              <a:ext uri="{FF2B5EF4-FFF2-40B4-BE49-F238E27FC236}">
                <a16:creationId xmlns:a16="http://schemas.microsoft.com/office/drawing/2014/main" id="{675A016D-ECAD-3656-2591-94E58D94685F}"/>
              </a:ext>
            </a:extLst>
          </p:cNvPr>
          <p:cNvGrpSpPr>
            <a:grpSpLocks/>
          </p:cNvGrpSpPr>
          <p:nvPr/>
        </p:nvGrpSpPr>
        <p:grpSpPr bwMode="auto">
          <a:xfrm>
            <a:off x="5538827" y="3644491"/>
            <a:ext cx="1352550" cy="465138"/>
            <a:chOff x="2835" y="2750"/>
            <a:chExt cx="852" cy="293"/>
          </a:xfrm>
        </p:grpSpPr>
        <p:grpSp>
          <p:nvGrpSpPr>
            <p:cNvPr id="60" name="Group 193">
              <a:extLst>
                <a:ext uri="{FF2B5EF4-FFF2-40B4-BE49-F238E27FC236}">
                  <a16:creationId xmlns:a16="http://schemas.microsoft.com/office/drawing/2014/main" id="{029D0774-4558-800C-C801-7BBF6E68A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2750"/>
              <a:ext cx="605" cy="293"/>
              <a:chOff x="1693" y="3454"/>
              <a:chExt cx="605" cy="293"/>
            </a:xfrm>
          </p:grpSpPr>
          <p:grpSp>
            <p:nvGrpSpPr>
              <p:cNvPr id="62" name="Group 194">
                <a:extLst>
                  <a:ext uri="{FF2B5EF4-FFF2-40B4-BE49-F238E27FC236}">
                    <a16:creationId xmlns:a16="http://schemas.microsoft.com/office/drawing/2014/main" id="{94A6EF79-5906-21D0-B8DA-A3A5BBB3B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64" name="Group 195">
                  <a:extLst>
                    <a:ext uri="{FF2B5EF4-FFF2-40B4-BE49-F238E27FC236}">
                      <a16:creationId xmlns:a16="http://schemas.microsoft.com/office/drawing/2014/main" id="{2982AD1B-E49C-58D7-1A8F-F1F399C4BE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66" name="Line 196">
                    <a:extLst>
                      <a:ext uri="{FF2B5EF4-FFF2-40B4-BE49-F238E27FC236}">
                        <a16:creationId xmlns:a16="http://schemas.microsoft.com/office/drawing/2014/main" id="{6CF26ECD-6E6F-C202-80BD-CCBCA60413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197">
                    <a:extLst>
                      <a:ext uri="{FF2B5EF4-FFF2-40B4-BE49-F238E27FC236}">
                        <a16:creationId xmlns:a16="http://schemas.microsoft.com/office/drawing/2014/main" id="{B78EFF4E-6B1E-9143-5B63-6521B55DA0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198">
                    <a:extLst>
                      <a:ext uri="{FF2B5EF4-FFF2-40B4-BE49-F238E27FC236}">
                        <a16:creationId xmlns:a16="http://schemas.microsoft.com/office/drawing/2014/main" id="{1F0FEE00-477F-DE4D-52B1-5930FC2590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" name="Text Box 199">
                  <a:extLst>
                    <a:ext uri="{FF2B5EF4-FFF2-40B4-BE49-F238E27FC236}">
                      <a16:creationId xmlns:a16="http://schemas.microsoft.com/office/drawing/2014/main" id="{25F9FAAC-CC84-00E2-DF8B-FF27053249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63" name="Text Box 200">
                <a:extLst>
                  <a:ext uri="{FF2B5EF4-FFF2-40B4-BE49-F238E27FC236}">
                    <a16:creationId xmlns:a16="http://schemas.microsoft.com/office/drawing/2014/main" id="{347EA751-50C1-5980-CB5C-0527C3389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61" name="Text Box 201">
              <a:extLst>
                <a:ext uri="{FF2B5EF4-FFF2-40B4-BE49-F238E27FC236}">
                  <a16:creationId xmlns:a16="http://schemas.microsoft.com/office/drawing/2014/main" id="{3CF98423-90EF-670D-D4C0-E729EDAF4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2752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</p:grpSp>
      <p:sp>
        <p:nvSpPr>
          <p:cNvPr id="69" name="Text Box 203">
            <a:extLst>
              <a:ext uri="{FF2B5EF4-FFF2-40B4-BE49-F238E27FC236}">
                <a16:creationId xmlns:a16="http://schemas.microsoft.com/office/drawing/2014/main" id="{4B31C6CE-2B93-F056-9BF4-FD5B07816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227" y="3644491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>
                <a:solidFill>
                  <a:srgbClr val="0033CC"/>
                </a:solidFill>
              </a:rPr>
              <a:t> ١٠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70" name="Group 204">
            <a:extLst>
              <a:ext uri="{FF2B5EF4-FFF2-40B4-BE49-F238E27FC236}">
                <a16:creationId xmlns:a16="http://schemas.microsoft.com/office/drawing/2014/main" id="{E8771865-B3BC-94F2-D432-3C49737B969C}"/>
              </a:ext>
            </a:extLst>
          </p:cNvPr>
          <p:cNvGrpSpPr>
            <a:grpSpLocks/>
          </p:cNvGrpSpPr>
          <p:nvPr/>
        </p:nvGrpSpPr>
        <p:grpSpPr bwMode="auto">
          <a:xfrm>
            <a:off x="2463840" y="3558766"/>
            <a:ext cx="1582737" cy="758825"/>
            <a:chOff x="3288" y="2568"/>
            <a:chExt cx="997" cy="478"/>
          </a:xfrm>
        </p:grpSpPr>
        <p:grpSp>
          <p:nvGrpSpPr>
            <p:cNvPr id="71" name="Group 205">
              <a:extLst>
                <a:ext uri="{FF2B5EF4-FFF2-40B4-BE49-F238E27FC236}">
                  <a16:creationId xmlns:a16="http://schemas.microsoft.com/office/drawing/2014/main" id="{02C28EEF-2298-B4FB-5859-E8BE641A5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2568"/>
              <a:ext cx="734" cy="478"/>
              <a:chOff x="2200" y="3019"/>
              <a:chExt cx="598" cy="478"/>
            </a:xfrm>
          </p:grpSpPr>
          <p:grpSp>
            <p:nvGrpSpPr>
              <p:cNvPr id="73" name="Group 206">
                <a:extLst>
                  <a:ext uri="{FF2B5EF4-FFF2-40B4-BE49-F238E27FC236}">
                    <a16:creationId xmlns:a16="http://schemas.microsoft.com/office/drawing/2014/main" id="{B0EA4007-0BAE-A31F-2B4E-8A1B0D1C5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79" name="Text Box 207">
                  <a:extLst>
                    <a:ext uri="{FF2B5EF4-FFF2-40B4-BE49-F238E27FC236}">
                      <a16:creationId xmlns:a16="http://schemas.microsoft.com/office/drawing/2014/main" id="{8A13B999-99A2-CBAE-4016-9ED075ED4D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٤٩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80" name="Text Box 208">
                  <a:extLst>
                    <a:ext uri="{FF2B5EF4-FFF2-40B4-BE49-F238E27FC236}">
                      <a16:creationId xmlns:a16="http://schemas.microsoft.com/office/drawing/2014/main" id="{AD35327F-37A4-C21C-4644-C6468E37D9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١٤٤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81" name="Line 209">
                  <a:extLst>
                    <a:ext uri="{FF2B5EF4-FFF2-40B4-BE49-F238E27FC236}">
                      <a16:creationId xmlns:a16="http://schemas.microsoft.com/office/drawing/2014/main" id="{9BA7627B-6497-FADB-EA13-B4A9EDEBF7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74" name="Group 210">
                <a:extLst>
                  <a:ext uri="{FF2B5EF4-FFF2-40B4-BE49-F238E27FC236}">
                    <a16:creationId xmlns:a16="http://schemas.microsoft.com/office/drawing/2014/main" id="{2D8E7257-7551-2656-82CF-BBED2BB0D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76" name="Line 211">
                  <a:extLst>
                    <a:ext uri="{FF2B5EF4-FFF2-40B4-BE49-F238E27FC236}">
                      <a16:creationId xmlns:a16="http://schemas.microsoft.com/office/drawing/2014/main" id="{8AF38119-D56D-19E7-8E99-B05156482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212">
                  <a:extLst>
                    <a:ext uri="{FF2B5EF4-FFF2-40B4-BE49-F238E27FC236}">
                      <a16:creationId xmlns:a16="http://schemas.microsoft.com/office/drawing/2014/main" id="{9CFA3269-F622-1A39-15D6-108BA7D5D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>
                  <a:extLst>
                    <a:ext uri="{FF2B5EF4-FFF2-40B4-BE49-F238E27FC236}">
                      <a16:creationId xmlns:a16="http://schemas.microsoft.com/office/drawing/2014/main" id="{E44A1767-7988-2382-5F22-D7FD8CABA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5" name="Text Box 214">
                <a:extLst>
                  <a:ext uri="{FF2B5EF4-FFF2-40B4-BE49-F238E27FC236}">
                    <a16:creationId xmlns:a16="http://schemas.microsoft.com/office/drawing/2014/main" id="{72FF1C90-5A32-9449-BF6F-2A32A8DD4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72" name="Text Box 215">
              <a:extLst>
                <a:ext uri="{FF2B5EF4-FFF2-40B4-BE49-F238E27FC236}">
                  <a16:creationId xmlns:a16="http://schemas.microsoft.com/office/drawing/2014/main" id="{39E47B95-6DE6-DE74-D46D-B83FE0A86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659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</p:grpSp>
      <p:grpSp>
        <p:nvGrpSpPr>
          <p:cNvPr id="82" name="Group 223">
            <a:extLst>
              <a:ext uri="{FF2B5EF4-FFF2-40B4-BE49-F238E27FC236}">
                <a16:creationId xmlns:a16="http://schemas.microsoft.com/office/drawing/2014/main" id="{7F80AC22-90A8-ABEF-1625-0515B1E7E970}"/>
              </a:ext>
            </a:extLst>
          </p:cNvPr>
          <p:cNvGrpSpPr>
            <a:grpSpLocks/>
          </p:cNvGrpSpPr>
          <p:nvPr/>
        </p:nvGrpSpPr>
        <p:grpSpPr bwMode="auto">
          <a:xfrm>
            <a:off x="1497052" y="3546066"/>
            <a:ext cx="1158875" cy="758825"/>
            <a:chOff x="657" y="2750"/>
            <a:chExt cx="730" cy="478"/>
          </a:xfrm>
        </p:grpSpPr>
        <p:grpSp>
          <p:nvGrpSpPr>
            <p:cNvPr id="83" name="Group 216">
              <a:extLst>
                <a:ext uri="{FF2B5EF4-FFF2-40B4-BE49-F238E27FC236}">
                  <a16:creationId xmlns:a16="http://schemas.microsoft.com/office/drawing/2014/main" id="{087EAA92-DCF7-B5B5-4C1E-84FFADFED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" y="2750"/>
              <a:ext cx="553" cy="478"/>
              <a:chOff x="3635" y="3515"/>
              <a:chExt cx="553" cy="478"/>
            </a:xfrm>
          </p:grpSpPr>
          <p:grpSp>
            <p:nvGrpSpPr>
              <p:cNvPr id="85" name="Group 217">
                <a:extLst>
                  <a:ext uri="{FF2B5EF4-FFF2-40B4-BE49-F238E27FC236}">
                    <a16:creationId xmlns:a16="http://schemas.microsoft.com/office/drawing/2014/main" id="{DC3EB2DF-D25F-BC1C-E5A0-040DC1807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5" y="3515"/>
                <a:ext cx="363" cy="478"/>
                <a:chOff x="3742" y="2341"/>
                <a:chExt cx="363" cy="478"/>
              </a:xfrm>
            </p:grpSpPr>
            <p:sp>
              <p:nvSpPr>
                <p:cNvPr id="87" name="Text Box 218">
                  <a:extLst>
                    <a:ext uri="{FF2B5EF4-FFF2-40B4-BE49-F238E27FC236}">
                      <a16:creationId xmlns:a16="http://schemas.microsoft.com/office/drawing/2014/main" id="{0F421859-436F-4789-F2CC-97091BE4F5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٧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88" name="Text Box 219">
                  <a:extLst>
                    <a:ext uri="{FF2B5EF4-FFF2-40B4-BE49-F238E27FC236}">
                      <a16:creationId xmlns:a16="http://schemas.microsoft.com/office/drawing/2014/main" id="{558CBE9D-4843-380C-681D-746D6DA76A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١٢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89" name="Line 220">
                  <a:extLst>
                    <a:ext uri="{FF2B5EF4-FFF2-40B4-BE49-F238E27FC236}">
                      <a16:creationId xmlns:a16="http://schemas.microsoft.com/office/drawing/2014/main" id="{7C4CABF3-741A-9DE1-A4CD-388A8684D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" name="Text Box 221">
                <a:extLst>
                  <a:ext uri="{FF2B5EF4-FFF2-40B4-BE49-F238E27FC236}">
                    <a16:creationId xmlns:a16="http://schemas.microsoft.com/office/drawing/2014/main" id="{774E6D1C-385C-A501-A839-B93413A878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" y="3604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84" name="Text Box 222">
              <a:extLst>
                <a:ext uri="{FF2B5EF4-FFF2-40B4-BE49-F238E27FC236}">
                  <a16:creationId xmlns:a16="http://schemas.microsoft.com/office/drawing/2014/main" id="{8999C178-39C2-CD38-E66A-F5FF69FCA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" y="2824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</p:grpSp>
      <p:sp>
        <p:nvSpPr>
          <p:cNvPr id="90" name="AutoShape 224">
            <a:extLst>
              <a:ext uri="{FF2B5EF4-FFF2-40B4-BE49-F238E27FC236}">
                <a16:creationId xmlns:a16="http://schemas.microsoft.com/office/drawing/2014/main" id="{180D5A08-5FBB-3259-7DE3-3DD314D23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502" y="5301841"/>
            <a:ext cx="4103688" cy="1079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" name="Group 225">
            <a:extLst>
              <a:ext uri="{FF2B5EF4-FFF2-40B4-BE49-F238E27FC236}">
                <a16:creationId xmlns:a16="http://schemas.microsoft.com/office/drawing/2014/main" id="{E85D72EB-C43D-8A86-EBC6-29032A38D853}"/>
              </a:ext>
            </a:extLst>
          </p:cNvPr>
          <p:cNvGrpSpPr>
            <a:grpSpLocks/>
          </p:cNvGrpSpPr>
          <p:nvPr/>
        </p:nvGrpSpPr>
        <p:grpSpPr bwMode="auto">
          <a:xfrm>
            <a:off x="6894552" y="5671729"/>
            <a:ext cx="1104900" cy="465137"/>
            <a:chOff x="1693" y="3454"/>
            <a:chExt cx="605" cy="293"/>
          </a:xfrm>
        </p:grpSpPr>
        <p:grpSp>
          <p:nvGrpSpPr>
            <p:cNvPr id="92" name="Group 226">
              <a:extLst>
                <a:ext uri="{FF2B5EF4-FFF2-40B4-BE49-F238E27FC236}">
                  <a16:creationId xmlns:a16="http://schemas.microsoft.com/office/drawing/2014/main" id="{8CA43976-A1A0-B7F0-CBAA-A4265C6CE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94" name="Group 227">
                <a:extLst>
                  <a:ext uri="{FF2B5EF4-FFF2-40B4-BE49-F238E27FC236}">
                    <a16:creationId xmlns:a16="http://schemas.microsoft.com/office/drawing/2014/main" id="{CB029468-C62E-CE42-9FCB-A684DA329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96" name="Line 228">
                  <a:extLst>
                    <a:ext uri="{FF2B5EF4-FFF2-40B4-BE49-F238E27FC236}">
                      <a16:creationId xmlns:a16="http://schemas.microsoft.com/office/drawing/2014/main" id="{E4BB3AF4-7E2B-0090-6C1A-D2CED6C7A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229">
                  <a:extLst>
                    <a:ext uri="{FF2B5EF4-FFF2-40B4-BE49-F238E27FC236}">
                      <a16:creationId xmlns:a16="http://schemas.microsoft.com/office/drawing/2014/main" id="{9C4755EE-2F82-02AC-CC08-A2FC1A60D8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230">
                  <a:extLst>
                    <a:ext uri="{FF2B5EF4-FFF2-40B4-BE49-F238E27FC236}">
                      <a16:creationId xmlns:a16="http://schemas.microsoft.com/office/drawing/2014/main" id="{06359D76-A995-5FB5-2684-A1339133C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" name="Text Box 231">
                <a:extLst>
                  <a:ext uri="{FF2B5EF4-FFF2-40B4-BE49-F238E27FC236}">
                    <a16:creationId xmlns:a16="http://schemas.microsoft.com/office/drawing/2014/main" id="{45A1F981-2C8B-96E6-25F9-0BE7719D8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٠.٦٤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93" name="Text Box 232">
              <a:extLst>
                <a:ext uri="{FF2B5EF4-FFF2-40B4-BE49-F238E27FC236}">
                  <a16:creationId xmlns:a16="http://schemas.microsoft.com/office/drawing/2014/main" id="{650968BD-BB77-6314-803D-977DF2ABB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99" name="Group 233">
            <a:extLst>
              <a:ext uri="{FF2B5EF4-FFF2-40B4-BE49-F238E27FC236}">
                <a16:creationId xmlns:a16="http://schemas.microsoft.com/office/drawing/2014/main" id="{A95B0131-3134-696B-F9BE-DB4031F06745}"/>
              </a:ext>
            </a:extLst>
          </p:cNvPr>
          <p:cNvGrpSpPr>
            <a:grpSpLocks/>
          </p:cNvGrpSpPr>
          <p:nvPr/>
        </p:nvGrpSpPr>
        <p:grpSpPr bwMode="auto">
          <a:xfrm>
            <a:off x="5797590" y="5522504"/>
            <a:ext cx="1165225" cy="758825"/>
            <a:chOff x="2200" y="3019"/>
            <a:chExt cx="598" cy="478"/>
          </a:xfrm>
        </p:grpSpPr>
        <p:grpSp>
          <p:nvGrpSpPr>
            <p:cNvPr id="100" name="Group 234">
              <a:extLst>
                <a:ext uri="{FF2B5EF4-FFF2-40B4-BE49-F238E27FC236}">
                  <a16:creationId xmlns:a16="http://schemas.microsoft.com/office/drawing/2014/main" id="{EA95495F-BA12-0E5A-326F-30FF90186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6" y="3019"/>
              <a:ext cx="363" cy="478"/>
              <a:chOff x="3742" y="2341"/>
              <a:chExt cx="363" cy="478"/>
            </a:xfrm>
          </p:grpSpPr>
          <p:sp>
            <p:nvSpPr>
              <p:cNvPr id="106" name="Text Box 235">
                <a:extLst>
                  <a:ext uri="{FF2B5EF4-FFF2-40B4-BE49-F238E27FC236}">
                    <a16:creationId xmlns:a16="http://schemas.microsoft.com/office/drawing/2014/main" id="{06492824-04D7-0D0B-7C26-A39C84B28F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٦٤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7" name="Text Box 236">
                <a:extLst>
                  <a:ext uri="{FF2B5EF4-FFF2-40B4-BE49-F238E27FC236}">
                    <a16:creationId xmlns:a16="http://schemas.microsoft.com/office/drawing/2014/main" id="{4A777119-E25D-2D10-6CBC-E65E9F14CD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8" name="Line 237">
                <a:extLst>
                  <a:ext uri="{FF2B5EF4-FFF2-40B4-BE49-F238E27FC236}">
                    <a16:creationId xmlns:a16="http://schemas.microsoft.com/office/drawing/2014/main" id="{E8E6433F-2CF3-F1E6-5F68-4FF129EE3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" name="Group 238">
              <a:extLst>
                <a:ext uri="{FF2B5EF4-FFF2-40B4-BE49-F238E27FC236}">
                  <a16:creationId xmlns:a16="http://schemas.microsoft.com/office/drawing/2014/main" id="{C6C24E6B-9194-4E4E-32C6-3B3E64B6E1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6" y="3067"/>
              <a:ext cx="362" cy="302"/>
              <a:chOff x="2064" y="2251"/>
              <a:chExt cx="362" cy="272"/>
            </a:xfrm>
          </p:grpSpPr>
          <p:sp>
            <p:nvSpPr>
              <p:cNvPr id="103" name="Line 239">
                <a:extLst>
                  <a:ext uri="{FF2B5EF4-FFF2-40B4-BE49-F238E27FC236}">
                    <a16:creationId xmlns:a16="http://schemas.microsoft.com/office/drawing/2014/main" id="{9384BD2D-45BC-555A-9E1E-D34C3D822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40">
                <a:extLst>
                  <a:ext uri="{FF2B5EF4-FFF2-40B4-BE49-F238E27FC236}">
                    <a16:creationId xmlns:a16="http://schemas.microsoft.com/office/drawing/2014/main" id="{36530D87-4B78-EFC3-AF51-225572211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41">
                <a:extLst>
                  <a:ext uri="{FF2B5EF4-FFF2-40B4-BE49-F238E27FC236}">
                    <a16:creationId xmlns:a16="http://schemas.microsoft.com/office/drawing/2014/main" id="{51C9815F-1E4B-C2E8-5AE1-3B17A9A40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2" name="Text Box 242">
              <a:extLst>
                <a:ext uri="{FF2B5EF4-FFF2-40B4-BE49-F238E27FC236}">
                  <a16:creationId xmlns:a16="http://schemas.microsoft.com/office/drawing/2014/main" id="{AC06E8EC-361B-C87B-0D90-FEA1E7724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10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09" name="Group 243">
            <a:extLst>
              <a:ext uri="{FF2B5EF4-FFF2-40B4-BE49-F238E27FC236}">
                <a16:creationId xmlns:a16="http://schemas.microsoft.com/office/drawing/2014/main" id="{3E2D0B6A-91DE-D161-027A-4B5E36C27261}"/>
              </a:ext>
            </a:extLst>
          </p:cNvPr>
          <p:cNvGrpSpPr>
            <a:grpSpLocks/>
          </p:cNvGrpSpPr>
          <p:nvPr/>
        </p:nvGrpSpPr>
        <p:grpSpPr bwMode="auto">
          <a:xfrm>
            <a:off x="5018127" y="5517741"/>
            <a:ext cx="877888" cy="758825"/>
            <a:chOff x="3635" y="3515"/>
            <a:chExt cx="553" cy="478"/>
          </a:xfrm>
        </p:grpSpPr>
        <p:grpSp>
          <p:nvGrpSpPr>
            <p:cNvPr id="110" name="Group 244">
              <a:extLst>
                <a:ext uri="{FF2B5EF4-FFF2-40B4-BE49-F238E27FC236}">
                  <a16:creationId xmlns:a16="http://schemas.microsoft.com/office/drawing/2014/main" id="{405AA366-4487-3A54-F993-AF6049DD8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5" y="3515"/>
              <a:ext cx="363" cy="478"/>
              <a:chOff x="3742" y="2341"/>
              <a:chExt cx="363" cy="478"/>
            </a:xfrm>
          </p:grpSpPr>
          <p:sp>
            <p:nvSpPr>
              <p:cNvPr id="112" name="Text Box 245">
                <a:extLst>
                  <a:ext uri="{FF2B5EF4-FFF2-40B4-BE49-F238E27FC236}">
                    <a16:creationId xmlns:a16="http://schemas.microsoft.com/office/drawing/2014/main" id="{17CD7B64-4FE0-B835-68E1-614B9F343B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٨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3" name="Text Box 246">
                <a:extLst>
                  <a:ext uri="{FF2B5EF4-FFF2-40B4-BE49-F238E27FC236}">
                    <a16:creationId xmlns:a16="http://schemas.microsoft.com/office/drawing/2014/main" id="{8CDF29F7-9DA4-DBC0-4462-BD3EA5D387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4" name="Line 247">
                <a:extLst>
                  <a:ext uri="{FF2B5EF4-FFF2-40B4-BE49-F238E27FC236}">
                    <a16:creationId xmlns:a16="http://schemas.microsoft.com/office/drawing/2014/main" id="{FE397BF5-88A1-2910-E5F2-CAF381234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" name="Text Box 248">
              <a:extLst>
                <a:ext uri="{FF2B5EF4-FFF2-40B4-BE49-F238E27FC236}">
                  <a16:creationId xmlns:a16="http://schemas.microsoft.com/office/drawing/2014/main" id="{5371057F-CD80-5F01-4B1F-CE0B1D1EB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" y="3604"/>
              <a:ext cx="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115" name="Text Box 249">
            <a:extLst>
              <a:ext uri="{FF2B5EF4-FFF2-40B4-BE49-F238E27FC236}">
                <a16:creationId xmlns:a16="http://schemas.microsoft.com/office/drawing/2014/main" id="{DABC8B5D-AAE0-9E8B-414A-B045E348C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65" y="5671729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٠.٨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116" name="AutoShape 250">
            <a:extLst>
              <a:ext uri="{FF2B5EF4-FFF2-40B4-BE49-F238E27FC236}">
                <a16:creationId xmlns:a16="http://schemas.microsoft.com/office/drawing/2014/main" id="{EE6D09D2-7097-483F-227A-2F37538CD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358" y="5297080"/>
            <a:ext cx="4103688" cy="1079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" name="Group 251">
            <a:extLst>
              <a:ext uri="{FF2B5EF4-FFF2-40B4-BE49-F238E27FC236}">
                <a16:creationId xmlns:a16="http://schemas.microsoft.com/office/drawing/2014/main" id="{080A73D3-FDE5-8795-8094-8F732B382E0E}"/>
              </a:ext>
            </a:extLst>
          </p:cNvPr>
          <p:cNvGrpSpPr>
            <a:grpSpLocks/>
          </p:cNvGrpSpPr>
          <p:nvPr/>
        </p:nvGrpSpPr>
        <p:grpSpPr bwMode="auto">
          <a:xfrm>
            <a:off x="6900220" y="5663740"/>
            <a:ext cx="1104900" cy="465138"/>
            <a:chOff x="1693" y="3454"/>
            <a:chExt cx="605" cy="293"/>
          </a:xfrm>
        </p:grpSpPr>
        <p:grpSp>
          <p:nvGrpSpPr>
            <p:cNvPr id="118" name="Group 252">
              <a:extLst>
                <a:ext uri="{FF2B5EF4-FFF2-40B4-BE49-F238E27FC236}">
                  <a16:creationId xmlns:a16="http://schemas.microsoft.com/office/drawing/2014/main" id="{8A39DB82-8FE3-DF87-2EB2-2AC2C07EC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120" name="Group 253">
                <a:extLst>
                  <a:ext uri="{FF2B5EF4-FFF2-40B4-BE49-F238E27FC236}">
                    <a16:creationId xmlns:a16="http://schemas.microsoft.com/office/drawing/2014/main" id="{19D8FE6B-9FAC-8243-DDD2-1B7DD88B3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122" name="Line 254">
                  <a:extLst>
                    <a:ext uri="{FF2B5EF4-FFF2-40B4-BE49-F238E27FC236}">
                      <a16:creationId xmlns:a16="http://schemas.microsoft.com/office/drawing/2014/main" id="{7DF9C1BF-DE10-7AFA-7E98-0382F14CA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255">
                  <a:extLst>
                    <a:ext uri="{FF2B5EF4-FFF2-40B4-BE49-F238E27FC236}">
                      <a16:creationId xmlns:a16="http://schemas.microsoft.com/office/drawing/2014/main" id="{BDE352D4-864D-25B3-3241-3E859463D5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256">
                  <a:extLst>
                    <a:ext uri="{FF2B5EF4-FFF2-40B4-BE49-F238E27FC236}">
                      <a16:creationId xmlns:a16="http://schemas.microsoft.com/office/drawing/2014/main" id="{6BD1307B-82E3-4181-6A35-5D310C48E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1" name="Text Box 257">
                <a:extLst>
                  <a:ext uri="{FF2B5EF4-FFF2-40B4-BE49-F238E27FC236}">
                    <a16:creationId xmlns:a16="http://schemas.microsoft.com/office/drawing/2014/main" id="{27E1E018-90D7-A38A-C219-918E1E0CF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١.٦٩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19" name="Text Box 258">
              <a:extLst>
                <a:ext uri="{FF2B5EF4-FFF2-40B4-BE49-F238E27FC236}">
                  <a16:creationId xmlns:a16="http://schemas.microsoft.com/office/drawing/2014/main" id="{29A004FC-199D-EE8B-0865-17D22EB9C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25" name="Group 259">
            <a:extLst>
              <a:ext uri="{FF2B5EF4-FFF2-40B4-BE49-F238E27FC236}">
                <a16:creationId xmlns:a16="http://schemas.microsoft.com/office/drawing/2014/main" id="{CD6DACFF-429C-9731-62AB-41EE7761AEE3}"/>
              </a:ext>
            </a:extLst>
          </p:cNvPr>
          <p:cNvGrpSpPr>
            <a:grpSpLocks/>
          </p:cNvGrpSpPr>
          <p:nvPr/>
        </p:nvGrpSpPr>
        <p:grpSpPr bwMode="auto">
          <a:xfrm>
            <a:off x="5789553" y="5528853"/>
            <a:ext cx="1165225" cy="763588"/>
            <a:chOff x="2200" y="3019"/>
            <a:chExt cx="598" cy="481"/>
          </a:xfrm>
        </p:grpSpPr>
        <p:grpSp>
          <p:nvGrpSpPr>
            <p:cNvPr id="126" name="Group 260">
              <a:extLst>
                <a:ext uri="{FF2B5EF4-FFF2-40B4-BE49-F238E27FC236}">
                  <a16:creationId xmlns:a16="http://schemas.microsoft.com/office/drawing/2014/main" id="{6223AE86-5757-9BBD-5F79-216E98818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6" y="3019"/>
              <a:ext cx="363" cy="481"/>
              <a:chOff x="3742" y="2341"/>
              <a:chExt cx="363" cy="481"/>
            </a:xfrm>
          </p:grpSpPr>
          <p:sp>
            <p:nvSpPr>
              <p:cNvPr id="132" name="Text Box 261">
                <a:extLst>
                  <a:ext uri="{FF2B5EF4-FFF2-40B4-BE49-F238E27FC236}">
                    <a16:creationId xmlns:a16="http://schemas.microsoft.com/office/drawing/2014/main" id="{1C9E809B-F99F-5D79-92E2-CAC908DED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١٦٩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33" name="Text Box 262">
                <a:extLst>
                  <a:ext uri="{FF2B5EF4-FFF2-40B4-BE49-F238E27FC236}">
                    <a16:creationId xmlns:a16="http://schemas.microsoft.com/office/drawing/2014/main" id="{E2B0433A-F9C6-6C04-318F-E60519F3F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34" name="Line 263">
                <a:extLst>
                  <a:ext uri="{FF2B5EF4-FFF2-40B4-BE49-F238E27FC236}">
                    <a16:creationId xmlns:a16="http://schemas.microsoft.com/office/drawing/2014/main" id="{911A1E24-229E-5397-B69C-DAB204EF0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7" name="Group 264">
              <a:extLst>
                <a:ext uri="{FF2B5EF4-FFF2-40B4-BE49-F238E27FC236}">
                  <a16:creationId xmlns:a16="http://schemas.microsoft.com/office/drawing/2014/main" id="{096D4D21-DBC9-0DE0-A2CE-2AF188AD9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6" y="3067"/>
              <a:ext cx="362" cy="302"/>
              <a:chOff x="2064" y="2251"/>
              <a:chExt cx="362" cy="272"/>
            </a:xfrm>
          </p:grpSpPr>
          <p:sp>
            <p:nvSpPr>
              <p:cNvPr id="129" name="Line 265">
                <a:extLst>
                  <a:ext uri="{FF2B5EF4-FFF2-40B4-BE49-F238E27FC236}">
                    <a16:creationId xmlns:a16="http://schemas.microsoft.com/office/drawing/2014/main" id="{28253D52-AEF2-556C-D191-FF355C190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266">
                <a:extLst>
                  <a:ext uri="{FF2B5EF4-FFF2-40B4-BE49-F238E27FC236}">
                    <a16:creationId xmlns:a16="http://schemas.microsoft.com/office/drawing/2014/main" id="{F0DE4C1B-DEB4-FE8B-0031-9653F6B5E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267">
                <a:extLst>
                  <a:ext uri="{FF2B5EF4-FFF2-40B4-BE49-F238E27FC236}">
                    <a16:creationId xmlns:a16="http://schemas.microsoft.com/office/drawing/2014/main" id="{FFCB6C92-8F79-CFD0-2B5C-B919BA344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" name="Text Box 268">
              <a:extLst>
                <a:ext uri="{FF2B5EF4-FFF2-40B4-BE49-F238E27FC236}">
                  <a16:creationId xmlns:a16="http://schemas.microsoft.com/office/drawing/2014/main" id="{37534ABE-71EF-6FE5-254E-F737EB7F3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10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35" name="Group 269">
            <a:extLst>
              <a:ext uri="{FF2B5EF4-FFF2-40B4-BE49-F238E27FC236}">
                <a16:creationId xmlns:a16="http://schemas.microsoft.com/office/drawing/2014/main" id="{4005D870-FE53-5B0A-D2AC-8FB8A0D1DF52}"/>
              </a:ext>
            </a:extLst>
          </p:cNvPr>
          <p:cNvGrpSpPr>
            <a:grpSpLocks/>
          </p:cNvGrpSpPr>
          <p:nvPr/>
        </p:nvGrpSpPr>
        <p:grpSpPr bwMode="auto">
          <a:xfrm>
            <a:off x="5016539" y="5528853"/>
            <a:ext cx="877888" cy="758825"/>
            <a:chOff x="3635" y="3515"/>
            <a:chExt cx="553" cy="478"/>
          </a:xfrm>
        </p:grpSpPr>
        <p:grpSp>
          <p:nvGrpSpPr>
            <p:cNvPr id="136" name="Group 270">
              <a:extLst>
                <a:ext uri="{FF2B5EF4-FFF2-40B4-BE49-F238E27FC236}">
                  <a16:creationId xmlns:a16="http://schemas.microsoft.com/office/drawing/2014/main" id="{DD76546F-E6E1-F7B0-685C-B50A36662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5" y="3515"/>
              <a:ext cx="363" cy="478"/>
              <a:chOff x="3742" y="2341"/>
              <a:chExt cx="363" cy="478"/>
            </a:xfrm>
          </p:grpSpPr>
          <p:sp>
            <p:nvSpPr>
              <p:cNvPr id="138" name="Text Box 271">
                <a:extLst>
                  <a:ext uri="{FF2B5EF4-FFF2-40B4-BE49-F238E27FC236}">
                    <a16:creationId xmlns:a16="http://schemas.microsoft.com/office/drawing/2014/main" id="{7D36A5A1-21F2-DBFF-D060-1161215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39" name="Text Box 272">
                <a:extLst>
                  <a:ext uri="{FF2B5EF4-FFF2-40B4-BE49-F238E27FC236}">
                    <a16:creationId xmlns:a16="http://schemas.microsoft.com/office/drawing/2014/main" id="{7DF3AE9A-D998-D881-B013-FB18C5ADC0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40" name="Line 273">
                <a:extLst>
                  <a:ext uri="{FF2B5EF4-FFF2-40B4-BE49-F238E27FC236}">
                    <a16:creationId xmlns:a16="http://schemas.microsoft.com/office/drawing/2014/main" id="{B3A2CB22-85D6-3992-971D-399966071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" name="Text Box 274">
              <a:extLst>
                <a:ext uri="{FF2B5EF4-FFF2-40B4-BE49-F238E27FC236}">
                  <a16:creationId xmlns:a16="http://schemas.microsoft.com/office/drawing/2014/main" id="{7811A2A8-D962-C506-69D0-8BC1134EB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" y="3604"/>
              <a:ext cx="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=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141" name="Text Box 275">
            <a:extLst>
              <a:ext uri="{FF2B5EF4-FFF2-40B4-BE49-F238E27FC236}">
                <a16:creationId xmlns:a16="http://schemas.microsoft.com/office/drawing/2014/main" id="{83A5651A-13B9-6BEC-A786-3C0ABB3C3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971" y="5727272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١.٣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142" name="Group 277">
            <a:extLst>
              <a:ext uri="{FF2B5EF4-FFF2-40B4-BE49-F238E27FC236}">
                <a16:creationId xmlns:a16="http://schemas.microsoft.com/office/drawing/2014/main" id="{703DFC43-DF27-1433-7ADF-C45F61A48C1B}"/>
              </a:ext>
            </a:extLst>
          </p:cNvPr>
          <p:cNvGrpSpPr>
            <a:grpSpLocks/>
          </p:cNvGrpSpPr>
          <p:nvPr/>
        </p:nvGrpSpPr>
        <p:grpSpPr bwMode="auto">
          <a:xfrm>
            <a:off x="7177127" y="3546066"/>
            <a:ext cx="1195388" cy="758825"/>
            <a:chOff x="3696" y="1826"/>
            <a:chExt cx="753" cy="478"/>
          </a:xfrm>
        </p:grpSpPr>
        <p:grpSp>
          <p:nvGrpSpPr>
            <p:cNvPr id="143" name="Group 158">
              <a:extLst>
                <a:ext uri="{FF2B5EF4-FFF2-40B4-BE49-F238E27FC236}">
                  <a16:creationId xmlns:a16="http://schemas.microsoft.com/office/drawing/2014/main" id="{19F4ECE7-0193-8E5B-2799-F93F216C4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826"/>
              <a:ext cx="553" cy="478"/>
              <a:chOff x="3635" y="3515"/>
              <a:chExt cx="553" cy="478"/>
            </a:xfrm>
          </p:grpSpPr>
          <p:grpSp>
            <p:nvGrpSpPr>
              <p:cNvPr id="145" name="Group 159">
                <a:extLst>
                  <a:ext uri="{FF2B5EF4-FFF2-40B4-BE49-F238E27FC236}">
                    <a16:creationId xmlns:a16="http://schemas.microsoft.com/office/drawing/2014/main" id="{3045631C-6088-E680-C47D-849B2E889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5" y="3515"/>
                <a:ext cx="363" cy="478"/>
                <a:chOff x="3742" y="2341"/>
                <a:chExt cx="363" cy="478"/>
              </a:xfrm>
            </p:grpSpPr>
            <p:sp>
              <p:nvSpPr>
                <p:cNvPr id="147" name="Text Box 160">
                  <a:extLst>
                    <a:ext uri="{FF2B5EF4-FFF2-40B4-BE49-F238E27FC236}">
                      <a16:creationId xmlns:a16="http://schemas.microsoft.com/office/drawing/2014/main" id="{CF5C2F4A-83DD-77A6-4F9D-1083E237CC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١١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8" name="Text Box 161">
                  <a:extLst>
                    <a:ext uri="{FF2B5EF4-FFF2-40B4-BE49-F238E27FC236}">
                      <a16:creationId xmlns:a16="http://schemas.microsoft.com/office/drawing/2014/main" id="{F0011979-ACEB-FA7C-7253-98C2703565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9" name="Line 162">
                  <a:extLst>
                    <a:ext uri="{FF2B5EF4-FFF2-40B4-BE49-F238E27FC236}">
                      <a16:creationId xmlns:a16="http://schemas.microsoft.com/office/drawing/2014/main" id="{53B11144-2158-7B67-349E-894129F6C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" name="Text Box 163">
                <a:extLst>
                  <a:ext uri="{FF2B5EF4-FFF2-40B4-BE49-F238E27FC236}">
                    <a16:creationId xmlns:a16="http://schemas.microsoft.com/office/drawing/2014/main" id="{4C79E0D1-46EF-72EB-DD4A-5C2F41125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" y="3604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44" name="Text Box 276">
              <a:extLst>
                <a:ext uri="{FF2B5EF4-FFF2-40B4-BE49-F238E27FC236}">
                  <a16:creationId xmlns:a16="http://schemas.microsoft.com/office/drawing/2014/main" id="{964D3256-D020-46D5-9F08-6DE6B4B71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" y="187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5" name="AutoShape 15">
            <a:extLst>
              <a:ext uri="{FF2B5EF4-FFF2-40B4-BE49-F238E27FC236}">
                <a16:creationId xmlns:a16="http://schemas.microsoft.com/office/drawing/2014/main" id="{CAB0E0CE-A70E-505C-42E2-09FE1A01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495" y="1379511"/>
            <a:ext cx="3971507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أوجد  الجذور التربيعية الاتية:</a:t>
            </a:r>
            <a:endParaRPr lang="en-US" altLang="en-US" sz="2400" b="1" dirty="0"/>
          </a:p>
        </p:txBody>
      </p:sp>
      <p:sp>
        <p:nvSpPr>
          <p:cNvPr id="150" name="مربع نص 149">
            <a:extLst>
              <a:ext uri="{FF2B5EF4-FFF2-40B4-BE49-F238E27FC236}">
                <a16:creationId xmlns:a16="http://schemas.microsoft.com/office/drawing/2014/main" id="{690077BC-74BA-241B-6E42-771126E12928}"/>
              </a:ext>
            </a:extLst>
          </p:cNvPr>
          <p:cNvSpPr txBox="1"/>
          <p:nvPr/>
        </p:nvSpPr>
        <p:spPr>
          <a:xfrm>
            <a:off x="9934291" y="2707375"/>
            <a:ext cx="526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١)</a:t>
            </a:r>
          </a:p>
        </p:txBody>
      </p:sp>
      <p:sp>
        <p:nvSpPr>
          <p:cNvPr id="151" name="مربع نص 150">
            <a:extLst>
              <a:ext uri="{FF2B5EF4-FFF2-40B4-BE49-F238E27FC236}">
                <a16:creationId xmlns:a16="http://schemas.microsoft.com/office/drawing/2014/main" id="{C0286E58-454F-E14E-4C4C-6D50A0663465}"/>
              </a:ext>
            </a:extLst>
          </p:cNvPr>
          <p:cNvSpPr txBox="1"/>
          <p:nvPr/>
        </p:nvSpPr>
        <p:spPr>
          <a:xfrm>
            <a:off x="6746411" y="2650274"/>
            <a:ext cx="526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٢)</a:t>
            </a:r>
          </a:p>
        </p:txBody>
      </p:sp>
      <p:sp>
        <p:nvSpPr>
          <p:cNvPr id="152" name="مربع نص 151">
            <a:extLst>
              <a:ext uri="{FF2B5EF4-FFF2-40B4-BE49-F238E27FC236}">
                <a16:creationId xmlns:a16="http://schemas.microsoft.com/office/drawing/2014/main" id="{9613E7D0-E0D0-27BD-8F73-4D565D9D8929}"/>
              </a:ext>
            </a:extLst>
          </p:cNvPr>
          <p:cNvSpPr txBox="1"/>
          <p:nvPr/>
        </p:nvSpPr>
        <p:spPr>
          <a:xfrm>
            <a:off x="3948656" y="2637262"/>
            <a:ext cx="526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٣)</a:t>
            </a:r>
          </a:p>
        </p:txBody>
      </p:sp>
      <p:sp>
        <p:nvSpPr>
          <p:cNvPr id="153" name="مربع نص 152">
            <a:extLst>
              <a:ext uri="{FF2B5EF4-FFF2-40B4-BE49-F238E27FC236}">
                <a16:creationId xmlns:a16="http://schemas.microsoft.com/office/drawing/2014/main" id="{6F7FC38E-B889-C7A4-0EE7-624C9D87F61B}"/>
              </a:ext>
            </a:extLst>
          </p:cNvPr>
          <p:cNvSpPr txBox="1"/>
          <p:nvPr/>
        </p:nvSpPr>
        <p:spPr>
          <a:xfrm>
            <a:off x="9874001" y="3747163"/>
            <a:ext cx="526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٤)</a:t>
            </a:r>
          </a:p>
        </p:txBody>
      </p:sp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CEAC844F-D59E-2AE5-B3FE-EA98D7C37984}"/>
              </a:ext>
            </a:extLst>
          </p:cNvPr>
          <p:cNvSpPr txBox="1"/>
          <p:nvPr/>
        </p:nvSpPr>
        <p:spPr>
          <a:xfrm>
            <a:off x="6759614" y="3770901"/>
            <a:ext cx="526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٥)</a:t>
            </a:r>
          </a:p>
        </p:txBody>
      </p:sp>
      <p:sp>
        <p:nvSpPr>
          <p:cNvPr id="155" name="مربع نص 154">
            <a:extLst>
              <a:ext uri="{FF2B5EF4-FFF2-40B4-BE49-F238E27FC236}">
                <a16:creationId xmlns:a16="http://schemas.microsoft.com/office/drawing/2014/main" id="{2C220C1C-7961-FFCD-8EF7-3180BAADEA7E}"/>
              </a:ext>
            </a:extLst>
          </p:cNvPr>
          <p:cNvSpPr txBox="1"/>
          <p:nvPr/>
        </p:nvSpPr>
        <p:spPr>
          <a:xfrm>
            <a:off x="3974924" y="3831300"/>
            <a:ext cx="526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٦)</a:t>
            </a:r>
          </a:p>
        </p:txBody>
      </p:sp>
    </p:spTree>
    <p:extLst>
      <p:ext uri="{BB962C8B-B14F-4D97-AF65-F5344CB8AC3E}">
        <p14:creationId xmlns:p14="http://schemas.microsoft.com/office/powerpoint/2010/main" val="274022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 animBg="1"/>
      <p:bldP spid="33" grpId="0"/>
      <p:bldP spid="34" grpId="0" animBg="1"/>
      <p:bldP spid="35" grpId="0"/>
      <p:bldP spid="44" grpId="0" animBg="1"/>
      <p:bldP spid="45" grpId="0" animBg="1"/>
      <p:bldP spid="46" grpId="0" animBg="1"/>
      <p:bldP spid="69" grpId="0"/>
      <p:bldP spid="115" grpId="0"/>
      <p:bldP spid="115" grpId="1"/>
      <p:bldP spid="141" grpId="0"/>
      <p:bldP spid="14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BC9E0CE8-5973-7D46-28E9-100505311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076" y="1258887"/>
            <a:ext cx="3240088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800" b="1"/>
              <a:t>من تعريف الجذر التربيعي</a:t>
            </a:r>
            <a:endParaRPr lang="en-US" altLang="en-US" sz="2800" b="1"/>
          </a:p>
        </p:txBody>
      </p:sp>
      <p:sp>
        <p:nvSpPr>
          <p:cNvPr id="8" name="AutoShape 25">
            <a:extLst>
              <a:ext uri="{FF2B5EF4-FFF2-40B4-BE49-F238E27FC236}">
                <a16:creationId xmlns:a16="http://schemas.microsoft.com/office/drawing/2014/main" id="{3C97E61D-D8A9-BB10-6EDB-19C1660B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589" y="2655887"/>
            <a:ext cx="4822825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حل المعادلة ت</a:t>
            </a:r>
            <a:r>
              <a:rPr lang="ar-SA" altLang="en-US" sz="2400" b="1" baseline="30000" dirty="0"/>
              <a:t>٢</a:t>
            </a:r>
            <a:r>
              <a:rPr lang="ar-SA" altLang="en-US" sz="2400" b="1" dirty="0"/>
              <a:t> = ١٦٩ ،  وتحقق من حلك .</a:t>
            </a:r>
            <a:endParaRPr lang="en-US" altLang="en-US" sz="2400" b="1" dirty="0"/>
          </a:p>
        </p:txBody>
      </p:sp>
      <p:sp>
        <p:nvSpPr>
          <p:cNvPr id="11" name="AutoShape 98">
            <a:extLst>
              <a:ext uri="{FF2B5EF4-FFF2-40B4-BE49-F238E27FC236}">
                <a16:creationId xmlns:a16="http://schemas.microsoft.com/office/drawing/2014/main" id="{88A43121-4446-4FAC-F618-5764A3BFA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189" y="639762"/>
            <a:ext cx="4824412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800" b="1"/>
              <a:t>كل عدد موجب له جذران موجب وسالب</a:t>
            </a:r>
            <a:endParaRPr lang="en-US" altLang="en-US" sz="2800" b="1"/>
          </a:p>
        </p:txBody>
      </p:sp>
      <p:sp>
        <p:nvSpPr>
          <p:cNvPr id="14" name="AutoShape 99">
            <a:extLst>
              <a:ext uri="{FF2B5EF4-FFF2-40B4-BE49-F238E27FC236}">
                <a16:creationId xmlns:a16="http://schemas.microsoft.com/office/drawing/2014/main" id="{4841FBD1-F4F8-4084-2122-E4B69BC7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189" y="1258887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800" b="1" dirty="0"/>
              <a:t>ن</a:t>
            </a:r>
            <a:r>
              <a:rPr lang="ar-SA" altLang="en-US" sz="2800" b="1" baseline="30000" dirty="0"/>
              <a:t>٢</a:t>
            </a:r>
            <a:r>
              <a:rPr lang="ar-SA" altLang="en-US" sz="2800" b="1" dirty="0"/>
              <a:t> = </a:t>
            </a:r>
            <a:r>
              <a:rPr lang="ar-SA" altLang="en-US" sz="2800" b="1" dirty="0">
                <a:solidFill>
                  <a:srgbClr val="0033CC"/>
                </a:solidFill>
              </a:rPr>
              <a:t>س</a:t>
            </a:r>
            <a:endParaRPr lang="en-US" altLang="en-US" sz="2800" b="1" dirty="0">
              <a:solidFill>
                <a:srgbClr val="0033CC"/>
              </a:solidFill>
            </a:endParaRPr>
          </a:p>
        </p:txBody>
      </p:sp>
      <p:sp>
        <p:nvSpPr>
          <p:cNvPr id="16" name="AutoShape 100">
            <a:extLst>
              <a:ext uri="{FF2B5EF4-FFF2-40B4-BE49-F238E27FC236}">
                <a16:creationId xmlns:a16="http://schemas.microsoft.com/office/drawing/2014/main" id="{EBC5592C-987B-3904-0113-66F1DFD2B1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94126" y="1258887"/>
            <a:ext cx="1008063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50">
            <a:extLst>
              <a:ext uri="{FF2B5EF4-FFF2-40B4-BE49-F238E27FC236}">
                <a16:creationId xmlns:a16="http://schemas.microsoft.com/office/drawing/2014/main" id="{A3153724-F921-73BC-36BD-F01562AEAA0C}"/>
              </a:ext>
            </a:extLst>
          </p:cNvPr>
          <p:cNvGrpSpPr>
            <a:grpSpLocks/>
          </p:cNvGrpSpPr>
          <p:nvPr/>
        </p:nvGrpSpPr>
        <p:grpSpPr bwMode="auto">
          <a:xfrm>
            <a:off x="2684364" y="1258887"/>
            <a:ext cx="1909762" cy="515937"/>
            <a:chOff x="679" y="917"/>
            <a:chExt cx="1203" cy="325"/>
          </a:xfrm>
        </p:grpSpPr>
        <p:sp>
          <p:nvSpPr>
            <p:cNvPr id="18" name="AutoShape 101">
              <a:extLst>
                <a:ext uri="{FF2B5EF4-FFF2-40B4-BE49-F238E27FC236}">
                  <a16:creationId xmlns:a16="http://schemas.microsoft.com/office/drawing/2014/main" id="{4AB3A56A-006B-AC39-7C05-D21771AC4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917"/>
              <a:ext cx="1043" cy="31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800" b="1"/>
                <a:t>ن = </a:t>
              </a:r>
              <a:r>
                <a:rPr lang="en-US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  <a:endParaRPr lang="en-US" altLang="en-US" sz="2800" b="1"/>
            </a:p>
          </p:txBody>
        </p:sp>
        <p:grpSp>
          <p:nvGrpSpPr>
            <p:cNvPr id="19" name="Group 102">
              <a:extLst>
                <a:ext uri="{FF2B5EF4-FFF2-40B4-BE49-F238E27FC236}">
                  <a16:creationId xmlns:a16="http://schemas.microsoft.com/office/drawing/2014/main" id="{241DC70B-112D-CF84-6C46-FEB9DDEDB8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" y="949"/>
              <a:ext cx="605" cy="293"/>
              <a:chOff x="1693" y="3454"/>
              <a:chExt cx="605" cy="293"/>
            </a:xfrm>
          </p:grpSpPr>
          <p:grpSp>
            <p:nvGrpSpPr>
              <p:cNvPr id="20" name="Group 103">
                <a:extLst>
                  <a:ext uri="{FF2B5EF4-FFF2-40B4-BE49-F238E27FC236}">
                    <a16:creationId xmlns:a16="http://schemas.microsoft.com/office/drawing/2014/main" id="{9284F1BA-11EF-0F04-7F38-C60759E521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2" name="Group 104">
                  <a:extLst>
                    <a:ext uri="{FF2B5EF4-FFF2-40B4-BE49-F238E27FC236}">
                      <a16:creationId xmlns:a16="http://schemas.microsoft.com/office/drawing/2014/main" id="{EAF5E264-1967-E7E1-F555-251EF78FF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4" name="Line 105">
                    <a:extLst>
                      <a:ext uri="{FF2B5EF4-FFF2-40B4-BE49-F238E27FC236}">
                        <a16:creationId xmlns:a16="http://schemas.microsoft.com/office/drawing/2014/main" id="{CF44AE99-5706-FBC0-1EE7-B766FADC50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106">
                    <a:extLst>
                      <a:ext uri="{FF2B5EF4-FFF2-40B4-BE49-F238E27FC236}">
                        <a16:creationId xmlns:a16="http://schemas.microsoft.com/office/drawing/2014/main" id="{316F90ED-10C6-BA2E-A9EF-F0D014D258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07">
                    <a:extLst>
                      <a:ext uri="{FF2B5EF4-FFF2-40B4-BE49-F238E27FC236}">
                        <a16:creationId xmlns:a16="http://schemas.microsoft.com/office/drawing/2014/main" id="{F3FB8016-014F-77B2-CEB9-97F22C6DDA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Text Box 108">
                  <a:extLst>
                    <a:ext uri="{FF2B5EF4-FFF2-40B4-BE49-F238E27FC236}">
                      <a16:creationId xmlns:a16="http://schemas.microsoft.com/office/drawing/2014/main" id="{12E0120B-FEBF-6D64-6A46-BB56321D9E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0033CC"/>
                      </a:solidFill>
                    </a:rPr>
                    <a:t>س</a:t>
                  </a:r>
                  <a:endParaRPr lang="en-US" altLang="en-US" sz="2400" b="1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1" name="Text Box 109">
                <a:extLst>
                  <a:ext uri="{FF2B5EF4-FFF2-40B4-BE49-F238E27FC236}">
                    <a16:creationId xmlns:a16="http://schemas.microsoft.com/office/drawing/2014/main" id="{73D50A42-AB66-E944-4EAB-B59FEEDDE2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7" name="AutoShape 110">
            <a:extLst>
              <a:ext uri="{FF2B5EF4-FFF2-40B4-BE49-F238E27FC236}">
                <a16:creationId xmlns:a16="http://schemas.microsoft.com/office/drawing/2014/main" id="{040E220C-F6E6-B64F-3F13-483CB8B2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501" y="1873249"/>
            <a:ext cx="669766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800" b="1"/>
              <a:t>نستعمل هذه العلاقة لحل معادلات تتضمن متغيرات مربعة</a:t>
            </a:r>
            <a:endParaRPr lang="en-US" altLang="en-US" sz="2800" b="1"/>
          </a:p>
        </p:txBody>
      </p:sp>
      <p:sp>
        <p:nvSpPr>
          <p:cNvPr id="28" name="AutoShape 111">
            <a:extLst>
              <a:ext uri="{FF2B5EF4-FFF2-40B4-BE49-F238E27FC236}">
                <a16:creationId xmlns:a16="http://schemas.microsoft.com/office/drawing/2014/main" id="{C340158E-C879-C4E7-45F8-B7F289109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789" y="3448049"/>
            <a:ext cx="3816350" cy="295275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112">
            <a:extLst>
              <a:ext uri="{FF2B5EF4-FFF2-40B4-BE49-F238E27FC236}">
                <a16:creationId xmlns:a16="http://schemas.microsoft.com/office/drawing/2014/main" id="{A4B0C355-11B4-53AB-CC1D-CE858355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64" y="3448049"/>
            <a:ext cx="3744912" cy="2952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13">
            <a:extLst>
              <a:ext uri="{FF2B5EF4-FFF2-40B4-BE49-F238E27FC236}">
                <a16:creationId xmlns:a16="http://schemas.microsoft.com/office/drawing/2014/main" id="{C0C5D25A-D109-32F4-6F94-3CABEFCE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676" y="351948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الحل</a:t>
            </a:r>
            <a:endParaRPr lang="en-US" altLang="en-US" sz="2400" b="1"/>
          </a:p>
        </p:txBody>
      </p:sp>
      <p:sp>
        <p:nvSpPr>
          <p:cNvPr id="31" name="Text Box 114">
            <a:extLst>
              <a:ext uri="{FF2B5EF4-FFF2-40B4-BE49-F238E27FC236}">
                <a16:creationId xmlns:a16="http://schemas.microsoft.com/office/drawing/2014/main" id="{939F759F-8381-B6FB-B229-D81751E48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039" y="4024312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ت٢ = </a:t>
            </a:r>
            <a:r>
              <a:rPr lang="ar-SA" altLang="en-US" sz="2400" b="1" dirty="0">
                <a:solidFill>
                  <a:srgbClr val="0033CC"/>
                </a:solidFill>
              </a:rPr>
              <a:t>١٦٩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32" name="Group 124">
            <a:extLst>
              <a:ext uri="{FF2B5EF4-FFF2-40B4-BE49-F238E27FC236}">
                <a16:creationId xmlns:a16="http://schemas.microsoft.com/office/drawing/2014/main" id="{2E022C0A-3407-A679-3EE7-DF597750B715}"/>
              </a:ext>
            </a:extLst>
          </p:cNvPr>
          <p:cNvGrpSpPr>
            <a:grpSpLocks/>
          </p:cNvGrpSpPr>
          <p:nvPr/>
        </p:nvGrpSpPr>
        <p:grpSpPr bwMode="auto">
          <a:xfrm>
            <a:off x="7999314" y="4503737"/>
            <a:ext cx="1852612" cy="501650"/>
            <a:chOff x="4027" y="2961"/>
            <a:chExt cx="1167" cy="316"/>
          </a:xfrm>
        </p:grpSpPr>
        <p:sp>
          <p:nvSpPr>
            <p:cNvPr id="33" name="Text Box 115">
              <a:extLst>
                <a:ext uri="{FF2B5EF4-FFF2-40B4-BE49-F238E27FC236}">
                  <a16:creationId xmlns:a16="http://schemas.microsoft.com/office/drawing/2014/main" id="{54861385-4867-48D3-3B7F-3D0E19BF8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961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ت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34" name="Group 116">
              <a:extLst>
                <a:ext uri="{FF2B5EF4-FFF2-40B4-BE49-F238E27FC236}">
                  <a16:creationId xmlns:a16="http://schemas.microsoft.com/office/drawing/2014/main" id="{20EA7870-5319-EE0D-E28F-0009F8896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2984"/>
              <a:ext cx="605" cy="293"/>
              <a:chOff x="1693" y="3454"/>
              <a:chExt cx="605" cy="293"/>
            </a:xfrm>
          </p:grpSpPr>
          <p:grpSp>
            <p:nvGrpSpPr>
              <p:cNvPr id="35" name="Group 117">
                <a:extLst>
                  <a:ext uri="{FF2B5EF4-FFF2-40B4-BE49-F238E27FC236}">
                    <a16:creationId xmlns:a16="http://schemas.microsoft.com/office/drawing/2014/main" id="{76764F03-35BD-1F2D-4997-CD798C134B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37" name="Group 118">
                  <a:extLst>
                    <a:ext uri="{FF2B5EF4-FFF2-40B4-BE49-F238E27FC236}">
                      <a16:creationId xmlns:a16="http://schemas.microsoft.com/office/drawing/2014/main" id="{1250345C-4B91-BB79-20AD-FE1F43D182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39" name="Line 119">
                    <a:extLst>
                      <a:ext uri="{FF2B5EF4-FFF2-40B4-BE49-F238E27FC236}">
                        <a16:creationId xmlns:a16="http://schemas.microsoft.com/office/drawing/2014/main" id="{27484619-87BA-ED3D-E40E-E251BDE26B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20">
                    <a:extLst>
                      <a:ext uri="{FF2B5EF4-FFF2-40B4-BE49-F238E27FC236}">
                        <a16:creationId xmlns:a16="http://schemas.microsoft.com/office/drawing/2014/main" id="{34B58DEF-1AE0-8545-6BAA-1E62B0D4A9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121">
                    <a:extLst>
                      <a:ext uri="{FF2B5EF4-FFF2-40B4-BE49-F238E27FC236}">
                        <a16:creationId xmlns:a16="http://schemas.microsoft.com/office/drawing/2014/main" id="{EC26D38F-5F84-A164-2BE8-283AFCBDD5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" name="Text Box 122">
                  <a:extLst>
                    <a:ext uri="{FF2B5EF4-FFF2-40B4-BE49-F238E27FC236}">
                      <a16:creationId xmlns:a16="http://schemas.microsoft.com/office/drawing/2014/main" id="{ED957789-1B8C-30FC-D19E-D357535639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١٦٩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36" name="Text Box 123">
                <a:extLst>
                  <a:ext uri="{FF2B5EF4-FFF2-40B4-BE49-F238E27FC236}">
                    <a16:creationId xmlns:a16="http://schemas.microsoft.com/office/drawing/2014/main" id="{4A3BA5F1-DA49-6E86-CE8D-8DA90041A5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42" name="Text Box 126">
            <a:extLst>
              <a:ext uri="{FF2B5EF4-FFF2-40B4-BE49-F238E27FC236}">
                <a16:creationId xmlns:a16="http://schemas.microsoft.com/office/drawing/2014/main" id="{9E782C31-B577-1328-732B-92CB46BA3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101" y="4962524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ت 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/>
              <a:t> ١٣</a:t>
            </a:r>
            <a:endParaRPr lang="en-US" alt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Text Box 135">
            <a:extLst>
              <a:ext uri="{FF2B5EF4-FFF2-40B4-BE49-F238E27FC236}">
                <a16:creationId xmlns:a16="http://schemas.microsoft.com/office/drawing/2014/main" id="{ED0331BE-898B-F094-679F-E3264F3C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814" y="5564187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للمعادلة حلان هما : ١٣  ، ــ ١٣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44" name="Text Box 146">
            <a:extLst>
              <a:ext uri="{FF2B5EF4-FFF2-40B4-BE49-F238E27FC236}">
                <a16:creationId xmlns:a16="http://schemas.microsoft.com/office/drawing/2014/main" id="{3748581B-7BB1-41DC-2B8D-C6DD2F67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01" y="3519487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التحقق</a:t>
            </a:r>
            <a:endParaRPr lang="en-US" altLang="en-US" sz="2400" b="1"/>
          </a:p>
        </p:txBody>
      </p:sp>
      <p:sp>
        <p:nvSpPr>
          <p:cNvPr id="45" name="Text Box 147">
            <a:extLst>
              <a:ext uri="{FF2B5EF4-FFF2-40B4-BE49-F238E27FC236}">
                <a16:creationId xmlns:a16="http://schemas.microsoft.com/office/drawing/2014/main" id="{1EEF43F5-A1B4-C478-9AD3-4EE33F81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826" y="4168774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١٣ × ١٣ = ١٦٩</a:t>
            </a:r>
            <a:endParaRPr lang="en-US" altLang="en-US" sz="2400" b="1" dirty="0"/>
          </a:p>
        </p:txBody>
      </p:sp>
      <p:sp>
        <p:nvSpPr>
          <p:cNvPr id="46" name="Text Box 148">
            <a:extLst>
              <a:ext uri="{FF2B5EF4-FFF2-40B4-BE49-F238E27FC236}">
                <a16:creationId xmlns:a16="http://schemas.microsoft.com/office/drawing/2014/main" id="{F2C17047-ECB7-5E0F-9DAC-39D6C7EE0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364" y="4719637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ــ ١٣ × ــ ١٣ = ١٦٩</a:t>
            </a:r>
            <a:endParaRPr lang="en-US" altLang="en-US" sz="2400" b="1" dirty="0"/>
          </a:p>
        </p:txBody>
      </p:sp>
      <p:sp>
        <p:nvSpPr>
          <p:cNvPr id="47" name="Text Box 149">
            <a:extLst>
              <a:ext uri="{FF2B5EF4-FFF2-40B4-BE49-F238E27FC236}">
                <a16:creationId xmlns:a16="http://schemas.microsoft.com/office/drawing/2014/main" id="{D015595B-83ED-1C76-963F-9FF8BDF11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164" y="5319712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85584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27" grpId="0" animBg="1"/>
      <p:bldP spid="30" grpId="0"/>
      <p:bldP spid="3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85">
            <a:extLst>
              <a:ext uri="{FF2B5EF4-FFF2-40B4-BE49-F238E27FC236}">
                <a16:creationId xmlns:a16="http://schemas.microsoft.com/office/drawing/2014/main" id="{D8471EAE-F412-951A-D0E9-49C3A3FDE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062" y="601292"/>
            <a:ext cx="4822825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حل كل معادلة مما يأتي ،  وتحقق من حلك .</a:t>
            </a:r>
            <a:endParaRPr lang="en-US" altLang="en-US" sz="2400" b="1"/>
          </a:p>
        </p:txBody>
      </p:sp>
      <p:grpSp>
        <p:nvGrpSpPr>
          <p:cNvPr id="11" name="Group 256">
            <a:extLst>
              <a:ext uri="{FF2B5EF4-FFF2-40B4-BE49-F238E27FC236}">
                <a16:creationId xmlns:a16="http://schemas.microsoft.com/office/drawing/2014/main" id="{139F1079-7FE3-50D5-7113-5F69F0EB3134}"/>
              </a:ext>
            </a:extLst>
          </p:cNvPr>
          <p:cNvGrpSpPr>
            <a:grpSpLocks/>
          </p:cNvGrpSpPr>
          <p:nvPr/>
        </p:nvGrpSpPr>
        <p:grpSpPr bwMode="auto">
          <a:xfrm>
            <a:off x="7296362" y="1898279"/>
            <a:ext cx="2879725" cy="2722563"/>
            <a:chOff x="3881" y="1296"/>
            <a:chExt cx="1814" cy="1715"/>
          </a:xfrm>
        </p:grpSpPr>
        <p:sp>
          <p:nvSpPr>
            <p:cNvPr id="14" name="AutoShape 86">
              <a:extLst>
                <a:ext uri="{FF2B5EF4-FFF2-40B4-BE49-F238E27FC236}">
                  <a16:creationId xmlns:a16="http://schemas.microsoft.com/office/drawing/2014/main" id="{7B14CEAD-6309-66A2-4498-7CD6F4B4A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1296"/>
              <a:ext cx="1814" cy="171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88">
              <a:extLst>
                <a:ext uri="{FF2B5EF4-FFF2-40B4-BE49-F238E27FC236}">
                  <a16:creationId xmlns:a16="http://schemas.microsoft.com/office/drawing/2014/main" id="{F5C22289-1DE6-3D31-02A0-12BD656EB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" y="1341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الحل</a:t>
              </a:r>
              <a:endParaRPr lang="en-US" altLang="en-US" sz="2400" b="1"/>
            </a:p>
          </p:txBody>
        </p:sp>
      </p:grpSp>
      <p:sp>
        <p:nvSpPr>
          <p:cNvPr id="17" name="Text Box 89">
            <a:extLst>
              <a:ext uri="{FF2B5EF4-FFF2-40B4-BE49-F238E27FC236}">
                <a16:creationId xmlns:a16="http://schemas.microsoft.com/office/drawing/2014/main" id="{3A163D21-58C1-EFB4-06CC-F55A3B08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987" y="2474542"/>
            <a:ext cx="1512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أ</a:t>
            </a:r>
            <a:r>
              <a:rPr lang="ar-SA" altLang="en-US" sz="2400" b="1" baseline="30000" dirty="0"/>
              <a:t>٢</a:t>
            </a:r>
            <a:r>
              <a:rPr lang="ar-SA" altLang="en-US" sz="2400" b="1" dirty="0"/>
              <a:t> = </a:t>
            </a:r>
            <a:r>
              <a:rPr lang="ar-SA" altLang="en-US" sz="2400" b="1" dirty="0">
                <a:solidFill>
                  <a:schemeClr val="accent1">
                    <a:lumMod val="50000"/>
                  </a:schemeClr>
                </a:solidFill>
              </a:rPr>
              <a:t>٢٨٩</a:t>
            </a:r>
            <a:endParaRPr lang="en-US" altLang="en-US" sz="3600" b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8" name="Group 90">
            <a:extLst>
              <a:ext uri="{FF2B5EF4-FFF2-40B4-BE49-F238E27FC236}">
                <a16:creationId xmlns:a16="http://schemas.microsoft.com/office/drawing/2014/main" id="{02397B59-81E4-74B2-3908-2FA2DCBB90A6}"/>
              </a:ext>
            </a:extLst>
          </p:cNvPr>
          <p:cNvGrpSpPr>
            <a:grpSpLocks/>
          </p:cNvGrpSpPr>
          <p:nvPr/>
        </p:nvGrpSpPr>
        <p:grpSpPr bwMode="auto">
          <a:xfrm>
            <a:off x="7893262" y="2953967"/>
            <a:ext cx="1852612" cy="501650"/>
            <a:chOff x="4027" y="2961"/>
            <a:chExt cx="1167" cy="316"/>
          </a:xfrm>
        </p:grpSpPr>
        <p:sp>
          <p:nvSpPr>
            <p:cNvPr id="19" name="Text Box 91">
              <a:extLst>
                <a:ext uri="{FF2B5EF4-FFF2-40B4-BE49-F238E27FC236}">
                  <a16:creationId xmlns:a16="http://schemas.microsoft.com/office/drawing/2014/main" id="{822305E3-F48D-1E6D-1658-724438B87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961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أ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20" name="Group 92">
              <a:extLst>
                <a:ext uri="{FF2B5EF4-FFF2-40B4-BE49-F238E27FC236}">
                  <a16:creationId xmlns:a16="http://schemas.microsoft.com/office/drawing/2014/main" id="{4156E40F-15C6-91E2-F355-D3AC27DDD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2984"/>
              <a:ext cx="605" cy="293"/>
              <a:chOff x="1693" y="3454"/>
              <a:chExt cx="605" cy="293"/>
            </a:xfrm>
          </p:grpSpPr>
          <p:grpSp>
            <p:nvGrpSpPr>
              <p:cNvPr id="21" name="Group 93">
                <a:extLst>
                  <a:ext uri="{FF2B5EF4-FFF2-40B4-BE49-F238E27FC236}">
                    <a16:creationId xmlns:a16="http://schemas.microsoft.com/office/drawing/2014/main" id="{DFA1254E-4459-92E2-A23A-CD7F2A8887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3" name="Group 94">
                  <a:extLst>
                    <a:ext uri="{FF2B5EF4-FFF2-40B4-BE49-F238E27FC236}">
                      <a16:creationId xmlns:a16="http://schemas.microsoft.com/office/drawing/2014/main" id="{73732A82-328D-E2B9-9869-AA490B1BA5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5" name="Line 95">
                    <a:extLst>
                      <a:ext uri="{FF2B5EF4-FFF2-40B4-BE49-F238E27FC236}">
                        <a16:creationId xmlns:a16="http://schemas.microsoft.com/office/drawing/2014/main" id="{0977A6BF-82E4-F082-36E5-2224A912BB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96">
                    <a:extLst>
                      <a:ext uri="{FF2B5EF4-FFF2-40B4-BE49-F238E27FC236}">
                        <a16:creationId xmlns:a16="http://schemas.microsoft.com/office/drawing/2014/main" id="{031AD820-C561-EFA1-B20B-A8C955B66E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97">
                    <a:extLst>
                      <a:ext uri="{FF2B5EF4-FFF2-40B4-BE49-F238E27FC236}">
                        <a16:creationId xmlns:a16="http://schemas.microsoft.com/office/drawing/2014/main" id="{A4F85D8D-7EB6-C727-8523-83306998F6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" name="Text Box 98">
                  <a:extLst>
                    <a:ext uri="{FF2B5EF4-FFF2-40B4-BE49-F238E27FC236}">
                      <a16:creationId xmlns:a16="http://schemas.microsoft.com/office/drawing/2014/main" id="{E6B7CED4-A765-1506-6533-66B9A49F7A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٢٨٩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2" name="Text Box 99">
                <a:extLst>
                  <a:ext uri="{FF2B5EF4-FFF2-40B4-BE49-F238E27FC236}">
                    <a16:creationId xmlns:a16="http://schemas.microsoft.com/office/drawing/2014/main" id="{5929EC98-B62B-C1D0-1004-5BEBD0463D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8" name="Text Box 100">
            <a:extLst>
              <a:ext uri="{FF2B5EF4-FFF2-40B4-BE49-F238E27FC236}">
                <a16:creationId xmlns:a16="http://schemas.microsoft.com/office/drawing/2014/main" id="{DE518ED2-6489-76B5-9B8D-D7FEB2CEB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049" y="3476254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أ 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/>
              <a:t> ١٧</a:t>
            </a:r>
            <a:endParaRPr lang="en-US" alt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01">
            <a:extLst>
              <a:ext uri="{FF2B5EF4-FFF2-40B4-BE49-F238E27FC236}">
                <a16:creationId xmlns:a16="http://schemas.microsoft.com/office/drawing/2014/main" id="{91E729CF-E29E-F1F3-05BB-060EE3D9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749" y="4014417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للمعادلة حلان هما : ١٧  ، ــ ١٧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grpSp>
        <p:nvGrpSpPr>
          <p:cNvPr id="30" name="Group 259">
            <a:extLst>
              <a:ext uri="{FF2B5EF4-FFF2-40B4-BE49-F238E27FC236}">
                <a16:creationId xmlns:a16="http://schemas.microsoft.com/office/drawing/2014/main" id="{BEBDD57B-50CF-246D-098A-663409E21B28}"/>
              </a:ext>
            </a:extLst>
          </p:cNvPr>
          <p:cNvGrpSpPr>
            <a:grpSpLocks/>
          </p:cNvGrpSpPr>
          <p:nvPr/>
        </p:nvGrpSpPr>
        <p:grpSpPr bwMode="auto">
          <a:xfrm>
            <a:off x="7363037" y="4658942"/>
            <a:ext cx="2736850" cy="1812925"/>
            <a:chOff x="3923" y="3035"/>
            <a:chExt cx="1724" cy="1142"/>
          </a:xfrm>
        </p:grpSpPr>
        <p:sp>
          <p:nvSpPr>
            <p:cNvPr id="31" name="AutoShape 87">
              <a:extLst>
                <a:ext uri="{FF2B5EF4-FFF2-40B4-BE49-F238E27FC236}">
                  <a16:creationId xmlns:a16="http://schemas.microsoft.com/office/drawing/2014/main" id="{F8B925CE-FA1E-9AA8-779F-A4283122E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059"/>
              <a:ext cx="1724" cy="111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2">
              <a:extLst>
                <a:ext uri="{FF2B5EF4-FFF2-40B4-BE49-F238E27FC236}">
                  <a16:creationId xmlns:a16="http://schemas.microsoft.com/office/drawing/2014/main" id="{91B69682-1B57-88FA-B9E6-07155052E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8" y="3035"/>
              <a:ext cx="6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التحقق</a:t>
              </a:r>
              <a:endParaRPr lang="en-US" altLang="en-US" sz="2400" b="1"/>
            </a:p>
          </p:txBody>
        </p:sp>
      </p:grpSp>
      <p:sp>
        <p:nvSpPr>
          <p:cNvPr id="33" name="Text Box 103">
            <a:extLst>
              <a:ext uri="{FF2B5EF4-FFF2-40B4-BE49-F238E27FC236}">
                <a16:creationId xmlns:a16="http://schemas.microsoft.com/office/drawing/2014/main" id="{1A0FA658-7CAC-6B69-A37A-F353FE3FA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774" y="5090742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١٧ × ١٧ = ٢٨٩</a:t>
            </a:r>
            <a:endParaRPr lang="en-US" altLang="en-US" sz="2400" b="1" dirty="0"/>
          </a:p>
        </p:txBody>
      </p:sp>
      <p:sp>
        <p:nvSpPr>
          <p:cNvPr id="34" name="Text Box 104">
            <a:extLst>
              <a:ext uri="{FF2B5EF4-FFF2-40B4-BE49-F238E27FC236}">
                <a16:creationId xmlns:a16="http://schemas.microsoft.com/office/drawing/2014/main" id="{35B7AA88-F5AD-754A-6D99-E57E19F1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749" y="5522542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ــ ١٧ × ــ ١٧ = ٢٨٩</a:t>
            </a:r>
            <a:endParaRPr lang="en-US" altLang="en-US" sz="2400" b="1" dirty="0"/>
          </a:p>
        </p:txBody>
      </p:sp>
      <p:sp>
        <p:nvSpPr>
          <p:cNvPr id="35" name="Text Box 105">
            <a:extLst>
              <a:ext uri="{FF2B5EF4-FFF2-40B4-BE49-F238E27FC236}">
                <a16:creationId xmlns:a16="http://schemas.microsoft.com/office/drawing/2014/main" id="{65033DD7-F5B9-A03B-E6C1-B1FD5D4A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549" y="5925767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  <p:sp>
        <p:nvSpPr>
          <p:cNvPr id="36" name="AutoShape 106">
            <a:extLst>
              <a:ext uri="{FF2B5EF4-FFF2-40B4-BE49-F238E27FC236}">
                <a16:creationId xmlns:a16="http://schemas.microsoft.com/office/drawing/2014/main" id="{23F03F93-6680-6D33-58DE-6D34A3C88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262" y="1291854"/>
            <a:ext cx="2449512" cy="503238"/>
          </a:xfrm>
          <a:custGeom>
            <a:avLst/>
            <a:gdLst>
              <a:gd name="G0" fmla="+- 1932 0 0"/>
              <a:gd name="G1" fmla="+- 21600 0 1932"/>
              <a:gd name="G2" fmla="*/ 1932 1 2"/>
              <a:gd name="G3" fmla="+- 21600 0 G2"/>
              <a:gd name="G4" fmla="+/ 1932 21600 2"/>
              <a:gd name="G5" fmla="+/ G1 0 2"/>
              <a:gd name="G6" fmla="*/ 21600 21600 1932"/>
              <a:gd name="G7" fmla="*/ G6 1 2"/>
              <a:gd name="G8" fmla="+- 21600 0 G7"/>
              <a:gd name="G9" fmla="*/ 21600 1 2"/>
              <a:gd name="G10" fmla="+- 1932 0 G9"/>
              <a:gd name="G11" fmla="?: G10 G8 0"/>
              <a:gd name="G12" fmla="?: G10 G7 21600"/>
              <a:gd name="T0" fmla="*/ 20634 w 21600"/>
              <a:gd name="T1" fmla="*/ 10800 h 21600"/>
              <a:gd name="T2" fmla="*/ 10800 w 21600"/>
              <a:gd name="T3" fmla="*/ 21600 h 21600"/>
              <a:gd name="T4" fmla="*/ 966 w 21600"/>
              <a:gd name="T5" fmla="*/ 10800 h 21600"/>
              <a:gd name="T6" fmla="*/ 10800 w 21600"/>
              <a:gd name="T7" fmla="*/ 0 h 21600"/>
              <a:gd name="T8" fmla="*/ 2766 w 21600"/>
              <a:gd name="T9" fmla="*/ 2766 h 21600"/>
              <a:gd name="T10" fmla="*/ 18834 w 21600"/>
              <a:gd name="T11" fmla="*/ 188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32" y="21600"/>
                </a:lnTo>
                <a:lnTo>
                  <a:pt x="1966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أ</a:t>
            </a:r>
            <a:r>
              <a:rPr lang="ar-SA" altLang="en-US" sz="2400" b="1" baseline="30000" dirty="0"/>
              <a:t>٢</a:t>
            </a:r>
            <a:r>
              <a:rPr lang="ar-SA" altLang="en-US" sz="2400" b="1" dirty="0"/>
              <a:t> = ٢٨٩</a:t>
            </a:r>
            <a:endParaRPr lang="en-US" altLang="en-US" sz="2800" b="1" baseline="38000" dirty="0"/>
          </a:p>
        </p:txBody>
      </p:sp>
      <p:grpSp>
        <p:nvGrpSpPr>
          <p:cNvPr id="37" name="Group 257">
            <a:extLst>
              <a:ext uri="{FF2B5EF4-FFF2-40B4-BE49-F238E27FC236}">
                <a16:creationId xmlns:a16="http://schemas.microsoft.com/office/drawing/2014/main" id="{190940A8-700A-0E77-B4BD-C96541DCEE07}"/>
              </a:ext>
            </a:extLst>
          </p:cNvPr>
          <p:cNvGrpSpPr>
            <a:grpSpLocks/>
          </p:cNvGrpSpPr>
          <p:nvPr/>
        </p:nvGrpSpPr>
        <p:grpSpPr bwMode="auto">
          <a:xfrm>
            <a:off x="4273762" y="1901454"/>
            <a:ext cx="2879725" cy="2722563"/>
            <a:chOff x="1977" y="1298"/>
            <a:chExt cx="1814" cy="1715"/>
          </a:xfrm>
        </p:grpSpPr>
        <p:sp>
          <p:nvSpPr>
            <p:cNvPr id="38" name="AutoShape 107">
              <a:extLst>
                <a:ext uri="{FF2B5EF4-FFF2-40B4-BE49-F238E27FC236}">
                  <a16:creationId xmlns:a16="http://schemas.microsoft.com/office/drawing/2014/main" id="{BE9053F7-DE59-2A9B-EAEC-BE797B351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" y="1298"/>
              <a:ext cx="1814" cy="171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09">
              <a:extLst>
                <a:ext uri="{FF2B5EF4-FFF2-40B4-BE49-F238E27FC236}">
                  <a16:creationId xmlns:a16="http://schemas.microsoft.com/office/drawing/2014/main" id="{1B0250E4-468B-8806-A227-51D2A08F3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1343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الحل</a:t>
              </a:r>
              <a:endParaRPr lang="en-US" altLang="en-US" sz="2400" b="1"/>
            </a:p>
          </p:txBody>
        </p:sp>
      </p:grpSp>
      <p:sp>
        <p:nvSpPr>
          <p:cNvPr id="40" name="Text Box 110">
            <a:extLst>
              <a:ext uri="{FF2B5EF4-FFF2-40B4-BE49-F238E27FC236}">
                <a16:creationId xmlns:a16="http://schemas.microsoft.com/office/drawing/2014/main" id="{FA15B3E3-36A4-7934-E499-4329ABE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412" y="2406279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م</a:t>
            </a:r>
            <a:r>
              <a:rPr lang="ar-SA" altLang="en-US" sz="2400" b="1" baseline="30000" dirty="0"/>
              <a:t>٢</a:t>
            </a:r>
            <a:r>
              <a:rPr lang="ar-SA" altLang="en-US" sz="2400" b="1" dirty="0"/>
              <a:t> = </a:t>
            </a:r>
            <a:r>
              <a:rPr lang="ar-SA" altLang="en-US" sz="2400" b="1" dirty="0">
                <a:solidFill>
                  <a:srgbClr val="0033CC"/>
                </a:solidFill>
              </a:rPr>
              <a:t>٠.٠٩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41" name="Text Box 122">
            <a:extLst>
              <a:ext uri="{FF2B5EF4-FFF2-40B4-BE49-F238E27FC236}">
                <a16:creationId xmlns:a16="http://schemas.microsoft.com/office/drawing/2014/main" id="{4D4BF4F1-5B84-D3CF-F735-0D7F5DA3E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149" y="4017592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للمعادلة حلان هما: ٠.٣ ، ــ ٠.٣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grpSp>
        <p:nvGrpSpPr>
          <p:cNvPr id="42" name="Group 260">
            <a:extLst>
              <a:ext uri="{FF2B5EF4-FFF2-40B4-BE49-F238E27FC236}">
                <a16:creationId xmlns:a16="http://schemas.microsoft.com/office/drawing/2014/main" id="{AD3CD0B4-EC7D-7FA0-DE4F-AF2D2074DFB6}"/>
              </a:ext>
            </a:extLst>
          </p:cNvPr>
          <p:cNvGrpSpPr>
            <a:grpSpLocks/>
          </p:cNvGrpSpPr>
          <p:nvPr/>
        </p:nvGrpSpPr>
        <p:grpSpPr bwMode="auto">
          <a:xfrm>
            <a:off x="4340437" y="4662117"/>
            <a:ext cx="2736850" cy="1812925"/>
            <a:chOff x="2019" y="3037"/>
            <a:chExt cx="1724" cy="1142"/>
          </a:xfrm>
        </p:grpSpPr>
        <p:sp>
          <p:nvSpPr>
            <p:cNvPr id="43" name="AutoShape 108">
              <a:extLst>
                <a:ext uri="{FF2B5EF4-FFF2-40B4-BE49-F238E27FC236}">
                  <a16:creationId xmlns:a16="http://schemas.microsoft.com/office/drawing/2014/main" id="{15FEE3AB-7176-A849-FEAA-1374652AE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3061"/>
              <a:ext cx="1724" cy="111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23">
              <a:extLst>
                <a:ext uri="{FF2B5EF4-FFF2-40B4-BE49-F238E27FC236}">
                  <a16:creationId xmlns:a16="http://schemas.microsoft.com/office/drawing/2014/main" id="{002C2802-F3B1-1D3A-E2B7-097614D49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" y="3037"/>
              <a:ext cx="6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التحقق</a:t>
              </a:r>
              <a:endParaRPr lang="en-US" altLang="en-US" sz="2400" b="1"/>
            </a:p>
          </p:txBody>
        </p:sp>
      </p:grpSp>
      <p:sp>
        <p:nvSpPr>
          <p:cNvPr id="45" name="Text Box 124">
            <a:extLst>
              <a:ext uri="{FF2B5EF4-FFF2-40B4-BE49-F238E27FC236}">
                <a16:creationId xmlns:a16="http://schemas.microsoft.com/office/drawing/2014/main" id="{899BD491-35D7-462A-6372-5902FFA4C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174" y="5093917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٠.٣ ×  ٠.٣ = ٠.٠٩</a:t>
            </a:r>
            <a:endParaRPr lang="en-US" altLang="en-US" sz="2400" b="1" dirty="0"/>
          </a:p>
        </p:txBody>
      </p:sp>
      <p:sp>
        <p:nvSpPr>
          <p:cNvPr id="46" name="Text Box 125">
            <a:extLst>
              <a:ext uri="{FF2B5EF4-FFF2-40B4-BE49-F238E27FC236}">
                <a16:creationId xmlns:a16="http://schemas.microsoft.com/office/drawing/2014/main" id="{E6DCE904-473B-FBC3-367F-32FF3D974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412" y="5525717"/>
            <a:ext cx="279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ــ ٠.٣ × ــ ٠.٣ = ٠.٠٩</a:t>
            </a:r>
            <a:endParaRPr lang="en-US" altLang="en-US" sz="2400" b="1" dirty="0"/>
          </a:p>
        </p:txBody>
      </p:sp>
      <p:sp>
        <p:nvSpPr>
          <p:cNvPr id="47" name="Text Box 126">
            <a:extLst>
              <a:ext uri="{FF2B5EF4-FFF2-40B4-BE49-F238E27FC236}">
                <a16:creationId xmlns:a16="http://schemas.microsoft.com/office/drawing/2014/main" id="{41A0176A-F2FC-EDE8-0035-28BE8DCE6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949" y="5928942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  <p:sp>
        <p:nvSpPr>
          <p:cNvPr id="48" name="AutoShape 127">
            <a:extLst>
              <a:ext uri="{FF2B5EF4-FFF2-40B4-BE49-F238E27FC236}">
                <a16:creationId xmlns:a16="http://schemas.microsoft.com/office/drawing/2014/main" id="{E66C140E-79A9-B594-8BCB-7E932644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662" y="1295029"/>
            <a:ext cx="2449512" cy="503238"/>
          </a:xfrm>
          <a:custGeom>
            <a:avLst/>
            <a:gdLst>
              <a:gd name="G0" fmla="+- 1932 0 0"/>
              <a:gd name="G1" fmla="+- 21600 0 1932"/>
              <a:gd name="G2" fmla="*/ 1932 1 2"/>
              <a:gd name="G3" fmla="+- 21600 0 G2"/>
              <a:gd name="G4" fmla="+/ 1932 21600 2"/>
              <a:gd name="G5" fmla="+/ G1 0 2"/>
              <a:gd name="G6" fmla="*/ 21600 21600 1932"/>
              <a:gd name="G7" fmla="*/ G6 1 2"/>
              <a:gd name="G8" fmla="+- 21600 0 G7"/>
              <a:gd name="G9" fmla="*/ 21600 1 2"/>
              <a:gd name="G10" fmla="+- 1932 0 G9"/>
              <a:gd name="G11" fmla="?: G10 G8 0"/>
              <a:gd name="G12" fmla="?: G10 G7 21600"/>
              <a:gd name="T0" fmla="*/ 20634 w 21600"/>
              <a:gd name="T1" fmla="*/ 10800 h 21600"/>
              <a:gd name="T2" fmla="*/ 10800 w 21600"/>
              <a:gd name="T3" fmla="*/ 21600 h 21600"/>
              <a:gd name="T4" fmla="*/ 966 w 21600"/>
              <a:gd name="T5" fmla="*/ 10800 h 21600"/>
              <a:gd name="T6" fmla="*/ 10800 w 21600"/>
              <a:gd name="T7" fmla="*/ 0 h 21600"/>
              <a:gd name="T8" fmla="*/ 2766 w 21600"/>
              <a:gd name="T9" fmla="*/ 2766 h 21600"/>
              <a:gd name="T10" fmla="*/ 18834 w 21600"/>
              <a:gd name="T11" fmla="*/ 188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32" y="21600"/>
                </a:lnTo>
                <a:lnTo>
                  <a:pt x="1966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م٢ = ٠.٠٩</a:t>
            </a:r>
            <a:endParaRPr lang="en-US" altLang="en-US" sz="2400" b="1" dirty="0"/>
          </a:p>
        </p:txBody>
      </p:sp>
      <p:grpSp>
        <p:nvGrpSpPr>
          <p:cNvPr id="49" name="Group 258">
            <a:extLst>
              <a:ext uri="{FF2B5EF4-FFF2-40B4-BE49-F238E27FC236}">
                <a16:creationId xmlns:a16="http://schemas.microsoft.com/office/drawing/2014/main" id="{541ABC84-0765-0AE4-FC12-492E175124E5}"/>
              </a:ext>
            </a:extLst>
          </p:cNvPr>
          <p:cNvGrpSpPr>
            <a:grpSpLocks/>
          </p:cNvGrpSpPr>
          <p:nvPr/>
        </p:nvGrpSpPr>
        <p:grpSpPr bwMode="auto">
          <a:xfrm>
            <a:off x="1249574" y="1899867"/>
            <a:ext cx="2879725" cy="2722562"/>
            <a:chOff x="72" y="1297"/>
            <a:chExt cx="1814" cy="1715"/>
          </a:xfrm>
        </p:grpSpPr>
        <p:sp>
          <p:nvSpPr>
            <p:cNvPr id="50" name="AutoShape 128">
              <a:extLst>
                <a:ext uri="{FF2B5EF4-FFF2-40B4-BE49-F238E27FC236}">
                  <a16:creationId xmlns:a16="http://schemas.microsoft.com/office/drawing/2014/main" id="{DFFC9685-5058-DD10-4CBC-5F7C4CE18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297"/>
              <a:ext cx="1814" cy="171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130">
              <a:extLst>
                <a:ext uri="{FF2B5EF4-FFF2-40B4-BE49-F238E27FC236}">
                  <a16:creationId xmlns:a16="http://schemas.microsoft.com/office/drawing/2014/main" id="{2EBEEE21-91D7-2653-9F72-85CA86C1B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" y="1302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الحل</a:t>
              </a:r>
              <a:endParaRPr lang="en-US" altLang="en-US" sz="2400" b="1"/>
            </a:p>
          </p:txBody>
        </p:sp>
      </p:grpSp>
      <p:grpSp>
        <p:nvGrpSpPr>
          <p:cNvPr id="52" name="Group 261">
            <a:extLst>
              <a:ext uri="{FF2B5EF4-FFF2-40B4-BE49-F238E27FC236}">
                <a16:creationId xmlns:a16="http://schemas.microsoft.com/office/drawing/2014/main" id="{884CF6B3-FFEF-E163-B00B-5BDF8055712A}"/>
              </a:ext>
            </a:extLst>
          </p:cNvPr>
          <p:cNvGrpSpPr>
            <a:grpSpLocks/>
          </p:cNvGrpSpPr>
          <p:nvPr/>
        </p:nvGrpSpPr>
        <p:grpSpPr bwMode="auto">
          <a:xfrm>
            <a:off x="1316249" y="4660529"/>
            <a:ext cx="2736850" cy="1812925"/>
            <a:chOff x="114" y="3036"/>
            <a:chExt cx="1724" cy="1142"/>
          </a:xfrm>
        </p:grpSpPr>
        <p:sp>
          <p:nvSpPr>
            <p:cNvPr id="53" name="AutoShape 129">
              <a:extLst>
                <a:ext uri="{FF2B5EF4-FFF2-40B4-BE49-F238E27FC236}">
                  <a16:creationId xmlns:a16="http://schemas.microsoft.com/office/drawing/2014/main" id="{E0C0FA41-306F-D7BF-9BCA-7334B50BA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" y="3060"/>
              <a:ext cx="1724" cy="111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144">
              <a:extLst>
                <a:ext uri="{FF2B5EF4-FFF2-40B4-BE49-F238E27FC236}">
                  <a16:creationId xmlns:a16="http://schemas.microsoft.com/office/drawing/2014/main" id="{610F6C11-318F-68B4-A351-957E900C0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" y="3036"/>
              <a:ext cx="6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التحقق</a:t>
              </a:r>
              <a:endParaRPr lang="en-US" altLang="en-US" sz="2400" b="1"/>
            </a:p>
          </p:txBody>
        </p:sp>
      </p:grpSp>
      <p:sp>
        <p:nvSpPr>
          <p:cNvPr id="55" name="Text Box 147">
            <a:extLst>
              <a:ext uri="{FF2B5EF4-FFF2-40B4-BE49-F238E27FC236}">
                <a16:creationId xmlns:a16="http://schemas.microsoft.com/office/drawing/2014/main" id="{C04BCE00-7E77-0F78-AD77-303A730E5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762" y="6028954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  <p:grpSp>
        <p:nvGrpSpPr>
          <p:cNvPr id="56" name="Group 225">
            <a:extLst>
              <a:ext uri="{FF2B5EF4-FFF2-40B4-BE49-F238E27FC236}">
                <a16:creationId xmlns:a16="http://schemas.microsoft.com/office/drawing/2014/main" id="{D29BF335-66B5-0417-F3B5-B7FE4A51015B}"/>
              </a:ext>
            </a:extLst>
          </p:cNvPr>
          <p:cNvGrpSpPr>
            <a:grpSpLocks/>
          </p:cNvGrpSpPr>
          <p:nvPr/>
        </p:nvGrpSpPr>
        <p:grpSpPr bwMode="auto">
          <a:xfrm>
            <a:off x="4767474" y="2803154"/>
            <a:ext cx="2028825" cy="758825"/>
            <a:chOff x="2288" y="1866"/>
            <a:chExt cx="1278" cy="478"/>
          </a:xfrm>
        </p:grpSpPr>
        <p:sp>
          <p:nvSpPr>
            <p:cNvPr id="57" name="Text Box 112">
              <a:extLst>
                <a:ext uri="{FF2B5EF4-FFF2-40B4-BE49-F238E27FC236}">
                  <a16:creationId xmlns:a16="http://schemas.microsoft.com/office/drawing/2014/main" id="{A78C5FD0-AEE1-B086-B4DF-7ADF17656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3" y="1963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م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58" name="Group 149">
              <a:extLst>
                <a:ext uri="{FF2B5EF4-FFF2-40B4-BE49-F238E27FC236}">
                  <a16:creationId xmlns:a16="http://schemas.microsoft.com/office/drawing/2014/main" id="{DEE9E83E-E3A2-05B1-B9B4-82A87F6FA3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8" y="1866"/>
              <a:ext cx="734" cy="478"/>
              <a:chOff x="2200" y="3019"/>
              <a:chExt cx="598" cy="478"/>
            </a:xfrm>
          </p:grpSpPr>
          <p:grpSp>
            <p:nvGrpSpPr>
              <p:cNvPr id="59" name="Group 150">
                <a:extLst>
                  <a:ext uri="{FF2B5EF4-FFF2-40B4-BE49-F238E27FC236}">
                    <a16:creationId xmlns:a16="http://schemas.microsoft.com/office/drawing/2014/main" id="{5D93EE1C-8441-9F5E-F928-AD1BDCBDA9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65" name="Text Box 151">
                  <a:extLst>
                    <a:ext uri="{FF2B5EF4-FFF2-40B4-BE49-F238E27FC236}">
                      <a16:creationId xmlns:a16="http://schemas.microsoft.com/office/drawing/2014/main" id="{022FFEE0-787E-4B57-8510-8758986AA0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6" name="Text Box 152">
                  <a:extLst>
                    <a:ext uri="{FF2B5EF4-FFF2-40B4-BE49-F238E27FC236}">
                      <a16:creationId xmlns:a16="http://schemas.microsoft.com/office/drawing/2014/main" id="{A0A76A02-58B4-6A6B-8071-E0224D0981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7" name="Line 153">
                  <a:extLst>
                    <a:ext uri="{FF2B5EF4-FFF2-40B4-BE49-F238E27FC236}">
                      <a16:creationId xmlns:a16="http://schemas.microsoft.com/office/drawing/2014/main" id="{E4BF680F-A86C-6A63-03F9-051BD858E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0" name="Group 154">
                <a:extLst>
                  <a:ext uri="{FF2B5EF4-FFF2-40B4-BE49-F238E27FC236}">
                    <a16:creationId xmlns:a16="http://schemas.microsoft.com/office/drawing/2014/main" id="{E7D91F6E-E712-B4E2-CF7F-26AA9AE25A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62" name="Line 155">
                  <a:extLst>
                    <a:ext uri="{FF2B5EF4-FFF2-40B4-BE49-F238E27FC236}">
                      <a16:creationId xmlns:a16="http://schemas.microsoft.com/office/drawing/2014/main" id="{AB1AE286-497F-3747-C3ED-53E54D55F7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56">
                  <a:extLst>
                    <a:ext uri="{FF2B5EF4-FFF2-40B4-BE49-F238E27FC236}">
                      <a16:creationId xmlns:a16="http://schemas.microsoft.com/office/drawing/2014/main" id="{AB239439-4DB2-00C8-95B1-A38942622E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57">
                  <a:extLst>
                    <a:ext uri="{FF2B5EF4-FFF2-40B4-BE49-F238E27FC236}">
                      <a16:creationId xmlns:a16="http://schemas.microsoft.com/office/drawing/2014/main" id="{9620E945-7BEA-A9F0-F3DB-19543A3EE6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1" name="Text Box 158">
                <a:extLst>
                  <a:ext uri="{FF2B5EF4-FFF2-40B4-BE49-F238E27FC236}">
                    <a16:creationId xmlns:a16="http://schemas.microsoft.com/office/drawing/2014/main" id="{BCCA1C83-5615-4EBE-DB54-FE5D42D5A1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68" name="Text Box 159">
            <a:extLst>
              <a:ext uri="{FF2B5EF4-FFF2-40B4-BE49-F238E27FC236}">
                <a16:creationId xmlns:a16="http://schemas.microsoft.com/office/drawing/2014/main" id="{4995D4BE-99B2-E94D-A256-FE864E771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412" y="3561979"/>
            <a:ext cx="1154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٠.٣</a:t>
            </a:r>
            <a:endParaRPr lang="en-US" altLang="en-US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69" name="Group 222">
            <a:extLst>
              <a:ext uri="{FF2B5EF4-FFF2-40B4-BE49-F238E27FC236}">
                <a16:creationId xmlns:a16="http://schemas.microsoft.com/office/drawing/2014/main" id="{1486871C-6643-CC07-E09E-C726309C75DA}"/>
              </a:ext>
            </a:extLst>
          </p:cNvPr>
          <p:cNvGrpSpPr>
            <a:grpSpLocks/>
          </p:cNvGrpSpPr>
          <p:nvPr/>
        </p:nvGrpSpPr>
        <p:grpSpPr bwMode="auto">
          <a:xfrm>
            <a:off x="5275474" y="3396879"/>
            <a:ext cx="1512888" cy="758825"/>
            <a:chOff x="2608" y="2168"/>
            <a:chExt cx="953" cy="478"/>
          </a:xfrm>
        </p:grpSpPr>
        <p:sp>
          <p:nvSpPr>
            <p:cNvPr id="70" name="Text Box 121">
              <a:extLst>
                <a:ext uri="{FF2B5EF4-FFF2-40B4-BE49-F238E27FC236}">
                  <a16:creationId xmlns:a16="http://schemas.microsoft.com/office/drawing/2014/main" id="{88D95732-6734-AE49-64AB-E148FAE77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252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م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  <a:r>
                <a:rPr lang="ar-SA" altLang="en-US" sz="2400" b="1"/>
                <a:t>        </a:t>
              </a:r>
              <a:endPara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71" name="Group 171">
              <a:extLst>
                <a:ext uri="{FF2B5EF4-FFF2-40B4-BE49-F238E27FC236}">
                  <a16:creationId xmlns:a16="http://schemas.microsoft.com/office/drawing/2014/main" id="{FC916DCE-01BD-9EEC-5E6D-90C3BE443F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168"/>
              <a:ext cx="446" cy="478"/>
              <a:chOff x="3742" y="2341"/>
              <a:chExt cx="363" cy="478"/>
            </a:xfrm>
          </p:grpSpPr>
          <p:sp>
            <p:nvSpPr>
              <p:cNvPr id="72" name="Text Box 172">
                <a:extLst>
                  <a:ext uri="{FF2B5EF4-FFF2-40B4-BE49-F238E27FC236}">
                    <a16:creationId xmlns:a16="http://schemas.microsoft.com/office/drawing/2014/main" id="{6FF30B83-2855-C4A0-D301-C81063290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3" name="Text Box 173">
                <a:extLst>
                  <a:ext uri="{FF2B5EF4-FFF2-40B4-BE49-F238E27FC236}">
                    <a16:creationId xmlns:a16="http://schemas.microsoft.com/office/drawing/2014/main" id="{77F7898A-40A4-4962-3F91-302943E99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4" name="Line 174">
                <a:extLst>
                  <a:ext uri="{FF2B5EF4-FFF2-40B4-BE49-F238E27FC236}">
                    <a16:creationId xmlns:a16="http://schemas.microsoft.com/office/drawing/2014/main" id="{000EEC41-201F-36AA-FA74-4BB2483F5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" name="Group 179">
            <a:extLst>
              <a:ext uri="{FF2B5EF4-FFF2-40B4-BE49-F238E27FC236}">
                <a16:creationId xmlns:a16="http://schemas.microsoft.com/office/drawing/2014/main" id="{09E998E9-21AE-81DE-0BB2-6A001FF530BC}"/>
              </a:ext>
            </a:extLst>
          </p:cNvPr>
          <p:cNvGrpSpPr>
            <a:grpSpLocks/>
          </p:cNvGrpSpPr>
          <p:nvPr/>
        </p:nvGrpSpPr>
        <p:grpSpPr bwMode="auto">
          <a:xfrm>
            <a:off x="1465474" y="1177554"/>
            <a:ext cx="2449513" cy="758825"/>
            <a:chOff x="208" y="842"/>
            <a:chExt cx="1543" cy="478"/>
          </a:xfrm>
        </p:grpSpPr>
        <p:sp>
          <p:nvSpPr>
            <p:cNvPr id="76" name="AutoShape 148">
              <a:extLst>
                <a:ext uri="{FF2B5EF4-FFF2-40B4-BE49-F238E27FC236}">
                  <a16:creationId xmlns:a16="http://schemas.microsoft.com/office/drawing/2014/main" id="{26EBA7D8-AB7C-D108-79B0-1F03DE002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" y="915"/>
              <a:ext cx="1543" cy="317"/>
            </a:xfrm>
            <a:custGeom>
              <a:avLst/>
              <a:gdLst>
                <a:gd name="G0" fmla="+- 1932 0 0"/>
                <a:gd name="G1" fmla="+- 21600 0 1932"/>
                <a:gd name="G2" fmla="*/ 1932 1 2"/>
                <a:gd name="G3" fmla="+- 21600 0 G2"/>
                <a:gd name="G4" fmla="+/ 1932 21600 2"/>
                <a:gd name="G5" fmla="+/ G1 0 2"/>
                <a:gd name="G6" fmla="*/ 21600 21600 1932"/>
                <a:gd name="G7" fmla="*/ G6 1 2"/>
                <a:gd name="G8" fmla="+- 21600 0 G7"/>
                <a:gd name="G9" fmla="*/ 21600 1 2"/>
                <a:gd name="G10" fmla="+- 1932 0 G9"/>
                <a:gd name="G11" fmla="?: G10 G8 0"/>
                <a:gd name="G12" fmla="?: G10 G7 21600"/>
                <a:gd name="T0" fmla="*/ 20634 w 21600"/>
                <a:gd name="T1" fmla="*/ 10800 h 21600"/>
                <a:gd name="T2" fmla="*/ 10800 w 21600"/>
                <a:gd name="T3" fmla="*/ 21600 h 21600"/>
                <a:gd name="T4" fmla="*/ 966 w 21600"/>
                <a:gd name="T5" fmla="*/ 10800 h 21600"/>
                <a:gd name="T6" fmla="*/ 10800 w 21600"/>
                <a:gd name="T7" fmla="*/ 0 h 21600"/>
                <a:gd name="T8" fmla="*/ 2766 w 21600"/>
                <a:gd name="T9" fmla="*/ 2766 h 21600"/>
                <a:gd name="T10" fmla="*/ 18834 w 21600"/>
                <a:gd name="T11" fmla="*/ 188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32" y="21600"/>
                  </a:lnTo>
                  <a:lnTo>
                    <a:pt x="196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en-US" sz="2400" b="1" dirty="0"/>
                <a:t>ص</a:t>
              </a:r>
              <a:r>
                <a:rPr lang="ar-SA" altLang="en-US" sz="2400" b="1" baseline="30000" dirty="0"/>
                <a:t>٢</a:t>
              </a:r>
              <a:r>
                <a:rPr lang="ar-SA" altLang="en-US" sz="2400" b="1" dirty="0"/>
                <a:t> = </a:t>
              </a:r>
              <a:endParaRPr lang="en-US" altLang="en-US" sz="2400" b="1" dirty="0"/>
            </a:p>
          </p:txBody>
        </p:sp>
        <p:grpSp>
          <p:nvGrpSpPr>
            <p:cNvPr id="77" name="Group 175">
              <a:extLst>
                <a:ext uri="{FF2B5EF4-FFF2-40B4-BE49-F238E27FC236}">
                  <a16:creationId xmlns:a16="http://schemas.microsoft.com/office/drawing/2014/main" id="{EFD5F0F3-A34B-5341-AD72-74871CE0C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" y="842"/>
              <a:ext cx="446" cy="478"/>
              <a:chOff x="3742" y="2341"/>
              <a:chExt cx="363" cy="478"/>
            </a:xfrm>
          </p:grpSpPr>
          <p:sp>
            <p:nvSpPr>
              <p:cNvPr id="78" name="Text Box 176">
                <a:extLst>
                  <a:ext uri="{FF2B5EF4-FFF2-40B4-BE49-F238E27FC236}">
                    <a16:creationId xmlns:a16="http://schemas.microsoft.com/office/drawing/2014/main" id="{720232E1-A8E2-EAC8-1B2B-4D5B8204F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9" name="Text Box 177">
                <a:extLst>
                  <a:ext uri="{FF2B5EF4-FFF2-40B4-BE49-F238E27FC236}">
                    <a16:creationId xmlns:a16="http://schemas.microsoft.com/office/drawing/2014/main" id="{68131D38-64C7-C969-522F-9FAEA43F8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80" name="Line 178">
                <a:extLst>
                  <a:ext uri="{FF2B5EF4-FFF2-40B4-BE49-F238E27FC236}">
                    <a16:creationId xmlns:a16="http://schemas.microsoft.com/office/drawing/2014/main" id="{D251C45B-5D27-000B-1680-914C69DF4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1" name="Group 224">
            <a:extLst>
              <a:ext uri="{FF2B5EF4-FFF2-40B4-BE49-F238E27FC236}">
                <a16:creationId xmlns:a16="http://schemas.microsoft.com/office/drawing/2014/main" id="{54E5DFA8-7974-5D6A-383A-3279D23E1F5F}"/>
              </a:ext>
            </a:extLst>
          </p:cNvPr>
          <p:cNvGrpSpPr>
            <a:grpSpLocks/>
          </p:cNvGrpSpPr>
          <p:nvPr/>
        </p:nvGrpSpPr>
        <p:grpSpPr bwMode="auto">
          <a:xfrm>
            <a:off x="1459124" y="2812679"/>
            <a:ext cx="2130425" cy="758825"/>
            <a:chOff x="204" y="1872"/>
            <a:chExt cx="1342" cy="478"/>
          </a:xfrm>
        </p:grpSpPr>
        <p:sp>
          <p:nvSpPr>
            <p:cNvPr id="82" name="Text Box 133">
              <a:extLst>
                <a:ext uri="{FF2B5EF4-FFF2-40B4-BE49-F238E27FC236}">
                  <a16:creationId xmlns:a16="http://schemas.microsoft.com/office/drawing/2014/main" id="{0B8BFAAE-DC36-2C84-4CCC-F673193D1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" y="1962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ص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83" name="Group 185">
              <a:extLst>
                <a:ext uri="{FF2B5EF4-FFF2-40B4-BE49-F238E27FC236}">
                  <a16:creationId xmlns:a16="http://schemas.microsoft.com/office/drawing/2014/main" id="{A1740E5A-ED2D-D863-ABBB-098A215B2E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872"/>
              <a:ext cx="734" cy="478"/>
              <a:chOff x="2200" y="3019"/>
              <a:chExt cx="598" cy="478"/>
            </a:xfrm>
          </p:grpSpPr>
          <p:grpSp>
            <p:nvGrpSpPr>
              <p:cNvPr id="84" name="Group 186">
                <a:extLst>
                  <a:ext uri="{FF2B5EF4-FFF2-40B4-BE49-F238E27FC236}">
                    <a16:creationId xmlns:a16="http://schemas.microsoft.com/office/drawing/2014/main" id="{88C0B337-C917-C22F-4E65-B1B000C67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90" name="Text Box 187">
                  <a:extLst>
                    <a:ext uri="{FF2B5EF4-FFF2-40B4-BE49-F238E27FC236}">
                      <a16:creationId xmlns:a16="http://schemas.microsoft.com/office/drawing/2014/main" id="{8A8D3392-C63A-097C-B4D1-C692BB8703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91" name="Text Box 188">
                  <a:extLst>
                    <a:ext uri="{FF2B5EF4-FFF2-40B4-BE49-F238E27FC236}">
                      <a16:creationId xmlns:a16="http://schemas.microsoft.com/office/drawing/2014/main" id="{69FF17AC-E7B2-FB9B-33A7-319578C0CA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٢٥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92" name="Line 189">
                  <a:extLst>
                    <a:ext uri="{FF2B5EF4-FFF2-40B4-BE49-F238E27FC236}">
                      <a16:creationId xmlns:a16="http://schemas.microsoft.com/office/drawing/2014/main" id="{AFAB6950-F236-B99D-D043-5DC41DABA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190">
                <a:extLst>
                  <a:ext uri="{FF2B5EF4-FFF2-40B4-BE49-F238E27FC236}">
                    <a16:creationId xmlns:a16="http://schemas.microsoft.com/office/drawing/2014/main" id="{C7437281-E24B-BCC4-0BD6-A76FBAFF4F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87" name="Line 191">
                  <a:extLst>
                    <a:ext uri="{FF2B5EF4-FFF2-40B4-BE49-F238E27FC236}">
                      <a16:creationId xmlns:a16="http://schemas.microsoft.com/office/drawing/2014/main" id="{10576D19-58A2-997A-3AC3-40594F709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92">
                  <a:extLst>
                    <a:ext uri="{FF2B5EF4-FFF2-40B4-BE49-F238E27FC236}">
                      <a16:creationId xmlns:a16="http://schemas.microsoft.com/office/drawing/2014/main" id="{2C11CA23-B5D2-99D6-EF4C-2C13F2389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93">
                  <a:extLst>
                    <a:ext uri="{FF2B5EF4-FFF2-40B4-BE49-F238E27FC236}">
                      <a16:creationId xmlns:a16="http://schemas.microsoft.com/office/drawing/2014/main" id="{2303D4B7-0194-7D49-83C4-B9DCD6A48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" name="Text Box 194">
                <a:extLst>
                  <a:ext uri="{FF2B5EF4-FFF2-40B4-BE49-F238E27FC236}">
                    <a16:creationId xmlns:a16="http://schemas.microsoft.com/office/drawing/2014/main" id="{C8387DFF-7613-9B1E-201A-11A4C72135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93" name="Group 203">
            <a:extLst>
              <a:ext uri="{FF2B5EF4-FFF2-40B4-BE49-F238E27FC236}">
                <a16:creationId xmlns:a16="http://schemas.microsoft.com/office/drawing/2014/main" id="{F2150D60-DCA1-53DE-43EB-7B08E2939C84}"/>
              </a:ext>
            </a:extLst>
          </p:cNvPr>
          <p:cNvGrpSpPr>
            <a:grpSpLocks/>
          </p:cNvGrpSpPr>
          <p:nvPr/>
        </p:nvGrpSpPr>
        <p:grpSpPr bwMode="auto">
          <a:xfrm>
            <a:off x="2014749" y="2172917"/>
            <a:ext cx="1584325" cy="758825"/>
            <a:chOff x="703" y="1517"/>
            <a:chExt cx="998" cy="478"/>
          </a:xfrm>
        </p:grpSpPr>
        <p:sp>
          <p:nvSpPr>
            <p:cNvPr id="94" name="Text Box 131">
              <a:extLst>
                <a:ext uri="{FF2B5EF4-FFF2-40B4-BE49-F238E27FC236}">
                  <a16:creationId xmlns:a16="http://schemas.microsoft.com/office/drawing/2014/main" id="{B5E52C16-880E-172B-C1C4-756050F31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1604"/>
              <a:ext cx="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ص</a:t>
              </a:r>
              <a:r>
                <a:rPr lang="ar-SA" altLang="en-US" sz="2400" b="1" baseline="30000" dirty="0"/>
                <a:t>٢</a:t>
              </a:r>
              <a:r>
                <a:rPr lang="ar-SA" altLang="en-US" sz="2400" b="1" dirty="0"/>
                <a:t> =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grpSp>
          <p:nvGrpSpPr>
            <p:cNvPr id="95" name="Group 199">
              <a:extLst>
                <a:ext uri="{FF2B5EF4-FFF2-40B4-BE49-F238E27FC236}">
                  <a16:creationId xmlns:a16="http://schemas.microsoft.com/office/drawing/2014/main" id="{D2820B1A-3C0E-B3A0-C90D-293A2380C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517"/>
              <a:ext cx="446" cy="478"/>
              <a:chOff x="3742" y="2341"/>
              <a:chExt cx="363" cy="478"/>
            </a:xfrm>
          </p:grpSpPr>
          <p:sp>
            <p:nvSpPr>
              <p:cNvPr id="96" name="Text Box 200">
                <a:extLst>
                  <a:ext uri="{FF2B5EF4-FFF2-40B4-BE49-F238E27FC236}">
                    <a16:creationId xmlns:a16="http://schemas.microsoft.com/office/drawing/2014/main" id="{395CE043-5401-D72B-25F3-00853D6EB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97" name="Text Box 201">
                <a:extLst>
                  <a:ext uri="{FF2B5EF4-FFF2-40B4-BE49-F238E27FC236}">
                    <a16:creationId xmlns:a16="http://schemas.microsoft.com/office/drawing/2014/main" id="{350EC7A4-B487-6B01-DC55-1A5C6571A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98" name="Line 202">
                <a:extLst>
                  <a:ext uri="{FF2B5EF4-FFF2-40B4-BE49-F238E27FC236}">
                    <a16:creationId xmlns:a16="http://schemas.microsoft.com/office/drawing/2014/main" id="{19ABCA39-43E6-2447-E40B-560F46484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99" name="Group 223">
            <a:extLst>
              <a:ext uri="{FF2B5EF4-FFF2-40B4-BE49-F238E27FC236}">
                <a16:creationId xmlns:a16="http://schemas.microsoft.com/office/drawing/2014/main" id="{466F21E7-0210-A36B-7A87-3F6F433E19D8}"/>
              </a:ext>
            </a:extLst>
          </p:cNvPr>
          <p:cNvGrpSpPr>
            <a:grpSpLocks/>
          </p:cNvGrpSpPr>
          <p:nvPr/>
        </p:nvGrpSpPr>
        <p:grpSpPr bwMode="auto">
          <a:xfrm>
            <a:off x="1997287" y="3333379"/>
            <a:ext cx="1601787" cy="758825"/>
            <a:chOff x="543" y="2168"/>
            <a:chExt cx="1009" cy="478"/>
          </a:xfrm>
        </p:grpSpPr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06510C46-80E1-3AC0-019C-2890C10EE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251"/>
              <a:ext cx="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ص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101" name="Group 208">
              <a:extLst>
                <a:ext uri="{FF2B5EF4-FFF2-40B4-BE49-F238E27FC236}">
                  <a16:creationId xmlns:a16="http://schemas.microsoft.com/office/drawing/2014/main" id="{2102AC84-6450-4F58-69DE-533EA2A30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168"/>
              <a:ext cx="446" cy="478"/>
              <a:chOff x="3742" y="2341"/>
              <a:chExt cx="363" cy="478"/>
            </a:xfrm>
          </p:grpSpPr>
          <p:sp>
            <p:nvSpPr>
              <p:cNvPr id="102" name="Text Box 209">
                <a:extLst>
                  <a:ext uri="{FF2B5EF4-FFF2-40B4-BE49-F238E27FC236}">
                    <a16:creationId xmlns:a16="http://schemas.microsoft.com/office/drawing/2014/main" id="{700654CC-54CC-3D5F-D67B-E2651ABE4A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3" name="Text Box 210">
                <a:extLst>
                  <a:ext uri="{FF2B5EF4-FFF2-40B4-BE49-F238E27FC236}">
                    <a16:creationId xmlns:a16="http://schemas.microsoft.com/office/drawing/2014/main" id="{4C936ECB-55F1-27C0-CCA5-1C7EF6E25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4" name="Line 211">
                <a:extLst>
                  <a:ext uri="{FF2B5EF4-FFF2-40B4-BE49-F238E27FC236}">
                    <a16:creationId xmlns:a16="http://schemas.microsoft.com/office/drawing/2014/main" id="{5E56400C-0A94-46F6-A6CF-02D82B66F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" name="Group 221">
            <a:extLst>
              <a:ext uri="{FF2B5EF4-FFF2-40B4-BE49-F238E27FC236}">
                <a16:creationId xmlns:a16="http://schemas.microsoft.com/office/drawing/2014/main" id="{74856426-0C44-B7B9-EFBD-38C2A13EBDCE}"/>
              </a:ext>
            </a:extLst>
          </p:cNvPr>
          <p:cNvGrpSpPr>
            <a:grpSpLocks/>
          </p:cNvGrpSpPr>
          <p:nvPr/>
        </p:nvGrpSpPr>
        <p:grpSpPr bwMode="auto">
          <a:xfrm>
            <a:off x="1127336" y="3796932"/>
            <a:ext cx="2998788" cy="808038"/>
            <a:chOff x="-5" y="2492"/>
            <a:chExt cx="1889" cy="509"/>
          </a:xfrm>
        </p:grpSpPr>
        <p:sp>
          <p:nvSpPr>
            <p:cNvPr id="106" name="Text Box 143">
              <a:extLst>
                <a:ext uri="{FF2B5EF4-FFF2-40B4-BE49-F238E27FC236}">
                  <a16:creationId xmlns:a16="http://schemas.microsoft.com/office/drawing/2014/main" id="{694A8C5E-C1B2-D65D-6E8A-64A147EA8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" y="2630"/>
              <a:ext cx="18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/>
                <a:t>للمعادلة حلان هما :        ، </a:t>
              </a:r>
              <a:endParaRPr lang="en-US" altLang="en-US" sz="2000" b="1">
                <a:solidFill>
                  <a:srgbClr val="0033CC"/>
                </a:solidFill>
              </a:endParaRPr>
            </a:p>
          </p:txBody>
        </p:sp>
        <p:grpSp>
          <p:nvGrpSpPr>
            <p:cNvPr id="107" name="Group 213">
              <a:extLst>
                <a:ext uri="{FF2B5EF4-FFF2-40B4-BE49-F238E27FC236}">
                  <a16:creationId xmlns:a16="http://schemas.microsoft.com/office/drawing/2014/main" id="{E28A994F-57E5-6D93-7B67-3CD1B848C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2523"/>
              <a:ext cx="446" cy="478"/>
              <a:chOff x="3742" y="2341"/>
              <a:chExt cx="363" cy="478"/>
            </a:xfrm>
          </p:grpSpPr>
          <p:sp>
            <p:nvSpPr>
              <p:cNvPr id="112" name="Text Box 214">
                <a:extLst>
                  <a:ext uri="{FF2B5EF4-FFF2-40B4-BE49-F238E27FC236}">
                    <a16:creationId xmlns:a16="http://schemas.microsoft.com/office/drawing/2014/main" id="{D162E86D-5A69-1D9D-B1E0-9FBA92BAC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3" name="Text Box 215">
                <a:extLst>
                  <a:ext uri="{FF2B5EF4-FFF2-40B4-BE49-F238E27FC236}">
                    <a16:creationId xmlns:a16="http://schemas.microsoft.com/office/drawing/2014/main" id="{AF843C63-E5B2-ED45-3574-92A2C4BD06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4" name="Line 216">
                <a:extLst>
                  <a:ext uri="{FF2B5EF4-FFF2-40B4-BE49-F238E27FC236}">
                    <a16:creationId xmlns:a16="http://schemas.microsoft.com/office/drawing/2014/main" id="{1912DC9C-E898-0618-A237-2DB31FD77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" name="Group 217">
              <a:extLst>
                <a:ext uri="{FF2B5EF4-FFF2-40B4-BE49-F238E27FC236}">
                  <a16:creationId xmlns:a16="http://schemas.microsoft.com/office/drawing/2014/main" id="{EEEFDE2F-67F4-03E4-15A7-CD72A3A6F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" y="2492"/>
              <a:ext cx="459" cy="509"/>
              <a:chOff x="3742" y="2310"/>
              <a:chExt cx="374" cy="509"/>
            </a:xfrm>
          </p:grpSpPr>
          <p:sp>
            <p:nvSpPr>
              <p:cNvPr id="109" name="Text Box 218">
                <a:extLst>
                  <a:ext uri="{FF2B5EF4-FFF2-40B4-BE49-F238E27FC236}">
                    <a16:creationId xmlns:a16="http://schemas.microsoft.com/office/drawing/2014/main" id="{73B2EE31-80D3-AC40-4C3A-C0E405366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3" y="231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-٢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0" name="Text Box 219">
                <a:extLst>
                  <a:ext uri="{FF2B5EF4-FFF2-40B4-BE49-F238E27FC236}">
                    <a16:creationId xmlns:a16="http://schemas.microsoft.com/office/drawing/2014/main" id="{6E559344-1491-FD25-A084-A9A5E4F73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1" name="Line 220">
                <a:extLst>
                  <a:ext uri="{FF2B5EF4-FFF2-40B4-BE49-F238E27FC236}">
                    <a16:creationId xmlns:a16="http://schemas.microsoft.com/office/drawing/2014/main" id="{3B9F882D-C312-97A5-1F38-D9FB377B9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15" name="Group 262">
            <a:extLst>
              <a:ext uri="{FF2B5EF4-FFF2-40B4-BE49-F238E27FC236}">
                <a16:creationId xmlns:a16="http://schemas.microsoft.com/office/drawing/2014/main" id="{9F2F56AB-3778-9F58-E97C-F4FFA539B43B}"/>
              </a:ext>
            </a:extLst>
          </p:cNvPr>
          <p:cNvGrpSpPr>
            <a:grpSpLocks/>
          </p:cNvGrpSpPr>
          <p:nvPr/>
        </p:nvGrpSpPr>
        <p:grpSpPr bwMode="auto">
          <a:xfrm>
            <a:off x="1721062" y="4925642"/>
            <a:ext cx="2246312" cy="758825"/>
            <a:chOff x="369" y="3203"/>
            <a:chExt cx="1415" cy="478"/>
          </a:xfrm>
        </p:grpSpPr>
        <p:grpSp>
          <p:nvGrpSpPr>
            <p:cNvPr id="116" name="Group 228">
              <a:extLst>
                <a:ext uri="{FF2B5EF4-FFF2-40B4-BE49-F238E27FC236}">
                  <a16:creationId xmlns:a16="http://schemas.microsoft.com/office/drawing/2014/main" id="{FF3C6349-3052-8EC9-294B-975366199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3203"/>
              <a:ext cx="446" cy="478"/>
              <a:chOff x="3742" y="2341"/>
              <a:chExt cx="363" cy="478"/>
            </a:xfrm>
          </p:grpSpPr>
          <p:sp>
            <p:nvSpPr>
              <p:cNvPr id="127" name="Text Box 229">
                <a:extLst>
                  <a:ext uri="{FF2B5EF4-FFF2-40B4-BE49-F238E27FC236}">
                    <a16:creationId xmlns:a16="http://schemas.microsoft.com/office/drawing/2014/main" id="{60DC5C17-FBB7-6AD7-6BDB-B81883933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28" name="Text Box 230">
                <a:extLst>
                  <a:ext uri="{FF2B5EF4-FFF2-40B4-BE49-F238E27FC236}">
                    <a16:creationId xmlns:a16="http://schemas.microsoft.com/office/drawing/2014/main" id="{3575C842-2ECC-068F-DB79-30C9C148EE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29" name="Line 231">
                <a:extLst>
                  <a:ext uri="{FF2B5EF4-FFF2-40B4-BE49-F238E27FC236}">
                    <a16:creationId xmlns:a16="http://schemas.microsoft.com/office/drawing/2014/main" id="{8ECA1C27-6844-2093-D08F-99F59DFBC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" name="Text Box 232">
              <a:extLst>
                <a:ext uri="{FF2B5EF4-FFF2-40B4-BE49-F238E27FC236}">
                  <a16:creationId xmlns:a16="http://schemas.microsoft.com/office/drawing/2014/main" id="{3FACDF20-BB1C-E85B-7EBE-1184A184B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" y="3294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18" name="Group 233">
              <a:extLst>
                <a:ext uri="{FF2B5EF4-FFF2-40B4-BE49-F238E27FC236}">
                  <a16:creationId xmlns:a16="http://schemas.microsoft.com/office/drawing/2014/main" id="{908A7DCC-7572-10F8-FAB9-8F6490EAFC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" y="3203"/>
              <a:ext cx="446" cy="478"/>
              <a:chOff x="3742" y="2341"/>
              <a:chExt cx="363" cy="478"/>
            </a:xfrm>
          </p:grpSpPr>
          <p:sp>
            <p:nvSpPr>
              <p:cNvPr id="124" name="Text Box 234">
                <a:extLst>
                  <a:ext uri="{FF2B5EF4-FFF2-40B4-BE49-F238E27FC236}">
                    <a16:creationId xmlns:a16="http://schemas.microsoft.com/office/drawing/2014/main" id="{44E35080-2FF4-F5C4-F0C0-1E3A3DE54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25" name="Text Box 235">
                <a:extLst>
                  <a:ext uri="{FF2B5EF4-FFF2-40B4-BE49-F238E27FC236}">
                    <a16:creationId xmlns:a16="http://schemas.microsoft.com/office/drawing/2014/main" id="{5CA5161D-FB70-BFF1-0C02-F1E22FFE0C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26" name="Line 236">
                <a:extLst>
                  <a:ext uri="{FF2B5EF4-FFF2-40B4-BE49-F238E27FC236}">
                    <a16:creationId xmlns:a16="http://schemas.microsoft.com/office/drawing/2014/main" id="{86257FFD-4E35-1B90-47A9-FDD3B8790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" name="Text Box 237">
              <a:extLst>
                <a:ext uri="{FF2B5EF4-FFF2-40B4-BE49-F238E27FC236}">
                  <a16:creationId xmlns:a16="http://schemas.microsoft.com/office/drawing/2014/main" id="{8E596C70-EB2B-34BD-EDCE-8697057B5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294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20" name="Group 238">
              <a:extLst>
                <a:ext uri="{FF2B5EF4-FFF2-40B4-BE49-F238E27FC236}">
                  <a16:creationId xmlns:a16="http://schemas.microsoft.com/office/drawing/2014/main" id="{88153CC1-80E6-01C6-6058-8F630886F1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" y="3203"/>
              <a:ext cx="446" cy="478"/>
              <a:chOff x="3742" y="2341"/>
              <a:chExt cx="363" cy="478"/>
            </a:xfrm>
          </p:grpSpPr>
          <p:sp>
            <p:nvSpPr>
              <p:cNvPr id="121" name="Text Box 239">
                <a:extLst>
                  <a:ext uri="{FF2B5EF4-FFF2-40B4-BE49-F238E27FC236}">
                    <a16:creationId xmlns:a16="http://schemas.microsoft.com/office/drawing/2014/main" id="{616EC550-D3CB-EC93-49C2-FABC34AC4F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22" name="Text Box 240">
                <a:extLst>
                  <a:ext uri="{FF2B5EF4-FFF2-40B4-BE49-F238E27FC236}">
                    <a16:creationId xmlns:a16="http://schemas.microsoft.com/office/drawing/2014/main" id="{0CE9A8E9-73DE-C59F-6ED4-971666DAF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23" name="Line 241">
                <a:extLst>
                  <a:ext uri="{FF2B5EF4-FFF2-40B4-BE49-F238E27FC236}">
                    <a16:creationId xmlns:a16="http://schemas.microsoft.com/office/drawing/2014/main" id="{E1F5A5B5-C39D-B940-B245-5CCAF79E5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0" name="Group 263">
            <a:extLst>
              <a:ext uri="{FF2B5EF4-FFF2-40B4-BE49-F238E27FC236}">
                <a16:creationId xmlns:a16="http://schemas.microsoft.com/office/drawing/2014/main" id="{1AAF748B-285F-C791-BB45-521C27CFC99B}"/>
              </a:ext>
            </a:extLst>
          </p:cNvPr>
          <p:cNvGrpSpPr>
            <a:grpSpLocks/>
          </p:cNvGrpSpPr>
          <p:nvPr/>
        </p:nvGrpSpPr>
        <p:grpSpPr bwMode="auto">
          <a:xfrm>
            <a:off x="1721062" y="5463804"/>
            <a:ext cx="2246312" cy="758825"/>
            <a:chOff x="369" y="3542"/>
            <a:chExt cx="1415" cy="478"/>
          </a:xfrm>
        </p:grpSpPr>
        <p:grpSp>
          <p:nvGrpSpPr>
            <p:cNvPr id="131" name="Group 242">
              <a:extLst>
                <a:ext uri="{FF2B5EF4-FFF2-40B4-BE49-F238E27FC236}">
                  <a16:creationId xmlns:a16="http://schemas.microsoft.com/office/drawing/2014/main" id="{E20D281A-FAC2-0366-F9EF-1D46A020C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3542"/>
              <a:ext cx="446" cy="478"/>
              <a:chOff x="3742" y="2341"/>
              <a:chExt cx="363" cy="478"/>
            </a:xfrm>
          </p:grpSpPr>
          <p:sp>
            <p:nvSpPr>
              <p:cNvPr id="142" name="Text Box 243">
                <a:extLst>
                  <a:ext uri="{FF2B5EF4-FFF2-40B4-BE49-F238E27FC236}">
                    <a16:creationId xmlns:a16="http://schemas.microsoft.com/office/drawing/2014/main" id="{3F2F01B2-80A1-F9E2-394F-F83D192A91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- ٢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43" name="Text Box 244">
                <a:extLst>
                  <a:ext uri="{FF2B5EF4-FFF2-40B4-BE49-F238E27FC236}">
                    <a16:creationId xmlns:a16="http://schemas.microsoft.com/office/drawing/2014/main" id="{AE7F73E0-E268-48D6-309F-B71B89F75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44" name="Line 245">
                <a:extLst>
                  <a:ext uri="{FF2B5EF4-FFF2-40B4-BE49-F238E27FC236}">
                    <a16:creationId xmlns:a16="http://schemas.microsoft.com/office/drawing/2014/main" id="{992FCCBB-0ACD-40FC-5076-31DFD276B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2" name="Text Box 246">
              <a:extLst>
                <a:ext uri="{FF2B5EF4-FFF2-40B4-BE49-F238E27FC236}">
                  <a16:creationId xmlns:a16="http://schemas.microsoft.com/office/drawing/2014/main" id="{768DC4AE-E4C4-2E65-26EE-29D01EBE8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" y="3633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33" name="Group 247">
              <a:extLst>
                <a:ext uri="{FF2B5EF4-FFF2-40B4-BE49-F238E27FC236}">
                  <a16:creationId xmlns:a16="http://schemas.microsoft.com/office/drawing/2014/main" id="{EAD16EE2-6A0E-2551-2094-F1B8F4C79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" y="3542"/>
              <a:ext cx="446" cy="478"/>
              <a:chOff x="3742" y="2341"/>
              <a:chExt cx="363" cy="478"/>
            </a:xfrm>
          </p:grpSpPr>
          <p:sp>
            <p:nvSpPr>
              <p:cNvPr id="139" name="Text Box 248">
                <a:extLst>
                  <a:ext uri="{FF2B5EF4-FFF2-40B4-BE49-F238E27FC236}">
                    <a16:creationId xmlns:a16="http://schemas.microsoft.com/office/drawing/2014/main" id="{37FC4845-CF82-9300-D17B-51A8F0A6C4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- ٢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40" name="Text Box 249">
                <a:extLst>
                  <a:ext uri="{FF2B5EF4-FFF2-40B4-BE49-F238E27FC236}">
                    <a16:creationId xmlns:a16="http://schemas.microsoft.com/office/drawing/2014/main" id="{C668B38D-C3FD-037C-34DD-DB90DFE6FD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41" name="Line 250">
                <a:extLst>
                  <a:ext uri="{FF2B5EF4-FFF2-40B4-BE49-F238E27FC236}">
                    <a16:creationId xmlns:a16="http://schemas.microsoft.com/office/drawing/2014/main" id="{FAAC13CE-3B3A-F420-6AB3-A797B8905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Text Box 251">
              <a:extLst>
                <a:ext uri="{FF2B5EF4-FFF2-40B4-BE49-F238E27FC236}">
                  <a16:creationId xmlns:a16="http://schemas.microsoft.com/office/drawing/2014/main" id="{9FF676FD-4837-4AAD-AE9D-C3D6574B6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633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35" name="Group 252">
              <a:extLst>
                <a:ext uri="{FF2B5EF4-FFF2-40B4-BE49-F238E27FC236}">
                  <a16:creationId xmlns:a16="http://schemas.microsoft.com/office/drawing/2014/main" id="{EB4771C7-9318-FF23-5DB4-1020ED88B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" y="3542"/>
              <a:ext cx="446" cy="478"/>
              <a:chOff x="3742" y="2341"/>
              <a:chExt cx="363" cy="478"/>
            </a:xfrm>
          </p:grpSpPr>
          <p:sp>
            <p:nvSpPr>
              <p:cNvPr id="136" name="Text Box 253">
                <a:extLst>
                  <a:ext uri="{FF2B5EF4-FFF2-40B4-BE49-F238E27FC236}">
                    <a16:creationId xmlns:a16="http://schemas.microsoft.com/office/drawing/2014/main" id="{13CAF317-6D49-E36C-2C1B-635BC4AF1A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37" name="Text Box 254">
                <a:extLst>
                  <a:ext uri="{FF2B5EF4-FFF2-40B4-BE49-F238E27FC236}">
                    <a16:creationId xmlns:a16="http://schemas.microsoft.com/office/drawing/2014/main" id="{6CA4DEC2-7AE5-2800-6346-D7E351FE5D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38" name="Line 255">
                <a:extLst>
                  <a:ext uri="{FF2B5EF4-FFF2-40B4-BE49-F238E27FC236}">
                    <a16:creationId xmlns:a16="http://schemas.microsoft.com/office/drawing/2014/main" id="{6EE8D086-D81E-D04D-D89D-88D156922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53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8" grpId="0"/>
      <p:bldP spid="29" grpId="0"/>
      <p:bldP spid="33" grpId="0"/>
      <p:bldP spid="34" grpId="0"/>
      <p:bldP spid="35" grpId="0"/>
      <p:bldP spid="36" grpId="0" animBg="1"/>
      <p:bldP spid="40" grpId="0"/>
      <p:bldP spid="41" grpId="0"/>
      <p:bldP spid="45" grpId="0"/>
      <p:bldP spid="46" grpId="0"/>
      <p:bldP spid="47" grpId="0"/>
      <p:bldP spid="48" grpId="0" animBg="1"/>
      <p:bldP spid="55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BD4FC10C-B6B7-0094-F6F4-548CE935C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808" y="689398"/>
            <a:ext cx="864076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في الحياة الواقعية لا يكون للجذر التربيعي السالب معنى ، ولذلك نستغني عنه .</a:t>
            </a:r>
            <a:endParaRPr lang="en-US" altLang="en-US" sz="2400" b="1"/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A8A8327D-32BB-135E-2790-81D5EEF4A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933" y="1481560"/>
            <a:ext cx="5759450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أوجد طول ضلع أرض مربعة الشكل مساحتها ٣٦ م٢ .</a:t>
            </a:r>
            <a:endParaRPr lang="en-US" altLang="en-US" sz="2400" b="1" dirty="0"/>
          </a:p>
        </p:txBody>
      </p:sp>
      <p:sp>
        <p:nvSpPr>
          <p:cNvPr id="14" name="AutoShape 33">
            <a:extLst>
              <a:ext uri="{FF2B5EF4-FFF2-40B4-BE49-F238E27FC236}">
                <a16:creationId xmlns:a16="http://schemas.microsoft.com/office/drawing/2014/main" id="{A4EF54B8-2F4C-ABF6-B384-2814FA7B2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808" y="3497685"/>
            <a:ext cx="6983413" cy="295275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B2E8F245-D917-264A-F446-24582E9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496" y="356912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الحل</a:t>
            </a:r>
            <a:endParaRPr lang="en-US" altLang="en-US" sz="2400" b="1"/>
          </a:p>
        </p:txBody>
      </p:sp>
      <p:sp>
        <p:nvSpPr>
          <p:cNvPr id="17" name="Text Box 35">
            <a:extLst>
              <a:ext uri="{FF2B5EF4-FFF2-40B4-BE49-F238E27FC236}">
                <a16:creationId xmlns:a16="http://schemas.microsoft.com/office/drawing/2014/main" id="{1D788AE5-BFD2-5E54-04F2-88872FB46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121" y="400251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س٢ = </a:t>
            </a:r>
            <a:r>
              <a:rPr lang="ar-SA" altLang="en-US" sz="2400" b="1" dirty="0">
                <a:solidFill>
                  <a:srgbClr val="0033CC"/>
                </a:solidFill>
              </a:rPr>
              <a:t>٣٦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18" name="Group 36">
            <a:extLst>
              <a:ext uri="{FF2B5EF4-FFF2-40B4-BE49-F238E27FC236}">
                <a16:creationId xmlns:a16="http://schemas.microsoft.com/office/drawing/2014/main" id="{ED2BE361-D99B-D3C6-8F7F-664E8512513E}"/>
              </a:ext>
            </a:extLst>
          </p:cNvPr>
          <p:cNvGrpSpPr>
            <a:grpSpLocks/>
          </p:cNvGrpSpPr>
          <p:nvPr/>
        </p:nvGrpSpPr>
        <p:grpSpPr bwMode="auto">
          <a:xfrm>
            <a:off x="6915396" y="4481935"/>
            <a:ext cx="1852612" cy="501650"/>
            <a:chOff x="4027" y="2961"/>
            <a:chExt cx="1167" cy="316"/>
          </a:xfrm>
        </p:grpSpPr>
        <p:sp>
          <p:nvSpPr>
            <p:cNvPr id="19" name="Text Box 37">
              <a:extLst>
                <a:ext uri="{FF2B5EF4-FFF2-40B4-BE49-F238E27FC236}">
                  <a16:creationId xmlns:a16="http://schemas.microsoft.com/office/drawing/2014/main" id="{720A22A5-0E06-F552-A9BD-A841CB17C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961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س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20" name="Group 38">
              <a:extLst>
                <a:ext uri="{FF2B5EF4-FFF2-40B4-BE49-F238E27FC236}">
                  <a16:creationId xmlns:a16="http://schemas.microsoft.com/office/drawing/2014/main" id="{F73CB5FD-B232-2656-5310-5A7DD6129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2984"/>
              <a:ext cx="605" cy="293"/>
              <a:chOff x="1693" y="3454"/>
              <a:chExt cx="605" cy="293"/>
            </a:xfrm>
          </p:grpSpPr>
          <p:grpSp>
            <p:nvGrpSpPr>
              <p:cNvPr id="21" name="Group 39">
                <a:extLst>
                  <a:ext uri="{FF2B5EF4-FFF2-40B4-BE49-F238E27FC236}">
                    <a16:creationId xmlns:a16="http://schemas.microsoft.com/office/drawing/2014/main" id="{0E75F717-0E2C-793A-429F-0BC2E14018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3" name="Group 40">
                  <a:extLst>
                    <a:ext uri="{FF2B5EF4-FFF2-40B4-BE49-F238E27FC236}">
                      <a16:creationId xmlns:a16="http://schemas.microsoft.com/office/drawing/2014/main" id="{339A0BA5-60C5-BA53-6228-024D8E66FE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5" name="Line 41">
                    <a:extLst>
                      <a:ext uri="{FF2B5EF4-FFF2-40B4-BE49-F238E27FC236}">
                        <a16:creationId xmlns:a16="http://schemas.microsoft.com/office/drawing/2014/main" id="{9235FC63-D76C-E384-34AD-35C383A2F7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42">
                    <a:extLst>
                      <a:ext uri="{FF2B5EF4-FFF2-40B4-BE49-F238E27FC236}">
                        <a16:creationId xmlns:a16="http://schemas.microsoft.com/office/drawing/2014/main" id="{0448C391-44E1-BAB7-1389-3BA154C9D4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43">
                    <a:extLst>
                      <a:ext uri="{FF2B5EF4-FFF2-40B4-BE49-F238E27FC236}">
                        <a16:creationId xmlns:a16="http://schemas.microsoft.com/office/drawing/2014/main" id="{88959445-5B63-E4AD-D67E-FB09376DB5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" name="Text Box 44">
                  <a:extLst>
                    <a:ext uri="{FF2B5EF4-FFF2-40B4-BE49-F238E27FC236}">
                      <a16:creationId xmlns:a16="http://schemas.microsoft.com/office/drawing/2014/main" id="{ECD04842-8341-2945-81D6-9E5A15ACE4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٣٦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2" name="Text Box 45">
                <a:extLst>
                  <a:ext uri="{FF2B5EF4-FFF2-40B4-BE49-F238E27FC236}">
                    <a16:creationId xmlns:a16="http://schemas.microsoft.com/office/drawing/2014/main" id="{5C266F8D-52C7-9921-0DB8-66E0117CF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8" name="Text Box 46">
            <a:extLst>
              <a:ext uri="{FF2B5EF4-FFF2-40B4-BE49-F238E27FC236}">
                <a16:creationId xmlns:a16="http://schemas.microsoft.com/office/drawing/2014/main" id="{9E1CD87D-1A49-2641-6C19-D6E701F1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183" y="494072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س 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/>
              <a:t> </a:t>
            </a:r>
            <a:r>
              <a:rPr lang="ar-SA" altLang="en-US" sz="2400" b="1" dirty="0">
                <a:solidFill>
                  <a:srgbClr val="0033CC"/>
                </a:solidFill>
              </a:rPr>
              <a:t>٦</a:t>
            </a:r>
            <a:endParaRPr lang="en-US" altLang="en-US" sz="2400" b="1" dirty="0">
              <a:solidFill>
                <a:srgbClr val="00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47">
            <a:extLst>
              <a:ext uri="{FF2B5EF4-FFF2-40B4-BE49-F238E27FC236}">
                <a16:creationId xmlns:a16="http://schemas.microsoft.com/office/drawing/2014/main" id="{9EC0AFE0-CE33-D30F-536C-3668A00C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096" y="545348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نستغني عن </a:t>
            </a:r>
            <a:r>
              <a:rPr lang="ar-SA" altLang="en-US" sz="2400" b="1" dirty="0">
                <a:solidFill>
                  <a:srgbClr val="0033CC"/>
                </a:solidFill>
              </a:rPr>
              <a:t>- ٦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id="{DA1DE05B-F62F-B07A-4038-E6017A7D6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033" y="2195935"/>
            <a:ext cx="360045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نفرض أن طول ضلع الأرض = س</a:t>
            </a:r>
            <a:endParaRPr lang="en-US" altLang="en-US" sz="2400" b="1"/>
          </a:p>
        </p:txBody>
      </p:sp>
      <p:sp>
        <p:nvSpPr>
          <p:cNvPr id="31" name="AutoShape 49">
            <a:extLst>
              <a:ext uri="{FF2B5EF4-FFF2-40B4-BE49-F238E27FC236}">
                <a16:creationId xmlns:a16="http://schemas.microsoft.com/office/drawing/2014/main" id="{B6B7CA7E-E4AE-474D-32D3-428D695A5B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30971" y="2197523"/>
            <a:ext cx="1008062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50">
            <a:extLst>
              <a:ext uri="{FF2B5EF4-FFF2-40B4-BE49-F238E27FC236}">
                <a16:creationId xmlns:a16="http://schemas.microsoft.com/office/drawing/2014/main" id="{063867DB-0BAD-84D7-C2E4-DE6BE8C2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308" y="2197523"/>
            <a:ext cx="184626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المساحة = س٢</a:t>
            </a:r>
            <a:endParaRPr lang="en-US" altLang="en-US" sz="2400" b="1" dirty="0"/>
          </a:p>
        </p:txBody>
      </p:sp>
      <p:sp>
        <p:nvSpPr>
          <p:cNvPr id="33" name="AutoShape 51">
            <a:extLst>
              <a:ext uri="{FF2B5EF4-FFF2-40B4-BE49-F238E27FC236}">
                <a16:creationId xmlns:a16="http://schemas.microsoft.com/office/drawing/2014/main" id="{593C1D0C-84CB-E7AD-0554-68AC521AE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033" y="2856335"/>
            <a:ext cx="360045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المساحة = ٣٦</a:t>
            </a:r>
            <a:endParaRPr lang="en-US" altLang="en-US" sz="2400" b="1" dirty="0"/>
          </a:p>
        </p:txBody>
      </p:sp>
      <p:sp>
        <p:nvSpPr>
          <p:cNvPr id="34" name="AutoShape 52">
            <a:extLst>
              <a:ext uri="{FF2B5EF4-FFF2-40B4-BE49-F238E27FC236}">
                <a16:creationId xmlns:a16="http://schemas.microsoft.com/office/drawing/2014/main" id="{BE9A39C1-799C-6558-8B1D-13D0CB106B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30971" y="2857923"/>
            <a:ext cx="1008062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53">
            <a:extLst>
              <a:ext uri="{FF2B5EF4-FFF2-40B4-BE49-F238E27FC236}">
                <a16:creationId xmlns:a16="http://schemas.microsoft.com/office/drawing/2014/main" id="{1CA303AB-551C-9BF5-ACB5-50ECF7755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308" y="2857923"/>
            <a:ext cx="184626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س٢ = ٣٦</a:t>
            </a:r>
            <a:endParaRPr lang="en-US" altLang="en-US" sz="2400" b="1" dirty="0"/>
          </a:p>
        </p:txBody>
      </p:sp>
      <p:sp>
        <p:nvSpPr>
          <p:cNvPr id="36" name="Text Box 54">
            <a:extLst>
              <a:ext uri="{FF2B5EF4-FFF2-40B4-BE49-F238E27FC236}">
                <a16:creationId xmlns:a16="http://schemas.microsoft.com/office/drawing/2014/main" id="{1B05E79D-F292-BD4F-359D-6CA0DCD7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796" y="595513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طول ضلع الأرض = </a:t>
            </a:r>
            <a:r>
              <a:rPr lang="ar-SA" altLang="en-US" sz="2400" b="1" dirty="0">
                <a:solidFill>
                  <a:srgbClr val="0033CC"/>
                </a:solidFill>
              </a:rPr>
              <a:t>٦</a:t>
            </a:r>
            <a:r>
              <a:rPr lang="ar-SA" altLang="en-US" sz="2400" b="1" dirty="0"/>
              <a:t> م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37" name="Text Box 55">
            <a:extLst>
              <a:ext uri="{FF2B5EF4-FFF2-40B4-BE49-F238E27FC236}">
                <a16:creationId xmlns:a16="http://schemas.microsoft.com/office/drawing/2014/main" id="{6A46243B-1002-9E89-A9CE-2119B7AF1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246" y="5442373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FF3300"/>
                </a:solidFill>
              </a:rPr>
              <a:t>لأنه لا يمكن أن يكون طول ضلع الأرض سالبا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7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/>
      <p:bldP spid="17" grpId="0"/>
      <p:bldP spid="28" grpId="0"/>
      <p:bldP spid="29" grpId="0"/>
      <p:bldP spid="30" grpId="0" animBg="1"/>
      <p:bldP spid="32" grpId="0" animBg="1"/>
      <p:bldP spid="33" grpId="0" animBg="1"/>
      <p:bldP spid="35" grpId="0" animBg="1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6DE0DDD-3F72-FD79-AD26-93DD91AC2CCA}"/>
              </a:ext>
            </a:extLst>
          </p:cNvPr>
          <p:cNvGrpSpPr>
            <a:grpSpLocks/>
          </p:cNvGrpSpPr>
          <p:nvPr/>
        </p:nvGrpSpPr>
        <p:grpSpPr bwMode="auto">
          <a:xfrm>
            <a:off x="3978487" y="258392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56F61C9-FF1F-7FFD-29B3-11C178065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0772EF6D-6DBF-42A5-C328-12A8D3A30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الجذور التربيعية</a:t>
              </a:r>
              <a:endParaRPr lang="en-US" altLang="en-US" sz="3200" b="1"/>
            </a:p>
          </p:txBody>
        </p: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1134668D-4CE9-596D-D72C-9C59C48F0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662" y="979117"/>
            <a:ext cx="8785225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تم ترتيب ٩٠٠ مقعد في حفل مسرحي على شكل مربع . ما عدد المقاعد في كل صف ؟</a:t>
            </a:r>
            <a:endParaRPr lang="en-US" altLang="en-US" sz="2400" b="1" dirty="0"/>
          </a:p>
        </p:txBody>
      </p:sp>
      <p:sp>
        <p:nvSpPr>
          <p:cNvPr id="11" name="AutoShape 76">
            <a:extLst>
              <a:ext uri="{FF2B5EF4-FFF2-40B4-BE49-F238E27FC236}">
                <a16:creationId xmlns:a16="http://schemas.microsoft.com/office/drawing/2014/main" id="{ECBD275D-91A3-C70F-6F43-03FBA09F0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424" y="3217492"/>
            <a:ext cx="7129463" cy="295275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7">
            <a:extLst>
              <a:ext uri="{FF2B5EF4-FFF2-40B4-BE49-F238E27FC236}">
                <a16:creationId xmlns:a16="http://schemas.microsoft.com/office/drawing/2014/main" id="{56694DDA-06E5-4A44-305F-E065F2EA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162" y="328892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الحل</a:t>
            </a:r>
            <a:endParaRPr lang="en-US" altLang="en-US" sz="2400" b="1"/>
          </a:p>
        </p:txBody>
      </p:sp>
      <p:sp>
        <p:nvSpPr>
          <p:cNvPr id="16" name="Text Box 78">
            <a:extLst>
              <a:ext uri="{FF2B5EF4-FFF2-40B4-BE49-F238E27FC236}">
                <a16:creationId xmlns:a16="http://schemas.microsoft.com/office/drawing/2014/main" id="{CF5BFC27-AFFE-D0A1-4FF7-7CCAAFE43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787" y="3722317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س٢ = </a:t>
            </a:r>
            <a:r>
              <a:rPr lang="ar-SA" altLang="en-US" sz="2400" b="1" dirty="0">
                <a:solidFill>
                  <a:srgbClr val="0033CC"/>
                </a:solidFill>
              </a:rPr>
              <a:t>٩٠٠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17" name="Group 79">
            <a:extLst>
              <a:ext uri="{FF2B5EF4-FFF2-40B4-BE49-F238E27FC236}">
                <a16:creationId xmlns:a16="http://schemas.microsoft.com/office/drawing/2014/main" id="{4F49FBCD-B16E-DAF1-44B3-3D0BB317E5C8}"/>
              </a:ext>
            </a:extLst>
          </p:cNvPr>
          <p:cNvGrpSpPr>
            <a:grpSpLocks/>
          </p:cNvGrpSpPr>
          <p:nvPr/>
        </p:nvGrpSpPr>
        <p:grpSpPr bwMode="auto">
          <a:xfrm>
            <a:off x="7817062" y="4201742"/>
            <a:ext cx="1852612" cy="501650"/>
            <a:chOff x="4027" y="2961"/>
            <a:chExt cx="1167" cy="316"/>
          </a:xfrm>
        </p:grpSpPr>
        <p:sp>
          <p:nvSpPr>
            <p:cNvPr id="18" name="Text Box 80">
              <a:extLst>
                <a:ext uri="{FF2B5EF4-FFF2-40B4-BE49-F238E27FC236}">
                  <a16:creationId xmlns:a16="http://schemas.microsoft.com/office/drawing/2014/main" id="{5F3C3521-62D2-7975-36A4-2B81895E8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961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س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19" name="Group 81">
              <a:extLst>
                <a:ext uri="{FF2B5EF4-FFF2-40B4-BE49-F238E27FC236}">
                  <a16:creationId xmlns:a16="http://schemas.microsoft.com/office/drawing/2014/main" id="{2806F181-636E-A246-EAEA-BB9552867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2984"/>
              <a:ext cx="605" cy="293"/>
              <a:chOff x="1693" y="3454"/>
              <a:chExt cx="605" cy="293"/>
            </a:xfrm>
          </p:grpSpPr>
          <p:grpSp>
            <p:nvGrpSpPr>
              <p:cNvPr id="20" name="Group 82">
                <a:extLst>
                  <a:ext uri="{FF2B5EF4-FFF2-40B4-BE49-F238E27FC236}">
                    <a16:creationId xmlns:a16="http://schemas.microsoft.com/office/drawing/2014/main" id="{F65E84C0-C5FF-4718-DF49-A8E09AB05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2" name="Group 83">
                  <a:extLst>
                    <a:ext uri="{FF2B5EF4-FFF2-40B4-BE49-F238E27FC236}">
                      <a16:creationId xmlns:a16="http://schemas.microsoft.com/office/drawing/2014/main" id="{B17E218A-2AC4-C7D9-6601-0034B46718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4" name="Line 84">
                    <a:extLst>
                      <a:ext uri="{FF2B5EF4-FFF2-40B4-BE49-F238E27FC236}">
                        <a16:creationId xmlns:a16="http://schemas.microsoft.com/office/drawing/2014/main" id="{DE8DB9A4-DDA8-9E20-8C9C-081B50FFDE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85">
                    <a:extLst>
                      <a:ext uri="{FF2B5EF4-FFF2-40B4-BE49-F238E27FC236}">
                        <a16:creationId xmlns:a16="http://schemas.microsoft.com/office/drawing/2014/main" id="{ED8B8039-D619-E8FC-5A89-606C373871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86">
                    <a:extLst>
                      <a:ext uri="{FF2B5EF4-FFF2-40B4-BE49-F238E27FC236}">
                        <a16:creationId xmlns:a16="http://schemas.microsoft.com/office/drawing/2014/main" id="{6AD4073C-6993-836D-1EB1-1E6C1126F7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Text Box 87">
                  <a:extLst>
                    <a:ext uri="{FF2B5EF4-FFF2-40B4-BE49-F238E27FC236}">
                      <a16:creationId xmlns:a16="http://schemas.microsoft.com/office/drawing/2014/main" id="{51644B51-3EDA-8F19-C997-2B5B1FD4AE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٩٠٠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1" name="Text Box 88">
                <a:extLst>
                  <a:ext uri="{FF2B5EF4-FFF2-40B4-BE49-F238E27FC236}">
                    <a16:creationId xmlns:a16="http://schemas.microsoft.com/office/drawing/2014/main" id="{4F437A9A-FE5B-F203-B5E4-04F2926EA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7" name="Text Box 89">
            <a:extLst>
              <a:ext uri="{FF2B5EF4-FFF2-40B4-BE49-F238E27FC236}">
                <a16:creationId xmlns:a16="http://schemas.microsoft.com/office/drawing/2014/main" id="{411297B6-BE78-1ADB-A68B-22D508D16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849" y="4660529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س 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/>
              <a:t> </a:t>
            </a:r>
            <a:r>
              <a:rPr lang="ar-SA" altLang="en-US" sz="2400" b="1" dirty="0">
                <a:solidFill>
                  <a:srgbClr val="0033CC"/>
                </a:solidFill>
              </a:rPr>
              <a:t>٣٠</a:t>
            </a:r>
            <a:endParaRPr lang="en-US" altLang="en-US" sz="2400" b="1" dirty="0">
              <a:solidFill>
                <a:srgbClr val="00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90">
            <a:extLst>
              <a:ext uri="{FF2B5EF4-FFF2-40B4-BE49-F238E27FC236}">
                <a16:creationId xmlns:a16="http://schemas.microsoft.com/office/drawing/2014/main" id="{ED7B01AD-AFB1-D621-60DB-9782D7A5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99" y="5173292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نستغني عن </a:t>
            </a:r>
            <a:r>
              <a:rPr lang="ar-SA" altLang="en-US" sz="2400" b="1" dirty="0">
                <a:solidFill>
                  <a:srgbClr val="0033CC"/>
                </a:solidFill>
              </a:rPr>
              <a:t>- ٣٠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29" name="AutoShape 91">
            <a:extLst>
              <a:ext uri="{FF2B5EF4-FFF2-40B4-BE49-F238E27FC236}">
                <a16:creationId xmlns:a16="http://schemas.microsoft.com/office/drawing/2014/main" id="{9C023789-8D5D-E7C8-8947-5C010991F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74" y="1915742"/>
            <a:ext cx="41179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نفرض أن عدد المقاعد في الصف = س</a:t>
            </a:r>
            <a:endParaRPr lang="en-US" altLang="en-US" sz="2400" b="1"/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4A095236-A52E-4A78-CF00-DDAEFB35886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5112" y="1917329"/>
            <a:ext cx="1008062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93">
            <a:extLst>
              <a:ext uri="{FF2B5EF4-FFF2-40B4-BE49-F238E27FC236}">
                <a16:creationId xmlns:a16="http://schemas.microsoft.com/office/drawing/2014/main" id="{C8646BA5-228A-AC3B-8ACB-8E8ACC36D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987" y="1917329"/>
            <a:ext cx="199072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العدد الكلي = س٢</a:t>
            </a:r>
            <a:endParaRPr lang="en-US" altLang="en-US" sz="2400" b="1" dirty="0"/>
          </a:p>
        </p:txBody>
      </p:sp>
      <p:sp>
        <p:nvSpPr>
          <p:cNvPr id="32" name="AutoShape 94">
            <a:extLst>
              <a:ext uri="{FF2B5EF4-FFF2-40B4-BE49-F238E27FC236}">
                <a16:creationId xmlns:a16="http://schemas.microsoft.com/office/drawing/2014/main" id="{FC695CFC-63F1-68A0-B3F1-1AAA5F42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74" y="2576142"/>
            <a:ext cx="41179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العدد الكلي = ٩٠٠</a:t>
            </a:r>
            <a:endParaRPr lang="en-US" altLang="en-US" sz="2400" b="1" dirty="0"/>
          </a:p>
        </p:txBody>
      </p:sp>
      <p:sp>
        <p:nvSpPr>
          <p:cNvPr id="33" name="AutoShape 95">
            <a:extLst>
              <a:ext uri="{FF2B5EF4-FFF2-40B4-BE49-F238E27FC236}">
                <a16:creationId xmlns:a16="http://schemas.microsoft.com/office/drawing/2014/main" id="{D3A71AE8-0B32-4DFF-B966-AD4F6571D97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5112" y="2577729"/>
            <a:ext cx="1008062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96">
            <a:extLst>
              <a:ext uri="{FF2B5EF4-FFF2-40B4-BE49-F238E27FC236}">
                <a16:creationId xmlns:a16="http://schemas.microsoft.com/office/drawing/2014/main" id="{8A46214F-C7AF-724E-447A-310D96D5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987" y="2577729"/>
            <a:ext cx="199072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س٢ = ٩٠٠</a:t>
            </a:r>
            <a:endParaRPr lang="en-US" altLang="en-US" sz="2400" b="1" dirty="0"/>
          </a:p>
        </p:txBody>
      </p:sp>
      <p:sp>
        <p:nvSpPr>
          <p:cNvPr id="35" name="Text Box 97">
            <a:extLst>
              <a:ext uri="{FF2B5EF4-FFF2-40B4-BE49-F238E27FC236}">
                <a16:creationId xmlns:a16="http://schemas.microsoft.com/office/drawing/2014/main" id="{38450723-F095-A6A9-E463-9E898E66B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174" y="5674942"/>
            <a:ext cx="396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عدد المقاعد في الصف  = </a:t>
            </a:r>
            <a:r>
              <a:rPr lang="ar-SA" altLang="en-US" sz="2400" b="1" dirty="0">
                <a:solidFill>
                  <a:srgbClr val="0033CC"/>
                </a:solidFill>
              </a:rPr>
              <a:t>٣٠</a:t>
            </a:r>
            <a:r>
              <a:rPr lang="ar-SA" altLang="en-US" sz="2400" b="1" dirty="0"/>
              <a:t> مقعدا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36" name="Text Box 98">
            <a:extLst>
              <a:ext uri="{FF2B5EF4-FFF2-40B4-BE49-F238E27FC236}">
                <a16:creationId xmlns:a16="http://schemas.microsoft.com/office/drawing/2014/main" id="{BC05A5F3-A61F-7D9C-4C40-DFC45BE5A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712" y="5162179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FF3300"/>
                </a:solidFill>
              </a:rPr>
              <a:t>لأنه لا يمكن أن يكون عدد المقاعد سالبا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4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6" grpId="0"/>
      <p:bldP spid="27" grpId="0"/>
      <p:bldP spid="28" grpId="0"/>
      <p:bldP spid="29" grpId="0" animBg="1"/>
      <p:bldP spid="31" grpId="0" animBg="1"/>
      <p:bldP spid="32" grpId="0" animBg="1"/>
      <p:bldP spid="34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138517" y="177537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100">
            <a:extLst>
              <a:ext uri="{FF2B5EF4-FFF2-40B4-BE49-F238E27FC236}">
                <a16:creationId xmlns:a16="http://schemas.microsoft.com/office/drawing/2014/main" id="{963C2C4F-DC55-11DF-6BE5-FA96B92CB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057" y="550874"/>
            <a:ext cx="4822825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حل كل معادلة مما يأتي ،  وتحقق من حلك .</a:t>
            </a:r>
            <a:endParaRPr lang="en-US" altLang="en-US" sz="2400" b="1"/>
          </a:p>
        </p:txBody>
      </p:sp>
      <p:grpSp>
        <p:nvGrpSpPr>
          <p:cNvPr id="11" name="Group 101">
            <a:extLst>
              <a:ext uri="{FF2B5EF4-FFF2-40B4-BE49-F238E27FC236}">
                <a16:creationId xmlns:a16="http://schemas.microsoft.com/office/drawing/2014/main" id="{3F115B2B-7966-9813-B867-F532456A25BC}"/>
              </a:ext>
            </a:extLst>
          </p:cNvPr>
          <p:cNvGrpSpPr>
            <a:grpSpLocks/>
          </p:cNvGrpSpPr>
          <p:nvPr/>
        </p:nvGrpSpPr>
        <p:grpSpPr bwMode="auto">
          <a:xfrm>
            <a:off x="7986357" y="1847861"/>
            <a:ext cx="2879725" cy="2722563"/>
            <a:chOff x="3881" y="1296"/>
            <a:chExt cx="1814" cy="1715"/>
          </a:xfrm>
        </p:grpSpPr>
        <p:sp>
          <p:nvSpPr>
            <p:cNvPr id="14" name="AutoShape 102">
              <a:extLst>
                <a:ext uri="{FF2B5EF4-FFF2-40B4-BE49-F238E27FC236}">
                  <a16:creationId xmlns:a16="http://schemas.microsoft.com/office/drawing/2014/main" id="{7AF46790-AF38-2BCE-0A57-1E77B8E7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1296"/>
              <a:ext cx="1814" cy="171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03">
              <a:extLst>
                <a:ext uri="{FF2B5EF4-FFF2-40B4-BE49-F238E27FC236}">
                  <a16:creationId xmlns:a16="http://schemas.microsoft.com/office/drawing/2014/main" id="{205E1407-3FC5-0CD5-677A-DCF229F2C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" y="1341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الحل</a:t>
              </a:r>
              <a:endParaRPr lang="en-US" altLang="en-US" sz="2400" b="1"/>
            </a:p>
          </p:txBody>
        </p:sp>
      </p:grpSp>
      <p:sp>
        <p:nvSpPr>
          <p:cNvPr id="17" name="Text Box 104">
            <a:extLst>
              <a:ext uri="{FF2B5EF4-FFF2-40B4-BE49-F238E27FC236}">
                <a16:creationId xmlns:a16="http://schemas.microsoft.com/office/drawing/2014/main" id="{139C6931-B7E9-E2BF-8DAB-AF4799C1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2982" y="2424124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ف</a:t>
            </a:r>
            <a:r>
              <a:rPr lang="ar-SA" altLang="en-US" sz="2400" b="1" baseline="30000" dirty="0"/>
              <a:t>٢</a:t>
            </a:r>
            <a:r>
              <a:rPr lang="ar-SA" altLang="en-US" sz="2400" b="1" dirty="0"/>
              <a:t> = ٣٦</a:t>
            </a:r>
            <a:endParaRPr lang="en-US" altLang="en-US" sz="3600" b="1" baseline="30000" dirty="0"/>
          </a:p>
        </p:txBody>
      </p:sp>
      <p:grpSp>
        <p:nvGrpSpPr>
          <p:cNvPr id="18" name="Group 105">
            <a:extLst>
              <a:ext uri="{FF2B5EF4-FFF2-40B4-BE49-F238E27FC236}">
                <a16:creationId xmlns:a16="http://schemas.microsoft.com/office/drawing/2014/main" id="{432FA854-C9A7-18C9-F50F-92F1B88F62D4}"/>
              </a:ext>
            </a:extLst>
          </p:cNvPr>
          <p:cNvGrpSpPr>
            <a:grpSpLocks/>
          </p:cNvGrpSpPr>
          <p:nvPr/>
        </p:nvGrpSpPr>
        <p:grpSpPr bwMode="auto">
          <a:xfrm>
            <a:off x="8583257" y="2903549"/>
            <a:ext cx="1852612" cy="501650"/>
            <a:chOff x="4027" y="2961"/>
            <a:chExt cx="1167" cy="316"/>
          </a:xfrm>
        </p:grpSpPr>
        <p:sp>
          <p:nvSpPr>
            <p:cNvPr id="19" name="Text Box 106">
              <a:extLst>
                <a:ext uri="{FF2B5EF4-FFF2-40B4-BE49-F238E27FC236}">
                  <a16:creationId xmlns:a16="http://schemas.microsoft.com/office/drawing/2014/main" id="{AF6608A4-5A2C-A6A0-374E-7FC844ADE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961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ف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20" name="Group 107">
              <a:extLst>
                <a:ext uri="{FF2B5EF4-FFF2-40B4-BE49-F238E27FC236}">
                  <a16:creationId xmlns:a16="http://schemas.microsoft.com/office/drawing/2014/main" id="{F34106D5-74B6-84D8-66E1-6739E7BEF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2984"/>
              <a:ext cx="605" cy="293"/>
              <a:chOff x="1693" y="3454"/>
              <a:chExt cx="605" cy="293"/>
            </a:xfrm>
          </p:grpSpPr>
          <p:grpSp>
            <p:nvGrpSpPr>
              <p:cNvPr id="21" name="Group 108">
                <a:extLst>
                  <a:ext uri="{FF2B5EF4-FFF2-40B4-BE49-F238E27FC236}">
                    <a16:creationId xmlns:a16="http://schemas.microsoft.com/office/drawing/2014/main" id="{A1EEC8D3-48D2-C13C-FA83-0E222C14D4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3" name="Group 109">
                  <a:extLst>
                    <a:ext uri="{FF2B5EF4-FFF2-40B4-BE49-F238E27FC236}">
                      <a16:creationId xmlns:a16="http://schemas.microsoft.com/office/drawing/2014/main" id="{99DE1210-4BF0-3242-9F6F-59AD0E5DF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5" name="Line 110">
                    <a:extLst>
                      <a:ext uri="{FF2B5EF4-FFF2-40B4-BE49-F238E27FC236}">
                        <a16:creationId xmlns:a16="http://schemas.microsoft.com/office/drawing/2014/main" id="{F22D0EEC-0B6D-0E7E-477D-7C50F45977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11">
                    <a:extLst>
                      <a:ext uri="{FF2B5EF4-FFF2-40B4-BE49-F238E27FC236}">
                        <a16:creationId xmlns:a16="http://schemas.microsoft.com/office/drawing/2014/main" id="{2BE27BB9-2680-D46D-15B3-4CE49984C0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12">
                    <a:extLst>
                      <a:ext uri="{FF2B5EF4-FFF2-40B4-BE49-F238E27FC236}">
                        <a16:creationId xmlns:a16="http://schemas.microsoft.com/office/drawing/2014/main" id="{C6F735BF-4C18-AA13-00D5-6D25067373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" name="Text Box 113">
                  <a:extLst>
                    <a:ext uri="{FF2B5EF4-FFF2-40B4-BE49-F238E27FC236}">
                      <a16:creationId xmlns:a16="http://schemas.microsoft.com/office/drawing/2014/main" id="{B61BA26C-0589-041B-EC7D-C18D4573CC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٣٦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2" name="Text Box 114">
                <a:extLst>
                  <a:ext uri="{FF2B5EF4-FFF2-40B4-BE49-F238E27FC236}">
                    <a16:creationId xmlns:a16="http://schemas.microsoft.com/office/drawing/2014/main" id="{70D4CA7E-9469-0218-0E1D-0487F47AB0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8" name="Text Box 115">
            <a:extLst>
              <a:ext uri="{FF2B5EF4-FFF2-40B4-BE49-F238E27FC236}">
                <a16:creationId xmlns:a16="http://schemas.microsoft.com/office/drawing/2014/main" id="{A5BD859F-F11F-9DFE-4A6E-A715CE3B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044" y="3425836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ف 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/>
              <a:t> ٦</a:t>
            </a:r>
            <a:endParaRPr lang="en-US" alt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6">
            <a:extLst>
              <a:ext uri="{FF2B5EF4-FFF2-40B4-BE49-F238E27FC236}">
                <a16:creationId xmlns:a16="http://schemas.microsoft.com/office/drawing/2014/main" id="{E152957C-BCEF-AD9C-7A13-4234B059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744" y="3963999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للمعادلة حلان هما : ٦  ، ــ ٦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grpSp>
        <p:nvGrpSpPr>
          <p:cNvPr id="30" name="Group 117">
            <a:extLst>
              <a:ext uri="{FF2B5EF4-FFF2-40B4-BE49-F238E27FC236}">
                <a16:creationId xmlns:a16="http://schemas.microsoft.com/office/drawing/2014/main" id="{00042030-E0A0-D8D5-BA8E-2ACC4993991C}"/>
              </a:ext>
            </a:extLst>
          </p:cNvPr>
          <p:cNvGrpSpPr>
            <a:grpSpLocks/>
          </p:cNvGrpSpPr>
          <p:nvPr/>
        </p:nvGrpSpPr>
        <p:grpSpPr bwMode="auto">
          <a:xfrm>
            <a:off x="8053032" y="4608524"/>
            <a:ext cx="2736850" cy="1812925"/>
            <a:chOff x="3923" y="3035"/>
            <a:chExt cx="1724" cy="1142"/>
          </a:xfrm>
        </p:grpSpPr>
        <p:sp>
          <p:nvSpPr>
            <p:cNvPr id="31" name="AutoShape 118">
              <a:extLst>
                <a:ext uri="{FF2B5EF4-FFF2-40B4-BE49-F238E27FC236}">
                  <a16:creationId xmlns:a16="http://schemas.microsoft.com/office/drawing/2014/main" id="{EF346645-42CE-DFAD-78D3-8BB5B8B7B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059"/>
              <a:ext cx="1724" cy="111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19">
              <a:extLst>
                <a:ext uri="{FF2B5EF4-FFF2-40B4-BE49-F238E27FC236}">
                  <a16:creationId xmlns:a16="http://schemas.microsoft.com/office/drawing/2014/main" id="{ABE8092B-0B33-5F97-89C7-6989489B7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8" y="3035"/>
              <a:ext cx="6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التحقق</a:t>
              </a:r>
              <a:endParaRPr lang="en-US" altLang="en-US" sz="2400" b="1"/>
            </a:p>
          </p:txBody>
        </p:sp>
      </p:grpSp>
      <p:sp>
        <p:nvSpPr>
          <p:cNvPr id="33" name="Text Box 120">
            <a:extLst>
              <a:ext uri="{FF2B5EF4-FFF2-40B4-BE49-F238E27FC236}">
                <a16:creationId xmlns:a16="http://schemas.microsoft.com/office/drawing/2014/main" id="{30FF496F-8B92-5A37-014D-952C5B51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1769" y="5040324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٦ × ٦ = ٣٦</a:t>
            </a:r>
            <a:endParaRPr lang="en-US" altLang="en-US" sz="2400" b="1" dirty="0"/>
          </a:p>
        </p:txBody>
      </p:sp>
      <p:sp>
        <p:nvSpPr>
          <p:cNvPr id="34" name="Text Box 121">
            <a:extLst>
              <a:ext uri="{FF2B5EF4-FFF2-40B4-BE49-F238E27FC236}">
                <a16:creationId xmlns:a16="http://schemas.microsoft.com/office/drawing/2014/main" id="{6D1BB549-D5D4-465E-4570-D64E7B84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744" y="5472124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ــ ٦ × ــ ٦ = ٣٦</a:t>
            </a:r>
            <a:endParaRPr lang="en-US" altLang="en-US" sz="2400" b="1" dirty="0"/>
          </a:p>
        </p:txBody>
      </p:sp>
      <p:sp>
        <p:nvSpPr>
          <p:cNvPr id="35" name="Text Box 122">
            <a:extLst>
              <a:ext uri="{FF2B5EF4-FFF2-40B4-BE49-F238E27FC236}">
                <a16:creationId xmlns:a16="http://schemas.microsoft.com/office/drawing/2014/main" id="{8E6634CF-CA95-5A7C-49F8-06DA8BDF2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544" y="5875349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  <p:sp>
        <p:nvSpPr>
          <p:cNvPr id="36" name="AutoShape 123">
            <a:extLst>
              <a:ext uri="{FF2B5EF4-FFF2-40B4-BE49-F238E27FC236}">
                <a16:creationId xmlns:a16="http://schemas.microsoft.com/office/drawing/2014/main" id="{7B535FA1-E3D8-FF88-217A-C820C975E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257" y="1241436"/>
            <a:ext cx="2449512" cy="503238"/>
          </a:xfrm>
          <a:custGeom>
            <a:avLst/>
            <a:gdLst>
              <a:gd name="G0" fmla="+- 1932 0 0"/>
              <a:gd name="G1" fmla="+- 21600 0 1932"/>
              <a:gd name="G2" fmla="*/ 1932 1 2"/>
              <a:gd name="G3" fmla="+- 21600 0 G2"/>
              <a:gd name="G4" fmla="+/ 1932 21600 2"/>
              <a:gd name="G5" fmla="+/ G1 0 2"/>
              <a:gd name="G6" fmla="*/ 21600 21600 1932"/>
              <a:gd name="G7" fmla="*/ G6 1 2"/>
              <a:gd name="G8" fmla="+- 21600 0 G7"/>
              <a:gd name="G9" fmla="*/ 21600 1 2"/>
              <a:gd name="G10" fmla="+- 1932 0 G9"/>
              <a:gd name="G11" fmla="?: G10 G8 0"/>
              <a:gd name="G12" fmla="?: G10 G7 21600"/>
              <a:gd name="T0" fmla="*/ 20634 w 21600"/>
              <a:gd name="T1" fmla="*/ 10800 h 21600"/>
              <a:gd name="T2" fmla="*/ 10800 w 21600"/>
              <a:gd name="T3" fmla="*/ 21600 h 21600"/>
              <a:gd name="T4" fmla="*/ 966 w 21600"/>
              <a:gd name="T5" fmla="*/ 10800 h 21600"/>
              <a:gd name="T6" fmla="*/ 10800 w 21600"/>
              <a:gd name="T7" fmla="*/ 0 h 21600"/>
              <a:gd name="T8" fmla="*/ 2766 w 21600"/>
              <a:gd name="T9" fmla="*/ 2766 h 21600"/>
              <a:gd name="T10" fmla="*/ 18834 w 21600"/>
              <a:gd name="T11" fmla="*/ 188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32" y="21600"/>
                </a:lnTo>
                <a:lnTo>
                  <a:pt x="1966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ف</a:t>
            </a:r>
            <a:r>
              <a:rPr lang="ar-SA" altLang="en-US" sz="2400" b="1" baseline="30000" dirty="0"/>
              <a:t>٢</a:t>
            </a:r>
            <a:r>
              <a:rPr lang="ar-SA" altLang="en-US" sz="2400" b="1" dirty="0"/>
              <a:t> = ٣٦</a:t>
            </a:r>
            <a:endParaRPr lang="en-US" altLang="en-US" sz="2800" b="1" baseline="38000" dirty="0"/>
          </a:p>
        </p:txBody>
      </p:sp>
      <p:grpSp>
        <p:nvGrpSpPr>
          <p:cNvPr id="37" name="Group 124">
            <a:extLst>
              <a:ext uri="{FF2B5EF4-FFF2-40B4-BE49-F238E27FC236}">
                <a16:creationId xmlns:a16="http://schemas.microsoft.com/office/drawing/2014/main" id="{7FCBA61C-FC00-8FDC-91DB-B5D144B2D8FC}"/>
              </a:ext>
            </a:extLst>
          </p:cNvPr>
          <p:cNvGrpSpPr>
            <a:grpSpLocks/>
          </p:cNvGrpSpPr>
          <p:nvPr/>
        </p:nvGrpSpPr>
        <p:grpSpPr bwMode="auto">
          <a:xfrm>
            <a:off x="4963757" y="1851036"/>
            <a:ext cx="2879725" cy="2722563"/>
            <a:chOff x="1977" y="1298"/>
            <a:chExt cx="1814" cy="1715"/>
          </a:xfrm>
        </p:grpSpPr>
        <p:sp>
          <p:nvSpPr>
            <p:cNvPr id="38" name="AutoShape 125">
              <a:extLst>
                <a:ext uri="{FF2B5EF4-FFF2-40B4-BE49-F238E27FC236}">
                  <a16:creationId xmlns:a16="http://schemas.microsoft.com/office/drawing/2014/main" id="{AC910569-F66F-D3EE-D275-25D81F262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" y="1298"/>
              <a:ext cx="1814" cy="171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26">
              <a:extLst>
                <a:ext uri="{FF2B5EF4-FFF2-40B4-BE49-F238E27FC236}">
                  <a16:creationId xmlns:a16="http://schemas.microsoft.com/office/drawing/2014/main" id="{5873CF93-50AA-EEA6-E2DB-782334E6E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1343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الحل</a:t>
              </a:r>
              <a:endParaRPr lang="en-US" altLang="en-US" sz="2400" b="1"/>
            </a:p>
          </p:txBody>
        </p:sp>
      </p:grpSp>
      <p:grpSp>
        <p:nvGrpSpPr>
          <p:cNvPr id="40" name="Group 129">
            <a:extLst>
              <a:ext uri="{FF2B5EF4-FFF2-40B4-BE49-F238E27FC236}">
                <a16:creationId xmlns:a16="http://schemas.microsoft.com/office/drawing/2014/main" id="{1FC2729A-FB3B-7762-ED8E-B53554A8F209}"/>
              </a:ext>
            </a:extLst>
          </p:cNvPr>
          <p:cNvGrpSpPr>
            <a:grpSpLocks/>
          </p:cNvGrpSpPr>
          <p:nvPr/>
        </p:nvGrpSpPr>
        <p:grpSpPr bwMode="auto">
          <a:xfrm>
            <a:off x="5030432" y="4611699"/>
            <a:ext cx="2736850" cy="1812925"/>
            <a:chOff x="2019" y="3037"/>
            <a:chExt cx="1724" cy="1142"/>
          </a:xfrm>
        </p:grpSpPr>
        <p:sp>
          <p:nvSpPr>
            <p:cNvPr id="41" name="AutoShape 130">
              <a:extLst>
                <a:ext uri="{FF2B5EF4-FFF2-40B4-BE49-F238E27FC236}">
                  <a16:creationId xmlns:a16="http://schemas.microsoft.com/office/drawing/2014/main" id="{563EA539-5E6B-C125-F77D-D7FE32D2D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3061"/>
              <a:ext cx="1724" cy="111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31">
              <a:extLst>
                <a:ext uri="{FF2B5EF4-FFF2-40B4-BE49-F238E27FC236}">
                  <a16:creationId xmlns:a16="http://schemas.microsoft.com/office/drawing/2014/main" id="{3D9491AF-B8EB-8ACA-9459-277A5EB5B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" y="3037"/>
              <a:ext cx="6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التحقق</a:t>
              </a:r>
              <a:endParaRPr lang="en-US" altLang="en-US" sz="2400" b="1"/>
            </a:p>
          </p:txBody>
        </p:sp>
      </p:grpSp>
      <p:sp>
        <p:nvSpPr>
          <p:cNvPr id="43" name="Text Box 134">
            <a:extLst>
              <a:ext uri="{FF2B5EF4-FFF2-40B4-BE49-F238E27FC236}">
                <a16:creationId xmlns:a16="http://schemas.microsoft.com/office/drawing/2014/main" id="{B97EA8D5-3D8A-7DAF-7529-B4777C4AC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44" y="5878524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  <p:sp>
        <p:nvSpPr>
          <p:cNvPr id="44" name="AutoShape 135">
            <a:extLst>
              <a:ext uri="{FF2B5EF4-FFF2-40B4-BE49-F238E27FC236}">
                <a16:creationId xmlns:a16="http://schemas.microsoft.com/office/drawing/2014/main" id="{871007D3-3ED1-F22C-8A9F-2C9D7A253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557" y="1228736"/>
            <a:ext cx="2449512" cy="503238"/>
          </a:xfrm>
          <a:custGeom>
            <a:avLst/>
            <a:gdLst>
              <a:gd name="G0" fmla="+- 1932 0 0"/>
              <a:gd name="G1" fmla="+- 21600 0 1932"/>
              <a:gd name="G2" fmla="*/ 1932 1 2"/>
              <a:gd name="G3" fmla="+- 21600 0 G2"/>
              <a:gd name="G4" fmla="+/ 1932 21600 2"/>
              <a:gd name="G5" fmla="+/ G1 0 2"/>
              <a:gd name="G6" fmla="*/ 21600 21600 1932"/>
              <a:gd name="G7" fmla="*/ G6 1 2"/>
              <a:gd name="G8" fmla="+- 21600 0 G7"/>
              <a:gd name="G9" fmla="*/ 21600 1 2"/>
              <a:gd name="G10" fmla="+- 1932 0 G9"/>
              <a:gd name="G11" fmla="?: G10 G8 0"/>
              <a:gd name="G12" fmla="?: G10 G7 21600"/>
              <a:gd name="T0" fmla="*/ 20634 w 21600"/>
              <a:gd name="T1" fmla="*/ 10800 h 21600"/>
              <a:gd name="T2" fmla="*/ 10800 w 21600"/>
              <a:gd name="T3" fmla="*/ 21600 h 21600"/>
              <a:gd name="T4" fmla="*/ 966 w 21600"/>
              <a:gd name="T5" fmla="*/ 10800 h 21600"/>
              <a:gd name="T6" fmla="*/ 10800 w 21600"/>
              <a:gd name="T7" fmla="*/ 0 h 21600"/>
              <a:gd name="T8" fmla="*/ 2766 w 21600"/>
              <a:gd name="T9" fmla="*/ 2766 h 21600"/>
              <a:gd name="T10" fmla="*/ 18834 w 21600"/>
              <a:gd name="T11" fmla="*/ 188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32" y="21600"/>
                </a:lnTo>
                <a:lnTo>
                  <a:pt x="1966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٦.٢٥ = ر٢ </a:t>
            </a:r>
            <a:endParaRPr lang="en-US" altLang="en-US" sz="2400" b="1" dirty="0"/>
          </a:p>
        </p:txBody>
      </p:sp>
      <p:grpSp>
        <p:nvGrpSpPr>
          <p:cNvPr id="45" name="Group 136">
            <a:extLst>
              <a:ext uri="{FF2B5EF4-FFF2-40B4-BE49-F238E27FC236}">
                <a16:creationId xmlns:a16="http://schemas.microsoft.com/office/drawing/2014/main" id="{CB3448D5-06C7-D495-9A90-45ADD623C862}"/>
              </a:ext>
            </a:extLst>
          </p:cNvPr>
          <p:cNvGrpSpPr>
            <a:grpSpLocks/>
          </p:cNvGrpSpPr>
          <p:nvPr/>
        </p:nvGrpSpPr>
        <p:grpSpPr bwMode="auto">
          <a:xfrm>
            <a:off x="1939569" y="1849449"/>
            <a:ext cx="2879725" cy="2722562"/>
            <a:chOff x="72" y="1297"/>
            <a:chExt cx="1814" cy="1715"/>
          </a:xfrm>
        </p:grpSpPr>
        <p:sp>
          <p:nvSpPr>
            <p:cNvPr id="46" name="AutoShape 137">
              <a:extLst>
                <a:ext uri="{FF2B5EF4-FFF2-40B4-BE49-F238E27FC236}">
                  <a16:creationId xmlns:a16="http://schemas.microsoft.com/office/drawing/2014/main" id="{4CCBB5FB-0FE6-631A-9240-D034EF031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297"/>
              <a:ext cx="1814" cy="171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138">
              <a:extLst>
                <a:ext uri="{FF2B5EF4-FFF2-40B4-BE49-F238E27FC236}">
                  <a16:creationId xmlns:a16="http://schemas.microsoft.com/office/drawing/2014/main" id="{D46B200E-8A9E-F82F-5564-198A1FEDF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" y="1302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الحل</a:t>
              </a:r>
              <a:endParaRPr lang="en-US" altLang="en-US" sz="2400" b="1"/>
            </a:p>
          </p:txBody>
        </p:sp>
      </p:grpSp>
      <p:grpSp>
        <p:nvGrpSpPr>
          <p:cNvPr id="48" name="Group 139">
            <a:extLst>
              <a:ext uri="{FF2B5EF4-FFF2-40B4-BE49-F238E27FC236}">
                <a16:creationId xmlns:a16="http://schemas.microsoft.com/office/drawing/2014/main" id="{32E9D0F4-21C0-D80D-1BC9-B49F3FC56F59}"/>
              </a:ext>
            </a:extLst>
          </p:cNvPr>
          <p:cNvGrpSpPr>
            <a:grpSpLocks/>
          </p:cNvGrpSpPr>
          <p:nvPr/>
        </p:nvGrpSpPr>
        <p:grpSpPr bwMode="auto">
          <a:xfrm>
            <a:off x="2006244" y="4610111"/>
            <a:ext cx="2736850" cy="1812925"/>
            <a:chOff x="114" y="3036"/>
            <a:chExt cx="1724" cy="1142"/>
          </a:xfrm>
        </p:grpSpPr>
        <p:sp>
          <p:nvSpPr>
            <p:cNvPr id="49" name="AutoShape 140">
              <a:extLst>
                <a:ext uri="{FF2B5EF4-FFF2-40B4-BE49-F238E27FC236}">
                  <a16:creationId xmlns:a16="http://schemas.microsoft.com/office/drawing/2014/main" id="{A30D198F-E88F-8AA1-E47F-AEAA92CD6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" y="3060"/>
              <a:ext cx="1724" cy="111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41">
              <a:extLst>
                <a:ext uri="{FF2B5EF4-FFF2-40B4-BE49-F238E27FC236}">
                  <a16:creationId xmlns:a16="http://schemas.microsoft.com/office/drawing/2014/main" id="{AC16599F-26CE-8B5D-D898-4D04A669E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" y="3036"/>
              <a:ext cx="6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التحقق</a:t>
              </a:r>
              <a:endParaRPr lang="en-US" altLang="en-US" sz="2400" b="1"/>
            </a:p>
          </p:txBody>
        </p:sp>
      </p:grpSp>
      <p:sp>
        <p:nvSpPr>
          <p:cNvPr id="51" name="Text Box 142">
            <a:extLst>
              <a:ext uri="{FF2B5EF4-FFF2-40B4-BE49-F238E27FC236}">
                <a16:creationId xmlns:a16="http://schemas.microsoft.com/office/drawing/2014/main" id="{B9DCB9A1-E1E5-8A04-99F0-58690C30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757" y="5978536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  <p:grpSp>
        <p:nvGrpSpPr>
          <p:cNvPr id="52" name="Group 232">
            <a:extLst>
              <a:ext uri="{FF2B5EF4-FFF2-40B4-BE49-F238E27FC236}">
                <a16:creationId xmlns:a16="http://schemas.microsoft.com/office/drawing/2014/main" id="{5F4214D7-037F-0FA6-27D4-0963360B759C}"/>
              </a:ext>
            </a:extLst>
          </p:cNvPr>
          <p:cNvGrpSpPr>
            <a:grpSpLocks/>
          </p:cNvGrpSpPr>
          <p:nvPr/>
        </p:nvGrpSpPr>
        <p:grpSpPr bwMode="auto">
          <a:xfrm>
            <a:off x="5171719" y="1127136"/>
            <a:ext cx="2449513" cy="758825"/>
            <a:chOff x="2108" y="842"/>
            <a:chExt cx="1543" cy="478"/>
          </a:xfrm>
        </p:grpSpPr>
        <p:sp>
          <p:nvSpPr>
            <p:cNvPr id="53" name="AutoShape 163">
              <a:extLst>
                <a:ext uri="{FF2B5EF4-FFF2-40B4-BE49-F238E27FC236}">
                  <a16:creationId xmlns:a16="http://schemas.microsoft.com/office/drawing/2014/main" id="{25FF3D0D-0579-038F-F427-6A0953F7A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915"/>
              <a:ext cx="1543" cy="317"/>
            </a:xfrm>
            <a:custGeom>
              <a:avLst/>
              <a:gdLst>
                <a:gd name="G0" fmla="+- 1932 0 0"/>
                <a:gd name="G1" fmla="+- 21600 0 1932"/>
                <a:gd name="G2" fmla="*/ 1932 1 2"/>
                <a:gd name="G3" fmla="+- 21600 0 G2"/>
                <a:gd name="G4" fmla="+/ 1932 21600 2"/>
                <a:gd name="G5" fmla="+/ G1 0 2"/>
                <a:gd name="G6" fmla="*/ 21600 21600 1932"/>
                <a:gd name="G7" fmla="*/ G6 1 2"/>
                <a:gd name="G8" fmla="+- 21600 0 G7"/>
                <a:gd name="G9" fmla="*/ 21600 1 2"/>
                <a:gd name="G10" fmla="+- 1932 0 G9"/>
                <a:gd name="G11" fmla="?: G10 G8 0"/>
                <a:gd name="G12" fmla="?: G10 G7 21600"/>
                <a:gd name="T0" fmla="*/ 20634 w 21600"/>
                <a:gd name="T1" fmla="*/ 10800 h 21600"/>
                <a:gd name="T2" fmla="*/ 10800 w 21600"/>
                <a:gd name="T3" fmla="*/ 21600 h 21600"/>
                <a:gd name="T4" fmla="*/ 966 w 21600"/>
                <a:gd name="T5" fmla="*/ 10800 h 21600"/>
                <a:gd name="T6" fmla="*/ 10800 w 21600"/>
                <a:gd name="T7" fmla="*/ 0 h 21600"/>
                <a:gd name="T8" fmla="*/ 2766 w 21600"/>
                <a:gd name="T9" fmla="*/ 2766 h 21600"/>
                <a:gd name="T10" fmla="*/ 18834 w 21600"/>
                <a:gd name="T11" fmla="*/ 188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32" y="21600"/>
                  </a:lnTo>
                  <a:lnTo>
                    <a:pt x="196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  ن</a:t>
              </a:r>
              <a:r>
                <a:rPr lang="ar-SA" altLang="en-US" sz="2400" b="1" baseline="30000" dirty="0"/>
                <a:t>٢</a:t>
              </a:r>
              <a:r>
                <a:rPr lang="ar-SA" altLang="en-US" sz="2400" b="1" dirty="0"/>
                <a:t> = </a:t>
              </a:r>
              <a:endParaRPr lang="en-US" altLang="en-US" sz="2400" b="1" dirty="0"/>
            </a:p>
          </p:txBody>
        </p:sp>
        <p:grpSp>
          <p:nvGrpSpPr>
            <p:cNvPr id="54" name="Group 164">
              <a:extLst>
                <a:ext uri="{FF2B5EF4-FFF2-40B4-BE49-F238E27FC236}">
                  <a16:creationId xmlns:a16="http://schemas.microsoft.com/office/drawing/2014/main" id="{E525D09B-BA27-905D-8C07-0B94746A4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4" y="842"/>
              <a:ext cx="446" cy="478"/>
              <a:chOff x="3742" y="2341"/>
              <a:chExt cx="363" cy="478"/>
            </a:xfrm>
          </p:grpSpPr>
          <p:sp>
            <p:nvSpPr>
              <p:cNvPr id="55" name="Text Box 165">
                <a:extLst>
                  <a:ext uri="{FF2B5EF4-FFF2-40B4-BE49-F238E27FC236}">
                    <a16:creationId xmlns:a16="http://schemas.microsoft.com/office/drawing/2014/main" id="{C2532B36-C447-7DB7-4D79-8454AD333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56" name="Text Box 166">
                <a:extLst>
                  <a:ext uri="{FF2B5EF4-FFF2-40B4-BE49-F238E27FC236}">
                    <a16:creationId xmlns:a16="http://schemas.microsoft.com/office/drawing/2014/main" id="{D6A06709-DE16-CC4D-E01C-1B85A9862D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57" name="Line 167">
                <a:extLst>
                  <a:ext uri="{FF2B5EF4-FFF2-40B4-BE49-F238E27FC236}">
                    <a16:creationId xmlns:a16="http://schemas.microsoft.com/office/drawing/2014/main" id="{127F43B5-A821-27BB-CC8D-971D03592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8" name="Group 168">
            <a:extLst>
              <a:ext uri="{FF2B5EF4-FFF2-40B4-BE49-F238E27FC236}">
                <a16:creationId xmlns:a16="http://schemas.microsoft.com/office/drawing/2014/main" id="{F5861F24-FB9D-25C0-A8F3-3987E705529B}"/>
              </a:ext>
            </a:extLst>
          </p:cNvPr>
          <p:cNvGrpSpPr>
            <a:grpSpLocks/>
          </p:cNvGrpSpPr>
          <p:nvPr/>
        </p:nvGrpSpPr>
        <p:grpSpPr bwMode="auto">
          <a:xfrm>
            <a:off x="5208232" y="2762261"/>
            <a:ext cx="2130425" cy="758825"/>
            <a:chOff x="204" y="1872"/>
            <a:chExt cx="1342" cy="478"/>
          </a:xfrm>
        </p:grpSpPr>
        <p:sp>
          <p:nvSpPr>
            <p:cNvPr id="59" name="Text Box 169">
              <a:extLst>
                <a:ext uri="{FF2B5EF4-FFF2-40B4-BE49-F238E27FC236}">
                  <a16:creationId xmlns:a16="http://schemas.microsoft.com/office/drawing/2014/main" id="{B05C5830-3DB7-7820-7F99-20A1FC310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" y="1962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ن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60" name="Group 170">
              <a:extLst>
                <a:ext uri="{FF2B5EF4-FFF2-40B4-BE49-F238E27FC236}">
                  <a16:creationId xmlns:a16="http://schemas.microsoft.com/office/drawing/2014/main" id="{5F1CDC5B-89C0-FF1E-4FF2-C79D5295A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872"/>
              <a:ext cx="734" cy="478"/>
              <a:chOff x="2200" y="3019"/>
              <a:chExt cx="598" cy="478"/>
            </a:xfrm>
          </p:grpSpPr>
          <p:grpSp>
            <p:nvGrpSpPr>
              <p:cNvPr id="61" name="Group 171">
                <a:extLst>
                  <a:ext uri="{FF2B5EF4-FFF2-40B4-BE49-F238E27FC236}">
                    <a16:creationId xmlns:a16="http://schemas.microsoft.com/office/drawing/2014/main" id="{87002148-E166-F1D0-1FA1-508E537F82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67" name="Text Box 172">
                  <a:extLst>
                    <a:ext uri="{FF2B5EF4-FFF2-40B4-BE49-F238E27FC236}">
                      <a16:creationId xmlns:a16="http://schemas.microsoft.com/office/drawing/2014/main" id="{9225D808-EF2F-FC5E-ACCF-F3B96E2383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8" name="Text Box 173">
                  <a:extLst>
                    <a:ext uri="{FF2B5EF4-FFF2-40B4-BE49-F238E27FC236}">
                      <a16:creationId xmlns:a16="http://schemas.microsoft.com/office/drawing/2014/main" id="{666D8FCA-5254-AD79-5E4B-C62BBC9290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9" name="Line 174">
                  <a:extLst>
                    <a:ext uri="{FF2B5EF4-FFF2-40B4-BE49-F238E27FC236}">
                      <a16:creationId xmlns:a16="http://schemas.microsoft.com/office/drawing/2014/main" id="{4AB2209C-F533-78AB-00BE-E897F2640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175">
                <a:extLst>
                  <a:ext uri="{FF2B5EF4-FFF2-40B4-BE49-F238E27FC236}">
                    <a16:creationId xmlns:a16="http://schemas.microsoft.com/office/drawing/2014/main" id="{363FB695-01A1-DB59-F966-B8BC3EBAD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64" name="Line 176">
                  <a:extLst>
                    <a:ext uri="{FF2B5EF4-FFF2-40B4-BE49-F238E27FC236}">
                      <a16:creationId xmlns:a16="http://schemas.microsoft.com/office/drawing/2014/main" id="{272F848A-8B73-983E-53D8-1400DDF053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77">
                  <a:extLst>
                    <a:ext uri="{FF2B5EF4-FFF2-40B4-BE49-F238E27FC236}">
                      <a16:creationId xmlns:a16="http://schemas.microsoft.com/office/drawing/2014/main" id="{024C6B9B-F6C3-F93D-1F9C-1AC306AAAB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78">
                  <a:extLst>
                    <a:ext uri="{FF2B5EF4-FFF2-40B4-BE49-F238E27FC236}">
                      <a16:creationId xmlns:a16="http://schemas.microsoft.com/office/drawing/2014/main" id="{C5FE1214-4EF2-41D6-5AB4-66ABE6AA27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Text Box 179">
                <a:extLst>
                  <a:ext uri="{FF2B5EF4-FFF2-40B4-BE49-F238E27FC236}">
                    <a16:creationId xmlns:a16="http://schemas.microsoft.com/office/drawing/2014/main" id="{0D2DA78F-D4DA-B279-F957-B241B1F96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70" name="Group 180">
            <a:extLst>
              <a:ext uri="{FF2B5EF4-FFF2-40B4-BE49-F238E27FC236}">
                <a16:creationId xmlns:a16="http://schemas.microsoft.com/office/drawing/2014/main" id="{624305A0-4BF6-8B73-06A3-DECC6EB4FB86}"/>
              </a:ext>
            </a:extLst>
          </p:cNvPr>
          <p:cNvGrpSpPr>
            <a:grpSpLocks/>
          </p:cNvGrpSpPr>
          <p:nvPr/>
        </p:nvGrpSpPr>
        <p:grpSpPr bwMode="auto">
          <a:xfrm>
            <a:off x="5763857" y="2122499"/>
            <a:ext cx="1584325" cy="758825"/>
            <a:chOff x="703" y="1517"/>
            <a:chExt cx="998" cy="478"/>
          </a:xfrm>
        </p:grpSpPr>
        <p:sp>
          <p:nvSpPr>
            <p:cNvPr id="71" name="Text Box 181">
              <a:extLst>
                <a:ext uri="{FF2B5EF4-FFF2-40B4-BE49-F238E27FC236}">
                  <a16:creationId xmlns:a16="http://schemas.microsoft.com/office/drawing/2014/main" id="{221E376A-8BB5-01A6-F26C-54A9E57F6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1604"/>
              <a:ext cx="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ن</a:t>
              </a:r>
              <a:r>
                <a:rPr lang="ar-SA" altLang="en-US" sz="2400" b="1" baseline="30000" dirty="0"/>
                <a:t>٢</a:t>
              </a:r>
              <a:r>
                <a:rPr lang="ar-SA" altLang="en-US" sz="2400" b="1" dirty="0"/>
                <a:t> =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grpSp>
          <p:nvGrpSpPr>
            <p:cNvPr id="72" name="Group 182">
              <a:extLst>
                <a:ext uri="{FF2B5EF4-FFF2-40B4-BE49-F238E27FC236}">
                  <a16:creationId xmlns:a16="http://schemas.microsoft.com/office/drawing/2014/main" id="{23A47079-E3FC-9D68-4D8E-DA0185BDC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517"/>
              <a:ext cx="446" cy="478"/>
              <a:chOff x="3742" y="2341"/>
              <a:chExt cx="363" cy="478"/>
            </a:xfrm>
          </p:grpSpPr>
          <p:sp>
            <p:nvSpPr>
              <p:cNvPr id="73" name="Text Box 183">
                <a:extLst>
                  <a:ext uri="{FF2B5EF4-FFF2-40B4-BE49-F238E27FC236}">
                    <a16:creationId xmlns:a16="http://schemas.microsoft.com/office/drawing/2014/main" id="{B0A21C21-C41D-79F8-8247-7FAED08810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4" name="Text Box 184">
                <a:extLst>
                  <a:ext uri="{FF2B5EF4-FFF2-40B4-BE49-F238E27FC236}">
                    <a16:creationId xmlns:a16="http://schemas.microsoft.com/office/drawing/2014/main" id="{7C5FA493-56BC-EDF0-ED03-B140BE973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5" name="Line 185">
                <a:extLst>
                  <a:ext uri="{FF2B5EF4-FFF2-40B4-BE49-F238E27FC236}">
                    <a16:creationId xmlns:a16="http://schemas.microsoft.com/office/drawing/2014/main" id="{42B601F8-FF05-4B62-4956-A17FB4E84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" name="Group 186">
            <a:extLst>
              <a:ext uri="{FF2B5EF4-FFF2-40B4-BE49-F238E27FC236}">
                <a16:creationId xmlns:a16="http://schemas.microsoft.com/office/drawing/2014/main" id="{3FCE808C-705B-4FF4-B6D1-94E4F8173544}"/>
              </a:ext>
            </a:extLst>
          </p:cNvPr>
          <p:cNvGrpSpPr>
            <a:grpSpLocks/>
          </p:cNvGrpSpPr>
          <p:nvPr/>
        </p:nvGrpSpPr>
        <p:grpSpPr bwMode="auto">
          <a:xfrm>
            <a:off x="5746394" y="3282961"/>
            <a:ext cx="1601788" cy="758825"/>
            <a:chOff x="543" y="2168"/>
            <a:chExt cx="1009" cy="478"/>
          </a:xfrm>
        </p:grpSpPr>
        <p:sp>
          <p:nvSpPr>
            <p:cNvPr id="77" name="Text Box 187">
              <a:extLst>
                <a:ext uri="{FF2B5EF4-FFF2-40B4-BE49-F238E27FC236}">
                  <a16:creationId xmlns:a16="http://schemas.microsoft.com/office/drawing/2014/main" id="{8A9D60F4-FAD3-D889-3700-EF07E8527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251"/>
              <a:ext cx="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ن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78" name="Group 188">
              <a:extLst>
                <a:ext uri="{FF2B5EF4-FFF2-40B4-BE49-F238E27FC236}">
                  <a16:creationId xmlns:a16="http://schemas.microsoft.com/office/drawing/2014/main" id="{4BC269FE-9F45-57A6-65FF-848429EE3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168"/>
              <a:ext cx="446" cy="478"/>
              <a:chOff x="3742" y="2341"/>
              <a:chExt cx="363" cy="478"/>
            </a:xfrm>
          </p:grpSpPr>
          <p:sp>
            <p:nvSpPr>
              <p:cNvPr id="79" name="Text Box 189">
                <a:extLst>
                  <a:ext uri="{FF2B5EF4-FFF2-40B4-BE49-F238E27FC236}">
                    <a16:creationId xmlns:a16="http://schemas.microsoft.com/office/drawing/2014/main" id="{0544BFDC-4AC7-EE83-478F-DFFB8E4AB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80" name="Text Box 190">
                <a:extLst>
                  <a:ext uri="{FF2B5EF4-FFF2-40B4-BE49-F238E27FC236}">
                    <a16:creationId xmlns:a16="http://schemas.microsoft.com/office/drawing/2014/main" id="{9A9A6F92-E99F-502A-BD01-86B9990DD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81" name="Line 191">
                <a:extLst>
                  <a:ext uri="{FF2B5EF4-FFF2-40B4-BE49-F238E27FC236}">
                    <a16:creationId xmlns:a16="http://schemas.microsoft.com/office/drawing/2014/main" id="{59DE57FA-9EFC-2BED-1446-121B8EEEF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" name="Group 192">
            <a:extLst>
              <a:ext uri="{FF2B5EF4-FFF2-40B4-BE49-F238E27FC236}">
                <a16:creationId xmlns:a16="http://schemas.microsoft.com/office/drawing/2014/main" id="{C5570A18-8DE6-35D6-2538-CE6A61E9565F}"/>
              </a:ext>
            </a:extLst>
          </p:cNvPr>
          <p:cNvGrpSpPr>
            <a:grpSpLocks/>
          </p:cNvGrpSpPr>
          <p:nvPr/>
        </p:nvGrpSpPr>
        <p:grpSpPr bwMode="auto">
          <a:xfrm>
            <a:off x="4884382" y="3795724"/>
            <a:ext cx="2990850" cy="758825"/>
            <a:chOff x="0" y="2523"/>
            <a:chExt cx="1884" cy="478"/>
          </a:xfrm>
        </p:grpSpPr>
        <p:sp>
          <p:nvSpPr>
            <p:cNvPr id="83" name="Text Box 193">
              <a:extLst>
                <a:ext uri="{FF2B5EF4-FFF2-40B4-BE49-F238E27FC236}">
                  <a16:creationId xmlns:a16="http://schemas.microsoft.com/office/drawing/2014/main" id="{F2516DFA-C0EE-C947-D130-A819E8936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" y="2630"/>
              <a:ext cx="18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/>
                <a:t>للمعادلة حلان هما :        ، </a:t>
              </a:r>
              <a:endParaRPr lang="en-US" altLang="en-US" sz="2000" b="1">
                <a:solidFill>
                  <a:srgbClr val="0033CC"/>
                </a:solidFill>
              </a:endParaRPr>
            </a:p>
          </p:txBody>
        </p:sp>
        <p:grpSp>
          <p:nvGrpSpPr>
            <p:cNvPr id="84" name="Group 194">
              <a:extLst>
                <a:ext uri="{FF2B5EF4-FFF2-40B4-BE49-F238E27FC236}">
                  <a16:creationId xmlns:a16="http://schemas.microsoft.com/office/drawing/2014/main" id="{1297916B-7311-BB77-B1F4-4983185C7A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2523"/>
              <a:ext cx="446" cy="478"/>
              <a:chOff x="3742" y="2341"/>
              <a:chExt cx="363" cy="478"/>
            </a:xfrm>
          </p:grpSpPr>
          <p:sp>
            <p:nvSpPr>
              <p:cNvPr id="89" name="Text Box 195">
                <a:extLst>
                  <a:ext uri="{FF2B5EF4-FFF2-40B4-BE49-F238E27FC236}">
                    <a16:creationId xmlns:a16="http://schemas.microsoft.com/office/drawing/2014/main" id="{EA834CF2-D557-DBD9-11D0-A2D72D795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90" name="Text Box 196">
                <a:extLst>
                  <a:ext uri="{FF2B5EF4-FFF2-40B4-BE49-F238E27FC236}">
                    <a16:creationId xmlns:a16="http://schemas.microsoft.com/office/drawing/2014/main" id="{4A63B670-F51A-AA65-DAE1-3368E40007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91" name="Line 197">
                <a:extLst>
                  <a:ext uri="{FF2B5EF4-FFF2-40B4-BE49-F238E27FC236}">
                    <a16:creationId xmlns:a16="http://schemas.microsoft.com/office/drawing/2014/main" id="{EBE670DC-D654-4AFB-E7B3-E0987E68C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198">
              <a:extLst>
                <a:ext uri="{FF2B5EF4-FFF2-40B4-BE49-F238E27FC236}">
                  <a16:creationId xmlns:a16="http://schemas.microsoft.com/office/drawing/2014/main" id="{98F598AC-18A7-620A-0D39-5603683BC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23"/>
              <a:ext cx="446" cy="478"/>
              <a:chOff x="3742" y="2341"/>
              <a:chExt cx="363" cy="478"/>
            </a:xfrm>
          </p:grpSpPr>
          <p:sp>
            <p:nvSpPr>
              <p:cNvPr id="86" name="Text Box 199">
                <a:extLst>
                  <a:ext uri="{FF2B5EF4-FFF2-40B4-BE49-F238E27FC236}">
                    <a16:creationId xmlns:a16="http://schemas.microsoft.com/office/drawing/2014/main" id="{F87B043B-6A33-8C66-2A82-0A2C131DE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- 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87" name="Text Box 200">
                <a:extLst>
                  <a:ext uri="{FF2B5EF4-FFF2-40B4-BE49-F238E27FC236}">
                    <a16:creationId xmlns:a16="http://schemas.microsoft.com/office/drawing/2014/main" id="{AF02EE42-3F34-BD2B-500A-AB95621CF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88" name="Line 201">
                <a:extLst>
                  <a:ext uri="{FF2B5EF4-FFF2-40B4-BE49-F238E27FC236}">
                    <a16:creationId xmlns:a16="http://schemas.microsoft.com/office/drawing/2014/main" id="{DE488B14-CB42-9CC9-F010-DDE17283D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" name="Group 202">
            <a:extLst>
              <a:ext uri="{FF2B5EF4-FFF2-40B4-BE49-F238E27FC236}">
                <a16:creationId xmlns:a16="http://schemas.microsoft.com/office/drawing/2014/main" id="{39406A1C-AE55-F693-478A-D81F4AFC4364}"/>
              </a:ext>
            </a:extLst>
          </p:cNvPr>
          <p:cNvGrpSpPr>
            <a:grpSpLocks/>
          </p:cNvGrpSpPr>
          <p:nvPr/>
        </p:nvGrpSpPr>
        <p:grpSpPr bwMode="auto">
          <a:xfrm>
            <a:off x="5281257" y="4875224"/>
            <a:ext cx="2246312" cy="758825"/>
            <a:chOff x="369" y="3203"/>
            <a:chExt cx="1415" cy="478"/>
          </a:xfrm>
        </p:grpSpPr>
        <p:grpSp>
          <p:nvGrpSpPr>
            <p:cNvPr id="93" name="Group 203">
              <a:extLst>
                <a:ext uri="{FF2B5EF4-FFF2-40B4-BE49-F238E27FC236}">
                  <a16:creationId xmlns:a16="http://schemas.microsoft.com/office/drawing/2014/main" id="{FA075683-AC8E-F7D2-4677-A4BBFADD9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3203"/>
              <a:ext cx="446" cy="478"/>
              <a:chOff x="3742" y="2341"/>
              <a:chExt cx="363" cy="478"/>
            </a:xfrm>
          </p:grpSpPr>
          <p:sp>
            <p:nvSpPr>
              <p:cNvPr id="104" name="Text Box 204">
                <a:extLst>
                  <a:ext uri="{FF2B5EF4-FFF2-40B4-BE49-F238E27FC236}">
                    <a16:creationId xmlns:a16="http://schemas.microsoft.com/office/drawing/2014/main" id="{B9045980-AD01-965E-68A9-423F67E94F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5" name="Text Box 205">
                <a:extLst>
                  <a:ext uri="{FF2B5EF4-FFF2-40B4-BE49-F238E27FC236}">
                    <a16:creationId xmlns:a16="http://schemas.microsoft.com/office/drawing/2014/main" id="{026552CC-4657-CCF0-9697-A283A7309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6" name="Line 206">
                <a:extLst>
                  <a:ext uri="{FF2B5EF4-FFF2-40B4-BE49-F238E27FC236}">
                    <a16:creationId xmlns:a16="http://schemas.microsoft.com/office/drawing/2014/main" id="{8C6D650F-01B9-691F-0F9B-14B79FEE8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Text Box 207">
              <a:extLst>
                <a:ext uri="{FF2B5EF4-FFF2-40B4-BE49-F238E27FC236}">
                  <a16:creationId xmlns:a16="http://schemas.microsoft.com/office/drawing/2014/main" id="{C1B51F43-154A-064A-8488-E06E299C4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" y="3294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95" name="Group 208">
              <a:extLst>
                <a:ext uri="{FF2B5EF4-FFF2-40B4-BE49-F238E27FC236}">
                  <a16:creationId xmlns:a16="http://schemas.microsoft.com/office/drawing/2014/main" id="{73037F02-70DE-BF02-FA5F-B1F07F8E7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" y="3203"/>
              <a:ext cx="446" cy="478"/>
              <a:chOff x="3742" y="2341"/>
              <a:chExt cx="363" cy="478"/>
            </a:xfrm>
          </p:grpSpPr>
          <p:sp>
            <p:nvSpPr>
              <p:cNvPr id="101" name="Text Box 209">
                <a:extLst>
                  <a:ext uri="{FF2B5EF4-FFF2-40B4-BE49-F238E27FC236}">
                    <a16:creationId xmlns:a16="http://schemas.microsoft.com/office/drawing/2014/main" id="{FECF5DF3-9956-8662-7F0D-E3BC8A920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2" name="Text Box 210">
                <a:extLst>
                  <a:ext uri="{FF2B5EF4-FFF2-40B4-BE49-F238E27FC236}">
                    <a16:creationId xmlns:a16="http://schemas.microsoft.com/office/drawing/2014/main" id="{7685A09C-3C9D-AD38-7F83-49DF88815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3" name="Line 211">
                <a:extLst>
                  <a:ext uri="{FF2B5EF4-FFF2-40B4-BE49-F238E27FC236}">
                    <a16:creationId xmlns:a16="http://schemas.microsoft.com/office/drawing/2014/main" id="{23089A22-4F81-F164-67DC-99A969533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6" name="Text Box 212">
              <a:extLst>
                <a:ext uri="{FF2B5EF4-FFF2-40B4-BE49-F238E27FC236}">
                  <a16:creationId xmlns:a16="http://schemas.microsoft.com/office/drawing/2014/main" id="{806BBB43-D7D4-06F9-FA5D-C704AC375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294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97" name="Group 213">
              <a:extLst>
                <a:ext uri="{FF2B5EF4-FFF2-40B4-BE49-F238E27FC236}">
                  <a16:creationId xmlns:a16="http://schemas.microsoft.com/office/drawing/2014/main" id="{418B4E62-3F43-AA26-5309-083F2DE1C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" y="3203"/>
              <a:ext cx="446" cy="478"/>
              <a:chOff x="3742" y="2341"/>
              <a:chExt cx="363" cy="478"/>
            </a:xfrm>
          </p:grpSpPr>
          <p:sp>
            <p:nvSpPr>
              <p:cNvPr id="98" name="Text Box 214">
                <a:extLst>
                  <a:ext uri="{FF2B5EF4-FFF2-40B4-BE49-F238E27FC236}">
                    <a16:creationId xmlns:a16="http://schemas.microsoft.com/office/drawing/2014/main" id="{40D9FE59-9CC6-2E58-4825-EA26EE887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99" name="Text Box 215">
                <a:extLst>
                  <a:ext uri="{FF2B5EF4-FFF2-40B4-BE49-F238E27FC236}">
                    <a16:creationId xmlns:a16="http://schemas.microsoft.com/office/drawing/2014/main" id="{89705480-8057-4BA1-9345-8A852896B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0" name="Line 216">
                <a:extLst>
                  <a:ext uri="{FF2B5EF4-FFF2-40B4-BE49-F238E27FC236}">
                    <a16:creationId xmlns:a16="http://schemas.microsoft.com/office/drawing/2014/main" id="{A405BE6D-C1F6-9ACC-3F57-5C8816F42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7" name="Group 217">
            <a:extLst>
              <a:ext uri="{FF2B5EF4-FFF2-40B4-BE49-F238E27FC236}">
                <a16:creationId xmlns:a16="http://schemas.microsoft.com/office/drawing/2014/main" id="{FFF515C0-0BD4-1871-DC48-F744727CEAC4}"/>
              </a:ext>
            </a:extLst>
          </p:cNvPr>
          <p:cNvGrpSpPr>
            <a:grpSpLocks/>
          </p:cNvGrpSpPr>
          <p:nvPr/>
        </p:nvGrpSpPr>
        <p:grpSpPr bwMode="auto">
          <a:xfrm>
            <a:off x="5281257" y="5413386"/>
            <a:ext cx="2246312" cy="758825"/>
            <a:chOff x="369" y="3542"/>
            <a:chExt cx="1415" cy="478"/>
          </a:xfrm>
        </p:grpSpPr>
        <p:grpSp>
          <p:nvGrpSpPr>
            <p:cNvPr id="108" name="Group 218">
              <a:extLst>
                <a:ext uri="{FF2B5EF4-FFF2-40B4-BE49-F238E27FC236}">
                  <a16:creationId xmlns:a16="http://schemas.microsoft.com/office/drawing/2014/main" id="{E043F6B2-B02F-827B-1E95-29092A6F5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3542"/>
              <a:ext cx="446" cy="478"/>
              <a:chOff x="3742" y="2341"/>
              <a:chExt cx="363" cy="478"/>
            </a:xfrm>
          </p:grpSpPr>
          <p:sp>
            <p:nvSpPr>
              <p:cNvPr id="119" name="Text Box 219">
                <a:extLst>
                  <a:ext uri="{FF2B5EF4-FFF2-40B4-BE49-F238E27FC236}">
                    <a16:creationId xmlns:a16="http://schemas.microsoft.com/office/drawing/2014/main" id="{8CC363E2-C1EC-7A4E-8A12-1AF5FFB2E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- 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20" name="Text Box 220">
                <a:extLst>
                  <a:ext uri="{FF2B5EF4-FFF2-40B4-BE49-F238E27FC236}">
                    <a16:creationId xmlns:a16="http://schemas.microsoft.com/office/drawing/2014/main" id="{5BE6FD08-5DF2-76E5-09A2-0AC24570FB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21" name="Line 221">
                <a:extLst>
                  <a:ext uri="{FF2B5EF4-FFF2-40B4-BE49-F238E27FC236}">
                    <a16:creationId xmlns:a16="http://schemas.microsoft.com/office/drawing/2014/main" id="{7C263DB7-F7C7-45E6-B607-6ADDA264D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" name="Text Box 222">
              <a:extLst>
                <a:ext uri="{FF2B5EF4-FFF2-40B4-BE49-F238E27FC236}">
                  <a16:creationId xmlns:a16="http://schemas.microsoft.com/office/drawing/2014/main" id="{377E73F5-9499-1202-522C-9485E0341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" y="3633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10" name="Group 223">
              <a:extLst>
                <a:ext uri="{FF2B5EF4-FFF2-40B4-BE49-F238E27FC236}">
                  <a16:creationId xmlns:a16="http://schemas.microsoft.com/office/drawing/2014/main" id="{4FCBB67E-0442-15B1-F958-8250257C64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" y="3542"/>
              <a:ext cx="446" cy="478"/>
              <a:chOff x="3742" y="2341"/>
              <a:chExt cx="363" cy="478"/>
            </a:xfrm>
          </p:grpSpPr>
          <p:sp>
            <p:nvSpPr>
              <p:cNvPr id="116" name="Text Box 224">
                <a:extLst>
                  <a:ext uri="{FF2B5EF4-FFF2-40B4-BE49-F238E27FC236}">
                    <a16:creationId xmlns:a16="http://schemas.microsoft.com/office/drawing/2014/main" id="{8FFA2AC2-59A0-285C-50D5-CFAC8BB180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- 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7" name="Text Box 225">
                <a:extLst>
                  <a:ext uri="{FF2B5EF4-FFF2-40B4-BE49-F238E27FC236}">
                    <a16:creationId xmlns:a16="http://schemas.microsoft.com/office/drawing/2014/main" id="{B44BF7BC-DE36-2749-BC24-2077260B5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8" name="Line 226">
                <a:extLst>
                  <a:ext uri="{FF2B5EF4-FFF2-40B4-BE49-F238E27FC236}">
                    <a16:creationId xmlns:a16="http://schemas.microsoft.com/office/drawing/2014/main" id="{DCE012F1-1449-1988-BC0F-E8E62564F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" name="Text Box 227">
              <a:extLst>
                <a:ext uri="{FF2B5EF4-FFF2-40B4-BE49-F238E27FC236}">
                  <a16:creationId xmlns:a16="http://schemas.microsoft.com/office/drawing/2014/main" id="{77993131-7CE7-BC75-9FB1-32F111503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633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12" name="Group 228">
              <a:extLst>
                <a:ext uri="{FF2B5EF4-FFF2-40B4-BE49-F238E27FC236}">
                  <a16:creationId xmlns:a16="http://schemas.microsoft.com/office/drawing/2014/main" id="{E80B8F2D-73FE-5D2A-A7A7-62372A36D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" y="3542"/>
              <a:ext cx="446" cy="478"/>
              <a:chOff x="3742" y="2341"/>
              <a:chExt cx="363" cy="478"/>
            </a:xfrm>
          </p:grpSpPr>
          <p:sp>
            <p:nvSpPr>
              <p:cNvPr id="113" name="Text Box 229">
                <a:extLst>
                  <a:ext uri="{FF2B5EF4-FFF2-40B4-BE49-F238E27FC236}">
                    <a16:creationId xmlns:a16="http://schemas.microsoft.com/office/drawing/2014/main" id="{3697EB5C-6EBD-FCC8-135D-2CB5EB1F3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4" name="Text Box 230">
                <a:extLst>
                  <a:ext uri="{FF2B5EF4-FFF2-40B4-BE49-F238E27FC236}">
                    <a16:creationId xmlns:a16="http://schemas.microsoft.com/office/drawing/2014/main" id="{3E9B1FFE-2113-9B1D-7354-0731E0BF05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5" name="Line 231">
                <a:extLst>
                  <a:ext uri="{FF2B5EF4-FFF2-40B4-BE49-F238E27FC236}">
                    <a16:creationId xmlns:a16="http://schemas.microsoft.com/office/drawing/2014/main" id="{D3080600-1786-D528-C8D1-13C3D7984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2" name="Text Box 233">
            <a:extLst>
              <a:ext uri="{FF2B5EF4-FFF2-40B4-BE49-F238E27FC236}">
                <a16:creationId xmlns:a16="http://schemas.microsoft.com/office/drawing/2014/main" id="{F48D3CE5-6E99-1974-1436-743A886C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157" y="2355861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٦.٢٥ = ر</a:t>
            </a:r>
            <a:r>
              <a:rPr lang="ar-SA" altLang="en-US" sz="2400" b="1" baseline="30000" dirty="0"/>
              <a:t>٢</a:t>
            </a:r>
            <a:endParaRPr lang="en-US" altLang="en-US" sz="2400" b="1" baseline="30000" dirty="0">
              <a:solidFill>
                <a:srgbClr val="0033CC"/>
              </a:solidFill>
            </a:endParaRPr>
          </a:p>
        </p:txBody>
      </p:sp>
      <p:grpSp>
        <p:nvGrpSpPr>
          <p:cNvPr id="123" name="Group 234">
            <a:extLst>
              <a:ext uri="{FF2B5EF4-FFF2-40B4-BE49-F238E27FC236}">
                <a16:creationId xmlns:a16="http://schemas.microsoft.com/office/drawing/2014/main" id="{5134E662-D5EC-D027-9B38-9FD9FAF88F56}"/>
              </a:ext>
            </a:extLst>
          </p:cNvPr>
          <p:cNvGrpSpPr>
            <a:grpSpLocks/>
          </p:cNvGrpSpPr>
          <p:nvPr/>
        </p:nvGrpSpPr>
        <p:grpSpPr bwMode="auto">
          <a:xfrm>
            <a:off x="2441219" y="2752736"/>
            <a:ext cx="2028825" cy="758825"/>
            <a:chOff x="2288" y="1866"/>
            <a:chExt cx="1278" cy="478"/>
          </a:xfrm>
        </p:grpSpPr>
        <p:sp>
          <p:nvSpPr>
            <p:cNvPr id="124" name="Text Box 235">
              <a:extLst>
                <a:ext uri="{FF2B5EF4-FFF2-40B4-BE49-F238E27FC236}">
                  <a16:creationId xmlns:a16="http://schemas.microsoft.com/office/drawing/2014/main" id="{A70C1C40-CBFB-5F12-85DA-B91A51B56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3" y="1963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ر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125" name="Group 236">
              <a:extLst>
                <a:ext uri="{FF2B5EF4-FFF2-40B4-BE49-F238E27FC236}">
                  <a16:creationId xmlns:a16="http://schemas.microsoft.com/office/drawing/2014/main" id="{8041B3ED-6354-5BBF-FE2A-787846B44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8" y="1866"/>
              <a:ext cx="734" cy="478"/>
              <a:chOff x="2200" y="3019"/>
              <a:chExt cx="598" cy="478"/>
            </a:xfrm>
          </p:grpSpPr>
          <p:grpSp>
            <p:nvGrpSpPr>
              <p:cNvPr id="126" name="Group 237">
                <a:extLst>
                  <a:ext uri="{FF2B5EF4-FFF2-40B4-BE49-F238E27FC236}">
                    <a16:creationId xmlns:a16="http://schemas.microsoft.com/office/drawing/2014/main" id="{F351A445-2383-2331-681C-056105CBF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132" name="Text Box 238">
                  <a:extLst>
                    <a:ext uri="{FF2B5EF4-FFF2-40B4-BE49-F238E27FC236}">
                      <a16:creationId xmlns:a16="http://schemas.microsoft.com/office/drawing/2014/main" id="{A5384737-BFE0-D7C9-10D3-BFA7056B95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٦٢٥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33" name="Text Box 239">
                  <a:extLst>
                    <a:ext uri="{FF2B5EF4-FFF2-40B4-BE49-F238E27FC236}">
                      <a16:creationId xmlns:a16="http://schemas.microsoft.com/office/drawing/2014/main" id="{4F7B6C43-EB4F-5DF7-C016-96F4D097B9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34" name="Line 240">
                  <a:extLst>
                    <a:ext uri="{FF2B5EF4-FFF2-40B4-BE49-F238E27FC236}">
                      <a16:creationId xmlns:a16="http://schemas.microsoft.com/office/drawing/2014/main" id="{A2B3CB9A-2DFE-DF55-4E6B-5E832B176A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241">
                <a:extLst>
                  <a:ext uri="{FF2B5EF4-FFF2-40B4-BE49-F238E27FC236}">
                    <a16:creationId xmlns:a16="http://schemas.microsoft.com/office/drawing/2014/main" id="{AB8F4665-E2F7-656E-1919-52B9972939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129" name="Line 242">
                  <a:extLst>
                    <a:ext uri="{FF2B5EF4-FFF2-40B4-BE49-F238E27FC236}">
                      <a16:creationId xmlns:a16="http://schemas.microsoft.com/office/drawing/2014/main" id="{CEE88753-FB4A-F3A6-376C-AFE7C4BE4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243">
                  <a:extLst>
                    <a:ext uri="{FF2B5EF4-FFF2-40B4-BE49-F238E27FC236}">
                      <a16:creationId xmlns:a16="http://schemas.microsoft.com/office/drawing/2014/main" id="{9C081693-8C57-8299-9EE5-120591969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244">
                  <a:extLst>
                    <a:ext uri="{FF2B5EF4-FFF2-40B4-BE49-F238E27FC236}">
                      <a16:creationId xmlns:a16="http://schemas.microsoft.com/office/drawing/2014/main" id="{86C02936-1738-68B0-9158-26F0A85324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8" name="Text Box 245">
                <a:extLst>
                  <a:ext uri="{FF2B5EF4-FFF2-40B4-BE49-F238E27FC236}">
                    <a16:creationId xmlns:a16="http://schemas.microsoft.com/office/drawing/2014/main" id="{390ED84F-7940-961D-4E05-13D7842D8B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135" name="Text Box 246">
            <a:extLst>
              <a:ext uri="{FF2B5EF4-FFF2-40B4-BE49-F238E27FC236}">
                <a16:creationId xmlns:a16="http://schemas.microsoft.com/office/drawing/2014/main" id="{D02742CD-94AB-361A-A9A9-9C151A56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157" y="3511561"/>
            <a:ext cx="1154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٢.٥</a:t>
            </a:r>
            <a:endParaRPr lang="en-US" altLang="en-US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36" name="Group 247">
            <a:extLst>
              <a:ext uri="{FF2B5EF4-FFF2-40B4-BE49-F238E27FC236}">
                <a16:creationId xmlns:a16="http://schemas.microsoft.com/office/drawing/2014/main" id="{558AFC1B-9DEB-7FB1-9776-0A070946ECD0}"/>
              </a:ext>
            </a:extLst>
          </p:cNvPr>
          <p:cNvGrpSpPr>
            <a:grpSpLocks/>
          </p:cNvGrpSpPr>
          <p:nvPr/>
        </p:nvGrpSpPr>
        <p:grpSpPr bwMode="auto">
          <a:xfrm>
            <a:off x="2949219" y="3346461"/>
            <a:ext cx="1512888" cy="758825"/>
            <a:chOff x="2608" y="2168"/>
            <a:chExt cx="953" cy="478"/>
          </a:xfrm>
        </p:grpSpPr>
        <p:sp>
          <p:nvSpPr>
            <p:cNvPr id="137" name="Text Box 248">
              <a:extLst>
                <a:ext uri="{FF2B5EF4-FFF2-40B4-BE49-F238E27FC236}">
                  <a16:creationId xmlns:a16="http://schemas.microsoft.com/office/drawing/2014/main" id="{082327CE-6A17-81A4-0297-E26EC2A43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252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ر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  <a:r>
                <a:rPr lang="ar-SA" altLang="en-US" sz="2400" b="1"/>
                <a:t>        </a:t>
              </a:r>
              <a:endPara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38" name="Group 249">
              <a:extLst>
                <a:ext uri="{FF2B5EF4-FFF2-40B4-BE49-F238E27FC236}">
                  <a16:creationId xmlns:a16="http://schemas.microsoft.com/office/drawing/2014/main" id="{DC45F8A7-06A7-7D34-3C89-0C7DC47045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168"/>
              <a:ext cx="446" cy="478"/>
              <a:chOff x="3742" y="2341"/>
              <a:chExt cx="363" cy="478"/>
            </a:xfrm>
          </p:grpSpPr>
          <p:sp>
            <p:nvSpPr>
              <p:cNvPr id="139" name="Text Box 250">
                <a:extLst>
                  <a:ext uri="{FF2B5EF4-FFF2-40B4-BE49-F238E27FC236}">
                    <a16:creationId xmlns:a16="http://schemas.microsoft.com/office/drawing/2014/main" id="{EAC5F477-6B5E-E0E0-E706-DECCDF0C3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40" name="Text Box 251">
                <a:extLst>
                  <a:ext uri="{FF2B5EF4-FFF2-40B4-BE49-F238E27FC236}">
                    <a16:creationId xmlns:a16="http://schemas.microsoft.com/office/drawing/2014/main" id="{1E7CF0CE-10FE-3BC7-C169-98B866026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41" name="Line 252">
                <a:extLst>
                  <a:ext uri="{FF2B5EF4-FFF2-40B4-BE49-F238E27FC236}">
                    <a16:creationId xmlns:a16="http://schemas.microsoft.com/office/drawing/2014/main" id="{DF6A9160-1348-1D07-2EC0-A9291D5F4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2" name="Text Box 253">
            <a:extLst>
              <a:ext uri="{FF2B5EF4-FFF2-40B4-BE49-F238E27FC236}">
                <a16:creationId xmlns:a16="http://schemas.microsoft.com/office/drawing/2014/main" id="{F1D0C5EA-2163-CE1B-E74E-01DD0EE32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894" y="3967174"/>
            <a:ext cx="2951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للمعادلة حلان هما: ٢.٥ ، ــ ٢.٥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143" name="Text Box 254">
            <a:extLst>
              <a:ext uri="{FF2B5EF4-FFF2-40B4-BE49-F238E27FC236}">
                <a16:creationId xmlns:a16="http://schemas.microsoft.com/office/drawing/2014/main" id="{EE855E7F-6A3E-0A76-138A-F0B0D5F09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557" y="5019686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٢.٥ ×  ٢.٥ = ٦.٢٥</a:t>
            </a:r>
            <a:endParaRPr lang="en-US" altLang="en-US" sz="2400" b="1" dirty="0"/>
          </a:p>
        </p:txBody>
      </p:sp>
      <p:sp>
        <p:nvSpPr>
          <p:cNvPr id="144" name="Text Box 255">
            <a:extLst>
              <a:ext uri="{FF2B5EF4-FFF2-40B4-BE49-F238E27FC236}">
                <a16:creationId xmlns:a16="http://schemas.microsoft.com/office/drawing/2014/main" id="{0867436A-41B8-DEFB-6A7F-05BB1C42D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794" y="5451486"/>
            <a:ext cx="279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ــ ٢.٥ × ــ ٢.٥ = ٦.٢٥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5280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8" grpId="0"/>
      <p:bldP spid="29" grpId="0"/>
      <p:bldP spid="33" grpId="0"/>
      <p:bldP spid="34" grpId="0"/>
      <p:bldP spid="35" grpId="0"/>
      <p:bldP spid="36" grpId="0" animBg="1"/>
      <p:bldP spid="43" grpId="0"/>
      <p:bldP spid="44" grpId="0" animBg="1"/>
      <p:bldP spid="51" grpId="0"/>
      <p:bldP spid="122" grpId="0"/>
      <p:bldP spid="135" grpId="0"/>
      <p:bldP spid="142" grpId="0"/>
      <p:bldP spid="143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٢-١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الجذور التربيعية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D1BF2910-6349-AAB1-9A26-1A22117B0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607230"/>
            <a:ext cx="8713788" cy="936625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تم تبليط أرضية غرفة مربعة الشكل بـ ٧٢ بلاطة بيضاء و ٧٢ بلاطة صفراء .</a:t>
            </a:r>
          </a:p>
          <a:p>
            <a:r>
              <a:rPr lang="ar-SA" altLang="en-US" sz="2400" b="1" dirty="0"/>
              <a:t> ما عدد البلاطات في كل صف ؟</a:t>
            </a:r>
            <a:r>
              <a:rPr lang="en-US" altLang="en-US" sz="2400" b="1" dirty="0"/>
              <a:t> </a:t>
            </a:r>
          </a:p>
        </p:txBody>
      </p:sp>
      <p:graphicFrame>
        <p:nvGraphicFramePr>
          <p:cNvPr id="11" name="Group 471">
            <a:extLst>
              <a:ext uri="{FF2B5EF4-FFF2-40B4-BE49-F238E27FC236}">
                <a16:creationId xmlns:a16="http://schemas.microsoft.com/office/drawing/2014/main" id="{DDC6DC7D-0144-CD5C-095D-633DDF0B0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45872"/>
              </p:ext>
            </p:extLst>
          </p:nvPr>
        </p:nvGraphicFramePr>
        <p:xfrm>
          <a:off x="1847850" y="1759755"/>
          <a:ext cx="3167062" cy="2377440"/>
        </p:xfrm>
        <a:graphic>
          <a:graphicData uri="http://schemas.openxmlformats.org/drawingml/2006/table">
            <a:tbl>
              <a:tblPr rtl="1"/>
              <a:tblGrid>
                <a:gridCol w="263525">
                  <a:extLst>
                    <a:ext uri="{9D8B030D-6E8A-4147-A177-3AD203B41FA5}">
                      <a16:colId xmlns:a16="http://schemas.microsoft.com/office/drawing/2014/main" val="1577768616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305036759"/>
                    </a:ext>
                  </a:extLst>
                </a:gridCol>
                <a:gridCol w="265112">
                  <a:extLst>
                    <a:ext uri="{9D8B030D-6E8A-4147-A177-3AD203B41FA5}">
                      <a16:colId xmlns:a16="http://schemas.microsoft.com/office/drawing/2014/main" val="308397912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701918723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984441478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3382244247"/>
                    </a:ext>
                  </a:extLst>
                </a:gridCol>
                <a:gridCol w="265113">
                  <a:extLst>
                    <a:ext uri="{9D8B030D-6E8A-4147-A177-3AD203B41FA5}">
                      <a16:colId xmlns:a16="http://schemas.microsoft.com/office/drawing/2014/main" val="2436366949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450145602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3736269389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3538236390"/>
                    </a:ext>
                  </a:extLst>
                </a:gridCol>
                <a:gridCol w="265112">
                  <a:extLst>
                    <a:ext uri="{9D8B030D-6E8A-4147-A177-3AD203B41FA5}">
                      <a16:colId xmlns:a16="http://schemas.microsoft.com/office/drawing/2014/main" val="312653713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1278512095"/>
                    </a:ext>
                  </a:extLst>
                </a:gridCol>
              </a:tblGrid>
              <a:tr h="1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620233"/>
                  </a:ext>
                </a:extLst>
              </a:tr>
              <a:tr h="14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632948"/>
                  </a:ext>
                </a:extLst>
              </a:tr>
              <a:tr h="1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485494"/>
                  </a:ext>
                </a:extLst>
              </a:tr>
              <a:tr h="14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660646"/>
                  </a:ext>
                </a:extLst>
              </a:tr>
              <a:tr h="1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45234"/>
                  </a:ext>
                </a:extLst>
              </a:tr>
              <a:tr h="14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58818"/>
                  </a:ext>
                </a:extLst>
              </a:tr>
              <a:tr h="1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07049"/>
                  </a:ext>
                </a:extLst>
              </a:tr>
              <a:tr h="14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649886"/>
                  </a:ext>
                </a:extLst>
              </a:tr>
              <a:tr h="1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85587"/>
                  </a:ext>
                </a:extLst>
              </a:tr>
              <a:tr h="14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54380"/>
                  </a:ext>
                </a:extLst>
              </a:tr>
              <a:tr h="1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50082"/>
                  </a:ext>
                </a:extLst>
              </a:tr>
              <a:tr h="14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565650"/>
                  </a:ext>
                </a:extLst>
              </a:tr>
            </a:tbl>
          </a:graphicData>
        </a:graphic>
      </p:graphicFrame>
      <p:sp>
        <p:nvSpPr>
          <p:cNvPr id="14" name="AutoShape 472">
            <a:extLst>
              <a:ext uri="{FF2B5EF4-FFF2-40B4-BE49-F238E27FC236}">
                <a16:creationId xmlns:a16="http://schemas.microsoft.com/office/drawing/2014/main" id="{F8343573-7E78-2725-1CAA-EADEA8C7B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1686730"/>
            <a:ext cx="5418137" cy="431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/>
              <a:t>واضح من الرسم أن عدد البلاطات في كل صف = 12</a:t>
            </a:r>
            <a:endParaRPr lang="en-US" altLang="en-US" sz="2400" b="1"/>
          </a:p>
        </p:txBody>
      </p:sp>
      <p:sp>
        <p:nvSpPr>
          <p:cNvPr id="16" name="AutoShape 473">
            <a:extLst>
              <a:ext uri="{FF2B5EF4-FFF2-40B4-BE49-F238E27FC236}">
                <a16:creationId xmlns:a16="http://schemas.microsoft.com/office/drawing/2014/main" id="{A1D8DE17-1369-3785-FB6C-CC8B96AB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2" y="3559980"/>
            <a:ext cx="7129463" cy="295275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74">
            <a:extLst>
              <a:ext uri="{FF2B5EF4-FFF2-40B4-BE49-F238E27FC236}">
                <a16:creationId xmlns:a16="http://schemas.microsoft.com/office/drawing/2014/main" id="{64C1751A-A1C0-404F-F21F-6E8FDE38A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363141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الحل</a:t>
            </a:r>
            <a:endParaRPr lang="en-US" altLang="en-US" sz="2400" b="1"/>
          </a:p>
        </p:txBody>
      </p:sp>
      <p:sp>
        <p:nvSpPr>
          <p:cNvPr id="18" name="Text Box 475">
            <a:extLst>
              <a:ext uri="{FF2B5EF4-FFF2-40B4-BE49-F238E27FC236}">
                <a16:creationId xmlns:a16="http://schemas.microsoft.com/office/drawing/2014/main" id="{537AA74D-415F-904F-75F8-C44ED69DA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75" y="406480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س٢ = </a:t>
            </a:r>
            <a:r>
              <a:rPr lang="ar-SA" altLang="en-US" sz="2400" b="1" dirty="0">
                <a:solidFill>
                  <a:srgbClr val="0033CC"/>
                </a:solidFill>
              </a:rPr>
              <a:t>١٤٤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19" name="Group 476">
            <a:extLst>
              <a:ext uri="{FF2B5EF4-FFF2-40B4-BE49-F238E27FC236}">
                <a16:creationId xmlns:a16="http://schemas.microsoft.com/office/drawing/2014/main" id="{A19838E3-96E0-8639-4C1C-A9AD9939B7D0}"/>
              </a:ext>
            </a:extLst>
          </p:cNvPr>
          <p:cNvGrpSpPr>
            <a:grpSpLocks/>
          </p:cNvGrpSpPr>
          <p:nvPr/>
        </p:nvGrpSpPr>
        <p:grpSpPr bwMode="auto">
          <a:xfrm>
            <a:off x="8350250" y="4544230"/>
            <a:ext cx="1852612" cy="501650"/>
            <a:chOff x="4027" y="2961"/>
            <a:chExt cx="1167" cy="316"/>
          </a:xfrm>
        </p:grpSpPr>
        <p:sp>
          <p:nvSpPr>
            <p:cNvPr id="20" name="Text Box 477">
              <a:extLst>
                <a:ext uri="{FF2B5EF4-FFF2-40B4-BE49-F238E27FC236}">
                  <a16:creationId xmlns:a16="http://schemas.microsoft.com/office/drawing/2014/main" id="{A44C0B93-0611-5A80-D01A-5A35D9ECD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961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س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21" name="Group 478">
              <a:extLst>
                <a:ext uri="{FF2B5EF4-FFF2-40B4-BE49-F238E27FC236}">
                  <a16:creationId xmlns:a16="http://schemas.microsoft.com/office/drawing/2014/main" id="{78367159-2C7F-EF80-976B-1365548A3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2984"/>
              <a:ext cx="605" cy="293"/>
              <a:chOff x="1693" y="3454"/>
              <a:chExt cx="605" cy="293"/>
            </a:xfrm>
          </p:grpSpPr>
          <p:grpSp>
            <p:nvGrpSpPr>
              <p:cNvPr id="22" name="Group 479">
                <a:extLst>
                  <a:ext uri="{FF2B5EF4-FFF2-40B4-BE49-F238E27FC236}">
                    <a16:creationId xmlns:a16="http://schemas.microsoft.com/office/drawing/2014/main" id="{0BA9753A-5E91-2DA9-FAFB-C012CA560F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4" name="Group 480">
                  <a:extLst>
                    <a:ext uri="{FF2B5EF4-FFF2-40B4-BE49-F238E27FC236}">
                      <a16:creationId xmlns:a16="http://schemas.microsoft.com/office/drawing/2014/main" id="{A87F3E32-DD69-9BDC-BADB-F9514D9F21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6" name="Line 481">
                    <a:extLst>
                      <a:ext uri="{FF2B5EF4-FFF2-40B4-BE49-F238E27FC236}">
                        <a16:creationId xmlns:a16="http://schemas.microsoft.com/office/drawing/2014/main" id="{BA90223F-83A3-F0CF-ACC4-F2D62EE147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482">
                    <a:extLst>
                      <a:ext uri="{FF2B5EF4-FFF2-40B4-BE49-F238E27FC236}">
                        <a16:creationId xmlns:a16="http://schemas.microsoft.com/office/drawing/2014/main" id="{D336DFA9-C512-D081-C02A-AC50126C1B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483">
                    <a:extLst>
                      <a:ext uri="{FF2B5EF4-FFF2-40B4-BE49-F238E27FC236}">
                        <a16:creationId xmlns:a16="http://schemas.microsoft.com/office/drawing/2014/main" id="{1EC5ACB9-0C25-02E1-1D84-0BB5180840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Text Box 484">
                  <a:extLst>
                    <a:ext uri="{FF2B5EF4-FFF2-40B4-BE49-F238E27FC236}">
                      <a16:creationId xmlns:a16="http://schemas.microsoft.com/office/drawing/2014/main" id="{CB2E3C43-3947-5B37-7094-744C99E682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١٤٤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3" name="Text Box 485">
                <a:extLst>
                  <a:ext uri="{FF2B5EF4-FFF2-40B4-BE49-F238E27FC236}">
                    <a16:creationId xmlns:a16="http://schemas.microsoft.com/office/drawing/2014/main" id="{4B78E800-5A56-1510-3C44-DD18E3D9D2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9" name="Text Box 486">
            <a:extLst>
              <a:ext uri="{FF2B5EF4-FFF2-40B4-BE49-F238E27FC236}">
                <a16:creationId xmlns:a16="http://schemas.microsoft.com/office/drawing/2014/main" id="{3F60DFB8-9AA1-C6E9-A2BE-05D3E0CCD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2037" y="5003017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س 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/>
              <a:t> </a:t>
            </a:r>
            <a:r>
              <a:rPr lang="ar-SA" altLang="en-US" sz="2400" b="1" dirty="0">
                <a:solidFill>
                  <a:srgbClr val="0033CC"/>
                </a:solidFill>
              </a:rPr>
              <a:t>١٢</a:t>
            </a:r>
            <a:endParaRPr lang="en-US" altLang="en-US" sz="2400" b="1" dirty="0">
              <a:solidFill>
                <a:srgbClr val="00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487">
            <a:extLst>
              <a:ext uri="{FF2B5EF4-FFF2-40B4-BE49-F238E27FC236}">
                <a16:creationId xmlns:a16="http://schemas.microsoft.com/office/drawing/2014/main" id="{A5166127-2AE6-6E29-F70D-2FACF790D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7" y="5515780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نستغني عن </a:t>
            </a:r>
            <a:r>
              <a:rPr lang="ar-SA" altLang="en-US" sz="2400" b="1" dirty="0">
                <a:solidFill>
                  <a:srgbClr val="0033CC"/>
                </a:solidFill>
              </a:rPr>
              <a:t>- ١٢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31" name="AutoShape 488">
            <a:extLst>
              <a:ext uri="{FF2B5EF4-FFF2-40B4-BE49-F238E27FC236}">
                <a16:creationId xmlns:a16="http://schemas.microsoft.com/office/drawing/2014/main" id="{BA64A94B-DC46-E8EC-6027-7A73F2809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2" y="2258230"/>
            <a:ext cx="41179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نفرض أن عدد البلاط في الصف = س</a:t>
            </a:r>
            <a:endParaRPr lang="en-US" altLang="en-US" sz="2400" b="1"/>
          </a:p>
        </p:txBody>
      </p:sp>
      <p:sp>
        <p:nvSpPr>
          <p:cNvPr id="32" name="AutoShape 489">
            <a:extLst>
              <a:ext uri="{FF2B5EF4-FFF2-40B4-BE49-F238E27FC236}">
                <a16:creationId xmlns:a16="http://schemas.microsoft.com/office/drawing/2014/main" id="{02C7AE37-9463-1AF5-F9D9-9443A38F6F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48300" y="2259817"/>
            <a:ext cx="1008062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90">
            <a:extLst>
              <a:ext uri="{FF2B5EF4-FFF2-40B4-BE49-F238E27FC236}">
                <a16:creationId xmlns:a16="http://schemas.microsoft.com/office/drawing/2014/main" id="{5CEDCAF7-D1EA-0025-0240-3626602F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259817"/>
            <a:ext cx="199072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العدد الكلي = س٢</a:t>
            </a:r>
            <a:endParaRPr lang="en-US" altLang="en-US" sz="2400" b="1" dirty="0"/>
          </a:p>
        </p:txBody>
      </p:sp>
      <p:sp>
        <p:nvSpPr>
          <p:cNvPr id="34" name="AutoShape 491">
            <a:extLst>
              <a:ext uri="{FF2B5EF4-FFF2-40B4-BE49-F238E27FC236}">
                <a16:creationId xmlns:a16="http://schemas.microsoft.com/office/drawing/2014/main" id="{5DC6AD05-D3A5-42AE-52A1-572CFBAC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2" y="2918630"/>
            <a:ext cx="41179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العدد الكلي = ١٤٤</a:t>
            </a:r>
            <a:endParaRPr lang="en-US" altLang="en-US" sz="2400" b="1" dirty="0"/>
          </a:p>
        </p:txBody>
      </p:sp>
      <p:sp>
        <p:nvSpPr>
          <p:cNvPr id="35" name="AutoShape 492">
            <a:extLst>
              <a:ext uri="{FF2B5EF4-FFF2-40B4-BE49-F238E27FC236}">
                <a16:creationId xmlns:a16="http://schemas.microsoft.com/office/drawing/2014/main" id="{3D73D79C-B836-A10E-7112-7E497577CA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48300" y="2920217"/>
            <a:ext cx="1008062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493">
            <a:extLst>
              <a:ext uri="{FF2B5EF4-FFF2-40B4-BE49-F238E27FC236}">
                <a16:creationId xmlns:a16="http://schemas.microsoft.com/office/drawing/2014/main" id="{6A4519C9-7832-0141-E825-2A861088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920217"/>
            <a:ext cx="199072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س٢ = ١٤٤</a:t>
            </a:r>
            <a:endParaRPr lang="en-US" altLang="en-US" sz="2400" b="1" dirty="0"/>
          </a:p>
        </p:txBody>
      </p:sp>
      <p:sp>
        <p:nvSpPr>
          <p:cNvPr id="37" name="Text Box 494">
            <a:extLst>
              <a:ext uri="{FF2B5EF4-FFF2-40B4-BE49-F238E27FC236}">
                <a16:creationId xmlns:a16="http://schemas.microsoft.com/office/drawing/2014/main" id="{ACF1BE75-E04C-31EF-C2B6-E18224388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2" y="6017430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عدد البلاط في الصف = </a:t>
            </a:r>
            <a:r>
              <a:rPr lang="ar-SA" altLang="en-US" sz="2400" b="1" dirty="0">
                <a:solidFill>
                  <a:srgbClr val="0033CC"/>
                </a:solidFill>
              </a:rPr>
              <a:t>١٢</a:t>
            </a:r>
            <a:r>
              <a:rPr lang="ar-SA" altLang="en-US" sz="2400" b="1" dirty="0"/>
              <a:t> بلاطة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38" name="Text Box 495">
            <a:extLst>
              <a:ext uri="{FF2B5EF4-FFF2-40B4-BE49-F238E27FC236}">
                <a16:creationId xmlns:a16="http://schemas.microsoft.com/office/drawing/2014/main" id="{4B459331-14E7-8F41-04AB-25B6565D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5504667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FF3300"/>
                </a:solidFill>
              </a:rPr>
              <a:t>لأنه لا يمكن أن يكون عدد البلاط سالبا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  <p:sp>
        <p:nvSpPr>
          <p:cNvPr id="39" name="AutoShape 496">
            <a:extLst>
              <a:ext uri="{FF2B5EF4-FFF2-40B4-BE49-F238E27FC236}">
                <a16:creationId xmlns:a16="http://schemas.microsoft.com/office/drawing/2014/main" id="{9E34C3AF-90ED-8EF9-9C28-2564F2B89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2" y="1688317"/>
            <a:ext cx="5418138" cy="431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 dirty="0"/>
              <a:t>عدد البلاط الكلي = ٧٢ + ٧٢ = ١٤٤ بلاطة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639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7" grpId="0"/>
      <p:bldP spid="18" grpId="0"/>
      <p:bldP spid="29" grpId="0"/>
      <p:bldP spid="30" grpId="0"/>
      <p:bldP spid="31" grpId="0" animBg="1"/>
      <p:bldP spid="33" grpId="0" animBg="1"/>
      <p:bldP spid="34" grpId="0" animBg="1"/>
      <p:bldP spid="36" grpId="0" animBg="1"/>
      <p:bldP spid="37" grpId="0"/>
      <p:bldP spid="38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58CA755-836E-4DFF-916B-B7E5F6A466EC}"/>
              </a:ext>
            </a:extLst>
          </p:cNvPr>
          <p:cNvGrpSpPr>
            <a:grpSpLocks/>
          </p:cNvGrpSpPr>
          <p:nvPr/>
        </p:nvGrpSpPr>
        <p:grpSpPr bwMode="auto">
          <a:xfrm>
            <a:off x="4036616" y="355918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97984D5-7D42-1E93-90B4-6E05997A5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2DE3D31-9B51-AF74-E4A8-D4EC17E31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الجذور التربيعية</a:t>
              </a:r>
              <a:endParaRPr lang="en-US" altLang="en-US" sz="3200" b="1"/>
            </a:p>
          </p:txBody>
        </p:sp>
      </p:grpSp>
      <p:sp>
        <p:nvSpPr>
          <p:cNvPr id="8" name="AutoShape 159">
            <a:extLst>
              <a:ext uri="{FF2B5EF4-FFF2-40B4-BE49-F238E27FC236}">
                <a16:creationId xmlns:a16="http://schemas.microsoft.com/office/drawing/2014/main" id="{1DD47E57-80FD-DCBD-FD6A-99C9CCB5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003" y="1221105"/>
            <a:ext cx="3529013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جد قيم الجذور التربيعية التالية :</a:t>
            </a:r>
            <a:endParaRPr lang="en-US" altLang="en-US" sz="2400" b="1"/>
          </a:p>
        </p:txBody>
      </p:sp>
      <p:sp>
        <p:nvSpPr>
          <p:cNvPr id="11" name="AutoShape 160">
            <a:extLst>
              <a:ext uri="{FF2B5EF4-FFF2-40B4-BE49-F238E27FC236}">
                <a16:creationId xmlns:a16="http://schemas.microsoft.com/office/drawing/2014/main" id="{76CFC941-9F1B-BDE4-8F8A-5DE2196DB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728" y="2014855"/>
            <a:ext cx="22780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grpSp>
        <p:nvGrpSpPr>
          <p:cNvPr id="14" name="Group 161">
            <a:extLst>
              <a:ext uri="{FF2B5EF4-FFF2-40B4-BE49-F238E27FC236}">
                <a16:creationId xmlns:a16="http://schemas.microsoft.com/office/drawing/2014/main" id="{999A55C4-A04F-0F5F-E261-57A31B326293}"/>
              </a:ext>
            </a:extLst>
          </p:cNvPr>
          <p:cNvGrpSpPr>
            <a:grpSpLocks/>
          </p:cNvGrpSpPr>
          <p:nvPr/>
        </p:nvGrpSpPr>
        <p:grpSpPr bwMode="auto">
          <a:xfrm>
            <a:off x="8568928" y="2191068"/>
            <a:ext cx="960438" cy="465137"/>
            <a:chOff x="1693" y="3454"/>
            <a:chExt cx="605" cy="293"/>
          </a:xfrm>
        </p:grpSpPr>
        <p:grpSp>
          <p:nvGrpSpPr>
            <p:cNvPr id="16" name="Group 162">
              <a:extLst>
                <a:ext uri="{FF2B5EF4-FFF2-40B4-BE49-F238E27FC236}">
                  <a16:creationId xmlns:a16="http://schemas.microsoft.com/office/drawing/2014/main" id="{AFCB597F-8D5F-EEA6-F6A7-710411B86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18" name="Group 163">
                <a:extLst>
                  <a:ext uri="{FF2B5EF4-FFF2-40B4-BE49-F238E27FC236}">
                    <a16:creationId xmlns:a16="http://schemas.microsoft.com/office/drawing/2014/main" id="{83D8ED44-8BEA-E592-75A0-63FBC6ECAE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20" name="Line 164">
                  <a:extLst>
                    <a:ext uri="{FF2B5EF4-FFF2-40B4-BE49-F238E27FC236}">
                      <a16:creationId xmlns:a16="http://schemas.microsoft.com/office/drawing/2014/main" id="{515BC2FF-1C1F-1BBF-9C98-89C8B12C3B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65">
                  <a:extLst>
                    <a:ext uri="{FF2B5EF4-FFF2-40B4-BE49-F238E27FC236}">
                      <a16:creationId xmlns:a16="http://schemas.microsoft.com/office/drawing/2014/main" id="{D3229E5A-998E-D687-0936-95E568383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66">
                  <a:extLst>
                    <a:ext uri="{FF2B5EF4-FFF2-40B4-BE49-F238E27FC236}">
                      <a16:creationId xmlns:a16="http://schemas.microsoft.com/office/drawing/2014/main" id="{480C13CB-C081-C226-88AC-A26A1DC8D8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Text Box 167">
                <a:extLst>
                  <a:ext uri="{FF2B5EF4-FFF2-40B4-BE49-F238E27FC236}">
                    <a16:creationId xmlns:a16="http://schemas.microsoft.com/office/drawing/2014/main" id="{27CED1F1-9236-49FD-4935-0D13526EAF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7" name="Text Box 168">
              <a:extLst>
                <a:ext uri="{FF2B5EF4-FFF2-40B4-BE49-F238E27FC236}">
                  <a16:creationId xmlns:a16="http://schemas.microsoft.com/office/drawing/2014/main" id="{2C1731C5-D835-0BC0-78C5-45CF6BDA1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23" name="Text Box 169">
            <a:extLst>
              <a:ext uri="{FF2B5EF4-FFF2-40B4-BE49-F238E27FC236}">
                <a16:creationId xmlns:a16="http://schemas.microsoft.com/office/drawing/2014/main" id="{2153534D-29B2-043D-0197-4D9ACDCCA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528" y="2203768"/>
            <a:ext cx="43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٤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24" name="AutoShape 170">
            <a:extLst>
              <a:ext uri="{FF2B5EF4-FFF2-40B4-BE49-F238E27FC236}">
                <a16:creationId xmlns:a16="http://schemas.microsoft.com/office/drawing/2014/main" id="{54999698-1F1E-982B-AD62-CD94AB4CC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003" y="2014855"/>
            <a:ext cx="22780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sp>
        <p:nvSpPr>
          <p:cNvPr id="25" name="AutoShape 180">
            <a:extLst>
              <a:ext uri="{FF2B5EF4-FFF2-40B4-BE49-F238E27FC236}">
                <a16:creationId xmlns:a16="http://schemas.microsoft.com/office/drawing/2014/main" id="{29467DF5-6907-8524-0BA2-3E7F41DE9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716" y="2014855"/>
            <a:ext cx="22780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sp>
        <p:nvSpPr>
          <p:cNvPr id="26" name="AutoShape 190">
            <a:extLst>
              <a:ext uri="{FF2B5EF4-FFF2-40B4-BE49-F238E27FC236}">
                <a16:creationId xmlns:a16="http://schemas.microsoft.com/office/drawing/2014/main" id="{6ABF4C09-BE9F-AC9F-4B2E-AB1575481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728" y="3092768"/>
            <a:ext cx="22780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sp>
        <p:nvSpPr>
          <p:cNvPr id="27" name="AutoShape 191">
            <a:extLst>
              <a:ext uri="{FF2B5EF4-FFF2-40B4-BE49-F238E27FC236}">
                <a16:creationId xmlns:a16="http://schemas.microsoft.com/office/drawing/2014/main" id="{1B00B78A-A654-1944-2D70-D6030BDB5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003" y="3092768"/>
            <a:ext cx="22780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sp>
        <p:nvSpPr>
          <p:cNvPr id="28" name="AutoShape 192">
            <a:extLst>
              <a:ext uri="{FF2B5EF4-FFF2-40B4-BE49-F238E27FC236}">
                <a16:creationId xmlns:a16="http://schemas.microsoft.com/office/drawing/2014/main" id="{3DC844B4-6141-F08F-38FC-8F8A3E8EE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716" y="3092768"/>
            <a:ext cx="22780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/>
          </a:p>
        </p:txBody>
      </p:sp>
      <p:grpSp>
        <p:nvGrpSpPr>
          <p:cNvPr id="29" name="Group 193">
            <a:extLst>
              <a:ext uri="{FF2B5EF4-FFF2-40B4-BE49-F238E27FC236}">
                <a16:creationId xmlns:a16="http://schemas.microsoft.com/office/drawing/2014/main" id="{C5F868A2-D615-29CB-4765-8705B7150223}"/>
              </a:ext>
            </a:extLst>
          </p:cNvPr>
          <p:cNvGrpSpPr>
            <a:grpSpLocks/>
          </p:cNvGrpSpPr>
          <p:nvPr/>
        </p:nvGrpSpPr>
        <p:grpSpPr bwMode="auto">
          <a:xfrm>
            <a:off x="8116491" y="3151505"/>
            <a:ext cx="1582737" cy="758825"/>
            <a:chOff x="3288" y="2568"/>
            <a:chExt cx="997" cy="478"/>
          </a:xfrm>
        </p:grpSpPr>
        <p:grpSp>
          <p:nvGrpSpPr>
            <p:cNvPr id="30" name="Group 194">
              <a:extLst>
                <a:ext uri="{FF2B5EF4-FFF2-40B4-BE49-F238E27FC236}">
                  <a16:creationId xmlns:a16="http://schemas.microsoft.com/office/drawing/2014/main" id="{913F847F-1E7F-E179-F769-A655700D7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2568"/>
              <a:ext cx="734" cy="478"/>
              <a:chOff x="2200" y="3019"/>
              <a:chExt cx="598" cy="478"/>
            </a:xfrm>
          </p:grpSpPr>
          <p:grpSp>
            <p:nvGrpSpPr>
              <p:cNvPr id="32" name="Group 195">
                <a:extLst>
                  <a:ext uri="{FF2B5EF4-FFF2-40B4-BE49-F238E27FC236}">
                    <a16:creationId xmlns:a16="http://schemas.microsoft.com/office/drawing/2014/main" id="{A1FE674C-3847-D96C-AB90-A16087B8E3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38" name="Text Box 196">
                  <a:extLst>
                    <a:ext uri="{FF2B5EF4-FFF2-40B4-BE49-F238E27FC236}">
                      <a16:creationId xmlns:a16="http://schemas.microsoft.com/office/drawing/2014/main" id="{2B10AE9A-B2EF-57B7-2DCC-08D49595D3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39" name="Text Box 197">
                  <a:extLst>
                    <a:ext uri="{FF2B5EF4-FFF2-40B4-BE49-F238E27FC236}">
                      <a16:creationId xmlns:a16="http://schemas.microsoft.com/office/drawing/2014/main" id="{DE93A608-C2AA-385E-E5AE-E66CC78903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٤٩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0" name="Line 198">
                  <a:extLst>
                    <a:ext uri="{FF2B5EF4-FFF2-40B4-BE49-F238E27FC236}">
                      <a16:creationId xmlns:a16="http://schemas.microsoft.com/office/drawing/2014/main" id="{A9FCC667-69F6-C669-5BB6-46386F4C0E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3" name="Group 199">
                <a:extLst>
                  <a:ext uri="{FF2B5EF4-FFF2-40B4-BE49-F238E27FC236}">
                    <a16:creationId xmlns:a16="http://schemas.microsoft.com/office/drawing/2014/main" id="{A7C0E67B-590B-E2F6-0E15-27E0D51CBF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35" name="Line 200">
                  <a:extLst>
                    <a:ext uri="{FF2B5EF4-FFF2-40B4-BE49-F238E27FC236}">
                      <a16:creationId xmlns:a16="http://schemas.microsoft.com/office/drawing/2014/main" id="{01B98271-98F4-B520-1A29-774AC534D5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201">
                  <a:extLst>
                    <a:ext uri="{FF2B5EF4-FFF2-40B4-BE49-F238E27FC236}">
                      <a16:creationId xmlns:a16="http://schemas.microsoft.com/office/drawing/2014/main" id="{36F5562C-E157-0F91-D569-A6774B5EF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202">
                  <a:extLst>
                    <a:ext uri="{FF2B5EF4-FFF2-40B4-BE49-F238E27FC236}">
                      <a16:creationId xmlns:a16="http://schemas.microsoft.com/office/drawing/2014/main" id="{68AC28A7-E5C0-4D51-E2BC-1E13DD028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4" name="Text Box 203">
                <a:extLst>
                  <a:ext uri="{FF2B5EF4-FFF2-40B4-BE49-F238E27FC236}">
                    <a16:creationId xmlns:a16="http://schemas.microsoft.com/office/drawing/2014/main" id="{D1EF5D3D-5565-7254-3B98-788C597B66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31" name="Text Box 204">
              <a:extLst>
                <a:ext uri="{FF2B5EF4-FFF2-40B4-BE49-F238E27FC236}">
                  <a16:creationId xmlns:a16="http://schemas.microsoft.com/office/drawing/2014/main" id="{856D15E5-FFB2-CC97-FF4C-D9929FF13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659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</p:grpSp>
      <p:sp>
        <p:nvSpPr>
          <p:cNvPr id="41" name="AutoShape 236">
            <a:extLst>
              <a:ext uri="{FF2B5EF4-FFF2-40B4-BE49-F238E27FC236}">
                <a16:creationId xmlns:a16="http://schemas.microsoft.com/office/drawing/2014/main" id="{B6D38C1C-BB57-043C-9687-DE0A479BE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353" y="4605655"/>
            <a:ext cx="4103688" cy="1079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237">
            <a:extLst>
              <a:ext uri="{FF2B5EF4-FFF2-40B4-BE49-F238E27FC236}">
                <a16:creationId xmlns:a16="http://schemas.microsoft.com/office/drawing/2014/main" id="{42100C14-8219-50B2-E507-52FE96FF8EC3}"/>
              </a:ext>
            </a:extLst>
          </p:cNvPr>
          <p:cNvGrpSpPr>
            <a:grpSpLocks/>
          </p:cNvGrpSpPr>
          <p:nvPr/>
        </p:nvGrpSpPr>
        <p:grpSpPr bwMode="auto">
          <a:xfrm>
            <a:off x="6527403" y="4975543"/>
            <a:ext cx="1104900" cy="465137"/>
            <a:chOff x="1693" y="3454"/>
            <a:chExt cx="605" cy="293"/>
          </a:xfrm>
        </p:grpSpPr>
        <p:grpSp>
          <p:nvGrpSpPr>
            <p:cNvPr id="43" name="Group 238">
              <a:extLst>
                <a:ext uri="{FF2B5EF4-FFF2-40B4-BE49-F238E27FC236}">
                  <a16:creationId xmlns:a16="http://schemas.microsoft.com/office/drawing/2014/main" id="{EC4879E3-8F24-848D-B374-A136E65503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459"/>
              <a:ext cx="517" cy="288"/>
              <a:chOff x="1781" y="3459"/>
              <a:chExt cx="517" cy="288"/>
            </a:xfrm>
          </p:grpSpPr>
          <p:grpSp>
            <p:nvGrpSpPr>
              <p:cNvPr id="45" name="Group 239">
                <a:extLst>
                  <a:ext uri="{FF2B5EF4-FFF2-40B4-BE49-F238E27FC236}">
                    <a16:creationId xmlns:a16="http://schemas.microsoft.com/office/drawing/2014/main" id="{902701BB-C599-895E-8947-F597868DF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7" name="Line 240">
                  <a:extLst>
                    <a:ext uri="{FF2B5EF4-FFF2-40B4-BE49-F238E27FC236}">
                      <a16:creationId xmlns:a16="http://schemas.microsoft.com/office/drawing/2014/main" id="{E7E2A84A-AC35-78A7-4344-A047EDDD7F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41">
                  <a:extLst>
                    <a:ext uri="{FF2B5EF4-FFF2-40B4-BE49-F238E27FC236}">
                      <a16:creationId xmlns:a16="http://schemas.microsoft.com/office/drawing/2014/main" id="{7D53207B-5306-2CAB-FCFD-C88C7D625A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42">
                  <a:extLst>
                    <a:ext uri="{FF2B5EF4-FFF2-40B4-BE49-F238E27FC236}">
                      <a16:creationId xmlns:a16="http://schemas.microsoft.com/office/drawing/2014/main" id="{BCC11DFC-24E4-5F23-9EB2-BAAE18888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Text Box 243">
                <a:extLst>
                  <a:ext uri="{FF2B5EF4-FFF2-40B4-BE49-F238E27FC236}">
                    <a16:creationId xmlns:a16="http://schemas.microsoft.com/office/drawing/2014/main" id="{BD702EC4-C293-8750-5B8F-32945563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٠.٢٥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4" name="Text Box 244">
              <a:extLst>
                <a:ext uri="{FF2B5EF4-FFF2-40B4-BE49-F238E27FC236}">
                  <a16:creationId xmlns:a16="http://schemas.microsoft.com/office/drawing/2014/main" id="{8FE64EA8-AF5E-8397-9836-04553DA3C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454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50" name="Group 245">
            <a:extLst>
              <a:ext uri="{FF2B5EF4-FFF2-40B4-BE49-F238E27FC236}">
                <a16:creationId xmlns:a16="http://schemas.microsoft.com/office/drawing/2014/main" id="{20332394-8A76-3BFB-200B-DF85C640C08F}"/>
              </a:ext>
            </a:extLst>
          </p:cNvPr>
          <p:cNvGrpSpPr>
            <a:grpSpLocks/>
          </p:cNvGrpSpPr>
          <p:nvPr/>
        </p:nvGrpSpPr>
        <p:grpSpPr bwMode="auto">
          <a:xfrm>
            <a:off x="5430441" y="4826318"/>
            <a:ext cx="1165225" cy="758825"/>
            <a:chOff x="2200" y="3019"/>
            <a:chExt cx="598" cy="478"/>
          </a:xfrm>
        </p:grpSpPr>
        <p:grpSp>
          <p:nvGrpSpPr>
            <p:cNvPr id="51" name="Group 246">
              <a:extLst>
                <a:ext uri="{FF2B5EF4-FFF2-40B4-BE49-F238E27FC236}">
                  <a16:creationId xmlns:a16="http://schemas.microsoft.com/office/drawing/2014/main" id="{EABF0C4C-1D82-398E-2214-39BC1B813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6" y="3019"/>
              <a:ext cx="363" cy="478"/>
              <a:chOff x="3742" y="2341"/>
              <a:chExt cx="363" cy="478"/>
            </a:xfrm>
          </p:grpSpPr>
          <p:sp>
            <p:nvSpPr>
              <p:cNvPr id="57" name="Text Box 247">
                <a:extLst>
                  <a:ext uri="{FF2B5EF4-FFF2-40B4-BE49-F238E27FC236}">
                    <a16:creationId xmlns:a16="http://schemas.microsoft.com/office/drawing/2014/main" id="{E0D1F39C-4FF1-10DA-339B-A7EB20D5B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58" name="Text Box 248">
                <a:extLst>
                  <a:ext uri="{FF2B5EF4-FFF2-40B4-BE49-F238E27FC236}">
                    <a16:creationId xmlns:a16="http://schemas.microsoft.com/office/drawing/2014/main" id="{D47641C8-972F-D5AC-CF1A-601109297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59" name="Line 249">
                <a:extLst>
                  <a:ext uri="{FF2B5EF4-FFF2-40B4-BE49-F238E27FC236}">
                    <a16:creationId xmlns:a16="http://schemas.microsoft.com/office/drawing/2014/main" id="{68B38DDB-FB71-C0DA-1025-BC38CB469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" name="Group 250">
              <a:extLst>
                <a:ext uri="{FF2B5EF4-FFF2-40B4-BE49-F238E27FC236}">
                  <a16:creationId xmlns:a16="http://schemas.microsoft.com/office/drawing/2014/main" id="{A0953576-3212-D8A7-CFA0-D4FA62F83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6" y="3067"/>
              <a:ext cx="362" cy="302"/>
              <a:chOff x="2064" y="2251"/>
              <a:chExt cx="362" cy="272"/>
            </a:xfrm>
          </p:grpSpPr>
          <p:sp>
            <p:nvSpPr>
              <p:cNvPr id="54" name="Line 251">
                <a:extLst>
                  <a:ext uri="{FF2B5EF4-FFF2-40B4-BE49-F238E27FC236}">
                    <a16:creationId xmlns:a16="http://schemas.microsoft.com/office/drawing/2014/main" id="{9DF37AB1-6943-D325-B105-3A5E43C12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52">
                <a:extLst>
                  <a:ext uri="{FF2B5EF4-FFF2-40B4-BE49-F238E27FC236}">
                    <a16:creationId xmlns:a16="http://schemas.microsoft.com/office/drawing/2014/main" id="{7426DA8C-E28E-3934-ED98-2BAEDE97D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53">
                <a:extLst>
                  <a:ext uri="{FF2B5EF4-FFF2-40B4-BE49-F238E27FC236}">
                    <a16:creationId xmlns:a16="http://schemas.microsoft.com/office/drawing/2014/main" id="{5605D4AD-19C1-8B75-DB16-1CF023AFF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3" name="Text Box 254">
              <a:extLst>
                <a:ext uri="{FF2B5EF4-FFF2-40B4-BE49-F238E27FC236}">
                  <a16:creationId xmlns:a16="http://schemas.microsoft.com/office/drawing/2014/main" id="{DAD2A7E9-B81E-F5B9-5B17-A3265D934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10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60" name="Group 255">
            <a:extLst>
              <a:ext uri="{FF2B5EF4-FFF2-40B4-BE49-F238E27FC236}">
                <a16:creationId xmlns:a16="http://schemas.microsoft.com/office/drawing/2014/main" id="{9614DB5F-5EC6-C2A9-A4B4-B3156EB2C35E}"/>
              </a:ext>
            </a:extLst>
          </p:cNvPr>
          <p:cNvGrpSpPr>
            <a:grpSpLocks/>
          </p:cNvGrpSpPr>
          <p:nvPr/>
        </p:nvGrpSpPr>
        <p:grpSpPr bwMode="auto">
          <a:xfrm>
            <a:off x="4650978" y="4821555"/>
            <a:ext cx="877888" cy="758825"/>
            <a:chOff x="3635" y="3515"/>
            <a:chExt cx="553" cy="478"/>
          </a:xfrm>
        </p:grpSpPr>
        <p:grpSp>
          <p:nvGrpSpPr>
            <p:cNvPr id="61" name="Group 256">
              <a:extLst>
                <a:ext uri="{FF2B5EF4-FFF2-40B4-BE49-F238E27FC236}">
                  <a16:creationId xmlns:a16="http://schemas.microsoft.com/office/drawing/2014/main" id="{186B3052-79E5-1DBA-6EB3-D7EEB62AB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5" y="3515"/>
              <a:ext cx="363" cy="478"/>
              <a:chOff x="3742" y="2341"/>
              <a:chExt cx="363" cy="478"/>
            </a:xfrm>
          </p:grpSpPr>
          <p:sp>
            <p:nvSpPr>
              <p:cNvPr id="63" name="Text Box 257">
                <a:extLst>
                  <a:ext uri="{FF2B5EF4-FFF2-40B4-BE49-F238E27FC236}">
                    <a16:creationId xmlns:a16="http://schemas.microsoft.com/office/drawing/2014/main" id="{8607F0FD-A6D6-B1D6-00A6-A79749C8DF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64" name="Text Box 258">
                <a:extLst>
                  <a:ext uri="{FF2B5EF4-FFF2-40B4-BE49-F238E27FC236}">
                    <a16:creationId xmlns:a16="http://schemas.microsoft.com/office/drawing/2014/main" id="{8E0D5986-7743-67F9-3D3E-E1CC6758CF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65" name="Line 259">
                <a:extLst>
                  <a:ext uri="{FF2B5EF4-FFF2-40B4-BE49-F238E27FC236}">
                    <a16:creationId xmlns:a16="http://schemas.microsoft.com/office/drawing/2014/main" id="{9CFDA8B5-8C2D-06EA-856C-C2E852461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Text Box 260">
              <a:extLst>
                <a:ext uri="{FF2B5EF4-FFF2-40B4-BE49-F238E27FC236}">
                  <a16:creationId xmlns:a16="http://schemas.microsoft.com/office/drawing/2014/main" id="{4BAFBB9E-2D68-B023-B2D3-360F981B4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" y="3604"/>
              <a:ext cx="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66" name="Text Box 261">
            <a:extLst>
              <a:ext uri="{FF2B5EF4-FFF2-40B4-BE49-F238E27FC236}">
                <a16:creationId xmlns:a16="http://schemas.microsoft.com/office/drawing/2014/main" id="{0B180D9F-FCEC-28D5-9D32-97786B97A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716" y="4975543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٠.٥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67" name="Group 288">
            <a:extLst>
              <a:ext uri="{FF2B5EF4-FFF2-40B4-BE49-F238E27FC236}">
                <a16:creationId xmlns:a16="http://schemas.microsoft.com/office/drawing/2014/main" id="{22E3E361-E34D-8AC2-6BF7-F29F124167AC}"/>
              </a:ext>
            </a:extLst>
          </p:cNvPr>
          <p:cNvGrpSpPr>
            <a:grpSpLocks/>
          </p:cNvGrpSpPr>
          <p:nvPr/>
        </p:nvGrpSpPr>
        <p:grpSpPr bwMode="auto">
          <a:xfrm>
            <a:off x="7060803" y="3138805"/>
            <a:ext cx="1195388" cy="758825"/>
            <a:chOff x="3696" y="1826"/>
            <a:chExt cx="753" cy="478"/>
          </a:xfrm>
        </p:grpSpPr>
        <p:grpSp>
          <p:nvGrpSpPr>
            <p:cNvPr id="68" name="Group 289">
              <a:extLst>
                <a:ext uri="{FF2B5EF4-FFF2-40B4-BE49-F238E27FC236}">
                  <a16:creationId xmlns:a16="http://schemas.microsoft.com/office/drawing/2014/main" id="{A1471AB3-2E77-D442-E6FA-140BB0242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826"/>
              <a:ext cx="553" cy="478"/>
              <a:chOff x="3635" y="3515"/>
              <a:chExt cx="553" cy="478"/>
            </a:xfrm>
          </p:grpSpPr>
          <p:grpSp>
            <p:nvGrpSpPr>
              <p:cNvPr id="70" name="Group 290">
                <a:extLst>
                  <a:ext uri="{FF2B5EF4-FFF2-40B4-BE49-F238E27FC236}">
                    <a16:creationId xmlns:a16="http://schemas.microsoft.com/office/drawing/2014/main" id="{AC166FCC-1BE6-6FB7-9E58-02517E15A0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5" y="3515"/>
                <a:ext cx="363" cy="478"/>
                <a:chOff x="3742" y="2341"/>
                <a:chExt cx="363" cy="478"/>
              </a:xfrm>
            </p:grpSpPr>
            <p:sp>
              <p:nvSpPr>
                <p:cNvPr id="72" name="Text Box 291">
                  <a:extLst>
                    <a:ext uri="{FF2B5EF4-FFF2-40B4-BE49-F238E27FC236}">
                      <a16:creationId xmlns:a16="http://schemas.microsoft.com/office/drawing/2014/main" id="{FB77F2FC-97BD-98B2-950F-DFD91CE309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73" name="Text Box 292">
                  <a:extLst>
                    <a:ext uri="{FF2B5EF4-FFF2-40B4-BE49-F238E27FC236}">
                      <a16:creationId xmlns:a16="http://schemas.microsoft.com/office/drawing/2014/main" id="{C5ADFCE6-BF97-3DE0-093D-E56390E0CB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٧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74" name="Line 293">
                  <a:extLst>
                    <a:ext uri="{FF2B5EF4-FFF2-40B4-BE49-F238E27FC236}">
                      <a16:creationId xmlns:a16="http://schemas.microsoft.com/office/drawing/2014/main" id="{8C35575C-8B89-6124-9ADC-C8767236F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" name="Text Box 294">
                <a:extLst>
                  <a:ext uri="{FF2B5EF4-FFF2-40B4-BE49-F238E27FC236}">
                    <a16:creationId xmlns:a16="http://schemas.microsoft.com/office/drawing/2014/main" id="{FF749864-9D45-4F85-491A-94681DBFE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" y="3604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69" name="Text Box 295">
              <a:extLst>
                <a:ext uri="{FF2B5EF4-FFF2-40B4-BE49-F238E27FC236}">
                  <a16:creationId xmlns:a16="http://schemas.microsoft.com/office/drawing/2014/main" id="{5A2B32EF-FB33-049C-7BA6-416B7D3C1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" y="187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</p:grpSp>
      <p:grpSp>
        <p:nvGrpSpPr>
          <p:cNvPr id="75" name="Group 299">
            <a:extLst>
              <a:ext uri="{FF2B5EF4-FFF2-40B4-BE49-F238E27FC236}">
                <a16:creationId xmlns:a16="http://schemas.microsoft.com/office/drawing/2014/main" id="{89EE8573-B145-45C5-6104-989FBFC28E74}"/>
              </a:ext>
            </a:extLst>
          </p:cNvPr>
          <p:cNvGrpSpPr>
            <a:grpSpLocks/>
          </p:cNvGrpSpPr>
          <p:nvPr/>
        </p:nvGrpSpPr>
        <p:grpSpPr bwMode="auto">
          <a:xfrm>
            <a:off x="5303441" y="2156143"/>
            <a:ext cx="1397000" cy="500062"/>
            <a:chOff x="2589" y="1207"/>
            <a:chExt cx="880" cy="315"/>
          </a:xfrm>
        </p:grpSpPr>
        <p:grpSp>
          <p:nvGrpSpPr>
            <p:cNvPr id="76" name="Group 171">
              <a:extLst>
                <a:ext uri="{FF2B5EF4-FFF2-40B4-BE49-F238E27FC236}">
                  <a16:creationId xmlns:a16="http://schemas.microsoft.com/office/drawing/2014/main" id="{A8733F79-E915-8DF7-F3D9-7141845D5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9" y="1229"/>
              <a:ext cx="652" cy="293"/>
              <a:chOff x="2808" y="1162"/>
              <a:chExt cx="652" cy="293"/>
            </a:xfrm>
          </p:grpSpPr>
          <p:grpSp>
            <p:nvGrpSpPr>
              <p:cNvPr id="78" name="Group 172">
                <a:extLst>
                  <a:ext uri="{FF2B5EF4-FFF2-40B4-BE49-F238E27FC236}">
                    <a16:creationId xmlns:a16="http://schemas.microsoft.com/office/drawing/2014/main" id="{DAF6A55C-1308-CFF2-8ADF-F5B222C08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0" y="1167"/>
                <a:ext cx="540" cy="288"/>
                <a:chOff x="2920" y="1167"/>
                <a:chExt cx="540" cy="288"/>
              </a:xfrm>
            </p:grpSpPr>
            <p:grpSp>
              <p:nvGrpSpPr>
                <p:cNvPr id="80" name="Group 173">
                  <a:extLst>
                    <a:ext uri="{FF2B5EF4-FFF2-40B4-BE49-F238E27FC236}">
                      <a16:creationId xmlns:a16="http://schemas.microsoft.com/office/drawing/2014/main" id="{58B65E7D-3D1B-69C2-0CD1-7FCAD49968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8" y="1183"/>
                  <a:ext cx="362" cy="182"/>
                  <a:chOff x="2064" y="2251"/>
                  <a:chExt cx="362" cy="272"/>
                </a:xfrm>
              </p:grpSpPr>
              <p:sp>
                <p:nvSpPr>
                  <p:cNvPr id="82" name="Line 174">
                    <a:extLst>
                      <a:ext uri="{FF2B5EF4-FFF2-40B4-BE49-F238E27FC236}">
                        <a16:creationId xmlns:a16="http://schemas.microsoft.com/office/drawing/2014/main" id="{96293E07-3665-D81A-2BB8-36F8EEACD6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175">
                    <a:extLst>
                      <a:ext uri="{FF2B5EF4-FFF2-40B4-BE49-F238E27FC236}">
                        <a16:creationId xmlns:a16="http://schemas.microsoft.com/office/drawing/2014/main" id="{B5DF431A-A8B1-E3C6-EA59-BFFD08BF5C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176">
                    <a:extLst>
                      <a:ext uri="{FF2B5EF4-FFF2-40B4-BE49-F238E27FC236}">
                        <a16:creationId xmlns:a16="http://schemas.microsoft.com/office/drawing/2014/main" id="{4C6BCE69-2458-C4B6-5FFC-CE43ED4663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" name="Text Box 177">
                  <a:extLst>
                    <a:ext uri="{FF2B5EF4-FFF2-40B4-BE49-F238E27FC236}">
                      <a16:creationId xmlns:a16="http://schemas.microsoft.com/office/drawing/2014/main" id="{AA986662-BC8A-F7AA-1D10-4190B13721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0" y="1167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٨١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79" name="Text Box 178">
                <a:extLst>
                  <a:ext uri="{FF2B5EF4-FFF2-40B4-BE49-F238E27FC236}">
                    <a16:creationId xmlns:a16="http://schemas.microsoft.com/office/drawing/2014/main" id="{0B1EADE0-C407-7E50-B209-C06AFFB25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8" y="1162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77" name="Text Box 296">
              <a:extLst>
                <a:ext uri="{FF2B5EF4-FFF2-40B4-BE49-F238E27FC236}">
                  <a16:creationId xmlns:a16="http://schemas.microsoft.com/office/drawing/2014/main" id="{ECFD0E47-96CF-86D0-55EE-9A3254D96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1207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85" name="Group 298">
            <a:extLst>
              <a:ext uri="{FF2B5EF4-FFF2-40B4-BE49-F238E27FC236}">
                <a16:creationId xmlns:a16="http://schemas.microsoft.com/office/drawing/2014/main" id="{C88D72AC-14EC-0811-7FC4-3F15FFCFAC85}"/>
              </a:ext>
            </a:extLst>
          </p:cNvPr>
          <p:cNvGrpSpPr>
            <a:grpSpLocks/>
          </p:cNvGrpSpPr>
          <p:nvPr/>
        </p:nvGrpSpPr>
        <p:grpSpPr bwMode="auto">
          <a:xfrm>
            <a:off x="4396978" y="2156143"/>
            <a:ext cx="889000" cy="504825"/>
            <a:chOff x="2018" y="1207"/>
            <a:chExt cx="560" cy="318"/>
          </a:xfrm>
        </p:grpSpPr>
        <p:sp>
          <p:nvSpPr>
            <p:cNvPr id="86" name="Text Box 179">
              <a:extLst>
                <a:ext uri="{FF2B5EF4-FFF2-40B4-BE49-F238E27FC236}">
                  <a16:creationId xmlns:a16="http://schemas.microsoft.com/office/drawing/2014/main" id="{D5E12187-4050-FCE4-8B7E-389DD6DB2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237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٩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87" name="Text Box 297">
              <a:extLst>
                <a:ext uri="{FF2B5EF4-FFF2-40B4-BE49-F238E27FC236}">
                  <a16:creationId xmlns:a16="http://schemas.microsoft.com/office/drawing/2014/main" id="{74BFC9FE-5562-33F2-E0A3-56CF65BFE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207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ــ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88" name="Group 300">
            <a:extLst>
              <a:ext uri="{FF2B5EF4-FFF2-40B4-BE49-F238E27FC236}">
                <a16:creationId xmlns:a16="http://schemas.microsoft.com/office/drawing/2014/main" id="{F5F80252-E088-0E18-F692-EB5DB30C7FCA}"/>
              </a:ext>
            </a:extLst>
          </p:cNvPr>
          <p:cNvGrpSpPr>
            <a:grpSpLocks/>
          </p:cNvGrpSpPr>
          <p:nvPr/>
        </p:nvGrpSpPr>
        <p:grpSpPr bwMode="auto">
          <a:xfrm>
            <a:off x="2541191" y="2156143"/>
            <a:ext cx="1352550" cy="465137"/>
            <a:chOff x="2835" y="2750"/>
            <a:chExt cx="852" cy="293"/>
          </a:xfrm>
        </p:grpSpPr>
        <p:grpSp>
          <p:nvGrpSpPr>
            <p:cNvPr id="89" name="Group 301">
              <a:extLst>
                <a:ext uri="{FF2B5EF4-FFF2-40B4-BE49-F238E27FC236}">
                  <a16:creationId xmlns:a16="http://schemas.microsoft.com/office/drawing/2014/main" id="{69C86D01-3195-82F2-678D-E351E77D6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2750"/>
              <a:ext cx="605" cy="293"/>
              <a:chOff x="1693" y="3454"/>
              <a:chExt cx="605" cy="293"/>
            </a:xfrm>
          </p:grpSpPr>
          <p:grpSp>
            <p:nvGrpSpPr>
              <p:cNvPr id="91" name="Group 302">
                <a:extLst>
                  <a:ext uri="{FF2B5EF4-FFF2-40B4-BE49-F238E27FC236}">
                    <a16:creationId xmlns:a16="http://schemas.microsoft.com/office/drawing/2014/main" id="{9202D694-4009-C2E4-15B4-667E3F7C6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93" name="Group 303">
                  <a:extLst>
                    <a:ext uri="{FF2B5EF4-FFF2-40B4-BE49-F238E27FC236}">
                      <a16:creationId xmlns:a16="http://schemas.microsoft.com/office/drawing/2014/main" id="{D22F324C-E33F-1412-B559-A2A6A7B6A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95" name="Line 304">
                    <a:extLst>
                      <a:ext uri="{FF2B5EF4-FFF2-40B4-BE49-F238E27FC236}">
                        <a16:creationId xmlns:a16="http://schemas.microsoft.com/office/drawing/2014/main" id="{EE2C0B15-E7A5-CD6D-5BE0-BAACEF658D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305">
                    <a:extLst>
                      <a:ext uri="{FF2B5EF4-FFF2-40B4-BE49-F238E27FC236}">
                        <a16:creationId xmlns:a16="http://schemas.microsoft.com/office/drawing/2014/main" id="{17257095-A467-16DC-FDBB-711272FCEC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306">
                    <a:extLst>
                      <a:ext uri="{FF2B5EF4-FFF2-40B4-BE49-F238E27FC236}">
                        <a16:creationId xmlns:a16="http://schemas.microsoft.com/office/drawing/2014/main" id="{329ABD2A-D3F7-380E-1BD3-E22705EBEF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" name="Text Box 307">
                  <a:extLst>
                    <a:ext uri="{FF2B5EF4-FFF2-40B4-BE49-F238E27FC236}">
                      <a16:creationId xmlns:a16="http://schemas.microsoft.com/office/drawing/2014/main" id="{C3B8F58F-D7D3-4F06-029E-A20CA66168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٣٦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92" name="Text Box 308">
                <a:extLst>
                  <a:ext uri="{FF2B5EF4-FFF2-40B4-BE49-F238E27FC236}">
                    <a16:creationId xmlns:a16="http://schemas.microsoft.com/office/drawing/2014/main" id="{57A9B1D4-5B29-E82B-F724-6813EBD4FA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90" name="Text Box 309">
              <a:extLst>
                <a:ext uri="{FF2B5EF4-FFF2-40B4-BE49-F238E27FC236}">
                  <a16:creationId xmlns:a16="http://schemas.microsoft.com/office/drawing/2014/main" id="{625E2FD6-EFAC-9130-8687-34F5B711F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2752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</p:grpSp>
      <p:sp>
        <p:nvSpPr>
          <p:cNvPr id="98" name="Text Box 310">
            <a:extLst>
              <a:ext uri="{FF2B5EF4-FFF2-40B4-BE49-F238E27FC236}">
                <a16:creationId xmlns:a16="http://schemas.microsoft.com/office/drawing/2014/main" id="{BAD74205-AFE3-BAF5-039D-D7E90277A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591" y="2156143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>
                <a:solidFill>
                  <a:srgbClr val="0033CC"/>
                </a:solidFill>
              </a:rPr>
              <a:t> ٦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99" name="Group 391">
            <a:extLst>
              <a:ext uri="{FF2B5EF4-FFF2-40B4-BE49-F238E27FC236}">
                <a16:creationId xmlns:a16="http://schemas.microsoft.com/office/drawing/2014/main" id="{5BDE6D0D-EBC2-6C7E-D1DC-42EDB008C96C}"/>
              </a:ext>
            </a:extLst>
          </p:cNvPr>
          <p:cNvGrpSpPr>
            <a:grpSpLocks/>
          </p:cNvGrpSpPr>
          <p:nvPr/>
        </p:nvGrpSpPr>
        <p:grpSpPr bwMode="auto">
          <a:xfrm>
            <a:off x="5235178" y="3199130"/>
            <a:ext cx="1479550" cy="482600"/>
            <a:chOff x="1202" y="618"/>
            <a:chExt cx="932" cy="304"/>
          </a:xfrm>
        </p:grpSpPr>
        <p:grpSp>
          <p:nvGrpSpPr>
            <p:cNvPr id="100" name="Group 208">
              <a:extLst>
                <a:ext uri="{FF2B5EF4-FFF2-40B4-BE49-F238E27FC236}">
                  <a16:creationId xmlns:a16="http://schemas.microsoft.com/office/drawing/2014/main" id="{CD40D514-8E26-2339-3ED8-186719498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6" y="663"/>
              <a:ext cx="471" cy="182"/>
              <a:chOff x="2064" y="2251"/>
              <a:chExt cx="362" cy="272"/>
            </a:xfrm>
          </p:grpSpPr>
          <p:sp>
            <p:nvSpPr>
              <p:cNvPr id="105" name="Line 209">
                <a:extLst>
                  <a:ext uri="{FF2B5EF4-FFF2-40B4-BE49-F238E27FC236}">
                    <a16:creationId xmlns:a16="http://schemas.microsoft.com/office/drawing/2014/main" id="{440E7C74-8CDB-376D-A073-8F0540895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10">
                <a:extLst>
                  <a:ext uri="{FF2B5EF4-FFF2-40B4-BE49-F238E27FC236}">
                    <a16:creationId xmlns:a16="http://schemas.microsoft.com/office/drawing/2014/main" id="{38FC3414-649F-EC63-18DF-18635120E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11">
                <a:extLst>
                  <a:ext uri="{FF2B5EF4-FFF2-40B4-BE49-F238E27FC236}">
                    <a16:creationId xmlns:a16="http://schemas.microsoft.com/office/drawing/2014/main" id="{A7B16789-918E-66CB-837E-E4CA56EE0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" name="Group 325">
              <a:extLst>
                <a:ext uri="{FF2B5EF4-FFF2-40B4-BE49-F238E27FC236}">
                  <a16:creationId xmlns:a16="http://schemas.microsoft.com/office/drawing/2014/main" id="{9ABD38E8-B14A-8F72-D2D1-40A1F7B64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618"/>
              <a:ext cx="932" cy="304"/>
              <a:chOff x="2538" y="1872"/>
              <a:chExt cx="932" cy="304"/>
            </a:xfrm>
          </p:grpSpPr>
          <p:sp>
            <p:nvSpPr>
              <p:cNvPr id="102" name="Text Box 212">
                <a:extLst>
                  <a:ext uri="{FF2B5EF4-FFF2-40B4-BE49-F238E27FC236}">
                    <a16:creationId xmlns:a16="http://schemas.microsoft.com/office/drawing/2014/main" id="{AE743EEE-2B9D-2897-9057-830688DF5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6" y="1888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٢.٥٦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3" name="Text Box 213">
                <a:extLst>
                  <a:ext uri="{FF2B5EF4-FFF2-40B4-BE49-F238E27FC236}">
                    <a16:creationId xmlns:a16="http://schemas.microsoft.com/office/drawing/2014/main" id="{E9DD7FD0-D849-A35C-4830-37DF1BB33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8" y="1888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104" name="Text Box 311">
                <a:extLst>
                  <a:ext uri="{FF2B5EF4-FFF2-40B4-BE49-F238E27FC236}">
                    <a16:creationId xmlns:a16="http://schemas.microsoft.com/office/drawing/2014/main" id="{67887A39-F913-C386-9C05-E6782CA40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1872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ــ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108" name="Text Box 312">
            <a:extLst>
              <a:ext uri="{FF2B5EF4-FFF2-40B4-BE49-F238E27FC236}">
                <a16:creationId xmlns:a16="http://schemas.microsoft.com/office/drawing/2014/main" id="{F678EFDE-CE2F-FA05-A781-DF2E2EA15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903" y="316420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ــ ١.٦ 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109" name="Group 392">
            <a:extLst>
              <a:ext uri="{FF2B5EF4-FFF2-40B4-BE49-F238E27FC236}">
                <a16:creationId xmlns:a16="http://schemas.microsoft.com/office/drawing/2014/main" id="{9DE5FB01-C88F-F9D1-E176-49C370631B81}"/>
              </a:ext>
            </a:extLst>
          </p:cNvPr>
          <p:cNvGrpSpPr>
            <a:grpSpLocks/>
          </p:cNvGrpSpPr>
          <p:nvPr/>
        </p:nvGrpSpPr>
        <p:grpSpPr bwMode="auto">
          <a:xfrm>
            <a:off x="2698353" y="3237230"/>
            <a:ext cx="1060450" cy="465138"/>
            <a:chOff x="948" y="1888"/>
            <a:chExt cx="668" cy="293"/>
          </a:xfrm>
        </p:grpSpPr>
        <p:grpSp>
          <p:nvGrpSpPr>
            <p:cNvPr id="110" name="Group 324">
              <a:extLst>
                <a:ext uri="{FF2B5EF4-FFF2-40B4-BE49-F238E27FC236}">
                  <a16:creationId xmlns:a16="http://schemas.microsoft.com/office/drawing/2014/main" id="{42712297-8CF9-94F9-F9BC-CA83902778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4" y="1893"/>
              <a:ext cx="532" cy="288"/>
              <a:chOff x="1084" y="1893"/>
              <a:chExt cx="532" cy="288"/>
            </a:xfrm>
          </p:grpSpPr>
          <p:grpSp>
            <p:nvGrpSpPr>
              <p:cNvPr id="112" name="Group 316">
                <a:extLst>
                  <a:ext uri="{FF2B5EF4-FFF2-40B4-BE49-F238E27FC236}">
                    <a16:creationId xmlns:a16="http://schemas.microsoft.com/office/drawing/2014/main" id="{F342DC7F-8008-1CFE-97D1-C375F30E7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4" y="1909"/>
                <a:ext cx="362" cy="182"/>
                <a:chOff x="2064" y="2251"/>
                <a:chExt cx="362" cy="272"/>
              </a:xfrm>
            </p:grpSpPr>
            <p:sp>
              <p:nvSpPr>
                <p:cNvPr id="114" name="Line 317">
                  <a:extLst>
                    <a:ext uri="{FF2B5EF4-FFF2-40B4-BE49-F238E27FC236}">
                      <a16:creationId xmlns:a16="http://schemas.microsoft.com/office/drawing/2014/main" id="{B9190870-A155-EEBE-13BD-50584FB8AF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318">
                  <a:extLst>
                    <a:ext uri="{FF2B5EF4-FFF2-40B4-BE49-F238E27FC236}">
                      <a16:creationId xmlns:a16="http://schemas.microsoft.com/office/drawing/2014/main" id="{B685C979-0E7A-58BC-9125-945243626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319">
                  <a:extLst>
                    <a:ext uri="{FF2B5EF4-FFF2-40B4-BE49-F238E27FC236}">
                      <a16:creationId xmlns:a16="http://schemas.microsoft.com/office/drawing/2014/main" id="{A9B69130-3EAB-1A55-5885-A0A205D69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" name="Text Box 320">
                <a:extLst>
                  <a:ext uri="{FF2B5EF4-FFF2-40B4-BE49-F238E27FC236}">
                    <a16:creationId xmlns:a16="http://schemas.microsoft.com/office/drawing/2014/main" id="{DCAE1303-96C2-14E3-38EE-3A3BB2956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4" y="1893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٠.٢٥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11" name="Text Box 321">
              <a:extLst>
                <a:ext uri="{FF2B5EF4-FFF2-40B4-BE49-F238E27FC236}">
                  <a16:creationId xmlns:a16="http://schemas.microsoft.com/office/drawing/2014/main" id="{98655DB0-76C4-4B11-0CB3-9E2F1B36B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" y="1888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117" name="Text Box 323">
            <a:extLst>
              <a:ext uri="{FF2B5EF4-FFF2-40B4-BE49-F238E27FC236}">
                <a16:creationId xmlns:a16="http://schemas.microsoft.com/office/drawing/2014/main" id="{E03C88FF-32E9-C0C6-A030-70839077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053" y="324040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٠.٥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118" name="AutoShape 326">
            <a:extLst>
              <a:ext uri="{FF2B5EF4-FFF2-40B4-BE49-F238E27FC236}">
                <a16:creationId xmlns:a16="http://schemas.microsoft.com/office/drawing/2014/main" id="{22141F06-CFFC-3A48-3BA8-9BC9C572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931" y="4609039"/>
            <a:ext cx="4643438" cy="1079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 Box 351">
            <a:extLst>
              <a:ext uri="{FF2B5EF4-FFF2-40B4-BE49-F238E27FC236}">
                <a16:creationId xmlns:a16="http://schemas.microsoft.com/office/drawing/2014/main" id="{5EE7D675-E848-D024-A712-232CC4D2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879" y="4939116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ــ ٠.٩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120" name="Group 358">
            <a:extLst>
              <a:ext uri="{FF2B5EF4-FFF2-40B4-BE49-F238E27FC236}">
                <a16:creationId xmlns:a16="http://schemas.microsoft.com/office/drawing/2014/main" id="{A37B2344-D65C-8BF9-8DA5-34830FF038E5}"/>
              </a:ext>
            </a:extLst>
          </p:cNvPr>
          <p:cNvGrpSpPr>
            <a:grpSpLocks/>
          </p:cNvGrpSpPr>
          <p:nvPr/>
        </p:nvGrpSpPr>
        <p:grpSpPr bwMode="auto">
          <a:xfrm>
            <a:off x="6521633" y="4947053"/>
            <a:ext cx="1412875" cy="508000"/>
            <a:chOff x="4802" y="2502"/>
            <a:chExt cx="890" cy="320"/>
          </a:xfrm>
        </p:grpSpPr>
        <p:grpSp>
          <p:nvGrpSpPr>
            <p:cNvPr id="121" name="Group 327">
              <a:extLst>
                <a:ext uri="{FF2B5EF4-FFF2-40B4-BE49-F238E27FC236}">
                  <a16:creationId xmlns:a16="http://schemas.microsoft.com/office/drawing/2014/main" id="{937DEB7D-6EFA-99B6-AB77-AD1CE3A90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2" y="2529"/>
              <a:ext cx="696" cy="293"/>
              <a:chOff x="1693" y="3454"/>
              <a:chExt cx="605" cy="293"/>
            </a:xfrm>
          </p:grpSpPr>
          <p:grpSp>
            <p:nvGrpSpPr>
              <p:cNvPr id="123" name="Group 328">
                <a:extLst>
                  <a:ext uri="{FF2B5EF4-FFF2-40B4-BE49-F238E27FC236}">
                    <a16:creationId xmlns:a16="http://schemas.microsoft.com/office/drawing/2014/main" id="{434CB0F7-0331-D8D1-543A-3007515DC5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125" name="Group 329">
                  <a:extLst>
                    <a:ext uri="{FF2B5EF4-FFF2-40B4-BE49-F238E27FC236}">
                      <a16:creationId xmlns:a16="http://schemas.microsoft.com/office/drawing/2014/main" id="{A55D0B9B-4E26-2E05-2B14-217482A742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127" name="Line 330">
                    <a:extLst>
                      <a:ext uri="{FF2B5EF4-FFF2-40B4-BE49-F238E27FC236}">
                        <a16:creationId xmlns:a16="http://schemas.microsoft.com/office/drawing/2014/main" id="{45DD6B78-68FB-B88B-3C6D-AC0D2D1843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Line 331">
                    <a:extLst>
                      <a:ext uri="{FF2B5EF4-FFF2-40B4-BE49-F238E27FC236}">
                        <a16:creationId xmlns:a16="http://schemas.microsoft.com/office/drawing/2014/main" id="{22F1CC9E-E471-C8CE-421D-34E3997156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Line 332">
                    <a:extLst>
                      <a:ext uri="{FF2B5EF4-FFF2-40B4-BE49-F238E27FC236}">
                        <a16:creationId xmlns:a16="http://schemas.microsoft.com/office/drawing/2014/main" id="{30B86D7B-4D5E-E97D-A869-A149B26EAC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6" name="Text Box 333">
                  <a:extLst>
                    <a:ext uri="{FF2B5EF4-FFF2-40B4-BE49-F238E27FC236}">
                      <a16:creationId xmlns:a16="http://schemas.microsoft.com/office/drawing/2014/main" id="{46DC3DD1-1D1A-8385-D334-B25047B80E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٠.٨١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124" name="Text Box 334">
                <a:extLst>
                  <a:ext uri="{FF2B5EF4-FFF2-40B4-BE49-F238E27FC236}">
                    <a16:creationId xmlns:a16="http://schemas.microsoft.com/office/drawing/2014/main" id="{27B24CFD-86BE-203D-B858-BF7618131C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22" name="Text Box 352">
              <a:extLst>
                <a:ext uri="{FF2B5EF4-FFF2-40B4-BE49-F238E27FC236}">
                  <a16:creationId xmlns:a16="http://schemas.microsoft.com/office/drawing/2014/main" id="{02236519-2C2D-66B8-9B0D-FA368576A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5" y="250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30" name="Group 354">
            <a:extLst>
              <a:ext uri="{FF2B5EF4-FFF2-40B4-BE49-F238E27FC236}">
                <a16:creationId xmlns:a16="http://schemas.microsoft.com/office/drawing/2014/main" id="{13579C4C-2EE7-52CB-B801-41305B67AA4F}"/>
              </a:ext>
            </a:extLst>
          </p:cNvPr>
          <p:cNvGrpSpPr>
            <a:grpSpLocks/>
          </p:cNvGrpSpPr>
          <p:nvPr/>
        </p:nvGrpSpPr>
        <p:grpSpPr bwMode="auto">
          <a:xfrm>
            <a:off x="5417607" y="4812030"/>
            <a:ext cx="1477963" cy="758825"/>
            <a:chOff x="3825" y="2435"/>
            <a:chExt cx="931" cy="478"/>
          </a:xfrm>
        </p:grpSpPr>
        <p:grpSp>
          <p:nvGrpSpPr>
            <p:cNvPr id="131" name="Group 335">
              <a:extLst>
                <a:ext uri="{FF2B5EF4-FFF2-40B4-BE49-F238E27FC236}">
                  <a16:creationId xmlns:a16="http://schemas.microsoft.com/office/drawing/2014/main" id="{4F6A6289-D5E3-57DA-B29E-2012C021F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5" y="2435"/>
              <a:ext cx="734" cy="478"/>
              <a:chOff x="2200" y="3019"/>
              <a:chExt cx="598" cy="478"/>
            </a:xfrm>
          </p:grpSpPr>
          <p:grpSp>
            <p:nvGrpSpPr>
              <p:cNvPr id="133" name="Group 336">
                <a:extLst>
                  <a:ext uri="{FF2B5EF4-FFF2-40B4-BE49-F238E27FC236}">
                    <a16:creationId xmlns:a16="http://schemas.microsoft.com/office/drawing/2014/main" id="{09DAEAC4-FDEF-8F07-A230-BFF7003B53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139" name="Text Box 337">
                  <a:extLst>
                    <a:ext uri="{FF2B5EF4-FFF2-40B4-BE49-F238E27FC236}">
                      <a16:creationId xmlns:a16="http://schemas.microsoft.com/office/drawing/2014/main" id="{E7D95E0A-350C-CABC-1124-C2641FB48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٨١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0" name="Text Box 338">
                  <a:extLst>
                    <a:ext uri="{FF2B5EF4-FFF2-40B4-BE49-F238E27FC236}">
                      <a16:creationId xmlns:a16="http://schemas.microsoft.com/office/drawing/2014/main" id="{2C0BFF51-E9F5-811A-9DDC-5E2D32021D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1" name="Line 339">
                  <a:extLst>
                    <a:ext uri="{FF2B5EF4-FFF2-40B4-BE49-F238E27FC236}">
                      <a16:creationId xmlns:a16="http://schemas.microsoft.com/office/drawing/2014/main" id="{67D3B40C-1C99-532E-ACD8-BBA0A7771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4" name="Group 340">
                <a:extLst>
                  <a:ext uri="{FF2B5EF4-FFF2-40B4-BE49-F238E27FC236}">
                    <a16:creationId xmlns:a16="http://schemas.microsoft.com/office/drawing/2014/main" id="{9B3E0F41-1209-E93E-DB04-5A372B73EE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136" name="Line 341">
                  <a:extLst>
                    <a:ext uri="{FF2B5EF4-FFF2-40B4-BE49-F238E27FC236}">
                      <a16:creationId xmlns:a16="http://schemas.microsoft.com/office/drawing/2014/main" id="{77EFC9B6-305F-6279-D180-4E3C442D27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342">
                  <a:extLst>
                    <a:ext uri="{FF2B5EF4-FFF2-40B4-BE49-F238E27FC236}">
                      <a16:creationId xmlns:a16="http://schemas.microsoft.com/office/drawing/2014/main" id="{5C181822-98DF-C64F-3D02-903B905F7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343">
                  <a:extLst>
                    <a:ext uri="{FF2B5EF4-FFF2-40B4-BE49-F238E27FC236}">
                      <a16:creationId xmlns:a16="http://schemas.microsoft.com/office/drawing/2014/main" id="{5CD7B509-1472-859B-DA28-9B9A69888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" name="Text Box 344">
                <a:extLst>
                  <a:ext uri="{FF2B5EF4-FFF2-40B4-BE49-F238E27FC236}">
                    <a16:creationId xmlns:a16="http://schemas.microsoft.com/office/drawing/2014/main" id="{E9F3FAD8-DC92-6E42-3313-17A3F945D9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32" name="Text Box 353">
              <a:extLst>
                <a:ext uri="{FF2B5EF4-FFF2-40B4-BE49-F238E27FC236}">
                  <a16:creationId xmlns:a16="http://schemas.microsoft.com/office/drawing/2014/main" id="{BDB1294F-906B-0C23-3150-380E671A7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" y="2499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42" name="Group 357">
            <a:extLst>
              <a:ext uri="{FF2B5EF4-FFF2-40B4-BE49-F238E27FC236}">
                <a16:creationId xmlns:a16="http://schemas.microsoft.com/office/drawing/2014/main" id="{DB22EA1C-82C0-3BBB-831B-2B34D47C1EA3}"/>
              </a:ext>
            </a:extLst>
          </p:cNvPr>
          <p:cNvGrpSpPr>
            <a:grpSpLocks/>
          </p:cNvGrpSpPr>
          <p:nvPr/>
        </p:nvGrpSpPr>
        <p:grpSpPr bwMode="auto">
          <a:xfrm>
            <a:off x="4679324" y="4836694"/>
            <a:ext cx="1101725" cy="758825"/>
            <a:chOff x="3152" y="2432"/>
            <a:chExt cx="694" cy="478"/>
          </a:xfrm>
        </p:grpSpPr>
        <p:grpSp>
          <p:nvGrpSpPr>
            <p:cNvPr id="143" name="Group 345">
              <a:extLst>
                <a:ext uri="{FF2B5EF4-FFF2-40B4-BE49-F238E27FC236}">
                  <a16:creationId xmlns:a16="http://schemas.microsoft.com/office/drawing/2014/main" id="{5C1039AE-0CE2-52E3-40B4-54CC3CDF8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2432"/>
              <a:ext cx="553" cy="478"/>
              <a:chOff x="3635" y="3515"/>
              <a:chExt cx="553" cy="478"/>
            </a:xfrm>
          </p:grpSpPr>
          <p:grpSp>
            <p:nvGrpSpPr>
              <p:cNvPr id="145" name="Group 346">
                <a:extLst>
                  <a:ext uri="{FF2B5EF4-FFF2-40B4-BE49-F238E27FC236}">
                    <a16:creationId xmlns:a16="http://schemas.microsoft.com/office/drawing/2014/main" id="{55D2ADF4-2B53-2C35-D168-1E54AD7061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5" y="3515"/>
                <a:ext cx="363" cy="478"/>
                <a:chOff x="3742" y="2341"/>
                <a:chExt cx="363" cy="478"/>
              </a:xfrm>
            </p:grpSpPr>
            <p:sp>
              <p:nvSpPr>
                <p:cNvPr id="147" name="Text Box 347">
                  <a:extLst>
                    <a:ext uri="{FF2B5EF4-FFF2-40B4-BE49-F238E27FC236}">
                      <a16:creationId xmlns:a16="http://schemas.microsoft.com/office/drawing/2014/main" id="{3BBBEBD0-4E8C-F7B4-1559-9CBA449E7D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8" name="Text Box 348">
                  <a:extLst>
                    <a:ext uri="{FF2B5EF4-FFF2-40B4-BE49-F238E27FC236}">
                      <a16:creationId xmlns:a16="http://schemas.microsoft.com/office/drawing/2014/main" id="{63536270-58B5-AA71-BD1B-B18A914BB8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9" name="Line 349">
                  <a:extLst>
                    <a:ext uri="{FF2B5EF4-FFF2-40B4-BE49-F238E27FC236}">
                      <a16:creationId xmlns:a16="http://schemas.microsoft.com/office/drawing/2014/main" id="{AD8C5569-5EAA-35A7-EBBE-93D716A14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" name="Text Box 350">
                <a:extLst>
                  <a:ext uri="{FF2B5EF4-FFF2-40B4-BE49-F238E27FC236}">
                    <a16:creationId xmlns:a16="http://schemas.microsoft.com/office/drawing/2014/main" id="{4946A5EA-67DC-5CCB-0A54-BE55E8567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" y="3604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44" name="Text Box 356">
              <a:extLst>
                <a:ext uri="{FF2B5EF4-FFF2-40B4-BE49-F238E27FC236}">
                  <a16:creationId xmlns:a16="http://schemas.microsoft.com/office/drawing/2014/main" id="{85B56D93-27AC-8CF5-2B9B-C7C728DF2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9" y="249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150" name="AutoShape 359">
            <a:extLst>
              <a:ext uri="{FF2B5EF4-FFF2-40B4-BE49-F238E27FC236}">
                <a16:creationId xmlns:a16="http://schemas.microsoft.com/office/drawing/2014/main" id="{093A5E7F-8DB4-6847-DC0D-EB556A1C2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331" y="4605655"/>
            <a:ext cx="4643437" cy="1079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Text Box 360">
            <a:extLst>
              <a:ext uri="{FF2B5EF4-FFF2-40B4-BE49-F238E27FC236}">
                <a16:creationId xmlns:a16="http://schemas.microsoft.com/office/drawing/2014/main" id="{1CCF7AD0-64C3-5776-9BBE-FB1CBF72A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764" y="4994896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ــ ١.٦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152" name="Group 361">
            <a:extLst>
              <a:ext uri="{FF2B5EF4-FFF2-40B4-BE49-F238E27FC236}">
                <a16:creationId xmlns:a16="http://schemas.microsoft.com/office/drawing/2014/main" id="{766AFB19-13FC-7D07-77B2-6DC614B88297}"/>
              </a:ext>
            </a:extLst>
          </p:cNvPr>
          <p:cNvGrpSpPr>
            <a:grpSpLocks/>
          </p:cNvGrpSpPr>
          <p:nvPr/>
        </p:nvGrpSpPr>
        <p:grpSpPr bwMode="auto">
          <a:xfrm>
            <a:off x="6541108" y="4946764"/>
            <a:ext cx="1412875" cy="508000"/>
            <a:chOff x="4802" y="2502"/>
            <a:chExt cx="890" cy="320"/>
          </a:xfrm>
        </p:grpSpPr>
        <p:grpSp>
          <p:nvGrpSpPr>
            <p:cNvPr id="153" name="Group 362">
              <a:extLst>
                <a:ext uri="{FF2B5EF4-FFF2-40B4-BE49-F238E27FC236}">
                  <a16:creationId xmlns:a16="http://schemas.microsoft.com/office/drawing/2014/main" id="{62EBDA20-6C3B-E712-7A75-63C0D9022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2" y="2529"/>
              <a:ext cx="696" cy="293"/>
              <a:chOff x="1693" y="3454"/>
              <a:chExt cx="605" cy="293"/>
            </a:xfrm>
          </p:grpSpPr>
          <p:grpSp>
            <p:nvGrpSpPr>
              <p:cNvPr id="155" name="Group 363">
                <a:extLst>
                  <a:ext uri="{FF2B5EF4-FFF2-40B4-BE49-F238E27FC236}">
                    <a16:creationId xmlns:a16="http://schemas.microsoft.com/office/drawing/2014/main" id="{B850349C-F84B-BDD9-6F41-2DA686D4A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157" name="Group 364">
                  <a:extLst>
                    <a:ext uri="{FF2B5EF4-FFF2-40B4-BE49-F238E27FC236}">
                      <a16:creationId xmlns:a16="http://schemas.microsoft.com/office/drawing/2014/main" id="{EEEBE1FC-D481-3D6D-FBBD-3B2540905D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159" name="Line 365">
                    <a:extLst>
                      <a:ext uri="{FF2B5EF4-FFF2-40B4-BE49-F238E27FC236}">
                        <a16:creationId xmlns:a16="http://schemas.microsoft.com/office/drawing/2014/main" id="{AF543A58-B30C-5B7E-5218-35613BF2F7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Line 366">
                    <a:extLst>
                      <a:ext uri="{FF2B5EF4-FFF2-40B4-BE49-F238E27FC236}">
                        <a16:creationId xmlns:a16="http://schemas.microsoft.com/office/drawing/2014/main" id="{C2C36035-0B7C-8F06-759F-F97A14800B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Line 367">
                    <a:extLst>
                      <a:ext uri="{FF2B5EF4-FFF2-40B4-BE49-F238E27FC236}">
                        <a16:creationId xmlns:a16="http://schemas.microsoft.com/office/drawing/2014/main" id="{66664374-A141-0717-D096-F3C3F9716F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8" name="Text Box 368">
                  <a:extLst>
                    <a:ext uri="{FF2B5EF4-FFF2-40B4-BE49-F238E27FC236}">
                      <a16:creationId xmlns:a16="http://schemas.microsoft.com/office/drawing/2014/main" id="{B228CB35-9946-B955-5099-83581CA21A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٢.٥٦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156" name="Text Box 369">
                <a:extLst>
                  <a:ext uri="{FF2B5EF4-FFF2-40B4-BE49-F238E27FC236}">
                    <a16:creationId xmlns:a16="http://schemas.microsoft.com/office/drawing/2014/main" id="{8A2035C3-E023-34E9-BDAC-F00B08C75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54" name="Text Box 370">
              <a:extLst>
                <a:ext uri="{FF2B5EF4-FFF2-40B4-BE49-F238E27FC236}">
                  <a16:creationId xmlns:a16="http://schemas.microsoft.com/office/drawing/2014/main" id="{D1BF0911-C860-4386-B815-E5D8351C4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5" y="250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62" name="Group 371">
            <a:extLst>
              <a:ext uri="{FF2B5EF4-FFF2-40B4-BE49-F238E27FC236}">
                <a16:creationId xmlns:a16="http://schemas.microsoft.com/office/drawing/2014/main" id="{B98C93DC-6D21-9E13-9B86-23B565BD9478}"/>
              </a:ext>
            </a:extLst>
          </p:cNvPr>
          <p:cNvGrpSpPr>
            <a:grpSpLocks/>
          </p:cNvGrpSpPr>
          <p:nvPr/>
        </p:nvGrpSpPr>
        <p:grpSpPr bwMode="auto">
          <a:xfrm>
            <a:off x="5423888" y="4836694"/>
            <a:ext cx="1477962" cy="758825"/>
            <a:chOff x="3825" y="2435"/>
            <a:chExt cx="931" cy="478"/>
          </a:xfrm>
        </p:grpSpPr>
        <p:grpSp>
          <p:nvGrpSpPr>
            <p:cNvPr id="163" name="Group 372">
              <a:extLst>
                <a:ext uri="{FF2B5EF4-FFF2-40B4-BE49-F238E27FC236}">
                  <a16:creationId xmlns:a16="http://schemas.microsoft.com/office/drawing/2014/main" id="{CBBA6074-F477-E103-F4AE-1EB64775B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5" y="2435"/>
              <a:ext cx="734" cy="478"/>
              <a:chOff x="2200" y="3019"/>
              <a:chExt cx="598" cy="478"/>
            </a:xfrm>
          </p:grpSpPr>
          <p:grpSp>
            <p:nvGrpSpPr>
              <p:cNvPr id="165" name="Group 373">
                <a:extLst>
                  <a:ext uri="{FF2B5EF4-FFF2-40B4-BE49-F238E27FC236}">
                    <a16:creationId xmlns:a16="http://schemas.microsoft.com/office/drawing/2014/main" id="{F6228AC1-7F71-B4FA-7CA4-3AFD47603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171" name="Text Box 374">
                  <a:extLst>
                    <a:ext uri="{FF2B5EF4-FFF2-40B4-BE49-F238E27FC236}">
                      <a16:creationId xmlns:a16="http://schemas.microsoft.com/office/drawing/2014/main" id="{74C6C8BB-1668-4F1A-D9B7-6E00C6524C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٢٥٦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72" name="Text Box 375">
                  <a:extLst>
                    <a:ext uri="{FF2B5EF4-FFF2-40B4-BE49-F238E27FC236}">
                      <a16:creationId xmlns:a16="http://schemas.microsoft.com/office/drawing/2014/main" id="{9F624505-4AA8-E318-0E7A-F9ED7F4900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73" name="Line 376">
                  <a:extLst>
                    <a:ext uri="{FF2B5EF4-FFF2-40B4-BE49-F238E27FC236}">
                      <a16:creationId xmlns:a16="http://schemas.microsoft.com/office/drawing/2014/main" id="{C353182E-672A-D2F5-4806-B12636840C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377">
                <a:extLst>
                  <a:ext uri="{FF2B5EF4-FFF2-40B4-BE49-F238E27FC236}">
                    <a16:creationId xmlns:a16="http://schemas.microsoft.com/office/drawing/2014/main" id="{C0DC083A-20A2-A51F-FC20-46EAFADCF4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168" name="Line 378">
                  <a:extLst>
                    <a:ext uri="{FF2B5EF4-FFF2-40B4-BE49-F238E27FC236}">
                      <a16:creationId xmlns:a16="http://schemas.microsoft.com/office/drawing/2014/main" id="{1DFE2161-EE8C-7BB5-48F8-D5589F8B6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379">
                  <a:extLst>
                    <a:ext uri="{FF2B5EF4-FFF2-40B4-BE49-F238E27FC236}">
                      <a16:creationId xmlns:a16="http://schemas.microsoft.com/office/drawing/2014/main" id="{788ADB05-578F-CED7-C43C-9AB779A85E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380">
                  <a:extLst>
                    <a:ext uri="{FF2B5EF4-FFF2-40B4-BE49-F238E27FC236}">
                      <a16:creationId xmlns:a16="http://schemas.microsoft.com/office/drawing/2014/main" id="{B5B45FDB-0FD1-AB90-146B-FF151D822D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7" name="Text Box 381">
                <a:extLst>
                  <a:ext uri="{FF2B5EF4-FFF2-40B4-BE49-F238E27FC236}">
                    <a16:creationId xmlns:a16="http://schemas.microsoft.com/office/drawing/2014/main" id="{6127EE34-60C7-CB58-9E0D-F8EA80D5B3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64" name="Text Box 382">
              <a:extLst>
                <a:ext uri="{FF2B5EF4-FFF2-40B4-BE49-F238E27FC236}">
                  <a16:creationId xmlns:a16="http://schemas.microsoft.com/office/drawing/2014/main" id="{4D7FC7DF-A534-D6AF-7E55-3A6BBBAAE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" y="2499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74" name="Group 383">
            <a:extLst>
              <a:ext uri="{FF2B5EF4-FFF2-40B4-BE49-F238E27FC236}">
                <a16:creationId xmlns:a16="http://schemas.microsoft.com/office/drawing/2014/main" id="{E197C349-00EE-2B13-71B4-063B30834050}"/>
              </a:ext>
            </a:extLst>
          </p:cNvPr>
          <p:cNvGrpSpPr>
            <a:grpSpLocks/>
          </p:cNvGrpSpPr>
          <p:nvPr/>
        </p:nvGrpSpPr>
        <p:grpSpPr bwMode="auto">
          <a:xfrm>
            <a:off x="4680816" y="4821729"/>
            <a:ext cx="1101725" cy="758825"/>
            <a:chOff x="3152" y="2432"/>
            <a:chExt cx="694" cy="478"/>
          </a:xfrm>
        </p:grpSpPr>
        <p:grpSp>
          <p:nvGrpSpPr>
            <p:cNvPr id="175" name="Group 384">
              <a:extLst>
                <a:ext uri="{FF2B5EF4-FFF2-40B4-BE49-F238E27FC236}">
                  <a16:creationId xmlns:a16="http://schemas.microsoft.com/office/drawing/2014/main" id="{3F1708EE-E3E7-A540-451C-4196FFC38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2432"/>
              <a:ext cx="553" cy="478"/>
              <a:chOff x="3635" y="3515"/>
              <a:chExt cx="553" cy="478"/>
            </a:xfrm>
          </p:grpSpPr>
          <p:grpSp>
            <p:nvGrpSpPr>
              <p:cNvPr id="177" name="Group 385">
                <a:extLst>
                  <a:ext uri="{FF2B5EF4-FFF2-40B4-BE49-F238E27FC236}">
                    <a16:creationId xmlns:a16="http://schemas.microsoft.com/office/drawing/2014/main" id="{90F9D6C0-6AF0-BF95-FF25-DA084D6934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5" y="3515"/>
                <a:ext cx="363" cy="478"/>
                <a:chOff x="3742" y="2341"/>
                <a:chExt cx="363" cy="478"/>
              </a:xfrm>
            </p:grpSpPr>
            <p:sp>
              <p:nvSpPr>
                <p:cNvPr id="179" name="Text Box 386">
                  <a:extLst>
                    <a:ext uri="{FF2B5EF4-FFF2-40B4-BE49-F238E27FC236}">
                      <a16:creationId xmlns:a16="http://schemas.microsoft.com/office/drawing/2014/main" id="{EEAF50C1-9D9F-2DA3-E609-4A1CFFC22E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١٦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80" name="Text Box 387">
                  <a:extLst>
                    <a:ext uri="{FF2B5EF4-FFF2-40B4-BE49-F238E27FC236}">
                      <a16:creationId xmlns:a16="http://schemas.microsoft.com/office/drawing/2014/main" id="{773D84C8-7A33-ED3C-E649-A285844C2C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81" name="Line 388">
                  <a:extLst>
                    <a:ext uri="{FF2B5EF4-FFF2-40B4-BE49-F238E27FC236}">
                      <a16:creationId xmlns:a16="http://schemas.microsoft.com/office/drawing/2014/main" id="{3FA663FE-47F6-74A3-4DB3-819A579EB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8" name="Text Box 389">
                <a:extLst>
                  <a:ext uri="{FF2B5EF4-FFF2-40B4-BE49-F238E27FC236}">
                    <a16:creationId xmlns:a16="http://schemas.microsoft.com/office/drawing/2014/main" id="{820A74F9-9BCE-0041-CA05-D776E22E7B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" y="3604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0033CC"/>
                    </a:solidFill>
                  </a:rPr>
                  <a:t>=</a:t>
                </a: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76" name="Text Box 390">
              <a:extLst>
                <a:ext uri="{FF2B5EF4-FFF2-40B4-BE49-F238E27FC236}">
                  <a16:creationId xmlns:a16="http://schemas.microsoft.com/office/drawing/2014/main" id="{EEF855A9-360E-8BA6-7E02-DE5F2E45F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9" y="249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ــ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78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4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0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66" grpId="0"/>
      <p:bldP spid="66" grpId="1"/>
      <p:bldP spid="98" grpId="0"/>
      <p:bldP spid="108" grpId="0"/>
      <p:bldP spid="117" grpId="0"/>
      <p:bldP spid="119" grpId="0"/>
      <p:bldP spid="119" grpId="1"/>
      <p:bldP spid="151" grpId="0"/>
      <p:bldP spid="15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6014B9A-6855-764E-326F-9914E5B0A548}"/>
              </a:ext>
            </a:extLst>
          </p:cNvPr>
          <p:cNvGrpSpPr>
            <a:grpSpLocks/>
          </p:cNvGrpSpPr>
          <p:nvPr/>
        </p:nvGrpSpPr>
        <p:grpSpPr bwMode="auto">
          <a:xfrm>
            <a:off x="4535418" y="-195663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64EDA29-9907-6B28-6076-3396F9FA9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21ED5A35-C0DF-8F52-F716-BA111B91A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الجذور التربيعية</a:t>
              </a:r>
              <a:endParaRPr lang="en-US" altLang="en-US" sz="3200" b="1"/>
            </a:p>
          </p:txBody>
        </p:sp>
      </p:grpSp>
      <p:sp>
        <p:nvSpPr>
          <p:cNvPr id="5" name="AutoShape 118">
            <a:extLst>
              <a:ext uri="{FF2B5EF4-FFF2-40B4-BE49-F238E27FC236}">
                <a16:creationId xmlns:a16="http://schemas.microsoft.com/office/drawing/2014/main" id="{9A02B248-9BA5-61B5-116C-749288B64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993" y="448862"/>
            <a:ext cx="4822825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حل كل معادلة مما يأتي ،  وتحقق من حلك .</a:t>
            </a:r>
            <a:endParaRPr lang="en-US" altLang="en-US" sz="2400" b="1"/>
          </a:p>
        </p:txBody>
      </p:sp>
      <p:grpSp>
        <p:nvGrpSpPr>
          <p:cNvPr id="8" name="Group 119">
            <a:extLst>
              <a:ext uri="{FF2B5EF4-FFF2-40B4-BE49-F238E27FC236}">
                <a16:creationId xmlns:a16="http://schemas.microsoft.com/office/drawing/2014/main" id="{0289DC29-D0EA-EDAA-3169-275B173BCAE6}"/>
              </a:ext>
            </a:extLst>
          </p:cNvPr>
          <p:cNvGrpSpPr>
            <a:grpSpLocks/>
          </p:cNvGrpSpPr>
          <p:nvPr/>
        </p:nvGrpSpPr>
        <p:grpSpPr bwMode="auto">
          <a:xfrm>
            <a:off x="7853293" y="1745849"/>
            <a:ext cx="2879725" cy="2722563"/>
            <a:chOff x="3881" y="1296"/>
            <a:chExt cx="1814" cy="1715"/>
          </a:xfrm>
        </p:grpSpPr>
        <p:sp>
          <p:nvSpPr>
            <p:cNvPr id="11" name="AutoShape 120">
              <a:extLst>
                <a:ext uri="{FF2B5EF4-FFF2-40B4-BE49-F238E27FC236}">
                  <a16:creationId xmlns:a16="http://schemas.microsoft.com/office/drawing/2014/main" id="{1B89CC3C-C629-84A3-744B-84AD7C0F8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1296"/>
              <a:ext cx="1814" cy="171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1">
              <a:extLst>
                <a:ext uri="{FF2B5EF4-FFF2-40B4-BE49-F238E27FC236}">
                  <a16:creationId xmlns:a16="http://schemas.microsoft.com/office/drawing/2014/main" id="{9AC82848-19AA-D8C9-55F1-A121A9688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" y="1341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الحل</a:t>
              </a:r>
              <a:endParaRPr lang="en-US" altLang="en-US" sz="2400" b="1"/>
            </a:p>
          </p:txBody>
        </p:sp>
      </p:grpSp>
      <p:sp>
        <p:nvSpPr>
          <p:cNvPr id="16" name="Text Box 122">
            <a:extLst>
              <a:ext uri="{FF2B5EF4-FFF2-40B4-BE49-F238E27FC236}">
                <a16:creationId xmlns:a16="http://schemas.microsoft.com/office/drawing/2014/main" id="{7C23A815-6D7A-2792-9E2C-DAB79E9D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918" y="2322112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ب٢ = ١٠٠</a:t>
            </a:r>
            <a:endParaRPr lang="en-US" altLang="en-US" sz="3600" b="1" baseline="30000" dirty="0"/>
          </a:p>
        </p:txBody>
      </p:sp>
      <p:grpSp>
        <p:nvGrpSpPr>
          <p:cNvPr id="17" name="Group 123">
            <a:extLst>
              <a:ext uri="{FF2B5EF4-FFF2-40B4-BE49-F238E27FC236}">
                <a16:creationId xmlns:a16="http://schemas.microsoft.com/office/drawing/2014/main" id="{8532CFE8-F6E6-EEA2-5C1C-368408889538}"/>
              </a:ext>
            </a:extLst>
          </p:cNvPr>
          <p:cNvGrpSpPr>
            <a:grpSpLocks/>
          </p:cNvGrpSpPr>
          <p:nvPr/>
        </p:nvGrpSpPr>
        <p:grpSpPr bwMode="auto">
          <a:xfrm>
            <a:off x="8450193" y="2801537"/>
            <a:ext cx="1852612" cy="501650"/>
            <a:chOff x="4027" y="2961"/>
            <a:chExt cx="1167" cy="316"/>
          </a:xfrm>
        </p:grpSpPr>
        <p:sp>
          <p:nvSpPr>
            <p:cNvPr id="18" name="Text Box 124">
              <a:extLst>
                <a:ext uri="{FF2B5EF4-FFF2-40B4-BE49-F238E27FC236}">
                  <a16:creationId xmlns:a16="http://schemas.microsoft.com/office/drawing/2014/main" id="{114A5275-00B2-D171-09D8-634E8334E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961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ب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19" name="Group 125">
              <a:extLst>
                <a:ext uri="{FF2B5EF4-FFF2-40B4-BE49-F238E27FC236}">
                  <a16:creationId xmlns:a16="http://schemas.microsoft.com/office/drawing/2014/main" id="{A43EA5A2-44D6-538B-6FBC-2ADEABE18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2984"/>
              <a:ext cx="605" cy="293"/>
              <a:chOff x="1693" y="3454"/>
              <a:chExt cx="605" cy="293"/>
            </a:xfrm>
          </p:grpSpPr>
          <p:grpSp>
            <p:nvGrpSpPr>
              <p:cNvPr id="20" name="Group 126">
                <a:extLst>
                  <a:ext uri="{FF2B5EF4-FFF2-40B4-BE49-F238E27FC236}">
                    <a16:creationId xmlns:a16="http://schemas.microsoft.com/office/drawing/2014/main" id="{49B4E3D5-F745-9953-EC13-8A92C720AB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2" name="Group 127">
                  <a:extLst>
                    <a:ext uri="{FF2B5EF4-FFF2-40B4-BE49-F238E27FC236}">
                      <a16:creationId xmlns:a16="http://schemas.microsoft.com/office/drawing/2014/main" id="{7E8100DA-3EE4-BFB1-0661-037BC7AD4C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4" name="Line 128">
                    <a:extLst>
                      <a:ext uri="{FF2B5EF4-FFF2-40B4-BE49-F238E27FC236}">
                        <a16:creationId xmlns:a16="http://schemas.microsoft.com/office/drawing/2014/main" id="{4822DF86-4884-632B-0635-F547867C07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129">
                    <a:extLst>
                      <a:ext uri="{FF2B5EF4-FFF2-40B4-BE49-F238E27FC236}">
                        <a16:creationId xmlns:a16="http://schemas.microsoft.com/office/drawing/2014/main" id="{11B8A091-5D38-FCA2-234F-73BFD0A32B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30">
                    <a:extLst>
                      <a:ext uri="{FF2B5EF4-FFF2-40B4-BE49-F238E27FC236}">
                        <a16:creationId xmlns:a16="http://schemas.microsoft.com/office/drawing/2014/main" id="{74DD0606-32B3-58EC-2F28-D96EECBAAA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Text Box 131">
                  <a:extLst>
                    <a:ext uri="{FF2B5EF4-FFF2-40B4-BE49-F238E27FC236}">
                      <a16:creationId xmlns:a16="http://schemas.microsoft.com/office/drawing/2014/main" id="{00384C42-2D55-DEB8-AEB1-0F5F150347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1" name="Text Box 132">
                <a:extLst>
                  <a:ext uri="{FF2B5EF4-FFF2-40B4-BE49-F238E27FC236}">
                    <a16:creationId xmlns:a16="http://schemas.microsoft.com/office/drawing/2014/main" id="{660472FF-E2D1-6FA9-429D-E5CFB7A7CC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7" name="Text Box 133">
            <a:extLst>
              <a:ext uri="{FF2B5EF4-FFF2-40B4-BE49-F238E27FC236}">
                <a16:creationId xmlns:a16="http://schemas.microsoft.com/office/drawing/2014/main" id="{61E5C0B0-AD4A-20A9-9805-026360DD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980" y="3323824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ب 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/>
              <a:t> ١٠</a:t>
            </a:r>
            <a:endParaRPr lang="en-US" alt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134">
            <a:extLst>
              <a:ext uri="{FF2B5EF4-FFF2-40B4-BE49-F238E27FC236}">
                <a16:creationId xmlns:a16="http://schemas.microsoft.com/office/drawing/2014/main" id="{DD44A343-4647-0AD8-8A0E-B1CA41909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680" y="3861987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للمعادلة حلان هما : ١٠  ، ــ ١٠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grpSp>
        <p:nvGrpSpPr>
          <p:cNvPr id="29" name="Group 135">
            <a:extLst>
              <a:ext uri="{FF2B5EF4-FFF2-40B4-BE49-F238E27FC236}">
                <a16:creationId xmlns:a16="http://schemas.microsoft.com/office/drawing/2014/main" id="{A26E6769-9C8E-E5B7-D6E1-6CA52A0B81D2}"/>
              </a:ext>
            </a:extLst>
          </p:cNvPr>
          <p:cNvGrpSpPr>
            <a:grpSpLocks/>
          </p:cNvGrpSpPr>
          <p:nvPr/>
        </p:nvGrpSpPr>
        <p:grpSpPr bwMode="auto">
          <a:xfrm>
            <a:off x="7919968" y="4506512"/>
            <a:ext cx="2736850" cy="1812925"/>
            <a:chOff x="3923" y="3035"/>
            <a:chExt cx="1724" cy="1142"/>
          </a:xfrm>
        </p:grpSpPr>
        <p:sp>
          <p:nvSpPr>
            <p:cNvPr id="30" name="AutoShape 136">
              <a:extLst>
                <a:ext uri="{FF2B5EF4-FFF2-40B4-BE49-F238E27FC236}">
                  <a16:creationId xmlns:a16="http://schemas.microsoft.com/office/drawing/2014/main" id="{B5FDC51F-F7AC-34EE-C47D-A10B260F4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059"/>
              <a:ext cx="1724" cy="111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37">
              <a:extLst>
                <a:ext uri="{FF2B5EF4-FFF2-40B4-BE49-F238E27FC236}">
                  <a16:creationId xmlns:a16="http://schemas.microsoft.com/office/drawing/2014/main" id="{CF3EA2FD-2F9D-2CAA-67B9-30A3F970F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8" y="3035"/>
              <a:ext cx="6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التحقق</a:t>
              </a:r>
              <a:endParaRPr lang="en-US" altLang="en-US" sz="2400" b="1"/>
            </a:p>
          </p:txBody>
        </p:sp>
      </p:grpSp>
      <p:sp>
        <p:nvSpPr>
          <p:cNvPr id="32" name="Text Box 138">
            <a:extLst>
              <a:ext uri="{FF2B5EF4-FFF2-40B4-BE49-F238E27FC236}">
                <a16:creationId xmlns:a16="http://schemas.microsoft.com/office/drawing/2014/main" id="{33E61379-FB9F-E33D-80BB-EEC8B5E3C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05" y="4938312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١٠ × ١٠ = ١٠٠</a:t>
            </a:r>
            <a:endParaRPr lang="en-US" altLang="en-US" sz="2400" b="1" dirty="0"/>
          </a:p>
        </p:txBody>
      </p:sp>
      <p:sp>
        <p:nvSpPr>
          <p:cNvPr id="33" name="Text Box 139">
            <a:extLst>
              <a:ext uri="{FF2B5EF4-FFF2-40B4-BE49-F238E27FC236}">
                <a16:creationId xmlns:a16="http://schemas.microsoft.com/office/drawing/2014/main" id="{179FB34B-728F-977F-873B-83BBB387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680" y="5370112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ــ ١٠ × ــ ١٠ = ١٠٠</a:t>
            </a:r>
            <a:endParaRPr lang="en-US" altLang="en-US" sz="2400" b="1" dirty="0"/>
          </a:p>
        </p:txBody>
      </p:sp>
      <p:sp>
        <p:nvSpPr>
          <p:cNvPr id="34" name="Text Box 140">
            <a:extLst>
              <a:ext uri="{FF2B5EF4-FFF2-40B4-BE49-F238E27FC236}">
                <a16:creationId xmlns:a16="http://schemas.microsoft.com/office/drawing/2014/main" id="{469F5BBB-89F9-C59D-344F-961976428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480" y="5773337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  <p:sp>
        <p:nvSpPr>
          <p:cNvPr id="35" name="AutoShape 141">
            <a:extLst>
              <a:ext uri="{FF2B5EF4-FFF2-40B4-BE49-F238E27FC236}">
                <a16:creationId xmlns:a16="http://schemas.microsoft.com/office/drawing/2014/main" id="{E9DE4406-B3BD-EA4F-D8D4-034C25E06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193" y="1139424"/>
            <a:ext cx="2449512" cy="503238"/>
          </a:xfrm>
          <a:custGeom>
            <a:avLst/>
            <a:gdLst>
              <a:gd name="G0" fmla="+- 1932 0 0"/>
              <a:gd name="G1" fmla="+- 21600 0 1932"/>
              <a:gd name="G2" fmla="*/ 1932 1 2"/>
              <a:gd name="G3" fmla="+- 21600 0 G2"/>
              <a:gd name="G4" fmla="+/ 1932 21600 2"/>
              <a:gd name="G5" fmla="+/ G1 0 2"/>
              <a:gd name="G6" fmla="*/ 21600 21600 1932"/>
              <a:gd name="G7" fmla="*/ G6 1 2"/>
              <a:gd name="G8" fmla="+- 21600 0 G7"/>
              <a:gd name="G9" fmla="*/ 21600 1 2"/>
              <a:gd name="G10" fmla="+- 1932 0 G9"/>
              <a:gd name="G11" fmla="?: G10 G8 0"/>
              <a:gd name="G12" fmla="?: G10 G7 21600"/>
              <a:gd name="T0" fmla="*/ 20634 w 21600"/>
              <a:gd name="T1" fmla="*/ 10800 h 21600"/>
              <a:gd name="T2" fmla="*/ 10800 w 21600"/>
              <a:gd name="T3" fmla="*/ 21600 h 21600"/>
              <a:gd name="T4" fmla="*/ 966 w 21600"/>
              <a:gd name="T5" fmla="*/ 10800 h 21600"/>
              <a:gd name="T6" fmla="*/ 10800 w 21600"/>
              <a:gd name="T7" fmla="*/ 0 h 21600"/>
              <a:gd name="T8" fmla="*/ 2766 w 21600"/>
              <a:gd name="T9" fmla="*/ 2766 h 21600"/>
              <a:gd name="T10" fmla="*/ 18834 w 21600"/>
              <a:gd name="T11" fmla="*/ 188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32" y="21600"/>
                </a:lnTo>
                <a:lnTo>
                  <a:pt x="1966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ب٢ = ١٠٠</a:t>
            </a:r>
            <a:endParaRPr lang="en-US" altLang="en-US" sz="2800" b="1" baseline="38000" dirty="0"/>
          </a:p>
        </p:txBody>
      </p:sp>
      <p:grpSp>
        <p:nvGrpSpPr>
          <p:cNvPr id="36" name="Group 142">
            <a:extLst>
              <a:ext uri="{FF2B5EF4-FFF2-40B4-BE49-F238E27FC236}">
                <a16:creationId xmlns:a16="http://schemas.microsoft.com/office/drawing/2014/main" id="{E2D42F16-9E53-FEE3-5F70-F5C58410571E}"/>
              </a:ext>
            </a:extLst>
          </p:cNvPr>
          <p:cNvGrpSpPr>
            <a:grpSpLocks/>
          </p:cNvGrpSpPr>
          <p:nvPr/>
        </p:nvGrpSpPr>
        <p:grpSpPr bwMode="auto">
          <a:xfrm>
            <a:off x="4830693" y="1749024"/>
            <a:ext cx="2879725" cy="2722563"/>
            <a:chOff x="1977" y="1298"/>
            <a:chExt cx="1814" cy="1715"/>
          </a:xfrm>
        </p:grpSpPr>
        <p:sp>
          <p:nvSpPr>
            <p:cNvPr id="37" name="AutoShape 143">
              <a:extLst>
                <a:ext uri="{FF2B5EF4-FFF2-40B4-BE49-F238E27FC236}">
                  <a16:creationId xmlns:a16="http://schemas.microsoft.com/office/drawing/2014/main" id="{F3FAD31A-E2B3-B287-C62B-18F45EAA7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" y="1298"/>
              <a:ext cx="1814" cy="171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44">
              <a:extLst>
                <a:ext uri="{FF2B5EF4-FFF2-40B4-BE49-F238E27FC236}">
                  <a16:creationId xmlns:a16="http://schemas.microsoft.com/office/drawing/2014/main" id="{4AA3E437-7D47-6C4C-B7E3-FA4B3E533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1343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الحل</a:t>
              </a:r>
              <a:endParaRPr lang="en-US" altLang="en-US" sz="2400" b="1"/>
            </a:p>
          </p:txBody>
        </p:sp>
      </p:grpSp>
      <p:grpSp>
        <p:nvGrpSpPr>
          <p:cNvPr id="39" name="Group 145">
            <a:extLst>
              <a:ext uri="{FF2B5EF4-FFF2-40B4-BE49-F238E27FC236}">
                <a16:creationId xmlns:a16="http://schemas.microsoft.com/office/drawing/2014/main" id="{E8EEB5E6-C69D-49CF-91C2-F6EA2EED2174}"/>
              </a:ext>
            </a:extLst>
          </p:cNvPr>
          <p:cNvGrpSpPr>
            <a:grpSpLocks/>
          </p:cNvGrpSpPr>
          <p:nvPr/>
        </p:nvGrpSpPr>
        <p:grpSpPr bwMode="auto">
          <a:xfrm>
            <a:off x="4897368" y="4509687"/>
            <a:ext cx="2736850" cy="1812925"/>
            <a:chOff x="2019" y="3037"/>
            <a:chExt cx="1724" cy="1142"/>
          </a:xfrm>
        </p:grpSpPr>
        <p:sp>
          <p:nvSpPr>
            <p:cNvPr id="40" name="AutoShape 146">
              <a:extLst>
                <a:ext uri="{FF2B5EF4-FFF2-40B4-BE49-F238E27FC236}">
                  <a16:creationId xmlns:a16="http://schemas.microsoft.com/office/drawing/2014/main" id="{D5E01793-5B77-C957-6223-4A0EC1E81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3061"/>
              <a:ext cx="1724" cy="111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47">
              <a:extLst>
                <a:ext uri="{FF2B5EF4-FFF2-40B4-BE49-F238E27FC236}">
                  <a16:creationId xmlns:a16="http://schemas.microsoft.com/office/drawing/2014/main" id="{D71110C3-9DDA-4863-F91C-619FE5E4F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" y="3037"/>
              <a:ext cx="6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التحقق</a:t>
              </a:r>
              <a:endParaRPr lang="en-US" altLang="en-US" sz="2400" b="1"/>
            </a:p>
          </p:txBody>
        </p:sp>
      </p:grpSp>
      <p:sp>
        <p:nvSpPr>
          <p:cNvPr id="42" name="Text Box 148">
            <a:extLst>
              <a:ext uri="{FF2B5EF4-FFF2-40B4-BE49-F238E27FC236}">
                <a16:creationId xmlns:a16="http://schemas.microsoft.com/office/drawing/2014/main" id="{5849BEC1-B8BE-6A4A-DBD6-E2F6793B5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880" y="5876524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  <p:sp>
        <p:nvSpPr>
          <p:cNvPr id="43" name="AutoShape 149">
            <a:extLst>
              <a:ext uri="{FF2B5EF4-FFF2-40B4-BE49-F238E27FC236}">
                <a16:creationId xmlns:a16="http://schemas.microsoft.com/office/drawing/2014/main" id="{905D2563-AADC-CE29-7ED4-60BACC0AA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493" y="1126724"/>
            <a:ext cx="2449512" cy="503238"/>
          </a:xfrm>
          <a:custGeom>
            <a:avLst/>
            <a:gdLst>
              <a:gd name="G0" fmla="+- 1932 0 0"/>
              <a:gd name="G1" fmla="+- 21600 0 1932"/>
              <a:gd name="G2" fmla="*/ 1932 1 2"/>
              <a:gd name="G3" fmla="+- 21600 0 G2"/>
              <a:gd name="G4" fmla="+/ 1932 21600 2"/>
              <a:gd name="G5" fmla="+/ G1 0 2"/>
              <a:gd name="G6" fmla="*/ 21600 21600 1932"/>
              <a:gd name="G7" fmla="*/ G6 1 2"/>
              <a:gd name="G8" fmla="+- 21600 0 G7"/>
              <a:gd name="G9" fmla="*/ 21600 1 2"/>
              <a:gd name="G10" fmla="+- 1932 0 G9"/>
              <a:gd name="G11" fmla="?: G10 G8 0"/>
              <a:gd name="G12" fmla="?: G10 G7 21600"/>
              <a:gd name="T0" fmla="*/ 20634 w 21600"/>
              <a:gd name="T1" fmla="*/ 10800 h 21600"/>
              <a:gd name="T2" fmla="*/ 10800 w 21600"/>
              <a:gd name="T3" fmla="*/ 21600 h 21600"/>
              <a:gd name="T4" fmla="*/ 966 w 21600"/>
              <a:gd name="T5" fmla="*/ 10800 h 21600"/>
              <a:gd name="T6" fmla="*/ 10800 w 21600"/>
              <a:gd name="T7" fmla="*/ 0 h 21600"/>
              <a:gd name="T8" fmla="*/ 2766 w 21600"/>
              <a:gd name="T9" fmla="*/ 2766 h 21600"/>
              <a:gd name="T10" fmla="*/ 18834 w 21600"/>
              <a:gd name="T11" fmla="*/ 188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32" y="21600"/>
                </a:lnTo>
                <a:lnTo>
                  <a:pt x="1966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٠.٠١٦٩ = د٢ </a:t>
            </a:r>
            <a:endParaRPr lang="en-US" altLang="en-US" sz="2400" b="1" dirty="0"/>
          </a:p>
        </p:txBody>
      </p:sp>
      <p:grpSp>
        <p:nvGrpSpPr>
          <p:cNvPr id="44" name="Group 150">
            <a:extLst>
              <a:ext uri="{FF2B5EF4-FFF2-40B4-BE49-F238E27FC236}">
                <a16:creationId xmlns:a16="http://schemas.microsoft.com/office/drawing/2014/main" id="{296607B9-D464-6D63-89D4-417538BEB02D}"/>
              </a:ext>
            </a:extLst>
          </p:cNvPr>
          <p:cNvGrpSpPr>
            <a:grpSpLocks/>
          </p:cNvGrpSpPr>
          <p:nvPr/>
        </p:nvGrpSpPr>
        <p:grpSpPr bwMode="auto">
          <a:xfrm>
            <a:off x="1806505" y="1747437"/>
            <a:ext cx="2879725" cy="2722562"/>
            <a:chOff x="72" y="1297"/>
            <a:chExt cx="1814" cy="1715"/>
          </a:xfrm>
        </p:grpSpPr>
        <p:sp>
          <p:nvSpPr>
            <p:cNvPr id="45" name="AutoShape 151">
              <a:extLst>
                <a:ext uri="{FF2B5EF4-FFF2-40B4-BE49-F238E27FC236}">
                  <a16:creationId xmlns:a16="http://schemas.microsoft.com/office/drawing/2014/main" id="{B24E7DF3-608B-2DD0-01C9-F8D2C99CA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297"/>
              <a:ext cx="1814" cy="171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152">
              <a:extLst>
                <a:ext uri="{FF2B5EF4-FFF2-40B4-BE49-F238E27FC236}">
                  <a16:creationId xmlns:a16="http://schemas.microsoft.com/office/drawing/2014/main" id="{0768ED60-0897-2081-0807-E795409BE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" y="1302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الحل</a:t>
              </a:r>
              <a:endParaRPr lang="en-US" altLang="en-US" sz="2400" b="1"/>
            </a:p>
          </p:txBody>
        </p:sp>
      </p:grpSp>
      <p:grpSp>
        <p:nvGrpSpPr>
          <p:cNvPr id="47" name="Group 153">
            <a:extLst>
              <a:ext uri="{FF2B5EF4-FFF2-40B4-BE49-F238E27FC236}">
                <a16:creationId xmlns:a16="http://schemas.microsoft.com/office/drawing/2014/main" id="{E1829557-4C55-56D2-B902-B8C6268C3AAF}"/>
              </a:ext>
            </a:extLst>
          </p:cNvPr>
          <p:cNvGrpSpPr>
            <a:grpSpLocks/>
          </p:cNvGrpSpPr>
          <p:nvPr/>
        </p:nvGrpSpPr>
        <p:grpSpPr bwMode="auto">
          <a:xfrm>
            <a:off x="1873180" y="4508099"/>
            <a:ext cx="2736850" cy="1812925"/>
            <a:chOff x="114" y="3036"/>
            <a:chExt cx="1724" cy="1142"/>
          </a:xfrm>
        </p:grpSpPr>
        <p:sp>
          <p:nvSpPr>
            <p:cNvPr id="48" name="AutoShape 154">
              <a:extLst>
                <a:ext uri="{FF2B5EF4-FFF2-40B4-BE49-F238E27FC236}">
                  <a16:creationId xmlns:a16="http://schemas.microsoft.com/office/drawing/2014/main" id="{07247989-DA61-FB22-E827-7249FF6D3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" y="3060"/>
              <a:ext cx="1724" cy="111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55">
              <a:extLst>
                <a:ext uri="{FF2B5EF4-FFF2-40B4-BE49-F238E27FC236}">
                  <a16:creationId xmlns:a16="http://schemas.microsoft.com/office/drawing/2014/main" id="{8B8179F6-A0BA-5DAA-138D-ACCBC913F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" y="3036"/>
              <a:ext cx="6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التحقق</a:t>
              </a:r>
              <a:endParaRPr lang="en-US" altLang="en-US" sz="2400" b="1"/>
            </a:p>
          </p:txBody>
        </p:sp>
      </p:grpSp>
      <p:sp>
        <p:nvSpPr>
          <p:cNvPr id="50" name="Text Box 156">
            <a:extLst>
              <a:ext uri="{FF2B5EF4-FFF2-40B4-BE49-F238E27FC236}">
                <a16:creationId xmlns:a16="http://schemas.microsoft.com/office/drawing/2014/main" id="{AA424030-FFEB-AA7E-CFF0-D5A0B499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693" y="5876524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  <p:grpSp>
        <p:nvGrpSpPr>
          <p:cNvPr id="51" name="Group 157">
            <a:extLst>
              <a:ext uri="{FF2B5EF4-FFF2-40B4-BE49-F238E27FC236}">
                <a16:creationId xmlns:a16="http://schemas.microsoft.com/office/drawing/2014/main" id="{1CA9D1C5-7B4B-AE4F-1925-81A2B2FB7F9A}"/>
              </a:ext>
            </a:extLst>
          </p:cNvPr>
          <p:cNvGrpSpPr>
            <a:grpSpLocks/>
          </p:cNvGrpSpPr>
          <p:nvPr/>
        </p:nvGrpSpPr>
        <p:grpSpPr bwMode="auto">
          <a:xfrm>
            <a:off x="5038655" y="1025124"/>
            <a:ext cx="2449513" cy="758825"/>
            <a:chOff x="2108" y="842"/>
            <a:chExt cx="1543" cy="478"/>
          </a:xfrm>
        </p:grpSpPr>
        <p:sp>
          <p:nvSpPr>
            <p:cNvPr id="52" name="AutoShape 158">
              <a:extLst>
                <a:ext uri="{FF2B5EF4-FFF2-40B4-BE49-F238E27FC236}">
                  <a16:creationId xmlns:a16="http://schemas.microsoft.com/office/drawing/2014/main" id="{BA746394-F803-BF80-DBFF-E0256FEAB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915"/>
              <a:ext cx="1543" cy="317"/>
            </a:xfrm>
            <a:custGeom>
              <a:avLst/>
              <a:gdLst>
                <a:gd name="G0" fmla="+- 1932 0 0"/>
                <a:gd name="G1" fmla="+- 21600 0 1932"/>
                <a:gd name="G2" fmla="*/ 1932 1 2"/>
                <a:gd name="G3" fmla="+- 21600 0 G2"/>
                <a:gd name="G4" fmla="+/ 1932 21600 2"/>
                <a:gd name="G5" fmla="+/ G1 0 2"/>
                <a:gd name="G6" fmla="*/ 21600 21600 1932"/>
                <a:gd name="G7" fmla="*/ G6 1 2"/>
                <a:gd name="G8" fmla="+- 21600 0 G7"/>
                <a:gd name="G9" fmla="*/ 21600 1 2"/>
                <a:gd name="G10" fmla="+- 1932 0 G9"/>
                <a:gd name="G11" fmla="?: G10 G8 0"/>
                <a:gd name="G12" fmla="?: G10 G7 21600"/>
                <a:gd name="T0" fmla="*/ 20634 w 21600"/>
                <a:gd name="T1" fmla="*/ 10800 h 21600"/>
                <a:gd name="T2" fmla="*/ 10800 w 21600"/>
                <a:gd name="T3" fmla="*/ 21600 h 21600"/>
                <a:gd name="T4" fmla="*/ 966 w 21600"/>
                <a:gd name="T5" fmla="*/ 10800 h 21600"/>
                <a:gd name="T6" fmla="*/ 10800 w 21600"/>
                <a:gd name="T7" fmla="*/ 0 h 21600"/>
                <a:gd name="T8" fmla="*/ 2766 w 21600"/>
                <a:gd name="T9" fmla="*/ 2766 h 21600"/>
                <a:gd name="T10" fmla="*/ 18834 w 21600"/>
                <a:gd name="T11" fmla="*/ 188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32" y="21600"/>
                  </a:lnTo>
                  <a:lnTo>
                    <a:pt x="196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  ك٢ = </a:t>
              </a:r>
              <a:endParaRPr lang="en-US" altLang="en-US" sz="2400" b="1" dirty="0"/>
            </a:p>
          </p:txBody>
        </p:sp>
        <p:grpSp>
          <p:nvGrpSpPr>
            <p:cNvPr id="53" name="Group 159">
              <a:extLst>
                <a:ext uri="{FF2B5EF4-FFF2-40B4-BE49-F238E27FC236}">
                  <a16:creationId xmlns:a16="http://schemas.microsoft.com/office/drawing/2014/main" id="{A5CF4A54-1A00-388A-533F-8DE1C84A68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4" y="842"/>
              <a:ext cx="446" cy="478"/>
              <a:chOff x="3742" y="2341"/>
              <a:chExt cx="363" cy="478"/>
            </a:xfrm>
          </p:grpSpPr>
          <p:sp>
            <p:nvSpPr>
              <p:cNvPr id="54" name="Text Box 160">
                <a:extLst>
                  <a:ext uri="{FF2B5EF4-FFF2-40B4-BE49-F238E27FC236}">
                    <a16:creationId xmlns:a16="http://schemas.microsoft.com/office/drawing/2014/main" id="{3E3769DF-DB33-C4C3-6DEA-7953F3E657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55" name="Text Box 161">
                <a:extLst>
                  <a:ext uri="{FF2B5EF4-FFF2-40B4-BE49-F238E27FC236}">
                    <a16:creationId xmlns:a16="http://schemas.microsoft.com/office/drawing/2014/main" id="{C7E5590B-0E54-C588-F79E-1067BD839D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56" name="Line 162">
                <a:extLst>
                  <a:ext uri="{FF2B5EF4-FFF2-40B4-BE49-F238E27FC236}">
                    <a16:creationId xmlns:a16="http://schemas.microsoft.com/office/drawing/2014/main" id="{65709E7D-2F51-362F-8D81-2A2CA13D9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7" name="Group 163">
            <a:extLst>
              <a:ext uri="{FF2B5EF4-FFF2-40B4-BE49-F238E27FC236}">
                <a16:creationId xmlns:a16="http://schemas.microsoft.com/office/drawing/2014/main" id="{55D198AB-CE69-B8AD-1F9F-E91B893740CF}"/>
              </a:ext>
            </a:extLst>
          </p:cNvPr>
          <p:cNvGrpSpPr>
            <a:grpSpLocks/>
          </p:cNvGrpSpPr>
          <p:nvPr/>
        </p:nvGrpSpPr>
        <p:grpSpPr bwMode="auto">
          <a:xfrm>
            <a:off x="5075168" y="2660249"/>
            <a:ext cx="2130425" cy="758825"/>
            <a:chOff x="204" y="1872"/>
            <a:chExt cx="1342" cy="478"/>
          </a:xfrm>
        </p:grpSpPr>
        <p:sp>
          <p:nvSpPr>
            <p:cNvPr id="58" name="Text Box 164">
              <a:extLst>
                <a:ext uri="{FF2B5EF4-FFF2-40B4-BE49-F238E27FC236}">
                  <a16:creationId xmlns:a16="http://schemas.microsoft.com/office/drawing/2014/main" id="{D71F5132-8662-1DFB-D589-6DE7E4DBD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" y="1962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ك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59" name="Group 165">
              <a:extLst>
                <a:ext uri="{FF2B5EF4-FFF2-40B4-BE49-F238E27FC236}">
                  <a16:creationId xmlns:a16="http://schemas.microsoft.com/office/drawing/2014/main" id="{FC9FA058-03F0-B3A7-7F49-B6EA988822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872"/>
              <a:ext cx="734" cy="478"/>
              <a:chOff x="2200" y="3019"/>
              <a:chExt cx="598" cy="478"/>
            </a:xfrm>
          </p:grpSpPr>
          <p:grpSp>
            <p:nvGrpSpPr>
              <p:cNvPr id="60" name="Group 166">
                <a:extLst>
                  <a:ext uri="{FF2B5EF4-FFF2-40B4-BE49-F238E27FC236}">
                    <a16:creationId xmlns:a16="http://schemas.microsoft.com/office/drawing/2014/main" id="{AA6DD380-B194-FDD7-DD61-6E065841E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6" y="3019"/>
                <a:ext cx="363" cy="478"/>
                <a:chOff x="3742" y="2341"/>
                <a:chExt cx="363" cy="478"/>
              </a:xfrm>
            </p:grpSpPr>
            <p:sp>
              <p:nvSpPr>
                <p:cNvPr id="66" name="Text Box 167">
                  <a:extLst>
                    <a:ext uri="{FF2B5EF4-FFF2-40B4-BE49-F238E27FC236}">
                      <a16:creationId xmlns:a16="http://schemas.microsoft.com/office/drawing/2014/main" id="{E1EBCE90-CF68-B733-70ED-9C46D8F6BE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٣٦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7" name="Text Box 168">
                  <a:extLst>
                    <a:ext uri="{FF2B5EF4-FFF2-40B4-BE49-F238E27FC236}">
                      <a16:creationId xmlns:a16="http://schemas.microsoft.com/office/drawing/2014/main" id="{E0682908-E54F-6EA8-4CE8-F87BA330EF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8" name="Line 169">
                  <a:extLst>
                    <a:ext uri="{FF2B5EF4-FFF2-40B4-BE49-F238E27FC236}">
                      <a16:creationId xmlns:a16="http://schemas.microsoft.com/office/drawing/2014/main" id="{111E5339-DD20-71F6-61DF-E76244CCBA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170">
                <a:extLst>
                  <a:ext uri="{FF2B5EF4-FFF2-40B4-BE49-F238E27FC236}">
                    <a16:creationId xmlns:a16="http://schemas.microsoft.com/office/drawing/2014/main" id="{500B23B2-2F1A-EB8D-6607-FAD9DA78EC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6" y="3067"/>
                <a:ext cx="362" cy="302"/>
                <a:chOff x="2064" y="2251"/>
                <a:chExt cx="362" cy="272"/>
              </a:xfrm>
            </p:grpSpPr>
            <p:sp>
              <p:nvSpPr>
                <p:cNvPr id="63" name="Line 171">
                  <a:extLst>
                    <a:ext uri="{FF2B5EF4-FFF2-40B4-BE49-F238E27FC236}">
                      <a16:creationId xmlns:a16="http://schemas.microsoft.com/office/drawing/2014/main" id="{05391127-0B35-BE6E-90D1-D4EABAF276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72">
                  <a:extLst>
                    <a:ext uri="{FF2B5EF4-FFF2-40B4-BE49-F238E27FC236}">
                      <a16:creationId xmlns:a16="http://schemas.microsoft.com/office/drawing/2014/main" id="{0E7BDA65-805B-D339-4326-3D36F3C60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73">
                  <a:extLst>
                    <a:ext uri="{FF2B5EF4-FFF2-40B4-BE49-F238E27FC236}">
                      <a16:creationId xmlns:a16="http://schemas.microsoft.com/office/drawing/2014/main" id="{E12BD98C-B6AE-FE8B-C89D-7193163B39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Text Box 174">
                <a:extLst>
                  <a:ext uri="{FF2B5EF4-FFF2-40B4-BE49-F238E27FC236}">
                    <a16:creationId xmlns:a16="http://schemas.microsoft.com/office/drawing/2014/main" id="{13446264-FEEF-ED49-D7B8-A34471D114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31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69" name="Group 175">
            <a:extLst>
              <a:ext uri="{FF2B5EF4-FFF2-40B4-BE49-F238E27FC236}">
                <a16:creationId xmlns:a16="http://schemas.microsoft.com/office/drawing/2014/main" id="{71B98264-68A2-42B5-1601-8811396E8C53}"/>
              </a:ext>
            </a:extLst>
          </p:cNvPr>
          <p:cNvGrpSpPr>
            <a:grpSpLocks/>
          </p:cNvGrpSpPr>
          <p:nvPr/>
        </p:nvGrpSpPr>
        <p:grpSpPr bwMode="auto">
          <a:xfrm>
            <a:off x="5630793" y="2020487"/>
            <a:ext cx="1584325" cy="758825"/>
            <a:chOff x="703" y="1517"/>
            <a:chExt cx="998" cy="478"/>
          </a:xfrm>
        </p:grpSpPr>
        <p:sp>
          <p:nvSpPr>
            <p:cNvPr id="70" name="Text Box 176">
              <a:extLst>
                <a:ext uri="{FF2B5EF4-FFF2-40B4-BE49-F238E27FC236}">
                  <a16:creationId xmlns:a16="http://schemas.microsoft.com/office/drawing/2014/main" id="{EAF1376B-B01E-0827-2CC2-909230F93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1604"/>
              <a:ext cx="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ك٢ =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grpSp>
          <p:nvGrpSpPr>
            <p:cNvPr id="71" name="Group 177">
              <a:extLst>
                <a:ext uri="{FF2B5EF4-FFF2-40B4-BE49-F238E27FC236}">
                  <a16:creationId xmlns:a16="http://schemas.microsoft.com/office/drawing/2014/main" id="{1EAE870E-E589-B6C9-8456-95B8E5FA5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517"/>
              <a:ext cx="446" cy="478"/>
              <a:chOff x="3742" y="2341"/>
              <a:chExt cx="363" cy="478"/>
            </a:xfrm>
          </p:grpSpPr>
          <p:sp>
            <p:nvSpPr>
              <p:cNvPr id="72" name="Text Box 178">
                <a:extLst>
                  <a:ext uri="{FF2B5EF4-FFF2-40B4-BE49-F238E27FC236}">
                    <a16:creationId xmlns:a16="http://schemas.microsoft.com/office/drawing/2014/main" id="{2CF0EEA6-98CC-4AF8-D493-95A73E6841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3" name="Text Box 179">
                <a:extLst>
                  <a:ext uri="{FF2B5EF4-FFF2-40B4-BE49-F238E27FC236}">
                    <a16:creationId xmlns:a16="http://schemas.microsoft.com/office/drawing/2014/main" id="{3D5247A3-AC4B-AD09-9E13-4F696FC8D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4" name="Line 180">
                <a:extLst>
                  <a:ext uri="{FF2B5EF4-FFF2-40B4-BE49-F238E27FC236}">
                    <a16:creationId xmlns:a16="http://schemas.microsoft.com/office/drawing/2014/main" id="{75CB02C6-D376-2D6E-8B03-8BA3A0033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" name="Group 181">
            <a:extLst>
              <a:ext uri="{FF2B5EF4-FFF2-40B4-BE49-F238E27FC236}">
                <a16:creationId xmlns:a16="http://schemas.microsoft.com/office/drawing/2014/main" id="{D4DD8C0F-E924-30E6-27AC-21DDDADBB499}"/>
              </a:ext>
            </a:extLst>
          </p:cNvPr>
          <p:cNvGrpSpPr>
            <a:grpSpLocks/>
          </p:cNvGrpSpPr>
          <p:nvPr/>
        </p:nvGrpSpPr>
        <p:grpSpPr bwMode="auto">
          <a:xfrm>
            <a:off x="5613330" y="3180949"/>
            <a:ext cx="1601788" cy="758825"/>
            <a:chOff x="543" y="2168"/>
            <a:chExt cx="1009" cy="478"/>
          </a:xfrm>
        </p:grpSpPr>
        <p:sp>
          <p:nvSpPr>
            <p:cNvPr id="76" name="Text Box 182">
              <a:extLst>
                <a:ext uri="{FF2B5EF4-FFF2-40B4-BE49-F238E27FC236}">
                  <a16:creationId xmlns:a16="http://schemas.microsoft.com/office/drawing/2014/main" id="{F4028D6E-62D2-BA3F-CE11-1CD130539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251"/>
              <a:ext cx="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ك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77" name="Group 183">
              <a:extLst>
                <a:ext uri="{FF2B5EF4-FFF2-40B4-BE49-F238E27FC236}">
                  <a16:creationId xmlns:a16="http://schemas.microsoft.com/office/drawing/2014/main" id="{3F127243-1750-7F53-3F6F-C05501BF7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168"/>
              <a:ext cx="446" cy="478"/>
              <a:chOff x="3742" y="2341"/>
              <a:chExt cx="363" cy="478"/>
            </a:xfrm>
          </p:grpSpPr>
          <p:sp>
            <p:nvSpPr>
              <p:cNvPr id="78" name="Text Box 184">
                <a:extLst>
                  <a:ext uri="{FF2B5EF4-FFF2-40B4-BE49-F238E27FC236}">
                    <a16:creationId xmlns:a16="http://schemas.microsoft.com/office/drawing/2014/main" id="{ACDB5700-81C0-8941-ADEF-847D8F9E4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9" name="Text Box 185">
                <a:extLst>
                  <a:ext uri="{FF2B5EF4-FFF2-40B4-BE49-F238E27FC236}">
                    <a16:creationId xmlns:a16="http://schemas.microsoft.com/office/drawing/2014/main" id="{C9D345A4-51AD-3DA6-4C60-1C89D852E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80" name="Line 186">
                <a:extLst>
                  <a:ext uri="{FF2B5EF4-FFF2-40B4-BE49-F238E27FC236}">
                    <a16:creationId xmlns:a16="http://schemas.microsoft.com/office/drawing/2014/main" id="{A2A28BD0-095C-2F7C-0784-B2EFCAA96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81" name="Group 187">
            <a:extLst>
              <a:ext uri="{FF2B5EF4-FFF2-40B4-BE49-F238E27FC236}">
                <a16:creationId xmlns:a16="http://schemas.microsoft.com/office/drawing/2014/main" id="{92B9D181-61E4-3378-247C-2AE2220795DD}"/>
              </a:ext>
            </a:extLst>
          </p:cNvPr>
          <p:cNvGrpSpPr>
            <a:grpSpLocks/>
          </p:cNvGrpSpPr>
          <p:nvPr/>
        </p:nvGrpSpPr>
        <p:grpSpPr bwMode="auto">
          <a:xfrm>
            <a:off x="4751318" y="3693712"/>
            <a:ext cx="2990850" cy="758825"/>
            <a:chOff x="0" y="2523"/>
            <a:chExt cx="1884" cy="478"/>
          </a:xfrm>
        </p:grpSpPr>
        <p:sp>
          <p:nvSpPr>
            <p:cNvPr id="82" name="Text Box 188">
              <a:extLst>
                <a:ext uri="{FF2B5EF4-FFF2-40B4-BE49-F238E27FC236}">
                  <a16:creationId xmlns:a16="http://schemas.microsoft.com/office/drawing/2014/main" id="{10151A4B-5196-2AD0-142A-D11CC2475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" y="2630"/>
              <a:ext cx="18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/>
                <a:t>للمعادلة حلان هما :        ، </a:t>
              </a:r>
              <a:endParaRPr lang="en-US" altLang="en-US" sz="2000" b="1">
                <a:solidFill>
                  <a:srgbClr val="0033CC"/>
                </a:solidFill>
              </a:endParaRPr>
            </a:p>
          </p:txBody>
        </p:sp>
        <p:grpSp>
          <p:nvGrpSpPr>
            <p:cNvPr id="83" name="Group 189">
              <a:extLst>
                <a:ext uri="{FF2B5EF4-FFF2-40B4-BE49-F238E27FC236}">
                  <a16:creationId xmlns:a16="http://schemas.microsoft.com/office/drawing/2014/main" id="{8C4052F1-613C-0731-FDE1-CEC9CBC559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2523"/>
              <a:ext cx="446" cy="478"/>
              <a:chOff x="3742" y="2341"/>
              <a:chExt cx="363" cy="478"/>
            </a:xfrm>
          </p:grpSpPr>
          <p:sp>
            <p:nvSpPr>
              <p:cNvPr id="88" name="Text Box 190">
                <a:extLst>
                  <a:ext uri="{FF2B5EF4-FFF2-40B4-BE49-F238E27FC236}">
                    <a16:creationId xmlns:a16="http://schemas.microsoft.com/office/drawing/2014/main" id="{5014E46C-88EE-5897-C2EF-9B0789E1A9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89" name="Text Box 191">
                <a:extLst>
                  <a:ext uri="{FF2B5EF4-FFF2-40B4-BE49-F238E27FC236}">
                    <a16:creationId xmlns:a16="http://schemas.microsoft.com/office/drawing/2014/main" id="{C6D441B4-8B89-6630-A939-0234771D75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90" name="Line 192">
                <a:extLst>
                  <a:ext uri="{FF2B5EF4-FFF2-40B4-BE49-F238E27FC236}">
                    <a16:creationId xmlns:a16="http://schemas.microsoft.com/office/drawing/2014/main" id="{AEED3909-1E7E-E880-A881-AFF5FED2B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4" name="Group 193">
              <a:extLst>
                <a:ext uri="{FF2B5EF4-FFF2-40B4-BE49-F238E27FC236}">
                  <a16:creationId xmlns:a16="http://schemas.microsoft.com/office/drawing/2014/main" id="{D0AF0E82-D586-B4C9-70A3-FBE2B227A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23"/>
              <a:ext cx="446" cy="478"/>
              <a:chOff x="3742" y="2341"/>
              <a:chExt cx="363" cy="478"/>
            </a:xfrm>
          </p:grpSpPr>
          <p:sp>
            <p:nvSpPr>
              <p:cNvPr id="85" name="Text Box 194">
                <a:extLst>
                  <a:ext uri="{FF2B5EF4-FFF2-40B4-BE49-F238E27FC236}">
                    <a16:creationId xmlns:a16="http://schemas.microsoft.com/office/drawing/2014/main" id="{18FCFDA3-9A63-40D1-6154-4314D6BD0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- 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86" name="Text Box 195">
                <a:extLst>
                  <a:ext uri="{FF2B5EF4-FFF2-40B4-BE49-F238E27FC236}">
                    <a16:creationId xmlns:a16="http://schemas.microsoft.com/office/drawing/2014/main" id="{A7E01FB6-83EC-DBE9-E59C-4234AB5FB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87" name="Line 196">
                <a:extLst>
                  <a:ext uri="{FF2B5EF4-FFF2-40B4-BE49-F238E27FC236}">
                    <a16:creationId xmlns:a16="http://schemas.microsoft.com/office/drawing/2014/main" id="{233B4C6F-53E0-7AF9-4720-BF583692F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91" name="Group 197">
            <a:extLst>
              <a:ext uri="{FF2B5EF4-FFF2-40B4-BE49-F238E27FC236}">
                <a16:creationId xmlns:a16="http://schemas.microsoft.com/office/drawing/2014/main" id="{755A0365-84DC-B2DE-24EA-5A41FF25A9F0}"/>
              </a:ext>
            </a:extLst>
          </p:cNvPr>
          <p:cNvGrpSpPr>
            <a:grpSpLocks/>
          </p:cNvGrpSpPr>
          <p:nvPr/>
        </p:nvGrpSpPr>
        <p:grpSpPr bwMode="auto">
          <a:xfrm>
            <a:off x="5148193" y="4773212"/>
            <a:ext cx="2246312" cy="758825"/>
            <a:chOff x="369" y="3203"/>
            <a:chExt cx="1415" cy="478"/>
          </a:xfrm>
        </p:grpSpPr>
        <p:grpSp>
          <p:nvGrpSpPr>
            <p:cNvPr id="92" name="Group 198">
              <a:extLst>
                <a:ext uri="{FF2B5EF4-FFF2-40B4-BE49-F238E27FC236}">
                  <a16:creationId xmlns:a16="http://schemas.microsoft.com/office/drawing/2014/main" id="{00B0DCDE-43AB-F812-6B13-ADB6C89F3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3203"/>
              <a:ext cx="446" cy="478"/>
              <a:chOff x="3742" y="2341"/>
              <a:chExt cx="363" cy="478"/>
            </a:xfrm>
          </p:grpSpPr>
          <p:sp>
            <p:nvSpPr>
              <p:cNvPr id="103" name="Text Box 199">
                <a:extLst>
                  <a:ext uri="{FF2B5EF4-FFF2-40B4-BE49-F238E27FC236}">
                    <a16:creationId xmlns:a16="http://schemas.microsoft.com/office/drawing/2014/main" id="{7F36DD5A-7984-C347-78A1-1BAF001F9C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4" name="Text Box 200">
                <a:extLst>
                  <a:ext uri="{FF2B5EF4-FFF2-40B4-BE49-F238E27FC236}">
                    <a16:creationId xmlns:a16="http://schemas.microsoft.com/office/drawing/2014/main" id="{8D50986D-FFE0-6956-14AF-6326835755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5" name="Line 201">
                <a:extLst>
                  <a:ext uri="{FF2B5EF4-FFF2-40B4-BE49-F238E27FC236}">
                    <a16:creationId xmlns:a16="http://schemas.microsoft.com/office/drawing/2014/main" id="{D626FEAF-A9A9-D026-866A-4622F7C01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" name="Text Box 202">
              <a:extLst>
                <a:ext uri="{FF2B5EF4-FFF2-40B4-BE49-F238E27FC236}">
                  <a16:creationId xmlns:a16="http://schemas.microsoft.com/office/drawing/2014/main" id="{4B016CB1-E117-83BD-FB68-519F75374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" y="3294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94" name="Group 203">
              <a:extLst>
                <a:ext uri="{FF2B5EF4-FFF2-40B4-BE49-F238E27FC236}">
                  <a16:creationId xmlns:a16="http://schemas.microsoft.com/office/drawing/2014/main" id="{82386646-CE85-A577-CE4F-0F7A8C89E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" y="3203"/>
              <a:ext cx="446" cy="478"/>
              <a:chOff x="3742" y="2341"/>
              <a:chExt cx="363" cy="478"/>
            </a:xfrm>
          </p:grpSpPr>
          <p:sp>
            <p:nvSpPr>
              <p:cNvPr id="100" name="Text Box 204">
                <a:extLst>
                  <a:ext uri="{FF2B5EF4-FFF2-40B4-BE49-F238E27FC236}">
                    <a16:creationId xmlns:a16="http://schemas.microsoft.com/office/drawing/2014/main" id="{ECA37996-E046-07C0-8924-D7B922936B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1" name="Text Box 205">
                <a:extLst>
                  <a:ext uri="{FF2B5EF4-FFF2-40B4-BE49-F238E27FC236}">
                    <a16:creationId xmlns:a16="http://schemas.microsoft.com/office/drawing/2014/main" id="{6732A069-40A5-BFA4-A8FD-A1A9376B7D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02" name="Line 206">
                <a:extLst>
                  <a:ext uri="{FF2B5EF4-FFF2-40B4-BE49-F238E27FC236}">
                    <a16:creationId xmlns:a16="http://schemas.microsoft.com/office/drawing/2014/main" id="{C065CB38-DE45-91B4-F001-3FC52BEC3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Text Box 207">
              <a:extLst>
                <a:ext uri="{FF2B5EF4-FFF2-40B4-BE49-F238E27FC236}">
                  <a16:creationId xmlns:a16="http://schemas.microsoft.com/office/drawing/2014/main" id="{AC5F061F-92A4-3D4A-8EAA-9AC2A8C63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294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96" name="Group 208">
              <a:extLst>
                <a:ext uri="{FF2B5EF4-FFF2-40B4-BE49-F238E27FC236}">
                  <a16:creationId xmlns:a16="http://schemas.microsoft.com/office/drawing/2014/main" id="{A48CBB8E-3EEF-522C-FFF5-11529371F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" y="3203"/>
              <a:ext cx="446" cy="478"/>
              <a:chOff x="3742" y="2341"/>
              <a:chExt cx="363" cy="478"/>
            </a:xfrm>
          </p:grpSpPr>
          <p:sp>
            <p:nvSpPr>
              <p:cNvPr id="97" name="Text Box 209">
                <a:extLst>
                  <a:ext uri="{FF2B5EF4-FFF2-40B4-BE49-F238E27FC236}">
                    <a16:creationId xmlns:a16="http://schemas.microsoft.com/office/drawing/2014/main" id="{50A745E9-9F9F-EF8E-EFDA-498889192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98" name="Text Box 210">
                <a:extLst>
                  <a:ext uri="{FF2B5EF4-FFF2-40B4-BE49-F238E27FC236}">
                    <a16:creationId xmlns:a16="http://schemas.microsoft.com/office/drawing/2014/main" id="{6D1420E2-B936-8290-435F-B7E6828B06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99" name="Line 211">
                <a:extLst>
                  <a:ext uri="{FF2B5EF4-FFF2-40B4-BE49-F238E27FC236}">
                    <a16:creationId xmlns:a16="http://schemas.microsoft.com/office/drawing/2014/main" id="{BAF042BC-52C7-2F1C-5E73-EEC5C33A3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06" name="Group 212">
            <a:extLst>
              <a:ext uri="{FF2B5EF4-FFF2-40B4-BE49-F238E27FC236}">
                <a16:creationId xmlns:a16="http://schemas.microsoft.com/office/drawing/2014/main" id="{206F1EE0-CE86-92F0-208E-ABD5F75E8EF0}"/>
              </a:ext>
            </a:extLst>
          </p:cNvPr>
          <p:cNvGrpSpPr>
            <a:grpSpLocks/>
          </p:cNvGrpSpPr>
          <p:nvPr/>
        </p:nvGrpSpPr>
        <p:grpSpPr bwMode="auto">
          <a:xfrm>
            <a:off x="5148193" y="5311374"/>
            <a:ext cx="2246312" cy="758825"/>
            <a:chOff x="369" y="3542"/>
            <a:chExt cx="1415" cy="478"/>
          </a:xfrm>
        </p:grpSpPr>
        <p:grpSp>
          <p:nvGrpSpPr>
            <p:cNvPr id="107" name="Group 213">
              <a:extLst>
                <a:ext uri="{FF2B5EF4-FFF2-40B4-BE49-F238E27FC236}">
                  <a16:creationId xmlns:a16="http://schemas.microsoft.com/office/drawing/2014/main" id="{BD83D44B-7751-36C6-788E-D55A6C53A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3542"/>
              <a:ext cx="446" cy="478"/>
              <a:chOff x="3742" y="2341"/>
              <a:chExt cx="363" cy="478"/>
            </a:xfrm>
          </p:grpSpPr>
          <p:sp>
            <p:nvSpPr>
              <p:cNvPr id="118" name="Text Box 214">
                <a:extLst>
                  <a:ext uri="{FF2B5EF4-FFF2-40B4-BE49-F238E27FC236}">
                    <a16:creationId xmlns:a16="http://schemas.microsoft.com/office/drawing/2014/main" id="{2AF4590A-BF28-2F72-0489-B92A2916C9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- 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9" name="Text Box 215">
                <a:extLst>
                  <a:ext uri="{FF2B5EF4-FFF2-40B4-BE49-F238E27FC236}">
                    <a16:creationId xmlns:a16="http://schemas.microsoft.com/office/drawing/2014/main" id="{5E3ABD72-88AB-8761-C4E1-67FE64A6F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20" name="Line 216">
                <a:extLst>
                  <a:ext uri="{FF2B5EF4-FFF2-40B4-BE49-F238E27FC236}">
                    <a16:creationId xmlns:a16="http://schemas.microsoft.com/office/drawing/2014/main" id="{38302F16-1443-455D-CE38-B6D754B33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" name="Text Box 217">
              <a:extLst>
                <a:ext uri="{FF2B5EF4-FFF2-40B4-BE49-F238E27FC236}">
                  <a16:creationId xmlns:a16="http://schemas.microsoft.com/office/drawing/2014/main" id="{B6F4624D-5AFD-842D-CE6D-1DA52F3D1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" y="3633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09" name="Group 218">
              <a:extLst>
                <a:ext uri="{FF2B5EF4-FFF2-40B4-BE49-F238E27FC236}">
                  <a16:creationId xmlns:a16="http://schemas.microsoft.com/office/drawing/2014/main" id="{AA50FD97-1ACD-8657-C06B-2D26896E3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" y="3542"/>
              <a:ext cx="446" cy="478"/>
              <a:chOff x="3742" y="2341"/>
              <a:chExt cx="363" cy="478"/>
            </a:xfrm>
          </p:grpSpPr>
          <p:sp>
            <p:nvSpPr>
              <p:cNvPr id="115" name="Text Box 219">
                <a:extLst>
                  <a:ext uri="{FF2B5EF4-FFF2-40B4-BE49-F238E27FC236}">
                    <a16:creationId xmlns:a16="http://schemas.microsoft.com/office/drawing/2014/main" id="{FB845BA5-0080-90CE-49EE-677668360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- 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6" name="Text Box 220">
                <a:extLst>
                  <a:ext uri="{FF2B5EF4-FFF2-40B4-BE49-F238E27FC236}">
                    <a16:creationId xmlns:a16="http://schemas.microsoft.com/office/drawing/2014/main" id="{1AC438EC-689C-4ED1-23CE-27E8FB186B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7" name="Line 221">
                <a:extLst>
                  <a:ext uri="{FF2B5EF4-FFF2-40B4-BE49-F238E27FC236}">
                    <a16:creationId xmlns:a16="http://schemas.microsoft.com/office/drawing/2014/main" id="{D3895E02-0777-36FE-A670-75F7EDC54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Text Box 222">
              <a:extLst>
                <a:ext uri="{FF2B5EF4-FFF2-40B4-BE49-F238E27FC236}">
                  <a16:creationId xmlns:a16="http://schemas.microsoft.com/office/drawing/2014/main" id="{5A7EA297-1F68-9C80-6054-6D62BD6CD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633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11" name="Group 223">
              <a:extLst>
                <a:ext uri="{FF2B5EF4-FFF2-40B4-BE49-F238E27FC236}">
                  <a16:creationId xmlns:a16="http://schemas.microsoft.com/office/drawing/2014/main" id="{466DEC36-A7A5-B2F9-3638-67C3BD359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" y="3542"/>
              <a:ext cx="446" cy="478"/>
              <a:chOff x="3742" y="2341"/>
              <a:chExt cx="363" cy="478"/>
            </a:xfrm>
          </p:grpSpPr>
          <p:sp>
            <p:nvSpPr>
              <p:cNvPr id="112" name="Text Box 224">
                <a:extLst>
                  <a:ext uri="{FF2B5EF4-FFF2-40B4-BE49-F238E27FC236}">
                    <a16:creationId xmlns:a16="http://schemas.microsoft.com/office/drawing/2014/main" id="{1C93A1B6-7FDD-1050-6FAB-EE3627A2D3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3" name="Text Box 225">
                <a:extLst>
                  <a:ext uri="{FF2B5EF4-FFF2-40B4-BE49-F238E27FC236}">
                    <a16:creationId xmlns:a16="http://schemas.microsoft.com/office/drawing/2014/main" id="{0C791E11-8ECF-CE8E-510A-CBE9CFE26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14" name="Line 226">
                <a:extLst>
                  <a:ext uri="{FF2B5EF4-FFF2-40B4-BE49-F238E27FC236}">
                    <a16:creationId xmlns:a16="http://schemas.microsoft.com/office/drawing/2014/main" id="{1D260BAE-EEA4-5226-52AC-69209D8C4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1" name="Text Box 227">
            <a:extLst>
              <a:ext uri="{FF2B5EF4-FFF2-40B4-BE49-F238E27FC236}">
                <a16:creationId xmlns:a16="http://schemas.microsoft.com/office/drawing/2014/main" id="{5B033567-45DB-4996-1467-C4A87170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55" y="2253849"/>
            <a:ext cx="188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٠.٠١٦٩ = د٢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122" name="Group 251">
            <a:extLst>
              <a:ext uri="{FF2B5EF4-FFF2-40B4-BE49-F238E27FC236}">
                <a16:creationId xmlns:a16="http://schemas.microsoft.com/office/drawing/2014/main" id="{ADE11312-89CC-E843-9D3A-863873E1A9A3}"/>
              </a:ext>
            </a:extLst>
          </p:cNvPr>
          <p:cNvGrpSpPr>
            <a:grpSpLocks/>
          </p:cNvGrpSpPr>
          <p:nvPr/>
        </p:nvGrpSpPr>
        <p:grpSpPr bwMode="auto">
          <a:xfrm>
            <a:off x="2358955" y="2650724"/>
            <a:ext cx="2105025" cy="758825"/>
            <a:chOff x="340" y="1866"/>
            <a:chExt cx="1326" cy="478"/>
          </a:xfrm>
        </p:grpSpPr>
        <p:sp>
          <p:nvSpPr>
            <p:cNvPr id="123" name="Text Box 229">
              <a:extLst>
                <a:ext uri="{FF2B5EF4-FFF2-40B4-BE49-F238E27FC236}">
                  <a16:creationId xmlns:a16="http://schemas.microsoft.com/office/drawing/2014/main" id="{F5DB3A56-83B3-9A87-7C83-6BCC71145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" y="1963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د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</a:p>
          </p:txBody>
        </p:sp>
        <p:grpSp>
          <p:nvGrpSpPr>
            <p:cNvPr id="124" name="Group 250">
              <a:extLst>
                <a:ext uri="{FF2B5EF4-FFF2-40B4-BE49-F238E27FC236}">
                  <a16:creationId xmlns:a16="http://schemas.microsoft.com/office/drawing/2014/main" id="{D5890EF9-7CAC-5A10-B7FA-02E286298F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866"/>
              <a:ext cx="782" cy="478"/>
              <a:chOff x="340" y="1866"/>
              <a:chExt cx="782" cy="478"/>
            </a:xfrm>
          </p:grpSpPr>
          <p:grpSp>
            <p:nvGrpSpPr>
              <p:cNvPr id="125" name="Group 231">
                <a:extLst>
                  <a:ext uri="{FF2B5EF4-FFF2-40B4-BE49-F238E27FC236}">
                    <a16:creationId xmlns:a16="http://schemas.microsoft.com/office/drawing/2014/main" id="{9C71CF17-D9F7-B082-BA2E-D1B704C9A9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1866"/>
                <a:ext cx="771" cy="478"/>
                <a:chOff x="3742" y="2341"/>
                <a:chExt cx="363" cy="478"/>
              </a:xfrm>
            </p:grpSpPr>
            <p:sp>
              <p:nvSpPr>
                <p:cNvPr id="130" name="Text Box 232">
                  <a:extLst>
                    <a:ext uri="{FF2B5EF4-FFF2-40B4-BE49-F238E27FC236}">
                      <a16:creationId xmlns:a16="http://schemas.microsoft.com/office/drawing/2014/main" id="{C548CFE1-6BEA-C8A5-6430-98C380C753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١٦٩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31" name="Text Box 233">
                  <a:extLst>
                    <a:ext uri="{FF2B5EF4-FFF2-40B4-BE49-F238E27FC236}">
                      <a16:creationId xmlns:a16="http://schemas.microsoft.com/office/drawing/2014/main" id="{2C7156FE-EF92-7BBB-10B7-CDEEC13C2B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١٠٠٠٠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32" name="Line 234">
                  <a:extLst>
                    <a:ext uri="{FF2B5EF4-FFF2-40B4-BE49-F238E27FC236}">
                      <a16:creationId xmlns:a16="http://schemas.microsoft.com/office/drawing/2014/main" id="{20939ADC-8D0C-5909-50FE-BA345F2274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6" name="Group 235">
                <a:extLst>
                  <a:ext uri="{FF2B5EF4-FFF2-40B4-BE49-F238E27FC236}">
                    <a16:creationId xmlns:a16="http://schemas.microsoft.com/office/drawing/2014/main" id="{5A05296F-202D-1254-A101-FB98EE9CE0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" y="1914"/>
                <a:ext cx="601" cy="302"/>
                <a:chOff x="2064" y="2251"/>
                <a:chExt cx="362" cy="272"/>
              </a:xfrm>
            </p:grpSpPr>
            <p:sp>
              <p:nvSpPr>
                <p:cNvPr id="127" name="Line 236">
                  <a:extLst>
                    <a:ext uri="{FF2B5EF4-FFF2-40B4-BE49-F238E27FC236}">
                      <a16:creationId xmlns:a16="http://schemas.microsoft.com/office/drawing/2014/main" id="{353F5934-FA3A-C60E-99E4-EACF120F2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237">
                  <a:extLst>
                    <a:ext uri="{FF2B5EF4-FFF2-40B4-BE49-F238E27FC236}">
                      <a16:creationId xmlns:a16="http://schemas.microsoft.com/office/drawing/2014/main" id="{75423FD8-7C8E-590F-16A6-9A57626028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238">
                  <a:extLst>
                    <a:ext uri="{FF2B5EF4-FFF2-40B4-BE49-F238E27FC236}">
                      <a16:creationId xmlns:a16="http://schemas.microsoft.com/office/drawing/2014/main" id="{2216A547-B403-ECBA-6DE9-CE71980777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33" name="Text Box 240">
            <a:extLst>
              <a:ext uri="{FF2B5EF4-FFF2-40B4-BE49-F238E27FC236}">
                <a16:creationId xmlns:a16="http://schemas.microsoft.com/office/drawing/2014/main" id="{5EC15C98-DFD5-15FE-6C25-8FF01C84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05" y="3409549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٠.١٣</a:t>
            </a:r>
            <a:endParaRPr lang="en-US" altLang="en-US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34" name="Group 241">
            <a:extLst>
              <a:ext uri="{FF2B5EF4-FFF2-40B4-BE49-F238E27FC236}">
                <a16:creationId xmlns:a16="http://schemas.microsoft.com/office/drawing/2014/main" id="{3A4A4A42-264C-D7AF-94A8-53BA95CA930F}"/>
              </a:ext>
            </a:extLst>
          </p:cNvPr>
          <p:cNvGrpSpPr>
            <a:grpSpLocks/>
          </p:cNvGrpSpPr>
          <p:nvPr/>
        </p:nvGrpSpPr>
        <p:grpSpPr bwMode="auto">
          <a:xfrm>
            <a:off x="2951093" y="3244449"/>
            <a:ext cx="1512887" cy="758825"/>
            <a:chOff x="2608" y="2168"/>
            <a:chExt cx="953" cy="478"/>
          </a:xfrm>
        </p:grpSpPr>
        <p:sp>
          <p:nvSpPr>
            <p:cNvPr id="135" name="Text Box 242">
              <a:extLst>
                <a:ext uri="{FF2B5EF4-FFF2-40B4-BE49-F238E27FC236}">
                  <a16:creationId xmlns:a16="http://schemas.microsoft.com/office/drawing/2014/main" id="{9C9A1096-AE37-F72E-08B0-7E2E6E457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252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د = </a:t>
              </a:r>
              <a:r>
                <a: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±</a:t>
              </a:r>
              <a:r>
                <a:rPr lang="ar-SA" altLang="en-US" sz="2400" b="1"/>
                <a:t>        </a:t>
              </a:r>
              <a:endPara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36" name="Group 243">
              <a:extLst>
                <a:ext uri="{FF2B5EF4-FFF2-40B4-BE49-F238E27FC236}">
                  <a16:creationId xmlns:a16="http://schemas.microsoft.com/office/drawing/2014/main" id="{B5F2BD1B-810F-4F3B-F80D-58B54DA0A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168"/>
              <a:ext cx="446" cy="478"/>
              <a:chOff x="3742" y="2341"/>
              <a:chExt cx="363" cy="478"/>
            </a:xfrm>
          </p:grpSpPr>
          <p:sp>
            <p:nvSpPr>
              <p:cNvPr id="137" name="Text Box 244">
                <a:extLst>
                  <a:ext uri="{FF2B5EF4-FFF2-40B4-BE49-F238E27FC236}">
                    <a16:creationId xmlns:a16="http://schemas.microsoft.com/office/drawing/2014/main" id="{13CC1AD7-CD00-68AC-7322-1CD89B542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38" name="Text Box 245">
                <a:extLst>
                  <a:ext uri="{FF2B5EF4-FFF2-40B4-BE49-F238E27FC236}">
                    <a16:creationId xmlns:a16="http://schemas.microsoft.com/office/drawing/2014/main" id="{7C7212AA-7677-C413-865D-07FC1C28B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139" name="Line 246">
                <a:extLst>
                  <a:ext uri="{FF2B5EF4-FFF2-40B4-BE49-F238E27FC236}">
                    <a16:creationId xmlns:a16="http://schemas.microsoft.com/office/drawing/2014/main" id="{4F2E11A8-11B1-171A-9818-4BBDE3F4F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0" name="Text Box 249">
            <a:extLst>
              <a:ext uri="{FF2B5EF4-FFF2-40B4-BE49-F238E27FC236}">
                <a16:creationId xmlns:a16="http://schemas.microsoft.com/office/drawing/2014/main" id="{CABC15BC-D7EB-8981-807D-7CBDB5BE5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30" y="5349474"/>
            <a:ext cx="2795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200" b="1" dirty="0"/>
              <a:t>-٠.١٣× ــ٠.١٣= ٠.١٦٩</a:t>
            </a:r>
            <a:endParaRPr lang="en-US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28478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27" grpId="0"/>
      <p:bldP spid="28" grpId="0"/>
      <p:bldP spid="32" grpId="0"/>
      <p:bldP spid="33" grpId="0"/>
      <p:bldP spid="34" grpId="0"/>
      <p:bldP spid="35" grpId="0" animBg="1"/>
      <p:bldP spid="42" grpId="0"/>
      <p:bldP spid="43" grpId="0" animBg="1"/>
      <p:bldP spid="50" grpId="0"/>
      <p:bldP spid="121" grpId="0"/>
      <p:bldP spid="133" grpId="0"/>
      <p:bldP spid="1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5" name="AutoShape 138">
            <a:extLst>
              <a:ext uri="{FF2B5EF4-FFF2-40B4-BE49-F238E27FC236}">
                <a16:creationId xmlns:a16="http://schemas.microsoft.com/office/drawing/2014/main" id="{9BD5E044-6B89-692D-A967-269252B30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525" y="2203079"/>
            <a:ext cx="3816350" cy="259238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39">
            <a:extLst>
              <a:ext uri="{FF2B5EF4-FFF2-40B4-BE49-F238E27FC236}">
                <a16:creationId xmlns:a16="http://schemas.microsoft.com/office/drawing/2014/main" id="{BBAA99F9-E258-C796-1173-9482DC1E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400" y="2203079"/>
            <a:ext cx="3744912" cy="25923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40">
            <a:extLst>
              <a:ext uri="{FF2B5EF4-FFF2-40B4-BE49-F238E27FC236}">
                <a16:creationId xmlns:a16="http://schemas.microsoft.com/office/drawing/2014/main" id="{C1ECEF86-DC23-8410-BCFA-8545E6F37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412" y="227451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الحل</a:t>
            </a:r>
            <a:endParaRPr lang="en-US" altLang="en-US" sz="2400" b="1"/>
          </a:p>
        </p:txBody>
      </p:sp>
      <p:sp>
        <p:nvSpPr>
          <p:cNvPr id="14" name="Text Box 141">
            <a:extLst>
              <a:ext uri="{FF2B5EF4-FFF2-40B4-BE49-F238E27FC236}">
                <a16:creationId xmlns:a16="http://schemas.microsoft.com/office/drawing/2014/main" id="{14BD5033-A221-9A68-F27E-0D421FB9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775" y="3989017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س = </a:t>
            </a:r>
            <a:r>
              <a:rPr lang="ar-SA" altLang="en-US" sz="2400" b="1" dirty="0">
                <a:solidFill>
                  <a:srgbClr val="0033CC"/>
                </a:solidFill>
              </a:rPr>
              <a:t>٢٥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16" name="Text Box 154">
            <a:extLst>
              <a:ext uri="{FF2B5EF4-FFF2-40B4-BE49-F238E27FC236}">
                <a16:creationId xmlns:a16="http://schemas.microsoft.com/office/drawing/2014/main" id="{8AF2EA71-767B-DEC2-91DD-65EAA7BEB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237" y="2274517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التحقق</a:t>
            </a:r>
            <a:endParaRPr lang="en-US" altLang="en-US" sz="2400" b="1"/>
          </a:p>
        </p:txBody>
      </p:sp>
      <p:sp>
        <p:nvSpPr>
          <p:cNvPr id="17" name="Text Box 157">
            <a:extLst>
              <a:ext uri="{FF2B5EF4-FFF2-40B4-BE49-F238E27FC236}">
                <a16:creationId xmlns:a16="http://schemas.microsoft.com/office/drawing/2014/main" id="{ADACEBDD-03D5-FF35-C5EB-68261117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900" y="3571504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إذاً : الحل صحيح</a:t>
            </a:r>
            <a:endParaRPr lang="en-US" altLang="en-US" sz="2400" b="1"/>
          </a:p>
        </p:txBody>
      </p:sp>
      <p:grpSp>
        <p:nvGrpSpPr>
          <p:cNvPr id="18" name="Group 221">
            <a:extLst>
              <a:ext uri="{FF2B5EF4-FFF2-40B4-BE49-F238E27FC236}">
                <a16:creationId xmlns:a16="http://schemas.microsoft.com/office/drawing/2014/main" id="{3BB87C5D-7A1F-79F0-41AC-EA46790F377E}"/>
              </a:ext>
            </a:extLst>
          </p:cNvPr>
          <p:cNvGrpSpPr>
            <a:grpSpLocks/>
          </p:cNvGrpSpPr>
          <p:nvPr/>
        </p:nvGrpSpPr>
        <p:grpSpPr bwMode="auto">
          <a:xfrm>
            <a:off x="4362687" y="1195017"/>
            <a:ext cx="5183188" cy="576262"/>
            <a:chOff x="2200" y="799"/>
            <a:chExt cx="3265" cy="363"/>
          </a:xfrm>
        </p:grpSpPr>
        <p:sp>
          <p:nvSpPr>
            <p:cNvPr id="19" name="AutoShape 137">
              <a:extLst>
                <a:ext uri="{FF2B5EF4-FFF2-40B4-BE49-F238E27FC236}">
                  <a16:creationId xmlns:a16="http://schemas.microsoft.com/office/drawing/2014/main" id="{98D04AEE-BC7F-84A3-EDD0-8B1670359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799"/>
              <a:ext cx="3265" cy="363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حل المعادلة                    ،  وتحقق من حلك .</a:t>
              </a:r>
              <a:endParaRPr lang="en-US" altLang="en-US" sz="2400" b="1"/>
            </a:p>
          </p:txBody>
        </p:sp>
        <p:grpSp>
          <p:nvGrpSpPr>
            <p:cNvPr id="20" name="Group 169">
              <a:extLst>
                <a:ext uri="{FF2B5EF4-FFF2-40B4-BE49-F238E27FC236}">
                  <a16:creationId xmlns:a16="http://schemas.microsoft.com/office/drawing/2014/main" id="{572A5706-A7AE-94A3-A7BC-9B9ADD644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837"/>
              <a:ext cx="784" cy="316"/>
              <a:chOff x="705" y="536"/>
              <a:chExt cx="784" cy="316"/>
            </a:xfrm>
          </p:grpSpPr>
          <p:sp>
            <p:nvSpPr>
              <p:cNvPr id="21" name="Text Box 159">
                <a:extLst>
                  <a:ext uri="{FF2B5EF4-FFF2-40B4-BE49-F238E27FC236}">
                    <a16:creationId xmlns:a16="http://schemas.microsoft.com/office/drawing/2014/main" id="{41E19E00-6B47-A542-78A9-5B880CDAB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5" y="55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=</a:t>
                </a:r>
                <a:endParaRPr lang="en-US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22" name="Group 162">
                <a:extLst>
                  <a:ext uri="{FF2B5EF4-FFF2-40B4-BE49-F238E27FC236}">
                    <a16:creationId xmlns:a16="http://schemas.microsoft.com/office/drawing/2014/main" id="{381170F3-4C56-15B2-F533-389288E6B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8" y="592"/>
                <a:ext cx="362" cy="182"/>
                <a:chOff x="2064" y="2251"/>
                <a:chExt cx="362" cy="272"/>
              </a:xfrm>
            </p:grpSpPr>
            <p:sp>
              <p:nvSpPr>
                <p:cNvPr id="25" name="Line 163">
                  <a:extLst>
                    <a:ext uri="{FF2B5EF4-FFF2-40B4-BE49-F238E27FC236}">
                      <a16:creationId xmlns:a16="http://schemas.microsoft.com/office/drawing/2014/main" id="{65298D1F-8AE0-A46B-DB07-0AB0710A4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64">
                  <a:extLst>
                    <a:ext uri="{FF2B5EF4-FFF2-40B4-BE49-F238E27FC236}">
                      <a16:creationId xmlns:a16="http://schemas.microsoft.com/office/drawing/2014/main" id="{9B9A4FD7-6B9B-53AC-4062-220ED0453D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65">
                  <a:extLst>
                    <a:ext uri="{FF2B5EF4-FFF2-40B4-BE49-F238E27FC236}">
                      <a16:creationId xmlns:a16="http://schemas.microsoft.com/office/drawing/2014/main" id="{3B7E9F5A-EFEA-5D3B-8475-2509A108E9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 Box 166">
                <a:extLst>
                  <a:ext uri="{FF2B5EF4-FFF2-40B4-BE49-F238E27FC236}">
                    <a16:creationId xmlns:a16="http://schemas.microsoft.com/office/drawing/2014/main" id="{EB3762E6-ADCB-029E-68E4-42DAAD7FF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2" y="536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س</a:t>
                </a:r>
                <a:endParaRPr lang="en-US" altLang="en-US" sz="2400" b="1"/>
              </a:p>
            </p:txBody>
          </p:sp>
          <p:sp>
            <p:nvSpPr>
              <p:cNvPr id="24" name="Text Box 168">
                <a:extLst>
                  <a:ext uri="{FF2B5EF4-FFF2-40B4-BE49-F238E27FC236}">
                    <a16:creationId xmlns:a16="http://schemas.microsoft.com/office/drawing/2014/main" id="{19109B09-DC29-0BB6-A12F-0152E1669A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" y="56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٥</a:t>
                </a:r>
                <a:endParaRPr lang="en-US" altLang="en-US" sz="2400" b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5175F68C-BA05-ED67-14BD-8561A8C0E5AE}"/>
              </a:ext>
            </a:extLst>
          </p:cNvPr>
          <p:cNvGrpSpPr>
            <a:grpSpLocks/>
          </p:cNvGrpSpPr>
          <p:nvPr/>
        </p:nvGrpSpPr>
        <p:grpSpPr bwMode="auto">
          <a:xfrm>
            <a:off x="7953612" y="2850779"/>
            <a:ext cx="1244600" cy="501650"/>
            <a:chOff x="705" y="536"/>
            <a:chExt cx="784" cy="316"/>
          </a:xfrm>
        </p:grpSpPr>
        <p:sp>
          <p:nvSpPr>
            <p:cNvPr id="29" name="Text Box 171">
              <a:extLst>
                <a:ext uri="{FF2B5EF4-FFF2-40B4-BE49-F238E27FC236}">
                  <a16:creationId xmlns:a16="http://schemas.microsoft.com/office/drawing/2014/main" id="{D76331B8-351C-BEF8-1F6F-D1AD9A0E4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" y="55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30" name="Group 172">
              <a:extLst>
                <a:ext uri="{FF2B5EF4-FFF2-40B4-BE49-F238E27FC236}">
                  <a16:creationId xmlns:a16="http://schemas.microsoft.com/office/drawing/2014/main" id="{82C84E7D-8878-4359-02EF-3FD8FBFBE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8" y="592"/>
              <a:ext cx="362" cy="182"/>
              <a:chOff x="2064" y="2251"/>
              <a:chExt cx="362" cy="272"/>
            </a:xfrm>
          </p:grpSpPr>
          <p:sp>
            <p:nvSpPr>
              <p:cNvPr id="33" name="Line 173">
                <a:extLst>
                  <a:ext uri="{FF2B5EF4-FFF2-40B4-BE49-F238E27FC236}">
                    <a16:creationId xmlns:a16="http://schemas.microsoft.com/office/drawing/2014/main" id="{F9E8BB23-767E-9D42-F41F-54CE9B7CC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74">
                <a:extLst>
                  <a:ext uri="{FF2B5EF4-FFF2-40B4-BE49-F238E27FC236}">
                    <a16:creationId xmlns:a16="http://schemas.microsoft.com/office/drawing/2014/main" id="{B053230F-D1DF-E36D-F5EB-C64D126F0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75">
                <a:extLst>
                  <a:ext uri="{FF2B5EF4-FFF2-40B4-BE49-F238E27FC236}">
                    <a16:creationId xmlns:a16="http://schemas.microsoft.com/office/drawing/2014/main" id="{7D2EDE60-A2C1-2589-111F-F9ECEE9DA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176">
              <a:extLst>
                <a:ext uri="{FF2B5EF4-FFF2-40B4-BE49-F238E27FC236}">
                  <a16:creationId xmlns:a16="http://schemas.microsoft.com/office/drawing/2014/main" id="{D67B23E8-A11D-D25D-E945-0525A83DE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" y="536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س</a:t>
              </a:r>
              <a:endParaRPr lang="en-US" altLang="en-US" sz="2400" b="1"/>
            </a:p>
          </p:txBody>
        </p:sp>
        <p:sp>
          <p:nvSpPr>
            <p:cNvPr id="32" name="Text Box 177">
              <a:extLst>
                <a:ext uri="{FF2B5EF4-FFF2-40B4-BE49-F238E27FC236}">
                  <a16:creationId xmlns:a16="http://schemas.microsoft.com/office/drawing/2014/main" id="{B0B9C62E-CF73-5D16-86EA-1177027AB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" y="56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٥</a:t>
              </a:r>
              <a:endParaRPr lang="en-US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 Box 178">
            <a:extLst>
              <a:ext uri="{FF2B5EF4-FFF2-40B4-BE49-F238E27FC236}">
                <a16:creationId xmlns:a16="http://schemas.microsoft.com/office/drawing/2014/main" id="{60BB18A8-528A-B705-C285-82C16D94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875" y="3427042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بتربيع الطرفين</a:t>
            </a:r>
            <a:endParaRPr lang="en-US" altLang="en-US" sz="2400" b="1"/>
          </a:p>
        </p:txBody>
      </p:sp>
      <p:grpSp>
        <p:nvGrpSpPr>
          <p:cNvPr id="37" name="Group 187">
            <a:extLst>
              <a:ext uri="{FF2B5EF4-FFF2-40B4-BE49-F238E27FC236}">
                <a16:creationId xmlns:a16="http://schemas.microsoft.com/office/drawing/2014/main" id="{456F03EF-7906-4614-6013-16DB6772CE98}"/>
              </a:ext>
            </a:extLst>
          </p:cNvPr>
          <p:cNvGrpSpPr>
            <a:grpSpLocks/>
          </p:cNvGrpSpPr>
          <p:nvPr/>
        </p:nvGrpSpPr>
        <p:grpSpPr bwMode="auto">
          <a:xfrm>
            <a:off x="3118087" y="2882529"/>
            <a:ext cx="1257300" cy="488950"/>
            <a:chOff x="1416" y="1726"/>
            <a:chExt cx="792" cy="308"/>
          </a:xfrm>
        </p:grpSpPr>
        <p:sp>
          <p:nvSpPr>
            <p:cNvPr id="38" name="Text Box 180">
              <a:extLst>
                <a:ext uri="{FF2B5EF4-FFF2-40B4-BE49-F238E27FC236}">
                  <a16:creationId xmlns:a16="http://schemas.microsoft.com/office/drawing/2014/main" id="{E61BDD4E-DE94-C31B-070B-5B7589994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" y="172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39" name="Group 181">
              <a:extLst>
                <a:ext uri="{FF2B5EF4-FFF2-40B4-BE49-F238E27FC236}">
                  <a16:creationId xmlns:a16="http://schemas.microsoft.com/office/drawing/2014/main" id="{6BEFF4FA-F448-B203-98D7-4ECC85780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9" y="1762"/>
              <a:ext cx="362" cy="182"/>
              <a:chOff x="2064" y="2251"/>
              <a:chExt cx="362" cy="272"/>
            </a:xfrm>
          </p:grpSpPr>
          <p:sp>
            <p:nvSpPr>
              <p:cNvPr id="42" name="Line 182">
                <a:extLst>
                  <a:ext uri="{FF2B5EF4-FFF2-40B4-BE49-F238E27FC236}">
                    <a16:creationId xmlns:a16="http://schemas.microsoft.com/office/drawing/2014/main" id="{C3D21AD8-BF01-F0FB-6C93-F926677BD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83">
                <a:extLst>
                  <a:ext uri="{FF2B5EF4-FFF2-40B4-BE49-F238E27FC236}">
                    <a16:creationId xmlns:a16="http://schemas.microsoft.com/office/drawing/2014/main" id="{8402A126-13ED-9161-19DA-61BF77E1B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84">
                <a:extLst>
                  <a:ext uri="{FF2B5EF4-FFF2-40B4-BE49-F238E27FC236}">
                    <a16:creationId xmlns:a16="http://schemas.microsoft.com/office/drawing/2014/main" id="{7E1964E6-2024-4CDA-4EB9-FB9AB8988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 Box 185">
              <a:extLst>
                <a:ext uri="{FF2B5EF4-FFF2-40B4-BE49-F238E27FC236}">
                  <a16:creationId xmlns:a16="http://schemas.microsoft.com/office/drawing/2014/main" id="{ECA6C104-5DEF-55DE-63FB-822BEE4BE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" y="1746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٢٥</a:t>
              </a:r>
              <a:endParaRPr lang="en-US" altLang="en-US" sz="2400" b="1" dirty="0"/>
            </a:p>
          </p:txBody>
        </p:sp>
        <p:sp>
          <p:nvSpPr>
            <p:cNvPr id="41" name="Text Box 186">
              <a:extLst>
                <a:ext uri="{FF2B5EF4-FFF2-40B4-BE49-F238E27FC236}">
                  <a16:creationId xmlns:a16="http://schemas.microsoft.com/office/drawing/2014/main" id="{219CDDFF-0CEC-1CAA-8107-222D09A9C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6" y="173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٥</a:t>
              </a:r>
              <a:endParaRPr lang="en-US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AutoShape 188">
            <a:extLst>
              <a:ext uri="{FF2B5EF4-FFF2-40B4-BE49-F238E27FC236}">
                <a16:creationId xmlns:a16="http://schemas.microsoft.com/office/drawing/2014/main" id="{3B4BB2CF-5FAF-809A-EC88-E412ADAA3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600" y="5227267"/>
            <a:ext cx="4249737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222">
            <a:extLst>
              <a:ext uri="{FF2B5EF4-FFF2-40B4-BE49-F238E27FC236}">
                <a16:creationId xmlns:a16="http://schemas.microsoft.com/office/drawing/2014/main" id="{1363A704-EE7F-25F1-2C88-BC8C0556AF37}"/>
              </a:ext>
            </a:extLst>
          </p:cNvPr>
          <p:cNvGrpSpPr>
            <a:grpSpLocks/>
          </p:cNvGrpSpPr>
          <p:nvPr/>
        </p:nvGrpSpPr>
        <p:grpSpPr bwMode="auto">
          <a:xfrm>
            <a:off x="5777150" y="5371729"/>
            <a:ext cx="1609725" cy="496888"/>
            <a:chOff x="3091" y="3294"/>
            <a:chExt cx="1014" cy="313"/>
          </a:xfrm>
        </p:grpSpPr>
        <p:sp>
          <p:nvSpPr>
            <p:cNvPr id="47" name="Text Box 189">
              <a:extLst>
                <a:ext uri="{FF2B5EF4-FFF2-40B4-BE49-F238E27FC236}">
                  <a16:creationId xmlns:a16="http://schemas.microsoft.com/office/drawing/2014/main" id="{F9342F05-83E6-FC5D-EE68-76EA05598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3294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مربع</a:t>
              </a:r>
              <a:endParaRPr lang="en-US" altLang="en-US" sz="2400" b="1"/>
            </a:p>
          </p:txBody>
        </p:sp>
        <p:grpSp>
          <p:nvGrpSpPr>
            <p:cNvPr id="48" name="Group 203">
              <a:extLst>
                <a:ext uri="{FF2B5EF4-FFF2-40B4-BE49-F238E27FC236}">
                  <a16:creationId xmlns:a16="http://schemas.microsoft.com/office/drawing/2014/main" id="{C4F2A983-FD2D-5585-E5C6-5FC7C0F3C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1" y="3299"/>
              <a:ext cx="634" cy="308"/>
              <a:chOff x="1020" y="3249"/>
              <a:chExt cx="634" cy="308"/>
            </a:xfrm>
          </p:grpSpPr>
          <p:grpSp>
            <p:nvGrpSpPr>
              <p:cNvPr id="49" name="Group 192">
                <a:extLst>
                  <a:ext uri="{FF2B5EF4-FFF2-40B4-BE49-F238E27FC236}">
                    <a16:creationId xmlns:a16="http://schemas.microsoft.com/office/drawing/2014/main" id="{486564F7-5F7E-2B93-6BF4-77DB437117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3310"/>
                <a:ext cx="362" cy="182"/>
                <a:chOff x="2064" y="2251"/>
                <a:chExt cx="362" cy="272"/>
              </a:xfrm>
            </p:grpSpPr>
            <p:sp>
              <p:nvSpPr>
                <p:cNvPr id="53" name="Line 193">
                  <a:extLst>
                    <a:ext uri="{FF2B5EF4-FFF2-40B4-BE49-F238E27FC236}">
                      <a16:creationId xmlns:a16="http://schemas.microsoft.com/office/drawing/2014/main" id="{15ADC4F7-15E8-D528-D587-BE1093D39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4">
                  <a:extLst>
                    <a:ext uri="{FF2B5EF4-FFF2-40B4-BE49-F238E27FC236}">
                      <a16:creationId xmlns:a16="http://schemas.microsoft.com/office/drawing/2014/main" id="{40E369D1-8A75-618F-98BD-2A8DA1EB45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5">
                  <a:extLst>
                    <a:ext uri="{FF2B5EF4-FFF2-40B4-BE49-F238E27FC236}">
                      <a16:creationId xmlns:a16="http://schemas.microsoft.com/office/drawing/2014/main" id="{83F9B4D3-AAD2-89FF-4AD2-8926BFA17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199">
                <a:extLst>
                  <a:ext uri="{FF2B5EF4-FFF2-40B4-BE49-F238E27FC236}">
                    <a16:creationId xmlns:a16="http://schemas.microsoft.com/office/drawing/2014/main" id="{AC2E274D-7D8E-213A-410C-3256343BA0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0" y="3249"/>
                <a:ext cx="634" cy="308"/>
                <a:chOff x="3030" y="3113"/>
                <a:chExt cx="634" cy="308"/>
              </a:xfrm>
            </p:grpSpPr>
            <p:sp>
              <p:nvSpPr>
                <p:cNvPr id="51" name="Text Box 191">
                  <a:extLst>
                    <a:ext uri="{FF2B5EF4-FFF2-40B4-BE49-F238E27FC236}">
                      <a16:creationId xmlns:a16="http://schemas.microsoft.com/office/drawing/2014/main" id="{746339EA-6E8B-06BB-950B-E482887A64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0" y="3133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ar-SA" altLang="en-US" sz="2400" b="1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=</a:t>
                  </a:r>
                  <a:endParaRPr lang="en-US" altLang="en-US" sz="24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52" name="Text Box 196">
                  <a:extLst>
                    <a:ext uri="{FF2B5EF4-FFF2-40B4-BE49-F238E27FC236}">
                      <a16:creationId xmlns:a16="http://schemas.microsoft.com/office/drawing/2014/main" id="{36E68FAE-A88A-3F7A-CC02-6F33280461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7" y="3113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/>
                    <a:t>س</a:t>
                  </a:r>
                  <a:endParaRPr lang="en-US" altLang="en-US" sz="2400" b="1"/>
                </a:p>
              </p:txBody>
            </p:sp>
          </p:grpSp>
        </p:grpSp>
      </p:grpSp>
      <p:grpSp>
        <p:nvGrpSpPr>
          <p:cNvPr id="56" name="Group 223">
            <a:extLst>
              <a:ext uri="{FF2B5EF4-FFF2-40B4-BE49-F238E27FC236}">
                <a16:creationId xmlns:a16="http://schemas.microsoft.com/office/drawing/2014/main" id="{BC035184-6800-4632-A4F4-C9A21D6F1C82}"/>
              </a:ext>
            </a:extLst>
          </p:cNvPr>
          <p:cNvGrpSpPr>
            <a:grpSpLocks/>
          </p:cNvGrpSpPr>
          <p:nvPr/>
        </p:nvGrpSpPr>
        <p:grpSpPr bwMode="auto">
          <a:xfrm>
            <a:off x="3819762" y="5384429"/>
            <a:ext cx="1981200" cy="488950"/>
            <a:chOff x="1858" y="3302"/>
            <a:chExt cx="1248" cy="308"/>
          </a:xfrm>
        </p:grpSpPr>
        <p:grpSp>
          <p:nvGrpSpPr>
            <p:cNvPr id="57" name="Group 204">
              <a:extLst>
                <a:ext uri="{FF2B5EF4-FFF2-40B4-BE49-F238E27FC236}">
                  <a16:creationId xmlns:a16="http://schemas.microsoft.com/office/drawing/2014/main" id="{ED5E822A-117B-E0E3-C7D5-AEC4F1012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3302"/>
              <a:ext cx="634" cy="308"/>
              <a:chOff x="1020" y="3249"/>
              <a:chExt cx="634" cy="308"/>
            </a:xfrm>
          </p:grpSpPr>
          <p:grpSp>
            <p:nvGrpSpPr>
              <p:cNvPr id="66" name="Group 205">
                <a:extLst>
                  <a:ext uri="{FF2B5EF4-FFF2-40B4-BE49-F238E27FC236}">
                    <a16:creationId xmlns:a16="http://schemas.microsoft.com/office/drawing/2014/main" id="{54E386B9-D511-5D9C-D362-78B5A26FAC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3310"/>
                <a:ext cx="362" cy="182"/>
                <a:chOff x="2064" y="2251"/>
                <a:chExt cx="362" cy="272"/>
              </a:xfrm>
            </p:grpSpPr>
            <p:sp>
              <p:nvSpPr>
                <p:cNvPr id="70" name="Line 206">
                  <a:extLst>
                    <a:ext uri="{FF2B5EF4-FFF2-40B4-BE49-F238E27FC236}">
                      <a16:creationId xmlns:a16="http://schemas.microsoft.com/office/drawing/2014/main" id="{3218EDB5-C339-CD68-7F71-FBE9940BF7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207">
                  <a:extLst>
                    <a:ext uri="{FF2B5EF4-FFF2-40B4-BE49-F238E27FC236}">
                      <a16:creationId xmlns:a16="http://schemas.microsoft.com/office/drawing/2014/main" id="{A899E88B-06CD-04EE-143D-D564C24D8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08">
                  <a:extLst>
                    <a:ext uri="{FF2B5EF4-FFF2-40B4-BE49-F238E27FC236}">
                      <a16:creationId xmlns:a16="http://schemas.microsoft.com/office/drawing/2014/main" id="{EA5EF043-EEEF-45AB-32CF-78C2167B2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209">
                <a:extLst>
                  <a:ext uri="{FF2B5EF4-FFF2-40B4-BE49-F238E27FC236}">
                    <a16:creationId xmlns:a16="http://schemas.microsoft.com/office/drawing/2014/main" id="{F9A65509-B035-AEDF-E1FD-D3399812EB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0" y="3249"/>
                <a:ext cx="634" cy="308"/>
                <a:chOff x="3030" y="3113"/>
                <a:chExt cx="634" cy="308"/>
              </a:xfrm>
            </p:grpSpPr>
            <p:sp>
              <p:nvSpPr>
                <p:cNvPr id="68" name="Text Box 210">
                  <a:extLst>
                    <a:ext uri="{FF2B5EF4-FFF2-40B4-BE49-F238E27FC236}">
                      <a16:creationId xmlns:a16="http://schemas.microsoft.com/office/drawing/2014/main" id="{80D0A01C-7B78-E210-5267-1DCFB4F35C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0" y="3133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ar-SA" altLang="en-US" sz="2400" b="1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×</a:t>
                  </a:r>
                  <a:endParaRPr lang="en-US" altLang="en-US" sz="24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9" name="Text Box 211">
                  <a:extLst>
                    <a:ext uri="{FF2B5EF4-FFF2-40B4-BE49-F238E27FC236}">
                      <a16:creationId xmlns:a16="http://schemas.microsoft.com/office/drawing/2014/main" id="{7F22AB8D-E6CA-E53C-7B5A-86EB2AC09D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7" y="3113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/>
                    <a:t>س</a:t>
                  </a:r>
                  <a:endParaRPr lang="en-US" altLang="en-US" sz="2400" b="1"/>
                </a:p>
              </p:txBody>
            </p:sp>
          </p:grpSp>
        </p:grpSp>
        <p:grpSp>
          <p:nvGrpSpPr>
            <p:cNvPr id="58" name="Group 212">
              <a:extLst>
                <a:ext uri="{FF2B5EF4-FFF2-40B4-BE49-F238E27FC236}">
                  <a16:creationId xmlns:a16="http://schemas.microsoft.com/office/drawing/2014/main" id="{09408F03-B6EF-99C6-B69E-E692478C36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8" y="3302"/>
              <a:ext cx="634" cy="308"/>
              <a:chOff x="1020" y="3249"/>
              <a:chExt cx="634" cy="308"/>
            </a:xfrm>
          </p:grpSpPr>
          <p:grpSp>
            <p:nvGrpSpPr>
              <p:cNvPr id="59" name="Group 213">
                <a:extLst>
                  <a:ext uri="{FF2B5EF4-FFF2-40B4-BE49-F238E27FC236}">
                    <a16:creationId xmlns:a16="http://schemas.microsoft.com/office/drawing/2014/main" id="{42FDDC2B-576A-AD71-A7FC-0CC1E0D338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3310"/>
                <a:ext cx="362" cy="182"/>
                <a:chOff x="2064" y="2251"/>
                <a:chExt cx="362" cy="272"/>
              </a:xfrm>
            </p:grpSpPr>
            <p:sp>
              <p:nvSpPr>
                <p:cNvPr id="63" name="Line 214">
                  <a:extLst>
                    <a:ext uri="{FF2B5EF4-FFF2-40B4-BE49-F238E27FC236}">
                      <a16:creationId xmlns:a16="http://schemas.microsoft.com/office/drawing/2014/main" id="{2543E0B4-78EC-3D30-4EDA-54A1E8A60B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215">
                  <a:extLst>
                    <a:ext uri="{FF2B5EF4-FFF2-40B4-BE49-F238E27FC236}">
                      <a16:creationId xmlns:a16="http://schemas.microsoft.com/office/drawing/2014/main" id="{7A97048C-F54E-B0C9-28E0-390FED3378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216">
                  <a:extLst>
                    <a:ext uri="{FF2B5EF4-FFF2-40B4-BE49-F238E27FC236}">
                      <a16:creationId xmlns:a16="http://schemas.microsoft.com/office/drawing/2014/main" id="{BD3DE718-0755-8049-6CF5-3C274F8AF0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217">
                <a:extLst>
                  <a:ext uri="{FF2B5EF4-FFF2-40B4-BE49-F238E27FC236}">
                    <a16:creationId xmlns:a16="http://schemas.microsoft.com/office/drawing/2014/main" id="{F4CC7D6D-DFE1-7EE3-549E-26695B7610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0" y="3249"/>
                <a:ext cx="634" cy="308"/>
                <a:chOff x="3030" y="3113"/>
                <a:chExt cx="634" cy="308"/>
              </a:xfrm>
            </p:grpSpPr>
            <p:sp>
              <p:nvSpPr>
                <p:cNvPr id="61" name="Text Box 218">
                  <a:extLst>
                    <a:ext uri="{FF2B5EF4-FFF2-40B4-BE49-F238E27FC236}">
                      <a16:creationId xmlns:a16="http://schemas.microsoft.com/office/drawing/2014/main" id="{90D7E28E-5CAC-3BA7-C5B8-7A8AAC34F7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0" y="3133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ar-SA" altLang="en-US" sz="2400" b="1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=</a:t>
                  </a:r>
                  <a:endParaRPr lang="en-US" altLang="en-US" sz="24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2" name="Text Box 219">
                  <a:extLst>
                    <a:ext uri="{FF2B5EF4-FFF2-40B4-BE49-F238E27FC236}">
                      <a16:creationId xmlns:a16="http://schemas.microsoft.com/office/drawing/2014/main" id="{5BCDBEE6-6411-090F-E64B-BE99A37D73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7" y="3113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/>
                    <a:t>س</a:t>
                  </a:r>
                  <a:endParaRPr lang="en-US" altLang="en-US" sz="2400" b="1"/>
                </a:p>
              </p:txBody>
            </p:sp>
          </p:grpSp>
        </p:grpSp>
      </p:grpSp>
      <p:sp>
        <p:nvSpPr>
          <p:cNvPr id="73" name="Text Box 220">
            <a:extLst>
              <a:ext uri="{FF2B5EF4-FFF2-40B4-BE49-F238E27FC236}">
                <a16:creationId xmlns:a16="http://schemas.microsoft.com/office/drawing/2014/main" id="{4F137B52-91C3-7E4A-6CF6-5353D58AE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700" y="537172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س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74614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36" grpId="0"/>
      <p:bldP spid="73" grpId="0"/>
      <p:bldP spid="7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F6E5029-548D-7471-BABF-A99C7CE17FF7}"/>
              </a:ext>
            </a:extLst>
          </p:cNvPr>
          <p:cNvGrpSpPr>
            <a:grpSpLocks/>
          </p:cNvGrpSpPr>
          <p:nvPr/>
        </p:nvGrpSpPr>
        <p:grpSpPr bwMode="auto">
          <a:xfrm>
            <a:off x="3731911" y="160808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595B801-4EB8-C6AB-3341-4F89C5344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F3AD1667-D863-4D7B-5C1D-2EA10D6F2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الجذور التربيعية</a:t>
              </a:r>
              <a:endParaRPr lang="en-US" altLang="en-US" sz="3200" b="1"/>
            </a:p>
          </p:txBody>
        </p:sp>
      </p:grpSp>
      <p:sp>
        <p:nvSpPr>
          <p:cNvPr id="5" name="Text Box 9">
            <a:extLst>
              <a:ext uri="{FF2B5EF4-FFF2-40B4-BE49-F238E27FC236}">
                <a16:creationId xmlns:a16="http://schemas.microsoft.com/office/drawing/2014/main" id="{6B4CA246-351E-9F59-A706-DA22806FE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923" y="1710208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طول ضلع المربع =</a:t>
            </a:r>
            <a:endParaRPr lang="en-US" altLang="en-US" sz="2400" b="1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3BF99B29-542C-D7A9-0553-87DB43187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723" y="2359495"/>
            <a:ext cx="180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محيط المربع =</a:t>
            </a:r>
            <a:endParaRPr lang="en-US" altLang="en-US" sz="2400" b="1"/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68109D24-6628-9BE6-1554-A4401FB6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486" y="952970"/>
            <a:ext cx="251936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احسب محيط المربع .</a:t>
            </a:r>
            <a:endParaRPr lang="en-US" altLang="en-US" sz="2400" b="1"/>
          </a:p>
        </p:txBody>
      </p:sp>
      <p:grpSp>
        <p:nvGrpSpPr>
          <p:cNvPr id="14" name="Group 69">
            <a:extLst>
              <a:ext uri="{FF2B5EF4-FFF2-40B4-BE49-F238E27FC236}">
                <a16:creationId xmlns:a16="http://schemas.microsoft.com/office/drawing/2014/main" id="{0CADFCB7-7D5C-8856-ADD2-982A7489CC05}"/>
              </a:ext>
            </a:extLst>
          </p:cNvPr>
          <p:cNvGrpSpPr>
            <a:grpSpLocks/>
          </p:cNvGrpSpPr>
          <p:nvPr/>
        </p:nvGrpSpPr>
        <p:grpSpPr bwMode="auto">
          <a:xfrm>
            <a:off x="6346523" y="1673695"/>
            <a:ext cx="1019175" cy="488950"/>
            <a:chOff x="3438" y="1320"/>
            <a:chExt cx="642" cy="308"/>
          </a:xfrm>
        </p:grpSpPr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7E53F69C-3A10-143A-4927-5AAB41789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8" y="132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7" name="Group 68">
              <a:extLst>
                <a:ext uri="{FF2B5EF4-FFF2-40B4-BE49-F238E27FC236}">
                  <a16:creationId xmlns:a16="http://schemas.microsoft.com/office/drawing/2014/main" id="{1BCBCE8D-8373-E9FA-955D-7D689CD95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3" y="1340"/>
              <a:ext cx="517" cy="288"/>
              <a:chOff x="3563" y="1340"/>
              <a:chExt cx="517" cy="288"/>
            </a:xfrm>
          </p:grpSpPr>
          <p:grpSp>
            <p:nvGrpSpPr>
              <p:cNvPr id="18" name="Group 32">
                <a:extLst>
                  <a:ext uri="{FF2B5EF4-FFF2-40B4-BE49-F238E27FC236}">
                    <a16:creationId xmlns:a16="http://schemas.microsoft.com/office/drawing/2014/main" id="{E506F30C-9CF2-1C8F-9DE7-EA61026902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" y="1356"/>
                <a:ext cx="362" cy="182"/>
                <a:chOff x="2064" y="2251"/>
                <a:chExt cx="362" cy="272"/>
              </a:xfrm>
            </p:grpSpPr>
            <p:sp>
              <p:nvSpPr>
                <p:cNvPr id="20" name="Line 33">
                  <a:extLst>
                    <a:ext uri="{FF2B5EF4-FFF2-40B4-BE49-F238E27FC236}">
                      <a16:creationId xmlns:a16="http://schemas.microsoft.com/office/drawing/2014/main" id="{B527CF6A-E8CB-7017-EA58-B7C866F796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4">
                  <a:extLst>
                    <a:ext uri="{FF2B5EF4-FFF2-40B4-BE49-F238E27FC236}">
                      <a16:creationId xmlns:a16="http://schemas.microsoft.com/office/drawing/2014/main" id="{33F4B06F-FDC0-3057-08B7-90B4EFED17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5">
                  <a:extLst>
                    <a:ext uri="{FF2B5EF4-FFF2-40B4-BE49-F238E27FC236}">
                      <a16:creationId xmlns:a16="http://schemas.microsoft.com/office/drawing/2014/main" id="{FF8E47F1-5C52-48C5-3235-F1322A451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Text Box 36">
                <a:extLst>
                  <a:ext uri="{FF2B5EF4-FFF2-40B4-BE49-F238E27FC236}">
                    <a16:creationId xmlns:a16="http://schemas.microsoft.com/office/drawing/2014/main" id="{4D4D69D3-4B24-9F75-8707-7621306A1B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" y="1340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٢٥</a:t>
                </a:r>
                <a:endParaRPr lang="en-US" altLang="en-US" sz="2400" b="1" dirty="0"/>
              </a:p>
            </p:txBody>
          </p:sp>
        </p:grpSp>
      </p:grpSp>
      <p:sp>
        <p:nvSpPr>
          <p:cNvPr id="23" name="Text Box 37">
            <a:extLst>
              <a:ext uri="{FF2B5EF4-FFF2-40B4-BE49-F238E27FC236}">
                <a16:creationId xmlns:a16="http://schemas.microsoft.com/office/drawing/2014/main" id="{6A64EB8C-94CB-40A3-17B5-4059A8E5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636" y="168639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٥ م</a:t>
            </a:r>
            <a:endParaRPr lang="en-US" altLang="en-US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5367636A-CB7B-DBBC-DA92-931F4455D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248" y="1673695"/>
            <a:ext cx="2054225" cy="1584325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ar-SA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S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المساحة</a:t>
            </a:r>
          </a:p>
          <a:p>
            <a:pPr algn="ctr"/>
            <a:r>
              <a:rPr lang="ar-S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٢٥ م٢</a:t>
            </a:r>
            <a:endParaRPr lang="en-US" altLang="en-US" sz="2400" b="1" dirty="0"/>
          </a:p>
        </p:txBody>
      </p:sp>
      <p:sp>
        <p:nvSpPr>
          <p:cNvPr id="25" name="Text Box 70">
            <a:extLst>
              <a:ext uri="{FF2B5EF4-FFF2-40B4-BE49-F238E27FC236}">
                <a16:creationId xmlns:a16="http://schemas.microsoft.com/office/drawing/2014/main" id="{B8289A31-31C2-E375-C917-A1749B42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23" y="2359495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٤ × طول الضلع</a:t>
            </a:r>
            <a:endParaRPr lang="en-US" altLang="en-US" sz="2400" b="1" dirty="0"/>
          </a:p>
        </p:txBody>
      </p:sp>
      <p:sp>
        <p:nvSpPr>
          <p:cNvPr id="26" name="Text Box 71">
            <a:extLst>
              <a:ext uri="{FF2B5EF4-FFF2-40B4-BE49-F238E27FC236}">
                <a16:creationId xmlns:a16="http://schemas.microsoft.com/office/drawing/2014/main" id="{F1099BE5-622D-8237-B03C-96663D6B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723" y="2981795"/>
            <a:ext cx="180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محيط المربع =</a:t>
            </a:r>
            <a:endParaRPr lang="en-US" altLang="en-US" sz="2400" b="1"/>
          </a:p>
        </p:txBody>
      </p:sp>
      <p:sp>
        <p:nvSpPr>
          <p:cNvPr id="27" name="Text Box 72">
            <a:extLst>
              <a:ext uri="{FF2B5EF4-FFF2-40B4-BE49-F238E27FC236}">
                <a16:creationId xmlns:a16="http://schemas.microsoft.com/office/drawing/2014/main" id="{A262CCE2-9355-7B98-8084-AA24959C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661" y="2981795"/>
            <a:ext cx="1154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٤ × ٥ =</a:t>
            </a:r>
            <a:endParaRPr lang="en-US" altLang="en-US" sz="2400" b="1" dirty="0"/>
          </a:p>
        </p:txBody>
      </p:sp>
      <p:sp>
        <p:nvSpPr>
          <p:cNvPr id="28" name="Text Box 73">
            <a:extLst>
              <a:ext uri="{FF2B5EF4-FFF2-40B4-BE49-F238E27FC236}">
                <a16:creationId xmlns:a16="http://schemas.microsoft.com/office/drawing/2014/main" id="{1630253D-F53B-4EF4-7C39-E1933B684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23" y="298179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٢٠ م</a:t>
            </a:r>
            <a:endParaRPr lang="en-US" altLang="en-US" sz="2400" b="1" dirty="0"/>
          </a:p>
        </p:txBody>
      </p:sp>
      <p:grpSp>
        <p:nvGrpSpPr>
          <p:cNvPr id="29" name="Group 114">
            <a:extLst>
              <a:ext uri="{FF2B5EF4-FFF2-40B4-BE49-F238E27FC236}">
                <a16:creationId xmlns:a16="http://schemas.microsoft.com/office/drawing/2014/main" id="{0EE67F7B-0200-0DB0-64B2-7225D00E4F81}"/>
              </a:ext>
            </a:extLst>
          </p:cNvPr>
          <p:cNvGrpSpPr>
            <a:grpSpLocks/>
          </p:cNvGrpSpPr>
          <p:nvPr/>
        </p:nvGrpSpPr>
        <p:grpSpPr bwMode="auto">
          <a:xfrm>
            <a:off x="6756098" y="4050183"/>
            <a:ext cx="2952750" cy="601662"/>
            <a:chOff x="3696" y="2523"/>
            <a:chExt cx="1860" cy="379"/>
          </a:xfrm>
        </p:grpSpPr>
        <p:sp>
          <p:nvSpPr>
            <p:cNvPr id="30" name="AutoShape 74">
              <a:extLst>
                <a:ext uri="{FF2B5EF4-FFF2-40B4-BE49-F238E27FC236}">
                  <a16:creationId xmlns:a16="http://schemas.microsoft.com/office/drawing/2014/main" id="{C33CD372-FD13-FD67-6309-722D6E200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523"/>
              <a:ext cx="1860" cy="363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احسب قيمة (        )</a:t>
              </a:r>
              <a:r>
                <a:rPr lang="ar-SA" altLang="en-US" sz="3600" b="1" baseline="30000" dirty="0"/>
                <a:t>٢</a:t>
              </a:r>
              <a:r>
                <a:rPr lang="ar-SA" altLang="en-US" sz="2400" b="1" dirty="0"/>
                <a:t> .</a:t>
              </a:r>
              <a:endParaRPr lang="en-US" altLang="en-US" sz="2400" b="1" dirty="0"/>
            </a:p>
          </p:txBody>
        </p:sp>
        <p:grpSp>
          <p:nvGrpSpPr>
            <p:cNvPr id="31" name="Group 77">
              <a:extLst>
                <a:ext uri="{FF2B5EF4-FFF2-40B4-BE49-F238E27FC236}">
                  <a16:creationId xmlns:a16="http://schemas.microsoft.com/office/drawing/2014/main" id="{5E180AF1-94A2-12C1-5091-CEFCF8A6E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1" y="2614"/>
              <a:ext cx="517" cy="288"/>
              <a:chOff x="3563" y="1340"/>
              <a:chExt cx="517" cy="288"/>
            </a:xfrm>
          </p:grpSpPr>
          <p:grpSp>
            <p:nvGrpSpPr>
              <p:cNvPr id="32" name="Group 78">
                <a:extLst>
                  <a:ext uri="{FF2B5EF4-FFF2-40B4-BE49-F238E27FC236}">
                    <a16:creationId xmlns:a16="http://schemas.microsoft.com/office/drawing/2014/main" id="{529A57DF-4AFB-6782-3095-92B90DA7B9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" y="1356"/>
                <a:ext cx="362" cy="182"/>
                <a:chOff x="2064" y="2251"/>
                <a:chExt cx="362" cy="272"/>
              </a:xfrm>
            </p:grpSpPr>
            <p:sp>
              <p:nvSpPr>
                <p:cNvPr id="34" name="Line 79">
                  <a:extLst>
                    <a:ext uri="{FF2B5EF4-FFF2-40B4-BE49-F238E27FC236}">
                      <a16:creationId xmlns:a16="http://schemas.microsoft.com/office/drawing/2014/main" id="{43BDD949-6F7C-8200-6C69-8A98485FC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80">
                  <a:extLst>
                    <a:ext uri="{FF2B5EF4-FFF2-40B4-BE49-F238E27FC236}">
                      <a16:creationId xmlns:a16="http://schemas.microsoft.com/office/drawing/2014/main" id="{0A551C9A-A395-3F6F-17EC-2F0ADCC22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81">
                  <a:extLst>
                    <a:ext uri="{FF2B5EF4-FFF2-40B4-BE49-F238E27FC236}">
                      <a16:creationId xmlns:a16="http://schemas.microsoft.com/office/drawing/2014/main" id="{B80A6CBE-FBD0-19EE-22F5-466DDC0627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Text Box 82">
                <a:extLst>
                  <a:ext uri="{FF2B5EF4-FFF2-40B4-BE49-F238E27FC236}">
                    <a16:creationId xmlns:a16="http://schemas.microsoft.com/office/drawing/2014/main" id="{6AD35E72-2DE7-977A-A2F9-FCC6DBFED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" y="1340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٣٦</a:t>
                </a:r>
                <a:endParaRPr lang="en-US" altLang="en-US" sz="2400" b="1" dirty="0"/>
              </a:p>
            </p:txBody>
          </p:sp>
        </p:grpSp>
      </p:grpSp>
      <p:grpSp>
        <p:nvGrpSpPr>
          <p:cNvPr id="37" name="Group 97">
            <a:extLst>
              <a:ext uri="{FF2B5EF4-FFF2-40B4-BE49-F238E27FC236}">
                <a16:creationId xmlns:a16="http://schemas.microsoft.com/office/drawing/2014/main" id="{B0917D43-FA88-3BC9-508A-B4AED40BB073}"/>
              </a:ext>
            </a:extLst>
          </p:cNvPr>
          <p:cNvGrpSpPr>
            <a:grpSpLocks/>
          </p:cNvGrpSpPr>
          <p:nvPr/>
        </p:nvGrpSpPr>
        <p:grpSpPr bwMode="auto">
          <a:xfrm>
            <a:off x="8358114" y="5004276"/>
            <a:ext cx="1514475" cy="485775"/>
            <a:chOff x="3410" y="3412"/>
            <a:chExt cx="954" cy="306"/>
          </a:xfrm>
        </p:grpSpPr>
        <p:grpSp>
          <p:nvGrpSpPr>
            <p:cNvPr id="38" name="Group 84">
              <a:extLst>
                <a:ext uri="{FF2B5EF4-FFF2-40B4-BE49-F238E27FC236}">
                  <a16:creationId xmlns:a16="http://schemas.microsoft.com/office/drawing/2014/main" id="{5CE4BB56-AB7F-CED0-66AF-3E0C83961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430"/>
              <a:ext cx="517" cy="288"/>
              <a:chOff x="3563" y="1340"/>
              <a:chExt cx="517" cy="288"/>
            </a:xfrm>
          </p:grpSpPr>
          <p:grpSp>
            <p:nvGrpSpPr>
              <p:cNvPr id="40" name="Group 85">
                <a:extLst>
                  <a:ext uri="{FF2B5EF4-FFF2-40B4-BE49-F238E27FC236}">
                    <a16:creationId xmlns:a16="http://schemas.microsoft.com/office/drawing/2014/main" id="{C314E5B9-8135-15DA-3647-2795433FE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" y="1356"/>
                <a:ext cx="362" cy="182"/>
                <a:chOff x="2064" y="2251"/>
                <a:chExt cx="362" cy="272"/>
              </a:xfrm>
            </p:grpSpPr>
            <p:sp>
              <p:nvSpPr>
                <p:cNvPr id="42" name="Line 86">
                  <a:extLst>
                    <a:ext uri="{FF2B5EF4-FFF2-40B4-BE49-F238E27FC236}">
                      <a16:creationId xmlns:a16="http://schemas.microsoft.com/office/drawing/2014/main" id="{7562EB61-278C-C61C-A59A-8B0EF5D84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87">
                  <a:extLst>
                    <a:ext uri="{FF2B5EF4-FFF2-40B4-BE49-F238E27FC236}">
                      <a16:creationId xmlns:a16="http://schemas.microsoft.com/office/drawing/2014/main" id="{39867635-9645-BA8C-433F-DB3D379EB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88">
                  <a:extLst>
                    <a:ext uri="{FF2B5EF4-FFF2-40B4-BE49-F238E27FC236}">
                      <a16:creationId xmlns:a16="http://schemas.microsoft.com/office/drawing/2014/main" id="{298FF3AC-9A7C-ACFF-5294-256C296340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89">
                <a:extLst>
                  <a:ext uri="{FF2B5EF4-FFF2-40B4-BE49-F238E27FC236}">
                    <a16:creationId xmlns:a16="http://schemas.microsoft.com/office/drawing/2014/main" id="{746253D0-C2CA-AE92-749E-E630F7FA0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" y="1340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٣٦</a:t>
                </a:r>
                <a:endParaRPr lang="en-US" altLang="en-US" sz="2400" b="1" dirty="0"/>
              </a:p>
            </p:txBody>
          </p:sp>
        </p:grpSp>
        <p:sp>
          <p:nvSpPr>
            <p:cNvPr id="39" name="Text Box 90">
              <a:extLst>
                <a:ext uri="{FF2B5EF4-FFF2-40B4-BE49-F238E27FC236}">
                  <a16:creationId xmlns:a16="http://schemas.microsoft.com/office/drawing/2014/main" id="{BDC3791C-363D-986E-E09D-90EB3CE25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" y="3412"/>
              <a:ext cx="9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(         )</a:t>
              </a:r>
              <a:r>
                <a:rPr lang="ar-SA" altLang="en-US" sz="3600" b="1" baseline="30000" dirty="0"/>
                <a:t>٢</a:t>
              </a:r>
              <a:r>
                <a:rPr lang="ar-SA" altLang="en-US" sz="2400" b="1" dirty="0"/>
                <a:t>=         </a:t>
              </a:r>
              <a:endParaRPr lang="en-US" altLang="en-US" sz="3600" b="1" baseline="30000" dirty="0"/>
            </a:p>
          </p:txBody>
        </p:sp>
      </p:grpSp>
      <p:grpSp>
        <p:nvGrpSpPr>
          <p:cNvPr id="45" name="Group 113">
            <a:extLst>
              <a:ext uri="{FF2B5EF4-FFF2-40B4-BE49-F238E27FC236}">
                <a16:creationId xmlns:a16="http://schemas.microsoft.com/office/drawing/2014/main" id="{71E2910B-6086-E6AC-AA15-2009F701EE1A}"/>
              </a:ext>
            </a:extLst>
          </p:cNvPr>
          <p:cNvGrpSpPr>
            <a:grpSpLocks/>
          </p:cNvGrpSpPr>
          <p:nvPr/>
        </p:nvGrpSpPr>
        <p:grpSpPr bwMode="auto">
          <a:xfrm>
            <a:off x="6397323" y="4961408"/>
            <a:ext cx="1971675" cy="528637"/>
            <a:chOff x="3470" y="2795"/>
            <a:chExt cx="1242" cy="333"/>
          </a:xfrm>
        </p:grpSpPr>
        <p:grpSp>
          <p:nvGrpSpPr>
            <p:cNvPr id="46" name="Group 91">
              <a:extLst>
                <a:ext uri="{FF2B5EF4-FFF2-40B4-BE49-F238E27FC236}">
                  <a16:creationId xmlns:a16="http://schemas.microsoft.com/office/drawing/2014/main" id="{42B1B899-847C-5966-BF27-18A08C288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2824"/>
              <a:ext cx="517" cy="288"/>
              <a:chOff x="3563" y="1340"/>
              <a:chExt cx="517" cy="288"/>
            </a:xfrm>
          </p:grpSpPr>
          <p:grpSp>
            <p:nvGrpSpPr>
              <p:cNvPr id="55" name="Group 92">
                <a:extLst>
                  <a:ext uri="{FF2B5EF4-FFF2-40B4-BE49-F238E27FC236}">
                    <a16:creationId xmlns:a16="http://schemas.microsoft.com/office/drawing/2014/main" id="{528294B7-E023-AF06-0C0E-1259107E1C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" y="1356"/>
                <a:ext cx="362" cy="182"/>
                <a:chOff x="2064" y="2251"/>
                <a:chExt cx="362" cy="272"/>
              </a:xfrm>
            </p:grpSpPr>
            <p:sp>
              <p:nvSpPr>
                <p:cNvPr id="57" name="Line 93">
                  <a:extLst>
                    <a:ext uri="{FF2B5EF4-FFF2-40B4-BE49-F238E27FC236}">
                      <a16:creationId xmlns:a16="http://schemas.microsoft.com/office/drawing/2014/main" id="{2F742F5A-EEED-488B-3DB3-51765BE02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94">
                  <a:extLst>
                    <a:ext uri="{FF2B5EF4-FFF2-40B4-BE49-F238E27FC236}">
                      <a16:creationId xmlns:a16="http://schemas.microsoft.com/office/drawing/2014/main" id="{DEE98CF7-6DC1-3AE3-3492-3AE164158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5">
                  <a:extLst>
                    <a:ext uri="{FF2B5EF4-FFF2-40B4-BE49-F238E27FC236}">
                      <a16:creationId xmlns:a16="http://schemas.microsoft.com/office/drawing/2014/main" id="{22213885-E2FC-F405-5A39-148A14A5B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Text Box 96">
                <a:extLst>
                  <a:ext uri="{FF2B5EF4-FFF2-40B4-BE49-F238E27FC236}">
                    <a16:creationId xmlns:a16="http://schemas.microsoft.com/office/drawing/2014/main" id="{59C8D80B-2CFD-7796-C2D5-A9EE315094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" y="1340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٣٦</a:t>
                </a:r>
                <a:endParaRPr lang="en-US" altLang="en-US" sz="2400" b="1" dirty="0"/>
              </a:p>
            </p:txBody>
          </p:sp>
        </p:grpSp>
        <p:sp>
          <p:nvSpPr>
            <p:cNvPr id="47" name="Text Box 98">
              <a:extLst>
                <a:ext uri="{FF2B5EF4-FFF2-40B4-BE49-F238E27FC236}">
                  <a16:creationId xmlns:a16="http://schemas.microsoft.com/office/drawing/2014/main" id="{58AE9070-41F1-6A99-13E0-612E85876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79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×</a:t>
              </a:r>
              <a:endParaRPr lang="en-US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99">
              <a:extLst>
                <a:ext uri="{FF2B5EF4-FFF2-40B4-BE49-F238E27FC236}">
                  <a16:creationId xmlns:a16="http://schemas.microsoft.com/office/drawing/2014/main" id="{8272EA3E-24A3-CB63-E022-E37723330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2840"/>
              <a:ext cx="517" cy="288"/>
              <a:chOff x="3563" y="1340"/>
              <a:chExt cx="517" cy="288"/>
            </a:xfrm>
          </p:grpSpPr>
          <p:grpSp>
            <p:nvGrpSpPr>
              <p:cNvPr id="50" name="Group 100">
                <a:extLst>
                  <a:ext uri="{FF2B5EF4-FFF2-40B4-BE49-F238E27FC236}">
                    <a16:creationId xmlns:a16="http://schemas.microsoft.com/office/drawing/2014/main" id="{6C1F6B9C-9997-1237-A340-BD57EB3C83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" y="1356"/>
                <a:ext cx="362" cy="182"/>
                <a:chOff x="2064" y="2251"/>
                <a:chExt cx="362" cy="272"/>
              </a:xfrm>
            </p:grpSpPr>
            <p:sp>
              <p:nvSpPr>
                <p:cNvPr id="52" name="Line 101">
                  <a:extLst>
                    <a:ext uri="{FF2B5EF4-FFF2-40B4-BE49-F238E27FC236}">
                      <a16:creationId xmlns:a16="http://schemas.microsoft.com/office/drawing/2014/main" id="{B538F272-F885-61ED-4089-2009F6E2B3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02">
                  <a:extLst>
                    <a:ext uri="{FF2B5EF4-FFF2-40B4-BE49-F238E27FC236}">
                      <a16:creationId xmlns:a16="http://schemas.microsoft.com/office/drawing/2014/main" id="{C0F5A3DC-A057-0593-83DC-21CD8F1A8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03">
                  <a:extLst>
                    <a:ext uri="{FF2B5EF4-FFF2-40B4-BE49-F238E27FC236}">
                      <a16:creationId xmlns:a16="http://schemas.microsoft.com/office/drawing/2014/main" id="{EB7E8238-1D54-5372-73C1-E8F381DD3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" name="Text Box 104">
                <a:extLst>
                  <a:ext uri="{FF2B5EF4-FFF2-40B4-BE49-F238E27FC236}">
                    <a16:creationId xmlns:a16="http://schemas.microsoft.com/office/drawing/2014/main" id="{D21F9570-7D0E-3F39-D258-5ED26C8441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" y="1340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٣٦</a:t>
                </a:r>
                <a:endParaRPr lang="en-US" altLang="en-US" sz="2400" b="1" dirty="0"/>
              </a:p>
            </p:txBody>
          </p:sp>
        </p:grpSp>
        <p:sp>
          <p:nvSpPr>
            <p:cNvPr id="49" name="Text Box 105">
              <a:extLst>
                <a:ext uri="{FF2B5EF4-FFF2-40B4-BE49-F238E27FC236}">
                  <a16:creationId xmlns:a16="http://schemas.microsoft.com/office/drawing/2014/main" id="{B254282B-F28C-AA24-870A-936BC1B8D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79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=</a:t>
              </a:r>
              <a:endParaRPr lang="en-US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Text Box 106">
            <a:extLst>
              <a:ext uri="{FF2B5EF4-FFF2-40B4-BE49-F238E27FC236}">
                <a16:creationId xmlns:a16="http://schemas.microsoft.com/office/drawing/2014/main" id="{C6CFAF72-AE46-65D0-227E-B132A42F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61" y="496140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٣٦</a:t>
            </a:r>
            <a:endParaRPr lang="en-US" altLang="en-US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61" name="Group 115">
            <a:extLst>
              <a:ext uri="{FF2B5EF4-FFF2-40B4-BE49-F238E27FC236}">
                <a16:creationId xmlns:a16="http://schemas.microsoft.com/office/drawing/2014/main" id="{87E0CCD6-ADBD-F5E0-3F2F-90D4AF381840}"/>
              </a:ext>
            </a:extLst>
          </p:cNvPr>
          <p:cNvGrpSpPr>
            <a:grpSpLocks/>
          </p:cNvGrpSpPr>
          <p:nvPr/>
        </p:nvGrpSpPr>
        <p:grpSpPr bwMode="auto">
          <a:xfrm>
            <a:off x="3981149" y="4996333"/>
            <a:ext cx="1514475" cy="493712"/>
            <a:chOff x="3399" y="3407"/>
            <a:chExt cx="954" cy="311"/>
          </a:xfrm>
        </p:grpSpPr>
        <p:grpSp>
          <p:nvGrpSpPr>
            <p:cNvPr id="62" name="Group 116">
              <a:extLst>
                <a:ext uri="{FF2B5EF4-FFF2-40B4-BE49-F238E27FC236}">
                  <a16:creationId xmlns:a16="http://schemas.microsoft.com/office/drawing/2014/main" id="{6784966E-838B-8B21-7018-BFFF23564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430"/>
              <a:ext cx="517" cy="288"/>
              <a:chOff x="3563" y="1340"/>
              <a:chExt cx="517" cy="288"/>
            </a:xfrm>
          </p:grpSpPr>
          <p:grpSp>
            <p:nvGrpSpPr>
              <p:cNvPr id="64" name="Group 117">
                <a:extLst>
                  <a:ext uri="{FF2B5EF4-FFF2-40B4-BE49-F238E27FC236}">
                    <a16:creationId xmlns:a16="http://schemas.microsoft.com/office/drawing/2014/main" id="{6BD0A9A6-D4B5-2BE4-8F3D-476679B4D9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" y="1356"/>
                <a:ext cx="362" cy="182"/>
                <a:chOff x="2064" y="2251"/>
                <a:chExt cx="362" cy="272"/>
              </a:xfrm>
            </p:grpSpPr>
            <p:sp>
              <p:nvSpPr>
                <p:cNvPr id="66" name="Line 118">
                  <a:extLst>
                    <a:ext uri="{FF2B5EF4-FFF2-40B4-BE49-F238E27FC236}">
                      <a16:creationId xmlns:a16="http://schemas.microsoft.com/office/drawing/2014/main" id="{B10C8372-8813-FB68-EC68-CA1098D90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19">
                  <a:extLst>
                    <a:ext uri="{FF2B5EF4-FFF2-40B4-BE49-F238E27FC236}">
                      <a16:creationId xmlns:a16="http://schemas.microsoft.com/office/drawing/2014/main" id="{D3962F7B-E414-A44F-801B-DF48A05B9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20">
                  <a:extLst>
                    <a:ext uri="{FF2B5EF4-FFF2-40B4-BE49-F238E27FC236}">
                      <a16:creationId xmlns:a16="http://schemas.microsoft.com/office/drawing/2014/main" id="{43FA00BD-AC99-92ED-8B98-50E7DD5EAC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" name="Text Box 121">
                <a:extLst>
                  <a:ext uri="{FF2B5EF4-FFF2-40B4-BE49-F238E27FC236}">
                    <a16:creationId xmlns:a16="http://schemas.microsoft.com/office/drawing/2014/main" id="{609A57E1-21EC-A45A-6438-15C76F8A79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" y="1340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٣٦</a:t>
                </a:r>
                <a:endParaRPr lang="en-US" altLang="en-US" sz="2400" b="1" dirty="0"/>
              </a:p>
            </p:txBody>
          </p:sp>
        </p:grpSp>
        <p:sp>
          <p:nvSpPr>
            <p:cNvPr id="63" name="Text Box 122">
              <a:extLst>
                <a:ext uri="{FF2B5EF4-FFF2-40B4-BE49-F238E27FC236}">
                  <a16:creationId xmlns:a16="http://schemas.microsoft.com/office/drawing/2014/main" id="{B3341842-7579-943C-FA51-FA7162F3D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9" y="3407"/>
              <a:ext cx="9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(         )</a:t>
              </a:r>
              <a:r>
                <a:rPr lang="ar-SA" altLang="en-US" sz="3600" b="1" baseline="30000" dirty="0"/>
                <a:t>٢</a:t>
              </a:r>
              <a:r>
                <a:rPr lang="ar-SA" altLang="en-US" sz="2400" b="1" dirty="0"/>
                <a:t>=         </a:t>
              </a:r>
              <a:endParaRPr lang="en-US" altLang="en-US" sz="3600" b="1" baseline="30000" dirty="0"/>
            </a:p>
          </p:txBody>
        </p:sp>
      </p:grpSp>
      <p:grpSp>
        <p:nvGrpSpPr>
          <p:cNvPr id="69" name="Group 123">
            <a:extLst>
              <a:ext uri="{FF2B5EF4-FFF2-40B4-BE49-F238E27FC236}">
                <a16:creationId xmlns:a16="http://schemas.microsoft.com/office/drawing/2014/main" id="{0180F4D8-8D36-5840-374A-057C698D19B2}"/>
              </a:ext>
            </a:extLst>
          </p:cNvPr>
          <p:cNvGrpSpPr>
            <a:grpSpLocks/>
          </p:cNvGrpSpPr>
          <p:nvPr/>
        </p:nvGrpSpPr>
        <p:grpSpPr bwMode="auto">
          <a:xfrm>
            <a:off x="3012773" y="4986813"/>
            <a:ext cx="1019175" cy="488951"/>
            <a:chOff x="3438" y="1320"/>
            <a:chExt cx="642" cy="308"/>
          </a:xfrm>
        </p:grpSpPr>
        <p:sp>
          <p:nvSpPr>
            <p:cNvPr id="70" name="Text Box 124">
              <a:extLst>
                <a:ext uri="{FF2B5EF4-FFF2-40B4-BE49-F238E27FC236}">
                  <a16:creationId xmlns:a16="http://schemas.microsoft.com/office/drawing/2014/main" id="{0F379BDF-86AC-94DB-A80B-B844B459D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8" y="132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endPara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71" name="Group 125">
              <a:extLst>
                <a:ext uri="{FF2B5EF4-FFF2-40B4-BE49-F238E27FC236}">
                  <a16:creationId xmlns:a16="http://schemas.microsoft.com/office/drawing/2014/main" id="{7AB59E01-1708-8480-3BB9-6EFFC2225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3" y="1340"/>
              <a:ext cx="517" cy="288"/>
              <a:chOff x="3563" y="1340"/>
              <a:chExt cx="517" cy="288"/>
            </a:xfrm>
          </p:grpSpPr>
          <p:grpSp>
            <p:nvGrpSpPr>
              <p:cNvPr id="72" name="Group 126">
                <a:extLst>
                  <a:ext uri="{FF2B5EF4-FFF2-40B4-BE49-F238E27FC236}">
                    <a16:creationId xmlns:a16="http://schemas.microsoft.com/office/drawing/2014/main" id="{A86BA44D-5498-780C-5BBF-809AD46679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" y="1356"/>
                <a:ext cx="362" cy="182"/>
                <a:chOff x="2064" y="2251"/>
                <a:chExt cx="362" cy="272"/>
              </a:xfrm>
            </p:grpSpPr>
            <p:sp>
              <p:nvSpPr>
                <p:cNvPr id="74" name="Line 127">
                  <a:extLst>
                    <a:ext uri="{FF2B5EF4-FFF2-40B4-BE49-F238E27FC236}">
                      <a16:creationId xmlns:a16="http://schemas.microsoft.com/office/drawing/2014/main" id="{F9F49FDF-107B-8DF3-B4C4-0C2AF798B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28">
                  <a:extLst>
                    <a:ext uri="{FF2B5EF4-FFF2-40B4-BE49-F238E27FC236}">
                      <a16:creationId xmlns:a16="http://schemas.microsoft.com/office/drawing/2014/main" id="{4A370A2E-B7C3-9D06-AA26-712ACE0EFB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29">
                  <a:extLst>
                    <a:ext uri="{FF2B5EF4-FFF2-40B4-BE49-F238E27FC236}">
                      <a16:creationId xmlns:a16="http://schemas.microsoft.com/office/drawing/2014/main" id="{E77DC8B8-FC36-750D-90DC-F15996973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" name="Text Box 130">
                <a:extLst>
                  <a:ext uri="{FF2B5EF4-FFF2-40B4-BE49-F238E27FC236}">
                    <a16:creationId xmlns:a16="http://schemas.microsoft.com/office/drawing/2014/main" id="{7B83BB51-6982-A7F8-5D88-4560BB590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" y="1340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800" b="1" baseline="30000" dirty="0"/>
                  <a:t>٢</a:t>
                </a:r>
                <a:r>
                  <a:rPr lang="ar-SA" altLang="en-US" sz="2400" b="1" dirty="0"/>
                  <a:t>٣٦</a:t>
                </a:r>
                <a:endParaRPr lang="en-US" altLang="en-US" sz="2400" b="1" dirty="0"/>
              </a:p>
            </p:txBody>
          </p:sp>
        </p:grpSp>
      </p:grpSp>
      <p:sp>
        <p:nvSpPr>
          <p:cNvPr id="77" name="Text Box 131">
            <a:extLst>
              <a:ext uri="{FF2B5EF4-FFF2-40B4-BE49-F238E27FC236}">
                <a16:creationId xmlns:a16="http://schemas.microsoft.com/office/drawing/2014/main" id="{31F659CA-3CB9-8C90-3AAD-8FE47BA2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511" y="497410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٣٦</a:t>
            </a:r>
            <a:endParaRPr lang="en-US" altLang="en-US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8" name="Line 132">
            <a:extLst>
              <a:ext uri="{FF2B5EF4-FFF2-40B4-BE49-F238E27FC236}">
                <a16:creationId xmlns:a16="http://schemas.microsoft.com/office/drawing/2014/main" id="{62C99A02-64B7-8E63-2A39-2A3211325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8036" y="4626445"/>
            <a:ext cx="0" cy="19431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133">
            <a:extLst>
              <a:ext uri="{FF2B5EF4-FFF2-40B4-BE49-F238E27FC236}">
                <a16:creationId xmlns:a16="http://schemas.microsoft.com/office/drawing/2014/main" id="{9B58E799-C45B-44BB-5338-B4B379CB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736" y="4121620"/>
            <a:ext cx="1154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حل آخر :</a:t>
            </a:r>
            <a:endParaRPr lang="en-US" altLang="en-US" sz="2400" b="1"/>
          </a:p>
        </p:txBody>
      </p:sp>
      <p:sp>
        <p:nvSpPr>
          <p:cNvPr id="80" name="Text Box 135">
            <a:extLst>
              <a:ext uri="{FF2B5EF4-FFF2-40B4-BE49-F238E27FC236}">
                <a16:creationId xmlns:a16="http://schemas.microsoft.com/office/drawing/2014/main" id="{2B85DD59-EE62-17B8-5358-60A9A003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687" y="1686395"/>
            <a:ext cx="7080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٥ م</a:t>
            </a:r>
            <a:endParaRPr lang="en-US" altLang="en-US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5ABBA7C2-DAC9-893F-7D57-64F0B7927D5E}"/>
              </a:ext>
            </a:extLst>
          </p:cNvPr>
          <p:cNvSpPr/>
          <p:nvPr/>
        </p:nvSpPr>
        <p:spPr>
          <a:xfrm rot="385153">
            <a:off x="9811489" y="413085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</p:spTree>
    <p:extLst>
      <p:ext uri="{BB962C8B-B14F-4D97-AF65-F5344CB8AC3E}">
        <p14:creationId xmlns:p14="http://schemas.microsoft.com/office/powerpoint/2010/main" val="52831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21111 0.090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  <p:bldP spid="23" grpId="0"/>
      <p:bldP spid="24" grpId="0" animBg="1"/>
      <p:bldP spid="25" grpId="0"/>
      <p:bldP spid="26" grpId="0"/>
      <p:bldP spid="27" grpId="0"/>
      <p:bldP spid="28" grpId="0"/>
      <p:bldP spid="60" grpId="0"/>
      <p:bldP spid="77" grpId="0"/>
      <p:bldP spid="79" grpId="0"/>
      <p:bldP spid="80" grpId="0"/>
      <p:bldP spid="8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707756" y="188270"/>
            <a:ext cx="11484244" cy="6481460"/>
            <a:chOff x="568190" y="0"/>
            <a:chExt cx="1148424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815745" y="2839968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الجذور التربيعية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r>
              <a:rPr lang="ar-SA" altLang="ar-SA" sz="2800" dirty="0">
                <a:solidFill>
                  <a:srgbClr val="00B050"/>
                </a:solidFill>
              </a:rPr>
              <a:t>٦٢ 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اجد الجذور التربيعية للمربعات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الكاملة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754796" y="3367252"/>
            <a:ext cx="4585169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152224" y="2848676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المربع الكامل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الجذور التربيعية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إشارة الجذر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802832" y="2952942"/>
            <a:ext cx="1935856" cy="28968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DBAE2FE-1B2C-BA44-9108-516FD473B5C1}"/>
              </a:ext>
            </a:extLst>
          </p:cNvPr>
          <p:cNvSpPr/>
          <p:nvPr/>
        </p:nvSpPr>
        <p:spPr>
          <a:xfrm>
            <a:off x="9940073" y="3485059"/>
            <a:ext cx="1859647" cy="29978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7BA33C2-C773-4A44-8328-DFF233CCAAE5}"/>
              </a:ext>
            </a:extLst>
          </p:cNvPr>
          <p:cNvSpPr/>
          <p:nvPr/>
        </p:nvSpPr>
        <p:spPr>
          <a:xfrm>
            <a:off x="9940072" y="3875049"/>
            <a:ext cx="1859647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961463" y="1007454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اريام </a:t>
            </a:r>
            <a:r>
              <a:rPr lang="ar-SA" sz="2000" dirty="0" err="1">
                <a:solidFill>
                  <a:schemeClr val="tx1"/>
                </a:solidFill>
              </a:rPr>
              <a:t>اللحيدان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الهنوف </a:t>
            </a:r>
            <a:r>
              <a:rPr lang="ar-SA" sz="2000" dirty="0" err="1">
                <a:solidFill>
                  <a:schemeClr val="tx1"/>
                </a:solidFill>
              </a:rPr>
              <a:t>المشيطي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الهنوف السعوي</a:t>
            </a: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اميره السيف</a:t>
            </a: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تالا الحصين</a:t>
            </a: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تالين المطرد</a:t>
            </a: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تولين الحربي</a:t>
            </a: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دانه العنزي</a:t>
            </a: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ديالا السنيدي</a:t>
            </a: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ديم الراجحي</a:t>
            </a: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رانيا القاضي</a:t>
            </a: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رحمة محمد</a:t>
            </a: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رسيل الحسنى</a:t>
            </a: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رنيم كامل</a:t>
            </a: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سالي سكري</a:t>
            </a: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سبا حسن</a:t>
            </a: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شوق اليوسف</a:t>
            </a: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شوق  المضيان</a:t>
            </a: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غلا التميمي</a:t>
            </a: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غند الجديع</a:t>
            </a: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مضاوي السعيد</a:t>
            </a: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لطيفه </a:t>
            </a:r>
            <a:r>
              <a:rPr lang="ar-SA" sz="2000" dirty="0" err="1">
                <a:solidFill>
                  <a:schemeClr val="tx1"/>
                </a:solidFill>
              </a:rPr>
              <a:t>الذييب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لولوه الراجحي</a:t>
            </a: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لين </a:t>
            </a:r>
            <a:r>
              <a:rPr lang="ar-SA" sz="2000" dirty="0" err="1">
                <a:solidFill>
                  <a:schemeClr val="tx1"/>
                </a:solidFill>
              </a:rPr>
              <a:t>الصعيبي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لينا </a:t>
            </a:r>
            <a:r>
              <a:rPr lang="ar-SA" sz="2000" dirty="0" err="1">
                <a:solidFill>
                  <a:schemeClr val="tx1"/>
                </a:solidFill>
              </a:rPr>
              <a:t>الرقيبه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مجد </a:t>
            </a:r>
            <a:r>
              <a:rPr lang="ar-SA" sz="2000" dirty="0" err="1">
                <a:solidFill>
                  <a:schemeClr val="tx1"/>
                </a:solidFill>
              </a:rPr>
              <a:t>المنيفي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ميريام الجار الله</a:t>
            </a: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نوف السعوي</a:t>
            </a: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جنى </a:t>
            </a:r>
            <a:r>
              <a:rPr lang="ar-SA" sz="2000" dirty="0" err="1">
                <a:solidFill>
                  <a:schemeClr val="tx1"/>
                </a:solidFill>
              </a:rPr>
              <a:t>النفيعي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جود </a:t>
            </a:r>
            <a:r>
              <a:rPr lang="ar-SA" sz="2000" dirty="0" err="1">
                <a:solidFill>
                  <a:schemeClr val="tx1"/>
                </a:solidFill>
              </a:rPr>
              <a:t>النغيمشي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رؤوى الرميح</a:t>
            </a: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ريماس </a:t>
            </a:r>
            <a:r>
              <a:rPr lang="ar-SA" sz="2000" dirty="0" err="1">
                <a:solidFill>
                  <a:schemeClr val="tx1"/>
                </a:solidFill>
              </a:rPr>
              <a:t>النجاجشي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فداء جرمي</a:t>
            </a: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نوره العيدان</a:t>
            </a: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2745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10064141" y="-1107221"/>
            <a:ext cx="991512" cy="29487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698430" y="-196004"/>
            <a:ext cx="1143963" cy="121014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238603" y="350050"/>
            <a:ext cx="849943" cy="89911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536639" y="796322"/>
            <a:ext cx="628648" cy="66501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961463" y="1007454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اريام الخطيب</a:t>
            </a: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أسماء </a:t>
            </a:r>
            <a:r>
              <a:rPr lang="ar-SA" sz="2000" dirty="0" err="1">
                <a:solidFill>
                  <a:schemeClr val="tx1"/>
                </a:solidFill>
              </a:rPr>
              <a:t>محياء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اسيل العبد الكريم</a:t>
            </a: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ريماس نواف</a:t>
            </a: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حنان الطيار</a:t>
            </a: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جنى الراجحي</a:t>
            </a: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حلا العواض</a:t>
            </a: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16645" y="141846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رانيه دبوان</a:t>
            </a: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36940" y="14543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68761" y="14543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00593" y="14509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36941" y="14509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68762" y="14509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00594" y="14476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16644" y="209924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رزان </a:t>
            </a:r>
            <a:r>
              <a:rPr lang="ar-SA" sz="2000" dirty="0" err="1">
                <a:solidFill>
                  <a:schemeClr val="tx1"/>
                </a:solidFill>
              </a:rPr>
              <a:t>المحامض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36939" y="21351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68760" y="21351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00592" y="21317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36940" y="21317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68761" y="21317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00593" y="21283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16643" y="278002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رؤى </a:t>
            </a:r>
            <a:r>
              <a:rPr lang="ar-SA" sz="2000" dirty="0" err="1">
                <a:solidFill>
                  <a:schemeClr val="tx1"/>
                </a:solidFill>
              </a:rPr>
              <a:t>الجيزاني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36938" y="28158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68759" y="28158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00591" y="28125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36939" y="28125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68760" y="28125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00592" y="28091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16642" y="346080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رغد ال مفرح</a:t>
            </a: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36937" y="34966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68758" y="34966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00590" y="34933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36938" y="34933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68759" y="34933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00591" y="34899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16641" y="4141583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رهف سعيد</a:t>
            </a: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36936" y="41774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68757" y="41774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00589" y="41740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36937" y="41740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68758" y="41740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00590" y="41707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16640" y="482236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ريتال الراجحي</a:t>
            </a: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36935" y="4858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68756" y="48582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00588" y="485485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36936" y="485485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68757" y="48548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00589" y="485149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16639" y="551195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ساره الرميح</a:t>
            </a: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36934" y="55478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68755" y="55478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00587" y="55444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36935" y="55444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68756" y="55444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00588" y="55410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غنى التويجري</a:t>
            </a: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غيدا المحاميد</a:t>
            </a: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فاطمه عبد الرحمن</a:t>
            </a: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فوز </a:t>
            </a:r>
            <a:r>
              <a:rPr lang="ar-SA" sz="2000" dirty="0" err="1">
                <a:solidFill>
                  <a:schemeClr val="tx1"/>
                </a:solidFill>
              </a:rPr>
              <a:t>الطريقي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فوز العائدي</a:t>
            </a: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لجين </a:t>
            </a:r>
            <a:r>
              <a:rPr lang="ar-SA" sz="2000" dirty="0" err="1">
                <a:solidFill>
                  <a:schemeClr val="tx1"/>
                </a:solidFill>
              </a:rPr>
              <a:t>المشعلي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عائشة </a:t>
            </a:r>
            <a:r>
              <a:rPr lang="ar-SA" sz="2000" dirty="0" err="1">
                <a:solidFill>
                  <a:schemeClr val="tx1"/>
                </a:solidFill>
              </a:rPr>
              <a:t>الحوشاني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ملاك المحيميد</a:t>
            </a: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ميس العليان</a:t>
            </a: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نجلاء </a:t>
            </a:r>
            <a:r>
              <a:rPr lang="ar-SA" sz="2000" dirty="0" err="1">
                <a:solidFill>
                  <a:schemeClr val="tx1"/>
                </a:solidFill>
              </a:rPr>
              <a:t>الضحيان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نهاد الخراشي</a:t>
            </a: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نوض </a:t>
            </a:r>
            <a:r>
              <a:rPr lang="ar-SA" sz="2000" dirty="0" err="1">
                <a:solidFill>
                  <a:schemeClr val="tx1"/>
                </a:solidFill>
              </a:rPr>
              <a:t>المحامض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هلا الثبيتي</a:t>
            </a: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يارا العتيبي</a:t>
            </a: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حور عبد الرحمن</a:t>
            </a: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دالي الشهري</a:t>
            </a: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585549" y="606816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سلمى عباس</a:t>
            </a: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05844" y="61040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37665" y="61040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69497" y="610065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05845" y="610065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37666" y="61006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69498" y="609729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ليان عثمان</a:t>
            </a: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ود</a:t>
            </a:r>
            <a:r>
              <a:rPr lang="ar-SA" sz="2000" dirty="0"/>
              <a:t> </a:t>
            </a:r>
            <a:r>
              <a:rPr lang="ar-SA" sz="2000" dirty="0" err="1">
                <a:solidFill>
                  <a:schemeClr val="tx1"/>
                </a:solidFill>
              </a:rPr>
              <a:t>النفيعي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38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10064141" y="-1107221"/>
            <a:ext cx="991512" cy="29487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698430" y="-196004"/>
            <a:ext cx="1143963" cy="121014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238603" y="350050"/>
            <a:ext cx="849943" cy="89911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536639" y="796322"/>
            <a:ext cx="628648" cy="66501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961463" y="1007454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افنان عثمان</a:t>
            </a: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الاء الحسيني</a:t>
            </a: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الين الفهد</a:t>
            </a: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تولين الفاضل</a:t>
            </a: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جدى </a:t>
            </a:r>
            <a:r>
              <a:rPr lang="ar-SA" sz="2000" dirty="0" err="1">
                <a:solidFill>
                  <a:schemeClr val="tx1"/>
                </a:solidFill>
              </a:rPr>
              <a:t>المديهش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جنى </a:t>
            </a:r>
            <a:r>
              <a:rPr lang="ar-SA" sz="2000" dirty="0" err="1">
                <a:solidFill>
                  <a:schemeClr val="tx1"/>
                </a:solidFill>
              </a:rPr>
              <a:t>الحمزه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جوانا التركي</a:t>
            </a: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دانه الحربي </a:t>
            </a: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سفانة </a:t>
            </a:r>
            <a:r>
              <a:rPr lang="ar-SA" sz="2000" dirty="0" err="1">
                <a:solidFill>
                  <a:schemeClr val="tx1"/>
                </a:solidFill>
              </a:rPr>
              <a:t>الحضيف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ديالا الهذلول</a:t>
            </a: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رحيق حمزه</a:t>
            </a: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رسيل العقل</a:t>
            </a: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رسيل </a:t>
            </a:r>
            <a:r>
              <a:rPr lang="ar-SA" sz="2000" dirty="0" err="1">
                <a:solidFill>
                  <a:schemeClr val="tx1"/>
                </a:solidFill>
              </a:rPr>
              <a:t>المقيطيب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رهف الدوسري</a:t>
            </a: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زهراء احمد</a:t>
            </a: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سارا الدويش</a:t>
            </a: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ساره ال مبارك</a:t>
            </a: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سلمى عباس</a:t>
            </a: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عبير الغيث</a:t>
            </a: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فاطمه عبد العزيز</a:t>
            </a: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فرح الغنام</a:t>
            </a: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لتين </a:t>
            </a:r>
            <a:r>
              <a:rPr lang="ar-SA" sz="2000" dirty="0" err="1">
                <a:solidFill>
                  <a:schemeClr val="tx1"/>
                </a:solidFill>
              </a:rPr>
              <a:t>القنيصي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لين </a:t>
            </a:r>
            <a:r>
              <a:rPr lang="ar-SA" sz="2000" dirty="0" err="1">
                <a:solidFill>
                  <a:schemeClr val="tx1"/>
                </a:solidFill>
              </a:rPr>
              <a:t>القنيصي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نوره الشايع</a:t>
            </a: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نوف العقل</a:t>
            </a: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هيا </a:t>
            </a:r>
            <a:r>
              <a:rPr lang="ar-SA" sz="2000" dirty="0" err="1">
                <a:solidFill>
                  <a:schemeClr val="tx1"/>
                </a:solidFill>
              </a:rPr>
              <a:t>الفنيسان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وجن </a:t>
            </a:r>
            <a:r>
              <a:rPr lang="ar-SA" sz="2000" dirty="0" err="1">
                <a:solidFill>
                  <a:schemeClr val="tx1"/>
                </a:solidFill>
              </a:rPr>
              <a:t>الدعفس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يمني فاخوري</a:t>
            </a: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جوانا </a:t>
            </a:r>
            <a:r>
              <a:rPr lang="ar-SA" sz="2000" dirty="0" err="1">
                <a:solidFill>
                  <a:schemeClr val="tx1"/>
                </a:solidFill>
              </a:rPr>
              <a:t>الصعيبي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حصه العصيمي</a:t>
            </a: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ريما </a:t>
            </a:r>
            <a:r>
              <a:rPr lang="ar-SA" sz="2000" dirty="0" err="1">
                <a:solidFill>
                  <a:schemeClr val="tx1"/>
                </a:solidFill>
              </a:rPr>
              <a:t>النتيفي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ريماس </a:t>
            </a:r>
            <a:r>
              <a:rPr lang="ar-SA" sz="2000" dirty="0" err="1">
                <a:solidFill>
                  <a:schemeClr val="tx1"/>
                </a:solidFill>
              </a:rPr>
              <a:t>نفيسه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فجر ال حيان</a:t>
            </a: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chemeClr val="tx1"/>
                </a:solidFill>
              </a:rPr>
              <a:t>وسن اللذيذ</a:t>
            </a: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129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4F7FCAD8-A941-454F-8822-54756E237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91671" y="-1"/>
            <a:ext cx="12909177" cy="6858001"/>
          </a:xfrm>
          <a:prstGeom prst="rect">
            <a:avLst/>
          </a:prstGeom>
        </p:spPr>
      </p:pic>
      <p:sp>
        <p:nvSpPr>
          <p:cNvPr id="4098" name="Rectangle 39">
            <a:extLst>
              <a:ext uri="{FF2B5EF4-FFF2-40B4-BE49-F238E27FC236}">
                <a16:creationId xmlns:a16="http://schemas.microsoft.com/office/drawing/2014/main" id="{B084D66C-4234-E247-885B-6BA838C6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994" y="2367327"/>
            <a:ext cx="152400" cy="43434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4099" name="Picture 11" descr="bigcar">
            <a:extLst>
              <a:ext uri="{FF2B5EF4-FFF2-40B4-BE49-F238E27FC236}">
                <a16:creationId xmlns:a16="http://schemas.microsoft.com/office/drawing/2014/main" id="{BBEB1DDA-E067-AE4E-9F2D-BC0F2CD8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2362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>
            <a:extLst>
              <a:ext uri="{FF2B5EF4-FFF2-40B4-BE49-F238E27FC236}">
                <a16:creationId xmlns:a16="http://schemas.microsoft.com/office/drawing/2014/main" id="{52E1F8AB-0927-5641-8ED5-12A4F0EEA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Yellow Car Move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08DFD181-EAD3-AF40-9BD1-B8B530A18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Red Car Move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97C4AD3-4B6A-5142-985C-A411915BB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Blue Car Move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51FB6483-8A11-3842-9218-8B69DD026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50000">
                <a:srgbClr val="FFFFFF"/>
              </a:gs>
              <a:gs pos="100000">
                <a:srgbClr val="00B05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>
                <a:latin typeface="Verdana" pitchFamily="34" charset="0"/>
              </a:rPr>
            </a:br>
            <a:r>
              <a:rPr lang="en-US" sz="1100" b="1">
                <a:latin typeface="Verdana" pitchFamily="34" charset="0"/>
              </a:rPr>
              <a:t>Green Car </a:t>
            </a:r>
            <a:r>
              <a:rPr lang="en-US" sz="1100" b="1" dirty="0">
                <a:latin typeface="Verdana" pitchFamily="34" charset="0"/>
              </a:rPr>
              <a:t>Move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115FE0D5-5694-0C49-BBFE-5B2E9A304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FFFFFF"/>
              </a:gs>
              <a:gs pos="100000">
                <a:srgbClr val="FFC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Orange Car Move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32497A-150D-F842-B35B-861FFA2720EB}"/>
              </a:ext>
            </a:extLst>
          </p:cNvPr>
          <p:cNvCxnSpPr>
            <a:endCxn id="3090" idx="1"/>
          </p:cNvCxnSpPr>
          <p:nvPr/>
        </p:nvCxnSpPr>
        <p:spPr>
          <a:xfrm rot="5400000" flipH="1" flipV="1">
            <a:off x="3505200" y="533400"/>
            <a:ext cx="228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863F28-8EA1-EF43-B94A-44C7540FB75D}"/>
              </a:ext>
            </a:extLst>
          </p:cNvPr>
          <p:cNvCxnSpPr>
            <a:endCxn id="25" idx="1"/>
          </p:cNvCxnSpPr>
          <p:nvPr/>
        </p:nvCxnSpPr>
        <p:spPr>
          <a:xfrm>
            <a:off x="3429000" y="762000"/>
            <a:ext cx="12192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BE02F5-F1E3-8C40-B777-A679AECA7D9F}"/>
              </a:ext>
            </a:extLst>
          </p:cNvPr>
          <p:cNvCxnSpPr>
            <a:stCxn id="3090" idx="3"/>
            <a:endCxn id="26" idx="1"/>
          </p:cNvCxnSpPr>
          <p:nvPr/>
        </p:nvCxnSpPr>
        <p:spPr>
          <a:xfrm>
            <a:off x="5486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64AB37-D6D6-2C44-A31A-099198FC8C6A}"/>
              </a:ext>
            </a:extLst>
          </p:cNvPr>
          <p:cNvCxnSpPr>
            <a:stCxn id="25" idx="3"/>
            <a:endCxn id="27" idx="1"/>
          </p:cNvCxnSpPr>
          <p:nvPr/>
        </p:nvCxnSpPr>
        <p:spPr>
          <a:xfrm>
            <a:off x="6400800" y="1143000"/>
            <a:ext cx="685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BC1B70-7AB0-074C-BCF5-AC4AF1E2DB12}"/>
              </a:ext>
            </a:extLst>
          </p:cNvPr>
          <p:cNvCxnSpPr>
            <a:stCxn id="26" idx="3"/>
            <a:endCxn id="28" idx="1"/>
          </p:cNvCxnSpPr>
          <p:nvPr/>
        </p:nvCxnSpPr>
        <p:spPr>
          <a:xfrm>
            <a:off x="7772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 descr="bigcar">
            <a:extLst>
              <a:ext uri="{FF2B5EF4-FFF2-40B4-BE49-F238E27FC236}">
                <a16:creationId xmlns:a16="http://schemas.microsoft.com/office/drawing/2014/main" id="{857DDAC6-0E0E-EB4C-B4FB-0B4B214DB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960" y="3163389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bigcar">
            <a:extLst>
              <a:ext uri="{FF2B5EF4-FFF2-40B4-BE49-F238E27FC236}">
                <a16:creationId xmlns:a16="http://schemas.microsoft.com/office/drawing/2014/main" id="{FD367A2B-1555-F544-B7E5-03EF3929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960" y="4023043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bigcar">
            <a:extLst>
              <a:ext uri="{FF2B5EF4-FFF2-40B4-BE49-F238E27FC236}">
                <a16:creationId xmlns:a16="http://schemas.microsoft.com/office/drawing/2014/main" id="{90B8D3A4-D4FE-9D48-97CA-A48EE750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960" y="4882697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bigcar">
            <a:extLst>
              <a:ext uri="{FF2B5EF4-FFF2-40B4-BE49-F238E27FC236}">
                <a16:creationId xmlns:a16="http://schemas.microsoft.com/office/drawing/2014/main" id="{D67B497D-62C8-EA45-B4F4-762DEE9CE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960" y="5872527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8334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4.44444E-6 L -0.33334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4 4.44444E-6 L -0.49167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4.44444E-6 L -0.68894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94 4.44444E-6 L -0.97019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18333 -3.7037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3.7037E-6 L -0.33333 -3.703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-3.7037E-6 L -0.49166 -3.703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3.7037E-6 L -0.68893 -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93 -3.7037E-6 L -0.96484 0.009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18333 4.8148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4.81481E-6 L -0.33333 4.8148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4.81481E-6 L -0.49166 4.8148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4.81481E-6 L -0.68893 4.8148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93 4.81481E-6 L -0.96054 0.00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18333 1.85185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85185E-6 L -0.33333 1.85185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85185E-6 L -0.49166 1.85185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1.85185E-6 L -0.68893 1.85185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096 0.025 L -0.9595 0.0305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18333 -1.11111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1.11111E-6 L -0.33333 -1.11111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-1.11111E-6 L -0.49166 -1.1111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1.11111E-6 L -0.68893 -1.11111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161 0.00463 L -0.95729 0.0046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20207" y="520115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oup 143">
            <a:extLst>
              <a:ext uri="{FF2B5EF4-FFF2-40B4-BE49-F238E27FC236}">
                <a16:creationId xmlns:a16="http://schemas.microsoft.com/office/drawing/2014/main" id="{3691C68B-0F4E-E81E-8FB6-2E0E2528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093479"/>
              </p:ext>
            </p:extLst>
          </p:nvPr>
        </p:nvGraphicFramePr>
        <p:xfrm>
          <a:off x="8781632" y="4196160"/>
          <a:ext cx="669925" cy="548640"/>
        </p:xfrm>
        <a:graphic>
          <a:graphicData uri="http://schemas.openxmlformats.org/drawingml/2006/table">
            <a:tbl>
              <a:tblPr rtl="1"/>
              <a:tblGrid>
                <a:gridCol w="334962">
                  <a:extLst>
                    <a:ext uri="{9D8B030D-6E8A-4147-A177-3AD203B41FA5}">
                      <a16:colId xmlns:a16="http://schemas.microsoft.com/office/drawing/2014/main" val="2569442360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3205842333"/>
                    </a:ext>
                  </a:extLst>
                </a:gridCol>
              </a:tblGrid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453094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423191"/>
                  </a:ext>
                </a:extLst>
              </a:tr>
            </a:tbl>
          </a:graphicData>
        </a:graphic>
      </p:graphicFrame>
      <p:graphicFrame>
        <p:nvGraphicFramePr>
          <p:cNvPr id="14" name="Group 166">
            <a:extLst>
              <a:ext uri="{FF2B5EF4-FFF2-40B4-BE49-F238E27FC236}">
                <a16:creationId xmlns:a16="http://schemas.microsoft.com/office/drawing/2014/main" id="{A9ECDEA1-99D5-257A-F8A6-536610522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98312"/>
              </p:ext>
            </p:extLst>
          </p:nvPr>
        </p:nvGraphicFramePr>
        <p:xfrm>
          <a:off x="6842667" y="4181955"/>
          <a:ext cx="1004887" cy="822960"/>
        </p:xfrm>
        <a:graphic>
          <a:graphicData uri="http://schemas.openxmlformats.org/drawingml/2006/table">
            <a:tbl>
              <a:tblPr rtl="1"/>
              <a:tblGrid>
                <a:gridCol w="334962">
                  <a:extLst>
                    <a:ext uri="{9D8B030D-6E8A-4147-A177-3AD203B41FA5}">
                      <a16:colId xmlns:a16="http://schemas.microsoft.com/office/drawing/2014/main" val="1457870678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2575555772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4230935059"/>
                    </a:ext>
                  </a:extLst>
                </a:gridCol>
              </a:tblGrid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058529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654062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275967"/>
                  </a:ext>
                </a:extLst>
              </a:tr>
            </a:tbl>
          </a:graphicData>
        </a:graphic>
      </p:graphicFrame>
      <p:graphicFrame>
        <p:nvGraphicFramePr>
          <p:cNvPr id="16" name="Group 200">
            <a:extLst>
              <a:ext uri="{FF2B5EF4-FFF2-40B4-BE49-F238E27FC236}">
                <a16:creationId xmlns:a16="http://schemas.microsoft.com/office/drawing/2014/main" id="{D8F49CC2-BC6E-2BB9-82DF-E3F24D01F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21137"/>
              </p:ext>
            </p:extLst>
          </p:nvPr>
        </p:nvGraphicFramePr>
        <p:xfrm>
          <a:off x="4827601" y="4058251"/>
          <a:ext cx="1339850" cy="1097280"/>
        </p:xfrm>
        <a:graphic>
          <a:graphicData uri="http://schemas.openxmlformats.org/drawingml/2006/table">
            <a:tbl>
              <a:tblPr rtl="1"/>
              <a:tblGrid>
                <a:gridCol w="334963">
                  <a:extLst>
                    <a:ext uri="{9D8B030D-6E8A-4147-A177-3AD203B41FA5}">
                      <a16:colId xmlns:a16="http://schemas.microsoft.com/office/drawing/2014/main" val="1911669700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3568456170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4153687995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1459945881"/>
                    </a:ext>
                  </a:extLst>
                </a:gridCol>
              </a:tblGrid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564222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12693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60359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65884"/>
                  </a:ext>
                </a:extLst>
              </a:tr>
            </a:tbl>
          </a:graphicData>
        </a:graphic>
      </p:graphicFrame>
      <p:graphicFrame>
        <p:nvGraphicFramePr>
          <p:cNvPr id="17" name="Group 247">
            <a:extLst>
              <a:ext uri="{FF2B5EF4-FFF2-40B4-BE49-F238E27FC236}">
                <a16:creationId xmlns:a16="http://schemas.microsoft.com/office/drawing/2014/main" id="{650ACC42-5FDC-CA03-FE8D-D0398495F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74816"/>
              </p:ext>
            </p:extLst>
          </p:nvPr>
        </p:nvGraphicFramePr>
        <p:xfrm>
          <a:off x="2509678" y="4031728"/>
          <a:ext cx="1674812" cy="1371600"/>
        </p:xfrm>
        <a:graphic>
          <a:graphicData uri="http://schemas.openxmlformats.org/drawingml/2006/table">
            <a:tbl>
              <a:tblPr rtl="1"/>
              <a:tblGrid>
                <a:gridCol w="334962">
                  <a:extLst>
                    <a:ext uri="{9D8B030D-6E8A-4147-A177-3AD203B41FA5}">
                      <a16:colId xmlns:a16="http://schemas.microsoft.com/office/drawing/2014/main" val="3718560880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463723130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499931707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444337025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879386782"/>
                    </a:ext>
                  </a:extLst>
                </a:gridCol>
              </a:tblGrid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93814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588046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07141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455190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72411"/>
                  </a:ext>
                </a:extLst>
              </a:tr>
            </a:tbl>
          </a:graphicData>
        </a:graphic>
      </p:graphicFrame>
      <p:graphicFrame>
        <p:nvGraphicFramePr>
          <p:cNvPr id="18" name="Group 260">
            <a:extLst>
              <a:ext uri="{FF2B5EF4-FFF2-40B4-BE49-F238E27FC236}">
                <a16:creationId xmlns:a16="http://schemas.microsoft.com/office/drawing/2014/main" id="{6F36AD05-C1E9-510F-A81B-7BF14EDCD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62652"/>
              </p:ext>
            </p:extLst>
          </p:nvPr>
        </p:nvGraphicFramePr>
        <p:xfrm>
          <a:off x="10536319" y="4332571"/>
          <a:ext cx="336667" cy="274320"/>
        </p:xfrm>
        <a:graphic>
          <a:graphicData uri="http://schemas.openxmlformats.org/drawingml/2006/table">
            <a:tbl>
              <a:tblPr rtl="1"/>
              <a:tblGrid>
                <a:gridCol w="336667">
                  <a:extLst>
                    <a:ext uri="{9D8B030D-6E8A-4147-A177-3AD203B41FA5}">
                      <a16:colId xmlns:a16="http://schemas.microsoft.com/office/drawing/2014/main" val="2795127669"/>
                    </a:ext>
                  </a:extLst>
                </a:gridCol>
              </a:tblGrid>
              <a:tr h="19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73682"/>
                  </a:ext>
                </a:extLst>
              </a:tr>
            </a:tbl>
          </a:graphicData>
        </a:graphic>
      </p:graphicFrame>
      <p:pic>
        <p:nvPicPr>
          <p:cNvPr id="5" name="IMG_1745.png" descr="IMG_1745.png">
            <a:extLst>
              <a:ext uri="{FF2B5EF4-FFF2-40B4-BE49-F238E27FC236}">
                <a16:creationId xmlns:a16="http://schemas.microsoft.com/office/drawing/2014/main" id="{300F3D5F-A759-02B6-5C79-12845D327E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660" t="32878" r="32593" b="32213"/>
          <a:stretch/>
        </p:blipFill>
        <p:spPr>
          <a:xfrm>
            <a:off x="2475111" y="555573"/>
            <a:ext cx="8164367" cy="3322857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مربع نص 96">
            <a:extLst>
              <a:ext uri="{FF2B5EF4-FFF2-40B4-BE49-F238E27FC236}">
                <a16:creationId xmlns:a16="http://schemas.microsoft.com/office/drawing/2014/main" id="{206DD6DB-3D1E-DC56-00D4-FEC92964571D}"/>
              </a:ext>
            </a:extLst>
          </p:cNvPr>
          <p:cNvSpPr txBox="1"/>
          <p:nvPr/>
        </p:nvSpPr>
        <p:spPr>
          <a:xfrm>
            <a:off x="4025057" y="3105834"/>
            <a:ext cx="6804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C00000"/>
                </a:solidFill>
              </a:rPr>
              <a:t>٩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1A6DAE0-AC35-4279-6454-F1D9CCA0F559}"/>
              </a:ext>
            </a:extLst>
          </p:cNvPr>
          <p:cNvSpPr txBox="1"/>
          <p:nvPr/>
        </p:nvSpPr>
        <p:spPr>
          <a:xfrm>
            <a:off x="3224334" y="3098950"/>
            <a:ext cx="6804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C00000"/>
                </a:solidFill>
              </a:rPr>
              <a:t>١٦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28F231FF-EC67-FB66-45D2-5236BE927D13}"/>
              </a:ext>
            </a:extLst>
          </p:cNvPr>
          <p:cNvSpPr txBox="1"/>
          <p:nvPr/>
        </p:nvSpPr>
        <p:spPr>
          <a:xfrm>
            <a:off x="2509481" y="3104572"/>
            <a:ext cx="6804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C00000"/>
                </a:solidFill>
              </a:rPr>
              <a:t>٢٥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100" name="IMG_1745.png" descr="IMG_1745.png">
            <a:extLst>
              <a:ext uri="{FF2B5EF4-FFF2-40B4-BE49-F238E27FC236}">
                <a16:creationId xmlns:a16="http://schemas.microsoft.com/office/drawing/2014/main" id="{65902CBB-C8E0-AA43-21F6-9A26306780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63" t="65881" r="33495" b="21151"/>
          <a:stretch/>
        </p:blipFill>
        <p:spPr>
          <a:xfrm>
            <a:off x="4515531" y="5403328"/>
            <a:ext cx="6770004" cy="982344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58F70671-2203-F45F-D118-5DCB33832867}"/>
              </a:ext>
            </a:extLst>
          </p:cNvPr>
          <p:cNvSpPr txBox="1"/>
          <p:nvPr/>
        </p:nvSpPr>
        <p:spPr>
          <a:xfrm>
            <a:off x="4693870" y="5403328"/>
            <a:ext cx="6804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C00000"/>
                </a:solidFill>
              </a:rPr>
              <a:t>٦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102" name="مربع عدد البلاطات على كل ضلع يساوي عدد البلاطات في المربع">
            <a:extLst>
              <a:ext uri="{FF2B5EF4-FFF2-40B4-BE49-F238E27FC236}">
                <a16:creationId xmlns:a16="http://schemas.microsoft.com/office/drawing/2014/main" id="{57694023-1466-68C7-86CD-6D0CC4D795B6}"/>
              </a:ext>
            </a:extLst>
          </p:cNvPr>
          <p:cNvSpPr txBox="1"/>
          <p:nvPr/>
        </p:nvSpPr>
        <p:spPr>
          <a:xfrm>
            <a:off x="3214872" y="6019807"/>
            <a:ext cx="1281857" cy="49244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1300" b="1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rPr lang="ar-SA" sz="3200" dirty="0"/>
              <a:t>متساوي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1606</Words>
  <Application>Microsoft Macintosh PowerPoint</Application>
  <PresentationFormat>شاشة عريضة</PresentationFormat>
  <Paragraphs>849</Paragraphs>
  <Slides>25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40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Times New Roman</vt:lpstr>
      <vt:lpstr>Verdana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43</cp:revision>
  <dcterms:created xsi:type="dcterms:W3CDTF">2021-08-28T07:17:54Z</dcterms:created>
  <dcterms:modified xsi:type="dcterms:W3CDTF">2022-12-17T15:42:16Z</dcterms:modified>
</cp:coreProperties>
</file>