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67" rtl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3" r:id="rId4"/>
    <p:sldId id="284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6"/>
    <a:srgbClr val="DFC5DF"/>
    <a:srgbClr val="79C4C4"/>
    <a:srgbClr val="D883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33"/>
    <p:restoredTop sz="96197"/>
  </p:normalViewPr>
  <p:slideViewPr>
    <p:cSldViewPr snapToGrid="0" snapToObjects="1">
      <p:cViewPr varScale="1">
        <p:scale>
          <a:sx n="101" d="100"/>
          <a:sy n="101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D4-8CC0-6E43-874A-47EA59FFC64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74B-B0F4-8945-95B5-9DCB2CD00F1F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2A5B-32D6-E24F-BB5E-E69D2C8CFF3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FFA1-F51C-6E43-9819-0B338FDCB94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5524-E8A6-8347-86FB-F4381074B06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F43F-70AE-424B-97FE-F8A3F1C510F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DFC2-34CA-EA4D-83F6-ABB3D996386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A313-2C4B-1D42-A8E2-2AC976F6A7B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547F-18E9-3244-8CEC-0B5C3430DE11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8CC5-ECF2-F74B-8773-A84EDB2BDC3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ECE4-40E7-5347-8787-7B462EBD23C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BDB5D-3469-E843-ADAA-1110D0F2419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10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microsoft.com/office/2007/relationships/hdphoto" Target="../media/hdphoto3.wdp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579634" y="1333159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٢-٨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قسمة الاعداد الصحيحة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AAC34006-78CD-4B44-878D-F920CE88140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15940" y="2388625"/>
            <a:ext cx="1190726" cy="107909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73755BF-5161-3C4D-9DAB-D5641BF7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267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28B3998-77C1-3347-B645-91DF45F6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268</a:t>
            </a:fld>
            <a:endParaRPr lang="ar-SA"/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F2947DBB-EC03-2445-996E-EAB199F52027}"/>
              </a:ext>
            </a:extLst>
          </p:cNvPr>
          <p:cNvSpPr/>
          <p:nvPr/>
        </p:nvSpPr>
        <p:spPr>
          <a:xfrm>
            <a:off x="3488404" y="2672453"/>
            <a:ext cx="5459937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6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٢-٨</a:t>
            </a:r>
          </a:p>
          <a:p>
            <a:pPr algn="ctr">
              <a:defRPr/>
            </a:pPr>
            <a:r>
              <a:rPr lang="ar-SA" sz="6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قسمة الاعداد الصحيحة</a:t>
            </a:r>
            <a:endParaRPr lang="ar-SA" sz="6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9">
            <a:extLst>
              <a:ext uri="{FF2B5EF4-FFF2-40B4-BE49-F238E27FC236}">
                <a16:creationId xmlns:a16="http://schemas.microsoft.com/office/drawing/2014/main" id="{1504263B-A6A9-D54D-81FD-C1CB5CA329A2}"/>
              </a:ext>
            </a:extLst>
          </p:cNvPr>
          <p:cNvGrpSpPr/>
          <p:nvPr/>
        </p:nvGrpSpPr>
        <p:grpSpPr>
          <a:xfrm>
            <a:off x="2369129" y="1349395"/>
            <a:ext cx="4329144" cy="4655671"/>
            <a:chOff x="2671748" y="985820"/>
            <a:chExt cx="4329144" cy="4655671"/>
          </a:xfrm>
        </p:grpSpPr>
        <p:grpSp>
          <p:nvGrpSpPr>
            <p:cNvPr id="109" name="مجموعة 8">
              <a:extLst>
                <a:ext uri="{FF2B5EF4-FFF2-40B4-BE49-F238E27FC236}">
                  <a16:creationId xmlns:a16="http://schemas.microsoft.com/office/drawing/2014/main" id="{F689E37A-9380-3847-9C73-E81C69414984}"/>
                </a:ext>
              </a:extLst>
            </p:cNvPr>
            <p:cNvGrpSpPr/>
            <p:nvPr/>
          </p:nvGrpSpPr>
          <p:grpSpPr>
            <a:xfrm>
              <a:off x="2786050" y="1285860"/>
              <a:ext cx="4104000" cy="4143404"/>
              <a:chOff x="2071670" y="1857364"/>
              <a:chExt cx="4104000" cy="4143404"/>
            </a:xfrm>
          </p:grpSpPr>
          <p:sp>
            <p:nvSpPr>
              <p:cNvPr id="118" name="مستطيل 30">
                <a:extLst>
                  <a:ext uri="{FF2B5EF4-FFF2-40B4-BE49-F238E27FC236}">
                    <a16:creationId xmlns:a16="http://schemas.microsoft.com/office/drawing/2014/main" id="{331687C8-660C-7747-A844-D41CA5F93F70}"/>
                  </a:ext>
                </a:extLst>
              </p:cNvPr>
              <p:cNvSpPr/>
              <p:nvPr/>
            </p:nvSpPr>
            <p:spPr>
              <a:xfrm>
                <a:off x="2071670" y="1857364"/>
                <a:ext cx="4104000" cy="4140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9" name="مستطيل 31">
                <a:extLst>
                  <a:ext uri="{FF2B5EF4-FFF2-40B4-BE49-F238E27FC236}">
                    <a16:creationId xmlns:a16="http://schemas.microsoft.com/office/drawing/2014/main" id="{7004B72F-865E-D045-A6F7-0B63815E082F}"/>
                  </a:ext>
                </a:extLst>
              </p:cNvPr>
              <p:cNvSpPr/>
              <p:nvPr/>
            </p:nvSpPr>
            <p:spPr>
              <a:xfrm>
                <a:off x="4357686" y="1857364"/>
                <a:ext cx="1800000" cy="18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0" name="مستطيل 32">
                <a:extLst>
                  <a:ext uri="{FF2B5EF4-FFF2-40B4-BE49-F238E27FC236}">
                    <a16:creationId xmlns:a16="http://schemas.microsoft.com/office/drawing/2014/main" id="{73037958-017B-6543-AC0A-C2213FB0F1C3}"/>
                  </a:ext>
                </a:extLst>
              </p:cNvPr>
              <p:cNvSpPr/>
              <p:nvPr/>
            </p:nvSpPr>
            <p:spPr>
              <a:xfrm>
                <a:off x="2071670" y="1857364"/>
                <a:ext cx="1800000" cy="18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1" name="مستطيل 33">
                <a:extLst>
                  <a:ext uri="{FF2B5EF4-FFF2-40B4-BE49-F238E27FC236}">
                    <a16:creationId xmlns:a16="http://schemas.microsoft.com/office/drawing/2014/main" id="{845534B8-74AC-2B48-9BA9-8E77E716C014}"/>
                  </a:ext>
                </a:extLst>
              </p:cNvPr>
              <p:cNvSpPr/>
              <p:nvPr/>
            </p:nvSpPr>
            <p:spPr>
              <a:xfrm>
                <a:off x="4357686" y="4200768"/>
                <a:ext cx="1800000" cy="18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34">
                <a:extLst>
                  <a:ext uri="{FF2B5EF4-FFF2-40B4-BE49-F238E27FC236}">
                    <a16:creationId xmlns:a16="http://schemas.microsoft.com/office/drawing/2014/main" id="{D835D20E-94D9-6443-A630-C21A73F23126}"/>
                  </a:ext>
                </a:extLst>
              </p:cNvPr>
              <p:cNvSpPr/>
              <p:nvPr/>
            </p:nvSpPr>
            <p:spPr>
              <a:xfrm>
                <a:off x="2071670" y="4200768"/>
                <a:ext cx="1800000" cy="18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10" name="مربع نص 22">
              <a:extLst>
                <a:ext uri="{FF2B5EF4-FFF2-40B4-BE49-F238E27FC236}">
                  <a16:creationId xmlns:a16="http://schemas.microsoft.com/office/drawing/2014/main" id="{1287D99A-6D7F-B14F-88DB-2A82B1B718D8}"/>
                </a:ext>
              </a:extLst>
            </p:cNvPr>
            <p:cNvSpPr txBox="1"/>
            <p:nvPr/>
          </p:nvSpPr>
          <p:spPr>
            <a:xfrm>
              <a:off x="6486540" y="1000108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/>
                <a:t>+</a:t>
              </a:r>
              <a:endParaRPr lang="ar-SA" sz="4400" b="1" dirty="0"/>
            </a:p>
          </p:txBody>
        </p:sp>
        <p:sp>
          <p:nvSpPr>
            <p:cNvPr id="111" name="مربع نص 23">
              <a:extLst>
                <a:ext uri="{FF2B5EF4-FFF2-40B4-BE49-F238E27FC236}">
                  <a16:creationId xmlns:a16="http://schemas.microsoft.com/office/drawing/2014/main" id="{A6F48E49-2A3D-FB46-835D-6D981B71CDC6}"/>
                </a:ext>
              </a:extLst>
            </p:cNvPr>
            <p:cNvSpPr txBox="1"/>
            <p:nvPr/>
          </p:nvSpPr>
          <p:spPr>
            <a:xfrm>
              <a:off x="2700320" y="1000110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/>
                <a:t>ــ</a:t>
              </a:r>
            </a:p>
          </p:txBody>
        </p:sp>
        <p:sp>
          <p:nvSpPr>
            <p:cNvPr id="112" name="مربع نص 24">
              <a:extLst>
                <a:ext uri="{FF2B5EF4-FFF2-40B4-BE49-F238E27FC236}">
                  <a16:creationId xmlns:a16="http://schemas.microsoft.com/office/drawing/2014/main" id="{26281195-6227-214D-988D-D3545E2B8177}"/>
                </a:ext>
              </a:extLst>
            </p:cNvPr>
            <p:cNvSpPr txBox="1"/>
            <p:nvPr/>
          </p:nvSpPr>
          <p:spPr>
            <a:xfrm>
              <a:off x="6572264" y="4829188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/>
                <a:t>ــ</a:t>
              </a:r>
            </a:p>
          </p:txBody>
        </p:sp>
        <p:sp>
          <p:nvSpPr>
            <p:cNvPr id="113" name="مربع نص 25">
              <a:extLst>
                <a:ext uri="{FF2B5EF4-FFF2-40B4-BE49-F238E27FC236}">
                  <a16:creationId xmlns:a16="http://schemas.microsoft.com/office/drawing/2014/main" id="{4EAD901F-8FFB-674A-957E-FBE5B2754677}"/>
                </a:ext>
              </a:extLst>
            </p:cNvPr>
            <p:cNvSpPr txBox="1"/>
            <p:nvPr/>
          </p:nvSpPr>
          <p:spPr>
            <a:xfrm>
              <a:off x="2671748" y="4872050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/>
                <a:t>+</a:t>
              </a:r>
              <a:endParaRPr lang="ar-SA" sz="4400" b="1" dirty="0"/>
            </a:p>
          </p:txBody>
        </p:sp>
        <p:sp>
          <p:nvSpPr>
            <p:cNvPr id="114" name="مربع نص 26">
              <a:extLst>
                <a:ext uri="{FF2B5EF4-FFF2-40B4-BE49-F238E27FC236}">
                  <a16:creationId xmlns:a16="http://schemas.microsoft.com/office/drawing/2014/main" id="{35CDA8AB-FF19-124F-8F3E-79A4CFB3F2EF}"/>
                </a:ext>
              </a:extLst>
            </p:cNvPr>
            <p:cNvSpPr txBox="1"/>
            <p:nvPr/>
          </p:nvSpPr>
          <p:spPr>
            <a:xfrm>
              <a:off x="6500826" y="2945313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/>
                <a:t>+</a:t>
              </a:r>
              <a:endParaRPr lang="ar-SA" sz="4400" b="1" dirty="0"/>
            </a:p>
          </p:txBody>
        </p:sp>
        <p:sp>
          <p:nvSpPr>
            <p:cNvPr id="115" name="مربع نص 27">
              <a:extLst>
                <a:ext uri="{FF2B5EF4-FFF2-40B4-BE49-F238E27FC236}">
                  <a16:creationId xmlns:a16="http://schemas.microsoft.com/office/drawing/2014/main" id="{B32F173C-07B8-3F47-A3E0-9BBCA2945E2A}"/>
                </a:ext>
              </a:extLst>
            </p:cNvPr>
            <p:cNvSpPr txBox="1"/>
            <p:nvPr/>
          </p:nvSpPr>
          <p:spPr>
            <a:xfrm>
              <a:off x="4572000" y="985820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/>
                <a:t>+</a:t>
              </a:r>
              <a:endParaRPr lang="ar-SA" sz="4400" b="1" dirty="0"/>
            </a:p>
          </p:txBody>
        </p:sp>
        <p:sp>
          <p:nvSpPr>
            <p:cNvPr id="116" name="مربع نص 28">
              <a:extLst>
                <a:ext uri="{FF2B5EF4-FFF2-40B4-BE49-F238E27FC236}">
                  <a16:creationId xmlns:a16="http://schemas.microsoft.com/office/drawing/2014/main" id="{32240023-58D9-9846-A442-E51FD2A3F108}"/>
                </a:ext>
              </a:extLst>
            </p:cNvPr>
            <p:cNvSpPr txBox="1"/>
            <p:nvPr/>
          </p:nvSpPr>
          <p:spPr>
            <a:xfrm>
              <a:off x="2686036" y="2900358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/>
                <a:t>ــ</a:t>
              </a:r>
            </a:p>
          </p:txBody>
        </p:sp>
        <p:sp>
          <p:nvSpPr>
            <p:cNvPr id="117" name="مربع نص 29">
              <a:extLst>
                <a:ext uri="{FF2B5EF4-FFF2-40B4-BE49-F238E27FC236}">
                  <a16:creationId xmlns:a16="http://schemas.microsoft.com/office/drawing/2014/main" id="{002E58EF-C3F5-914E-B4B2-D173CBB9CB0D}"/>
                </a:ext>
              </a:extLst>
            </p:cNvPr>
            <p:cNvSpPr txBox="1"/>
            <p:nvPr/>
          </p:nvSpPr>
          <p:spPr>
            <a:xfrm>
              <a:off x="4614862" y="4829186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/>
                <a:t>ــ</a:t>
              </a:r>
            </a:p>
          </p:txBody>
        </p:sp>
      </p:grpSp>
      <p:grpSp>
        <p:nvGrpSpPr>
          <p:cNvPr id="14" name="مجموعة 35">
            <a:extLst>
              <a:ext uri="{FF2B5EF4-FFF2-40B4-BE49-F238E27FC236}">
                <a16:creationId xmlns:a16="http://schemas.microsoft.com/office/drawing/2014/main" id="{1D6052C0-FEFA-F742-9DDE-DF8A430DA2F3}"/>
              </a:ext>
            </a:extLst>
          </p:cNvPr>
          <p:cNvGrpSpPr/>
          <p:nvPr/>
        </p:nvGrpSpPr>
        <p:grpSpPr>
          <a:xfrm>
            <a:off x="3538465" y="3563973"/>
            <a:ext cx="616614" cy="288000"/>
            <a:chOff x="7386658" y="3857628"/>
            <a:chExt cx="616614" cy="288000"/>
          </a:xfrm>
        </p:grpSpPr>
        <p:sp>
          <p:nvSpPr>
            <p:cNvPr id="124" name="مستطيل مستدير الزوايا 36">
              <a:extLst>
                <a:ext uri="{FF2B5EF4-FFF2-40B4-BE49-F238E27FC236}">
                  <a16:creationId xmlns:a16="http://schemas.microsoft.com/office/drawing/2014/main" id="{77B4134F-1837-F942-B963-7999948702AC}"/>
                </a:ext>
              </a:extLst>
            </p:cNvPr>
            <p:cNvSpPr/>
            <p:nvPr/>
          </p:nvSpPr>
          <p:spPr>
            <a:xfrm>
              <a:off x="7715272" y="3857628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5" name="مستطيل مستدير الزوايا 37">
              <a:extLst>
                <a:ext uri="{FF2B5EF4-FFF2-40B4-BE49-F238E27FC236}">
                  <a16:creationId xmlns:a16="http://schemas.microsoft.com/office/drawing/2014/main" id="{A3772A4C-3178-3D4C-BD18-D752EB83F996}"/>
                </a:ext>
              </a:extLst>
            </p:cNvPr>
            <p:cNvSpPr/>
            <p:nvPr/>
          </p:nvSpPr>
          <p:spPr>
            <a:xfrm>
              <a:off x="7386658" y="3857628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grpSp>
        <p:nvGrpSpPr>
          <p:cNvPr id="15" name="مجموعة 38">
            <a:extLst>
              <a:ext uri="{FF2B5EF4-FFF2-40B4-BE49-F238E27FC236}">
                <a16:creationId xmlns:a16="http://schemas.microsoft.com/office/drawing/2014/main" id="{899C6398-BFF7-6B4C-839C-E1B3061F727B}"/>
              </a:ext>
            </a:extLst>
          </p:cNvPr>
          <p:cNvGrpSpPr/>
          <p:nvPr/>
        </p:nvGrpSpPr>
        <p:grpSpPr>
          <a:xfrm>
            <a:off x="4371641" y="4147517"/>
            <a:ext cx="302288" cy="916654"/>
            <a:chOff x="5572132" y="3357562"/>
            <a:chExt cx="302288" cy="916654"/>
          </a:xfrm>
        </p:grpSpPr>
        <p:sp>
          <p:nvSpPr>
            <p:cNvPr id="127" name="مستطيل مستدير الزوايا 39">
              <a:extLst>
                <a:ext uri="{FF2B5EF4-FFF2-40B4-BE49-F238E27FC236}">
                  <a16:creationId xmlns:a16="http://schemas.microsoft.com/office/drawing/2014/main" id="{A6FE0FDE-2485-8645-97FC-C7DD03BCA36D}"/>
                </a:ext>
              </a:extLst>
            </p:cNvPr>
            <p:cNvSpPr/>
            <p:nvPr/>
          </p:nvSpPr>
          <p:spPr>
            <a:xfrm>
              <a:off x="5572132" y="3986216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8" name="مستطيل مستدير الزوايا 40">
              <a:extLst>
                <a:ext uri="{FF2B5EF4-FFF2-40B4-BE49-F238E27FC236}">
                  <a16:creationId xmlns:a16="http://schemas.microsoft.com/office/drawing/2014/main" id="{6BBBA5DA-9FFF-F846-8C8B-C798D816F318}"/>
                </a:ext>
              </a:extLst>
            </p:cNvPr>
            <p:cNvSpPr/>
            <p:nvPr/>
          </p:nvSpPr>
          <p:spPr>
            <a:xfrm>
              <a:off x="5586420" y="3671890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9" name="مستطيل مستدير الزوايا 41">
              <a:extLst>
                <a:ext uri="{FF2B5EF4-FFF2-40B4-BE49-F238E27FC236}">
                  <a16:creationId xmlns:a16="http://schemas.microsoft.com/office/drawing/2014/main" id="{DFEC8DDD-352B-2B42-9825-9071FD247E8A}"/>
                </a:ext>
              </a:extLst>
            </p:cNvPr>
            <p:cNvSpPr/>
            <p:nvPr/>
          </p:nvSpPr>
          <p:spPr>
            <a:xfrm>
              <a:off x="5584172" y="3357562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grpSp>
        <p:nvGrpSpPr>
          <p:cNvPr id="16" name="مجموعة 42">
            <a:extLst>
              <a:ext uri="{FF2B5EF4-FFF2-40B4-BE49-F238E27FC236}">
                <a16:creationId xmlns:a16="http://schemas.microsoft.com/office/drawing/2014/main" id="{1520C91C-3649-3440-A0B8-8F48F65C1E79}"/>
              </a:ext>
            </a:extLst>
          </p:cNvPr>
          <p:cNvGrpSpPr/>
          <p:nvPr/>
        </p:nvGrpSpPr>
        <p:grpSpPr>
          <a:xfrm>
            <a:off x="4883749" y="4135477"/>
            <a:ext cx="614366" cy="930942"/>
            <a:chOff x="5800734" y="3929066"/>
            <a:chExt cx="614366" cy="930942"/>
          </a:xfrm>
        </p:grpSpPr>
        <p:grpSp>
          <p:nvGrpSpPr>
            <p:cNvPr id="131" name="مجموعة 43">
              <a:extLst>
                <a:ext uri="{FF2B5EF4-FFF2-40B4-BE49-F238E27FC236}">
                  <a16:creationId xmlns:a16="http://schemas.microsoft.com/office/drawing/2014/main" id="{93473037-8836-5444-92FB-FC7FA90E437B}"/>
                </a:ext>
              </a:extLst>
            </p:cNvPr>
            <p:cNvGrpSpPr/>
            <p:nvPr/>
          </p:nvGrpSpPr>
          <p:grpSpPr>
            <a:xfrm>
              <a:off x="5800734" y="3929066"/>
              <a:ext cx="290248" cy="930942"/>
              <a:chOff x="5584172" y="3357562"/>
              <a:chExt cx="290248" cy="930942"/>
            </a:xfrm>
          </p:grpSpPr>
          <p:sp>
            <p:nvSpPr>
              <p:cNvPr id="136" name="مستطيل مستدير الزوايا 26">
                <a:extLst>
                  <a:ext uri="{FF2B5EF4-FFF2-40B4-BE49-F238E27FC236}">
                    <a16:creationId xmlns:a16="http://schemas.microsoft.com/office/drawing/2014/main" id="{48647FE9-7471-7B42-8835-1BAFFE39A43C}"/>
                  </a:ext>
                </a:extLst>
              </p:cNvPr>
              <p:cNvSpPr/>
              <p:nvPr/>
            </p:nvSpPr>
            <p:spPr>
              <a:xfrm>
                <a:off x="5586420" y="4000504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7" name="مستطيل مستدير الزوايا 49">
                <a:extLst>
                  <a:ext uri="{FF2B5EF4-FFF2-40B4-BE49-F238E27FC236}">
                    <a16:creationId xmlns:a16="http://schemas.microsoft.com/office/drawing/2014/main" id="{0795D2F5-14E8-224C-B7C2-E4C119A21FA3}"/>
                  </a:ext>
                </a:extLst>
              </p:cNvPr>
              <p:cNvSpPr/>
              <p:nvPr/>
            </p:nvSpPr>
            <p:spPr>
              <a:xfrm>
                <a:off x="5586420" y="3671890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8" name="مستطيل مستدير الزوايا 50">
                <a:extLst>
                  <a:ext uri="{FF2B5EF4-FFF2-40B4-BE49-F238E27FC236}">
                    <a16:creationId xmlns:a16="http://schemas.microsoft.com/office/drawing/2014/main" id="{1111D0EA-E758-1C48-A263-91B383DFA3ED}"/>
                  </a:ext>
                </a:extLst>
              </p:cNvPr>
              <p:cNvSpPr/>
              <p:nvPr/>
            </p:nvSpPr>
            <p:spPr>
              <a:xfrm>
                <a:off x="5584172" y="3357562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132" name="مجموعة 29">
              <a:extLst>
                <a:ext uri="{FF2B5EF4-FFF2-40B4-BE49-F238E27FC236}">
                  <a16:creationId xmlns:a16="http://schemas.microsoft.com/office/drawing/2014/main" id="{B98D1B94-C701-AC42-AA67-8C5D98F40C01}"/>
                </a:ext>
              </a:extLst>
            </p:cNvPr>
            <p:cNvGrpSpPr/>
            <p:nvPr/>
          </p:nvGrpSpPr>
          <p:grpSpPr>
            <a:xfrm>
              <a:off x="6124852" y="3929066"/>
              <a:ext cx="290248" cy="930942"/>
              <a:chOff x="5569884" y="3357562"/>
              <a:chExt cx="290248" cy="930942"/>
            </a:xfrm>
          </p:grpSpPr>
          <p:sp>
            <p:nvSpPr>
              <p:cNvPr id="133" name="مستطيل مستدير الزوايا 45">
                <a:extLst>
                  <a:ext uri="{FF2B5EF4-FFF2-40B4-BE49-F238E27FC236}">
                    <a16:creationId xmlns:a16="http://schemas.microsoft.com/office/drawing/2014/main" id="{9CFB24CE-A47C-7943-A644-F9CBA125B8A1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4" name="مستطيل مستدير الزوايا 46">
                <a:extLst>
                  <a:ext uri="{FF2B5EF4-FFF2-40B4-BE49-F238E27FC236}">
                    <a16:creationId xmlns:a16="http://schemas.microsoft.com/office/drawing/2014/main" id="{797E40C4-0227-A444-B464-54F6480B6AEC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5" name="مستطيل مستدير الزوايا 47">
                <a:extLst>
                  <a:ext uri="{FF2B5EF4-FFF2-40B4-BE49-F238E27FC236}">
                    <a16:creationId xmlns:a16="http://schemas.microsoft.com/office/drawing/2014/main" id="{10D44FDD-5BA9-D34E-9520-446657143E73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17" name="مجموعة 51">
            <a:extLst>
              <a:ext uri="{FF2B5EF4-FFF2-40B4-BE49-F238E27FC236}">
                <a16:creationId xmlns:a16="http://schemas.microsoft.com/office/drawing/2014/main" id="{8020987B-5CB7-B846-BBF5-B64232E7D8E5}"/>
              </a:ext>
            </a:extLst>
          </p:cNvPr>
          <p:cNvGrpSpPr/>
          <p:nvPr/>
        </p:nvGrpSpPr>
        <p:grpSpPr>
          <a:xfrm>
            <a:off x="4881499" y="3576013"/>
            <a:ext cx="630902" cy="288000"/>
            <a:chOff x="7372370" y="3857628"/>
            <a:chExt cx="630902" cy="288000"/>
          </a:xfrm>
        </p:grpSpPr>
        <p:sp>
          <p:nvSpPr>
            <p:cNvPr id="140" name="مستطيل مستدير الزوايا 52">
              <a:extLst>
                <a:ext uri="{FF2B5EF4-FFF2-40B4-BE49-F238E27FC236}">
                  <a16:creationId xmlns:a16="http://schemas.microsoft.com/office/drawing/2014/main" id="{4348DF51-92BF-AD4F-B004-1E0EDF6F8D41}"/>
                </a:ext>
              </a:extLst>
            </p:cNvPr>
            <p:cNvSpPr/>
            <p:nvPr/>
          </p:nvSpPr>
          <p:spPr>
            <a:xfrm>
              <a:off x="7715272" y="3857628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1" name="مستطيل مستدير الزوايا 53">
              <a:extLst>
                <a:ext uri="{FF2B5EF4-FFF2-40B4-BE49-F238E27FC236}">
                  <a16:creationId xmlns:a16="http://schemas.microsoft.com/office/drawing/2014/main" id="{82856218-4493-4541-9786-3D864045D08D}"/>
                </a:ext>
              </a:extLst>
            </p:cNvPr>
            <p:cNvSpPr/>
            <p:nvPr/>
          </p:nvSpPr>
          <p:spPr>
            <a:xfrm>
              <a:off x="7372370" y="3857628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18" name="مجموعة 54">
            <a:extLst>
              <a:ext uri="{FF2B5EF4-FFF2-40B4-BE49-F238E27FC236}">
                <a16:creationId xmlns:a16="http://schemas.microsoft.com/office/drawing/2014/main" id="{9380FB95-F5E4-AD47-8111-3D5B391619C8}"/>
              </a:ext>
            </a:extLst>
          </p:cNvPr>
          <p:cNvGrpSpPr/>
          <p:nvPr/>
        </p:nvGrpSpPr>
        <p:grpSpPr>
          <a:xfrm>
            <a:off x="4369393" y="2349527"/>
            <a:ext cx="290248" cy="930942"/>
            <a:chOff x="5569884" y="3357562"/>
            <a:chExt cx="290248" cy="930942"/>
          </a:xfrm>
        </p:grpSpPr>
        <p:sp>
          <p:nvSpPr>
            <p:cNvPr id="143" name="مستطيل مستدير الزوايا 55">
              <a:extLst>
                <a:ext uri="{FF2B5EF4-FFF2-40B4-BE49-F238E27FC236}">
                  <a16:creationId xmlns:a16="http://schemas.microsoft.com/office/drawing/2014/main" id="{251CCF17-97E3-404C-BDE2-859AD81F3EAE}"/>
                </a:ext>
              </a:extLst>
            </p:cNvPr>
            <p:cNvSpPr/>
            <p:nvPr/>
          </p:nvSpPr>
          <p:spPr>
            <a:xfrm>
              <a:off x="5572132" y="4000504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4" name="مستطيل مستدير الزوايا 56">
              <a:extLst>
                <a:ext uri="{FF2B5EF4-FFF2-40B4-BE49-F238E27FC236}">
                  <a16:creationId xmlns:a16="http://schemas.microsoft.com/office/drawing/2014/main" id="{F38E79D0-AFEF-BA40-9A95-A2EB40854B5E}"/>
                </a:ext>
              </a:extLst>
            </p:cNvPr>
            <p:cNvSpPr/>
            <p:nvPr/>
          </p:nvSpPr>
          <p:spPr>
            <a:xfrm>
              <a:off x="5572132" y="3671890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5" name="مستطيل مستدير الزوايا 57">
              <a:extLst>
                <a:ext uri="{FF2B5EF4-FFF2-40B4-BE49-F238E27FC236}">
                  <a16:creationId xmlns:a16="http://schemas.microsoft.com/office/drawing/2014/main" id="{371CCA55-6840-7543-9EA4-55341B9658B9}"/>
                </a:ext>
              </a:extLst>
            </p:cNvPr>
            <p:cNvSpPr/>
            <p:nvPr/>
          </p:nvSpPr>
          <p:spPr>
            <a:xfrm>
              <a:off x="5569884" y="3357562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19" name="مجموعة 58">
            <a:extLst>
              <a:ext uri="{FF2B5EF4-FFF2-40B4-BE49-F238E27FC236}">
                <a16:creationId xmlns:a16="http://schemas.microsoft.com/office/drawing/2014/main" id="{1737289B-51B5-D24A-A923-3CCBE7148CD9}"/>
              </a:ext>
            </a:extLst>
          </p:cNvPr>
          <p:cNvGrpSpPr/>
          <p:nvPr/>
        </p:nvGrpSpPr>
        <p:grpSpPr>
          <a:xfrm>
            <a:off x="4883747" y="2349527"/>
            <a:ext cx="628654" cy="930942"/>
            <a:chOff x="5786446" y="3929066"/>
            <a:chExt cx="628654" cy="930942"/>
          </a:xfrm>
        </p:grpSpPr>
        <p:grpSp>
          <p:nvGrpSpPr>
            <p:cNvPr id="147" name="مجموعة 59">
              <a:extLst>
                <a:ext uri="{FF2B5EF4-FFF2-40B4-BE49-F238E27FC236}">
                  <a16:creationId xmlns:a16="http://schemas.microsoft.com/office/drawing/2014/main" id="{3ED51B41-4AEA-9F45-BDAE-D7731E8A5F9A}"/>
                </a:ext>
              </a:extLst>
            </p:cNvPr>
            <p:cNvGrpSpPr/>
            <p:nvPr/>
          </p:nvGrpSpPr>
          <p:grpSpPr>
            <a:xfrm>
              <a:off x="5786446" y="3929066"/>
              <a:ext cx="290248" cy="930942"/>
              <a:chOff x="5569884" y="3357562"/>
              <a:chExt cx="290248" cy="930942"/>
            </a:xfrm>
          </p:grpSpPr>
          <p:sp>
            <p:nvSpPr>
              <p:cNvPr id="152" name="مستطيل مستدير الزوايا 64">
                <a:extLst>
                  <a:ext uri="{FF2B5EF4-FFF2-40B4-BE49-F238E27FC236}">
                    <a16:creationId xmlns:a16="http://schemas.microsoft.com/office/drawing/2014/main" id="{535F4AB2-F215-AD4A-A131-4818B5874802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3" name="مستطيل مستدير الزوايا 65">
                <a:extLst>
                  <a:ext uri="{FF2B5EF4-FFF2-40B4-BE49-F238E27FC236}">
                    <a16:creationId xmlns:a16="http://schemas.microsoft.com/office/drawing/2014/main" id="{C94EB5A4-81C7-F34E-AACE-5639CBEEED37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4" name="مستطيل مستدير الزوايا 66">
                <a:extLst>
                  <a:ext uri="{FF2B5EF4-FFF2-40B4-BE49-F238E27FC236}">
                    <a16:creationId xmlns:a16="http://schemas.microsoft.com/office/drawing/2014/main" id="{CD5CDEF5-AFE5-8948-92A8-CF72535F08AB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grpSp>
          <p:nvGrpSpPr>
            <p:cNvPr id="148" name="مجموعة 60">
              <a:extLst>
                <a:ext uri="{FF2B5EF4-FFF2-40B4-BE49-F238E27FC236}">
                  <a16:creationId xmlns:a16="http://schemas.microsoft.com/office/drawing/2014/main" id="{91E7B200-A1E0-584B-9EB6-CA5C8D2089A0}"/>
                </a:ext>
              </a:extLst>
            </p:cNvPr>
            <p:cNvGrpSpPr/>
            <p:nvPr/>
          </p:nvGrpSpPr>
          <p:grpSpPr>
            <a:xfrm>
              <a:off x="6124852" y="3929066"/>
              <a:ext cx="290248" cy="930942"/>
              <a:chOff x="5569884" y="3357562"/>
              <a:chExt cx="290248" cy="930942"/>
            </a:xfrm>
          </p:grpSpPr>
          <p:sp>
            <p:nvSpPr>
              <p:cNvPr id="149" name="مستطيل مستدير الزوايا 61">
                <a:extLst>
                  <a:ext uri="{FF2B5EF4-FFF2-40B4-BE49-F238E27FC236}">
                    <a16:creationId xmlns:a16="http://schemas.microsoft.com/office/drawing/2014/main" id="{25F726F7-45B9-D446-9094-3BF0BCB41856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0" name="مستطيل مستدير الزوايا 62">
                <a:extLst>
                  <a:ext uri="{FF2B5EF4-FFF2-40B4-BE49-F238E27FC236}">
                    <a16:creationId xmlns:a16="http://schemas.microsoft.com/office/drawing/2014/main" id="{CC759FCB-42BB-7F4E-B732-98715965FCD8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1" name="مستطيل مستدير الزوايا 63">
                <a:extLst>
                  <a:ext uri="{FF2B5EF4-FFF2-40B4-BE49-F238E27FC236}">
                    <a16:creationId xmlns:a16="http://schemas.microsoft.com/office/drawing/2014/main" id="{A0CFC972-8D16-F444-B1DA-D1BBFC2B022A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20" name="مجموعة 67">
            <a:extLst>
              <a:ext uri="{FF2B5EF4-FFF2-40B4-BE49-F238E27FC236}">
                <a16:creationId xmlns:a16="http://schemas.microsoft.com/office/drawing/2014/main" id="{3DEC1A11-B100-DE49-AF8B-BF197C0C80A3}"/>
              </a:ext>
            </a:extLst>
          </p:cNvPr>
          <p:cNvGrpSpPr/>
          <p:nvPr/>
        </p:nvGrpSpPr>
        <p:grpSpPr>
          <a:xfrm>
            <a:off x="3512137" y="4135477"/>
            <a:ext cx="628654" cy="930942"/>
            <a:chOff x="5786446" y="3929066"/>
            <a:chExt cx="628654" cy="930942"/>
          </a:xfrm>
        </p:grpSpPr>
        <p:grpSp>
          <p:nvGrpSpPr>
            <p:cNvPr id="156" name="مجموعة 68">
              <a:extLst>
                <a:ext uri="{FF2B5EF4-FFF2-40B4-BE49-F238E27FC236}">
                  <a16:creationId xmlns:a16="http://schemas.microsoft.com/office/drawing/2014/main" id="{E73E4F84-A8D9-FE42-9483-A477EA1BE68D}"/>
                </a:ext>
              </a:extLst>
            </p:cNvPr>
            <p:cNvGrpSpPr/>
            <p:nvPr/>
          </p:nvGrpSpPr>
          <p:grpSpPr>
            <a:xfrm>
              <a:off x="5786446" y="3929066"/>
              <a:ext cx="290248" cy="930942"/>
              <a:chOff x="5569884" y="3357562"/>
              <a:chExt cx="290248" cy="930942"/>
            </a:xfrm>
          </p:grpSpPr>
          <p:sp>
            <p:nvSpPr>
              <p:cNvPr id="161" name="مستطيل مستدير الزوايا 73">
                <a:extLst>
                  <a:ext uri="{FF2B5EF4-FFF2-40B4-BE49-F238E27FC236}">
                    <a16:creationId xmlns:a16="http://schemas.microsoft.com/office/drawing/2014/main" id="{DDE00671-0485-9D4F-B8C1-9F6EF147B7D2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2" name="مستطيل مستدير الزوايا 74">
                <a:extLst>
                  <a:ext uri="{FF2B5EF4-FFF2-40B4-BE49-F238E27FC236}">
                    <a16:creationId xmlns:a16="http://schemas.microsoft.com/office/drawing/2014/main" id="{7142E91F-CB41-D748-AC5C-5DBE0E320011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3" name="مستطيل مستدير الزوايا 75">
                <a:extLst>
                  <a:ext uri="{FF2B5EF4-FFF2-40B4-BE49-F238E27FC236}">
                    <a16:creationId xmlns:a16="http://schemas.microsoft.com/office/drawing/2014/main" id="{5C889F28-42BF-C844-9E61-331A3463C0E6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grpSp>
          <p:nvGrpSpPr>
            <p:cNvPr id="157" name="مجموعة 69">
              <a:extLst>
                <a:ext uri="{FF2B5EF4-FFF2-40B4-BE49-F238E27FC236}">
                  <a16:creationId xmlns:a16="http://schemas.microsoft.com/office/drawing/2014/main" id="{69669DA8-765A-794F-AE37-F586A65F92FE}"/>
                </a:ext>
              </a:extLst>
            </p:cNvPr>
            <p:cNvGrpSpPr/>
            <p:nvPr/>
          </p:nvGrpSpPr>
          <p:grpSpPr>
            <a:xfrm>
              <a:off x="6124852" y="3929066"/>
              <a:ext cx="290248" cy="930942"/>
              <a:chOff x="5569884" y="3357562"/>
              <a:chExt cx="290248" cy="930942"/>
            </a:xfrm>
          </p:grpSpPr>
          <p:sp>
            <p:nvSpPr>
              <p:cNvPr id="158" name="مستطيل مستدير الزوايا 70">
                <a:extLst>
                  <a:ext uri="{FF2B5EF4-FFF2-40B4-BE49-F238E27FC236}">
                    <a16:creationId xmlns:a16="http://schemas.microsoft.com/office/drawing/2014/main" id="{B86C253F-AAE2-DD4E-9B08-905263E7A5DE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9" name="مستطيل مستدير الزوايا 71">
                <a:extLst>
                  <a:ext uri="{FF2B5EF4-FFF2-40B4-BE49-F238E27FC236}">
                    <a16:creationId xmlns:a16="http://schemas.microsoft.com/office/drawing/2014/main" id="{012A51F3-D498-3C44-9028-7A8020CB221C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0" name="مستطيل مستدير الزوايا 72">
                <a:extLst>
                  <a:ext uri="{FF2B5EF4-FFF2-40B4-BE49-F238E27FC236}">
                    <a16:creationId xmlns:a16="http://schemas.microsoft.com/office/drawing/2014/main" id="{C80A36A7-F41E-BB4E-8F01-01E66E939FF2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21" name="مجموعة 76">
            <a:extLst>
              <a:ext uri="{FF2B5EF4-FFF2-40B4-BE49-F238E27FC236}">
                <a16:creationId xmlns:a16="http://schemas.microsoft.com/office/drawing/2014/main" id="{AE50F696-550C-1A46-A9A5-F1E246D08DD2}"/>
              </a:ext>
            </a:extLst>
          </p:cNvPr>
          <p:cNvGrpSpPr/>
          <p:nvPr/>
        </p:nvGrpSpPr>
        <p:grpSpPr>
          <a:xfrm>
            <a:off x="3526425" y="2349527"/>
            <a:ext cx="614366" cy="930942"/>
            <a:chOff x="5800734" y="3929066"/>
            <a:chExt cx="614366" cy="930942"/>
          </a:xfrm>
        </p:grpSpPr>
        <p:grpSp>
          <p:nvGrpSpPr>
            <p:cNvPr id="165" name="مجموعة 77">
              <a:extLst>
                <a:ext uri="{FF2B5EF4-FFF2-40B4-BE49-F238E27FC236}">
                  <a16:creationId xmlns:a16="http://schemas.microsoft.com/office/drawing/2014/main" id="{A74490FA-59E5-2A44-B53F-9EB0C9E27AF6}"/>
                </a:ext>
              </a:extLst>
            </p:cNvPr>
            <p:cNvGrpSpPr/>
            <p:nvPr/>
          </p:nvGrpSpPr>
          <p:grpSpPr>
            <a:xfrm>
              <a:off x="5800734" y="3929066"/>
              <a:ext cx="290248" cy="930942"/>
              <a:chOff x="5584172" y="3357562"/>
              <a:chExt cx="290248" cy="930942"/>
            </a:xfrm>
          </p:grpSpPr>
          <p:sp>
            <p:nvSpPr>
              <p:cNvPr id="170" name="مستطيل مستدير الزوايا 82">
                <a:extLst>
                  <a:ext uri="{FF2B5EF4-FFF2-40B4-BE49-F238E27FC236}">
                    <a16:creationId xmlns:a16="http://schemas.microsoft.com/office/drawing/2014/main" id="{AB001D2D-9FB3-E649-B820-2772C3BC13A6}"/>
                  </a:ext>
                </a:extLst>
              </p:cNvPr>
              <p:cNvSpPr/>
              <p:nvPr/>
            </p:nvSpPr>
            <p:spPr>
              <a:xfrm>
                <a:off x="5586420" y="4000504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71" name="مستطيل مستدير الزوايا 83">
                <a:extLst>
                  <a:ext uri="{FF2B5EF4-FFF2-40B4-BE49-F238E27FC236}">
                    <a16:creationId xmlns:a16="http://schemas.microsoft.com/office/drawing/2014/main" id="{33AA2051-E6B6-0E44-98FB-93D8CD8B1450}"/>
                  </a:ext>
                </a:extLst>
              </p:cNvPr>
              <p:cNvSpPr/>
              <p:nvPr/>
            </p:nvSpPr>
            <p:spPr>
              <a:xfrm>
                <a:off x="5586420" y="3671890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72" name="مستطيل مستدير الزوايا 84">
                <a:extLst>
                  <a:ext uri="{FF2B5EF4-FFF2-40B4-BE49-F238E27FC236}">
                    <a16:creationId xmlns:a16="http://schemas.microsoft.com/office/drawing/2014/main" id="{0954CC0F-2492-5C45-9038-EF90A776218B}"/>
                  </a:ext>
                </a:extLst>
              </p:cNvPr>
              <p:cNvSpPr/>
              <p:nvPr/>
            </p:nvSpPr>
            <p:spPr>
              <a:xfrm>
                <a:off x="5584172" y="3357562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166" name="مجموعة 78">
              <a:extLst>
                <a:ext uri="{FF2B5EF4-FFF2-40B4-BE49-F238E27FC236}">
                  <a16:creationId xmlns:a16="http://schemas.microsoft.com/office/drawing/2014/main" id="{5C697D5F-E7DA-2B4E-93A8-5E471BC04E34}"/>
                </a:ext>
              </a:extLst>
            </p:cNvPr>
            <p:cNvGrpSpPr/>
            <p:nvPr/>
          </p:nvGrpSpPr>
          <p:grpSpPr>
            <a:xfrm>
              <a:off x="6124852" y="3929066"/>
              <a:ext cx="290248" cy="930942"/>
              <a:chOff x="5569884" y="3357562"/>
              <a:chExt cx="290248" cy="930942"/>
            </a:xfrm>
          </p:grpSpPr>
          <p:sp>
            <p:nvSpPr>
              <p:cNvPr id="167" name="مستطيل مستدير الزوايا 79">
                <a:extLst>
                  <a:ext uri="{FF2B5EF4-FFF2-40B4-BE49-F238E27FC236}">
                    <a16:creationId xmlns:a16="http://schemas.microsoft.com/office/drawing/2014/main" id="{76CAB389-6211-6E4C-84CB-80D0F2B7FD16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68" name="مستطيل مستدير الزوايا 80">
                <a:extLst>
                  <a:ext uri="{FF2B5EF4-FFF2-40B4-BE49-F238E27FC236}">
                    <a16:creationId xmlns:a16="http://schemas.microsoft.com/office/drawing/2014/main" id="{C4D24BE7-A8E8-4C40-B697-C696254C99B9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69" name="مستطيل مستدير الزوايا 81">
                <a:extLst>
                  <a:ext uri="{FF2B5EF4-FFF2-40B4-BE49-F238E27FC236}">
                    <a16:creationId xmlns:a16="http://schemas.microsoft.com/office/drawing/2014/main" id="{3F1A3AB3-AF17-6645-AFB8-5198E5204F8A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</p:grpSp>
      <p:sp>
        <p:nvSpPr>
          <p:cNvPr id="22" name="دبوس زينة 85">
            <a:extLst>
              <a:ext uri="{FF2B5EF4-FFF2-40B4-BE49-F238E27FC236}">
                <a16:creationId xmlns:a16="http://schemas.microsoft.com/office/drawing/2014/main" id="{DDF5F148-6A20-D445-95B2-85796742EEA2}"/>
              </a:ext>
            </a:extLst>
          </p:cNvPr>
          <p:cNvSpPr/>
          <p:nvPr/>
        </p:nvSpPr>
        <p:spPr>
          <a:xfrm>
            <a:off x="7595709" y="788943"/>
            <a:ext cx="3500462" cy="5715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ناتج القسمة في كل مما يأتي :</a:t>
            </a:r>
          </a:p>
        </p:txBody>
      </p:sp>
      <p:sp>
        <p:nvSpPr>
          <p:cNvPr id="23" name="مستطيل مستدير الزوايا 86">
            <a:extLst>
              <a:ext uri="{FF2B5EF4-FFF2-40B4-BE49-F238E27FC236}">
                <a16:creationId xmlns:a16="http://schemas.microsoft.com/office/drawing/2014/main" id="{CA8C2AB0-AA0F-9A44-9C10-7D070D3CB525}"/>
              </a:ext>
            </a:extLst>
          </p:cNvPr>
          <p:cNvSpPr/>
          <p:nvPr/>
        </p:nvSpPr>
        <p:spPr>
          <a:xfrm>
            <a:off x="7761865" y="1476424"/>
            <a:ext cx="328614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ربع نص 87">
            <a:extLst>
              <a:ext uri="{FF2B5EF4-FFF2-40B4-BE49-F238E27FC236}">
                <a16:creationId xmlns:a16="http://schemas.microsoft.com/office/drawing/2014/main" id="{B6643FCC-9C85-CA4A-846F-F693C4C4B107}"/>
              </a:ext>
            </a:extLst>
          </p:cNvPr>
          <p:cNvSpPr txBox="1"/>
          <p:nvPr/>
        </p:nvSpPr>
        <p:spPr>
          <a:xfrm>
            <a:off x="10047881" y="151928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٦ )</a:t>
            </a:r>
          </a:p>
        </p:txBody>
      </p:sp>
      <p:sp>
        <p:nvSpPr>
          <p:cNvPr id="25" name="مربع نص 88">
            <a:extLst>
              <a:ext uri="{FF2B5EF4-FFF2-40B4-BE49-F238E27FC236}">
                <a16:creationId xmlns:a16="http://schemas.microsoft.com/office/drawing/2014/main" id="{0061C63D-F077-514A-9535-DDC246DBDBA9}"/>
              </a:ext>
            </a:extLst>
          </p:cNvPr>
          <p:cNvSpPr txBox="1"/>
          <p:nvPr/>
        </p:nvSpPr>
        <p:spPr>
          <a:xfrm>
            <a:off x="8976311" y="151923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٢ )</a:t>
            </a:r>
          </a:p>
        </p:txBody>
      </p:sp>
      <p:sp>
        <p:nvSpPr>
          <p:cNvPr id="26" name="مربع نص 89">
            <a:extLst>
              <a:ext uri="{FF2B5EF4-FFF2-40B4-BE49-F238E27FC236}">
                <a16:creationId xmlns:a16="http://schemas.microsoft.com/office/drawing/2014/main" id="{E7217A90-957B-8246-AC5A-0B040A2CB588}"/>
              </a:ext>
            </a:extLst>
          </p:cNvPr>
          <p:cNvSpPr txBox="1"/>
          <p:nvPr/>
        </p:nvSpPr>
        <p:spPr>
          <a:xfrm>
            <a:off x="9804991" y="1519286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÷</a:t>
            </a:r>
          </a:p>
        </p:txBody>
      </p:sp>
      <p:sp>
        <p:nvSpPr>
          <p:cNvPr id="27" name="مربع نص 90">
            <a:extLst>
              <a:ext uri="{FF2B5EF4-FFF2-40B4-BE49-F238E27FC236}">
                <a16:creationId xmlns:a16="http://schemas.microsoft.com/office/drawing/2014/main" id="{38F3573D-CFA9-5045-9386-43EF3364BECA}"/>
              </a:ext>
            </a:extLst>
          </p:cNvPr>
          <p:cNvSpPr txBox="1"/>
          <p:nvPr/>
        </p:nvSpPr>
        <p:spPr>
          <a:xfrm>
            <a:off x="8690559" y="1519230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=</a:t>
            </a:r>
          </a:p>
        </p:txBody>
      </p:sp>
      <p:sp>
        <p:nvSpPr>
          <p:cNvPr id="28" name="مربع نص 91">
            <a:extLst>
              <a:ext uri="{FF2B5EF4-FFF2-40B4-BE49-F238E27FC236}">
                <a16:creationId xmlns:a16="http://schemas.microsoft.com/office/drawing/2014/main" id="{53C2642C-0A7F-2341-83B7-30D7EDA7E4DB}"/>
              </a:ext>
            </a:extLst>
          </p:cNvPr>
          <p:cNvSpPr txBox="1"/>
          <p:nvPr/>
        </p:nvSpPr>
        <p:spPr>
          <a:xfrm>
            <a:off x="7833303" y="151923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٣ )</a:t>
            </a:r>
          </a:p>
        </p:txBody>
      </p:sp>
      <p:sp>
        <p:nvSpPr>
          <p:cNvPr id="29" name="مستطيل مستدير الزوايا 92">
            <a:extLst>
              <a:ext uri="{FF2B5EF4-FFF2-40B4-BE49-F238E27FC236}">
                <a16:creationId xmlns:a16="http://schemas.microsoft.com/office/drawing/2014/main" id="{B2AA655D-D7C1-CF40-B3B6-DDC110CA2D04}"/>
              </a:ext>
            </a:extLst>
          </p:cNvPr>
          <p:cNvSpPr/>
          <p:nvPr/>
        </p:nvSpPr>
        <p:spPr>
          <a:xfrm>
            <a:off x="7761865" y="2119366"/>
            <a:ext cx="328614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ربع نص 93">
            <a:extLst>
              <a:ext uri="{FF2B5EF4-FFF2-40B4-BE49-F238E27FC236}">
                <a16:creationId xmlns:a16="http://schemas.microsoft.com/office/drawing/2014/main" id="{9EC12301-A2C3-C245-8CB6-D7DDEAB8528A}"/>
              </a:ext>
            </a:extLst>
          </p:cNvPr>
          <p:cNvSpPr txBox="1"/>
          <p:nvPr/>
        </p:nvSpPr>
        <p:spPr>
          <a:xfrm>
            <a:off x="10047881" y="216223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٦ )</a:t>
            </a:r>
          </a:p>
        </p:txBody>
      </p:sp>
      <p:sp>
        <p:nvSpPr>
          <p:cNvPr id="31" name="مربع نص 94">
            <a:extLst>
              <a:ext uri="{FF2B5EF4-FFF2-40B4-BE49-F238E27FC236}">
                <a16:creationId xmlns:a16="http://schemas.microsoft.com/office/drawing/2014/main" id="{D7C94E98-58A9-1541-98CF-330846E343EA}"/>
              </a:ext>
            </a:extLst>
          </p:cNvPr>
          <p:cNvSpPr txBox="1"/>
          <p:nvPr/>
        </p:nvSpPr>
        <p:spPr>
          <a:xfrm>
            <a:off x="8976311" y="2162172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٢ )</a:t>
            </a:r>
          </a:p>
        </p:txBody>
      </p:sp>
      <p:sp>
        <p:nvSpPr>
          <p:cNvPr id="32" name="مربع نص 95">
            <a:extLst>
              <a:ext uri="{FF2B5EF4-FFF2-40B4-BE49-F238E27FC236}">
                <a16:creationId xmlns:a16="http://schemas.microsoft.com/office/drawing/2014/main" id="{3FB9C147-7009-574A-AFE6-934D7AF46ECA}"/>
              </a:ext>
            </a:extLst>
          </p:cNvPr>
          <p:cNvSpPr txBox="1"/>
          <p:nvPr/>
        </p:nvSpPr>
        <p:spPr>
          <a:xfrm>
            <a:off x="9804991" y="2162228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÷</a:t>
            </a:r>
          </a:p>
        </p:txBody>
      </p:sp>
      <p:sp>
        <p:nvSpPr>
          <p:cNvPr id="33" name="مربع نص 96">
            <a:extLst>
              <a:ext uri="{FF2B5EF4-FFF2-40B4-BE49-F238E27FC236}">
                <a16:creationId xmlns:a16="http://schemas.microsoft.com/office/drawing/2014/main" id="{30A5B36A-B5A1-704F-96BB-7206D669EA97}"/>
              </a:ext>
            </a:extLst>
          </p:cNvPr>
          <p:cNvSpPr txBox="1"/>
          <p:nvPr/>
        </p:nvSpPr>
        <p:spPr>
          <a:xfrm>
            <a:off x="8690559" y="2162172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=</a:t>
            </a:r>
          </a:p>
        </p:txBody>
      </p:sp>
      <p:sp>
        <p:nvSpPr>
          <p:cNvPr id="34" name="مربع نص 97">
            <a:extLst>
              <a:ext uri="{FF2B5EF4-FFF2-40B4-BE49-F238E27FC236}">
                <a16:creationId xmlns:a16="http://schemas.microsoft.com/office/drawing/2014/main" id="{51E4020C-97CF-BF4A-958A-BC9F1BC163EA}"/>
              </a:ext>
            </a:extLst>
          </p:cNvPr>
          <p:cNvSpPr txBox="1"/>
          <p:nvPr/>
        </p:nvSpPr>
        <p:spPr>
          <a:xfrm>
            <a:off x="7833303" y="2162172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٣ )</a:t>
            </a:r>
          </a:p>
        </p:txBody>
      </p:sp>
      <p:sp>
        <p:nvSpPr>
          <p:cNvPr id="35" name="مستطيل مستدير الزوايا 98">
            <a:extLst>
              <a:ext uri="{FF2B5EF4-FFF2-40B4-BE49-F238E27FC236}">
                <a16:creationId xmlns:a16="http://schemas.microsoft.com/office/drawing/2014/main" id="{FC3DC66C-8A98-CF4D-8C6C-BDB36AE5887C}"/>
              </a:ext>
            </a:extLst>
          </p:cNvPr>
          <p:cNvSpPr/>
          <p:nvPr/>
        </p:nvSpPr>
        <p:spPr>
          <a:xfrm>
            <a:off x="7761865" y="2976622"/>
            <a:ext cx="3286148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ربع نص 99">
            <a:extLst>
              <a:ext uri="{FF2B5EF4-FFF2-40B4-BE49-F238E27FC236}">
                <a16:creationId xmlns:a16="http://schemas.microsoft.com/office/drawing/2014/main" id="{A160E5E9-4445-2A4F-8AA7-D0BB2BE24BE9}"/>
              </a:ext>
            </a:extLst>
          </p:cNvPr>
          <p:cNvSpPr txBox="1"/>
          <p:nvPr/>
        </p:nvSpPr>
        <p:spPr>
          <a:xfrm>
            <a:off x="10047881" y="3019486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٦ )</a:t>
            </a:r>
          </a:p>
        </p:txBody>
      </p:sp>
      <p:sp>
        <p:nvSpPr>
          <p:cNvPr id="37" name="مربع نص 100">
            <a:extLst>
              <a:ext uri="{FF2B5EF4-FFF2-40B4-BE49-F238E27FC236}">
                <a16:creationId xmlns:a16="http://schemas.microsoft.com/office/drawing/2014/main" id="{B9CE9ABF-FB69-BA43-97A2-A1E9474F5D8A}"/>
              </a:ext>
            </a:extLst>
          </p:cNvPr>
          <p:cNvSpPr txBox="1"/>
          <p:nvPr/>
        </p:nvSpPr>
        <p:spPr>
          <a:xfrm>
            <a:off x="8976311" y="301942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٢ )</a:t>
            </a:r>
          </a:p>
        </p:txBody>
      </p:sp>
      <p:sp>
        <p:nvSpPr>
          <p:cNvPr id="38" name="مربع نص 101">
            <a:extLst>
              <a:ext uri="{FF2B5EF4-FFF2-40B4-BE49-F238E27FC236}">
                <a16:creationId xmlns:a16="http://schemas.microsoft.com/office/drawing/2014/main" id="{6E2F9F88-D177-8A43-B624-9ECC5E71A4B4}"/>
              </a:ext>
            </a:extLst>
          </p:cNvPr>
          <p:cNvSpPr txBox="1"/>
          <p:nvPr/>
        </p:nvSpPr>
        <p:spPr>
          <a:xfrm>
            <a:off x="9804991" y="3019484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÷</a:t>
            </a:r>
          </a:p>
        </p:txBody>
      </p:sp>
      <p:sp>
        <p:nvSpPr>
          <p:cNvPr id="39" name="مربع نص 102">
            <a:extLst>
              <a:ext uri="{FF2B5EF4-FFF2-40B4-BE49-F238E27FC236}">
                <a16:creationId xmlns:a16="http://schemas.microsoft.com/office/drawing/2014/main" id="{0B1D055A-2852-6242-AA49-71F77EF6E917}"/>
              </a:ext>
            </a:extLst>
          </p:cNvPr>
          <p:cNvSpPr txBox="1"/>
          <p:nvPr/>
        </p:nvSpPr>
        <p:spPr>
          <a:xfrm>
            <a:off x="8690559" y="3019428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=</a:t>
            </a:r>
          </a:p>
        </p:txBody>
      </p:sp>
      <p:sp>
        <p:nvSpPr>
          <p:cNvPr id="40" name="مربع نص 103">
            <a:extLst>
              <a:ext uri="{FF2B5EF4-FFF2-40B4-BE49-F238E27FC236}">
                <a16:creationId xmlns:a16="http://schemas.microsoft.com/office/drawing/2014/main" id="{C09A7254-C3E2-4540-8976-F79EDDAC18E9}"/>
              </a:ext>
            </a:extLst>
          </p:cNvPr>
          <p:cNvSpPr txBox="1"/>
          <p:nvPr/>
        </p:nvSpPr>
        <p:spPr>
          <a:xfrm>
            <a:off x="7833303" y="301942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٣ )</a:t>
            </a:r>
          </a:p>
        </p:txBody>
      </p:sp>
      <p:sp>
        <p:nvSpPr>
          <p:cNvPr id="41" name="مستطيل مستدير الزوايا 104">
            <a:extLst>
              <a:ext uri="{FF2B5EF4-FFF2-40B4-BE49-F238E27FC236}">
                <a16:creationId xmlns:a16="http://schemas.microsoft.com/office/drawing/2014/main" id="{ABFF0518-C1D8-9A43-A35B-1EECF61704DD}"/>
              </a:ext>
            </a:extLst>
          </p:cNvPr>
          <p:cNvSpPr/>
          <p:nvPr/>
        </p:nvSpPr>
        <p:spPr>
          <a:xfrm>
            <a:off x="7761865" y="3619564"/>
            <a:ext cx="3286148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مربع نص 105">
            <a:extLst>
              <a:ext uri="{FF2B5EF4-FFF2-40B4-BE49-F238E27FC236}">
                <a16:creationId xmlns:a16="http://schemas.microsoft.com/office/drawing/2014/main" id="{0DA60D98-894B-B749-AC14-C2E3C1FB9C50}"/>
              </a:ext>
            </a:extLst>
          </p:cNvPr>
          <p:cNvSpPr txBox="1"/>
          <p:nvPr/>
        </p:nvSpPr>
        <p:spPr>
          <a:xfrm>
            <a:off x="10047881" y="366242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٦ )</a:t>
            </a:r>
          </a:p>
        </p:txBody>
      </p:sp>
      <p:sp>
        <p:nvSpPr>
          <p:cNvPr id="43" name="مربع نص 106">
            <a:extLst>
              <a:ext uri="{FF2B5EF4-FFF2-40B4-BE49-F238E27FC236}">
                <a16:creationId xmlns:a16="http://schemas.microsoft.com/office/drawing/2014/main" id="{43F84A8F-720B-0C4D-B6B4-1619687F168C}"/>
              </a:ext>
            </a:extLst>
          </p:cNvPr>
          <p:cNvSpPr txBox="1"/>
          <p:nvPr/>
        </p:nvSpPr>
        <p:spPr>
          <a:xfrm>
            <a:off x="8976311" y="366237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٢ )</a:t>
            </a:r>
          </a:p>
        </p:txBody>
      </p:sp>
      <p:sp>
        <p:nvSpPr>
          <p:cNvPr id="44" name="مربع نص 107">
            <a:extLst>
              <a:ext uri="{FF2B5EF4-FFF2-40B4-BE49-F238E27FC236}">
                <a16:creationId xmlns:a16="http://schemas.microsoft.com/office/drawing/2014/main" id="{60BDA574-C0AA-8045-94EC-453B058D4783}"/>
              </a:ext>
            </a:extLst>
          </p:cNvPr>
          <p:cNvSpPr txBox="1"/>
          <p:nvPr/>
        </p:nvSpPr>
        <p:spPr>
          <a:xfrm>
            <a:off x="9804991" y="3662426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÷</a:t>
            </a:r>
          </a:p>
        </p:txBody>
      </p:sp>
      <p:sp>
        <p:nvSpPr>
          <p:cNvPr id="197" name="مربع نص 108">
            <a:extLst>
              <a:ext uri="{FF2B5EF4-FFF2-40B4-BE49-F238E27FC236}">
                <a16:creationId xmlns:a16="http://schemas.microsoft.com/office/drawing/2014/main" id="{C89BD6B1-AA03-564F-B86B-2C1DE854ABD5}"/>
              </a:ext>
            </a:extLst>
          </p:cNvPr>
          <p:cNvSpPr txBox="1"/>
          <p:nvPr/>
        </p:nvSpPr>
        <p:spPr>
          <a:xfrm>
            <a:off x="8690559" y="3662370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=</a:t>
            </a:r>
          </a:p>
        </p:txBody>
      </p:sp>
      <p:sp>
        <p:nvSpPr>
          <p:cNvPr id="199" name="مربع نص 109">
            <a:extLst>
              <a:ext uri="{FF2B5EF4-FFF2-40B4-BE49-F238E27FC236}">
                <a16:creationId xmlns:a16="http://schemas.microsoft.com/office/drawing/2014/main" id="{F1419B64-AE17-B04C-A763-31A96FEBFE7A}"/>
              </a:ext>
            </a:extLst>
          </p:cNvPr>
          <p:cNvSpPr txBox="1"/>
          <p:nvPr/>
        </p:nvSpPr>
        <p:spPr>
          <a:xfrm>
            <a:off x="7833303" y="366237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٣ )</a:t>
            </a:r>
          </a:p>
        </p:txBody>
      </p:sp>
      <p:sp>
        <p:nvSpPr>
          <p:cNvPr id="201" name="وسيلة شرح مع سهم إلى الأسفل 110">
            <a:extLst>
              <a:ext uri="{FF2B5EF4-FFF2-40B4-BE49-F238E27FC236}">
                <a16:creationId xmlns:a16="http://schemas.microsoft.com/office/drawing/2014/main" id="{3C0ED47E-B578-3142-A34B-8E83F21E4AB9}"/>
              </a:ext>
            </a:extLst>
          </p:cNvPr>
          <p:cNvSpPr/>
          <p:nvPr/>
        </p:nvSpPr>
        <p:spPr>
          <a:xfrm>
            <a:off x="8219067" y="4405382"/>
            <a:ext cx="1643074" cy="642942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نستنتج أن</a:t>
            </a:r>
          </a:p>
        </p:txBody>
      </p:sp>
      <p:sp>
        <p:nvSpPr>
          <p:cNvPr id="203" name="دبوس زينة 111">
            <a:extLst>
              <a:ext uri="{FF2B5EF4-FFF2-40B4-BE49-F238E27FC236}">
                <a16:creationId xmlns:a16="http://schemas.microsoft.com/office/drawing/2014/main" id="{B3D717B7-1B8B-FC48-98AF-926E63BB652E}"/>
              </a:ext>
            </a:extLst>
          </p:cNvPr>
          <p:cNvSpPr/>
          <p:nvPr/>
        </p:nvSpPr>
        <p:spPr>
          <a:xfrm>
            <a:off x="9070015" y="5001143"/>
            <a:ext cx="1928826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" name="مربع نص 112">
            <a:extLst>
              <a:ext uri="{FF2B5EF4-FFF2-40B4-BE49-F238E27FC236}">
                <a16:creationId xmlns:a16="http://schemas.microsoft.com/office/drawing/2014/main" id="{3E616248-3FC5-324C-AFEF-535954C07AEC}"/>
              </a:ext>
            </a:extLst>
          </p:cNvPr>
          <p:cNvSpPr txBox="1"/>
          <p:nvPr/>
        </p:nvSpPr>
        <p:spPr>
          <a:xfrm>
            <a:off x="9641519" y="5215457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+  ×  +  =</a:t>
            </a:r>
          </a:p>
        </p:txBody>
      </p:sp>
      <p:sp>
        <p:nvSpPr>
          <p:cNvPr id="207" name="مربع نص 113">
            <a:extLst>
              <a:ext uri="{FF2B5EF4-FFF2-40B4-BE49-F238E27FC236}">
                <a16:creationId xmlns:a16="http://schemas.microsoft.com/office/drawing/2014/main" id="{594FF3A5-6625-B749-83D3-DA1A467B3BF0}"/>
              </a:ext>
            </a:extLst>
          </p:cNvPr>
          <p:cNvSpPr txBox="1"/>
          <p:nvPr/>
        </p:nvSpPr>
        <p:spPr>
          <a:xfrm>
            <a:off x="9427205" y="5215457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+</a:t>
            </a:r>
          </a:p>
        </p:txBody>
      </p:sp>
      <p:sp>
        <p:nvSpPr>
          <p:cNvPr id="209" name="مربع نص 114">
            <a:extLst>
              <a:ext uri="{FF2B5EF4-FFF2-40B4-BE49-F238E27FC236}">
                <a16:creationId xmlns:a16="http://schemas.microsoft.com/office/drawing/2014/main" id="{826C8AE7-2690-1449-96E1-BA42E512C745}"/>
              </a:ext>
            </a:extLst>
          </p:cNvPr>
          <p:cNvSpPr txBox="1"/>
          <p:nvPr/>
        </p:nvSpPr>
        <p:spPr>
          <a:xfrm>
            <a:off x="9598655" y="5644085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ــ  ×  ــ   =</a:t>
            </a:r>
          </a:p>
        </p:txBody>
      </p:sp>
      <p:sp>
        <p:nvSpPr>
          <p:cNvPr id="211" name="مربع نص 115">
            <a:extLst>
              <a:ext uri="{FF2B5EF4-FFF2-40B4-BE49-F238E27FC236}">
                <a16:creationId xmlns:a16="http://schemas.microsoft.com/office/drawing/2014/main" id="{6ADD8C7B-E34D-034F-9259-C0DFE96EE4AA}"/>
              </a:ext>
            </a:extLst>
          </p:cNvPr>
          <p:cNvSpPr txBox="1"/>
          <p:nvPr/>
        </p:nvSpPr>
        <p:spPr>
          <a:xfrm>
            <a:off x="9427205" y="5644085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+</a:t>
            </a:r>
          </a:p>
        </p:txBody>
      </p:sp>
      <p:sp>
        <p:nvSpPr>
          <p:cNvPr id="213" name="دبوس زينة 116">
            <a:extLst>
              <a:ext uri="{FF2B5EF4-FFF2-40B4-BE49-F238E27FC236}">
                <a16:creationId xmlns:a16="http://schemas.microsoft.com/office/drawing/2014/main" id="{BFC1DE24-3A72-274A-BC29-52E23BE94CE0}"/>
              </a:ext>
            </a:extLst>
          </p:cNvPr>
          <p:cNvSpPr/>
          <p:nvPr/>
        </p:nvSpPr>
        <p:spPr>
          <a:xfrm>
            <a:off x="6998313" y="5001143"/>
            <a:ext cx="1928826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5" name="مربع نص 117">
            <a:extLst>
              <a:ext uri="{FF2B5EF4-FFF2-40B4-BE49-F238E27FC236}">
                <a16:creationId xmlns:a16="http://schemas.microsoft.com/office/drawing/2014/main" id="{772F572D-E68D-B84C-8A98-092461046739}"/>
              </a:ext>
            </a:extLst>
          </p:cNvPr>
          <p:cNvSpPr txBox="1"/>
          <p:nvPr/>
        </p:nvSpPr>
        <p:spPr>
          <a:xfrm>
            <a:off x="7555529" y="5215457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+  ×  ــ  =</a:t>
            </a:r>
          </a:p>
        </p:txBody>
      </p:sp>
      <p:sp>
        <p:nvSpPr>
          <p:cNvPr id="217" name="مربع نص 118">
            <a:extLst>
              <a:ext uri="{FF2B5EF4-FFF2-40B4-BE49-F238E27FC236}">
                <a16:creationId xmlns:a16="http://schemas.microsoft.com/office/drawing/2014/main" id="{7AFB909D-68F6-1346-9ECD-8B8B789C335D}"/>
              </a:ext>
            </a:extLst>
          </p:cNvPr>
          <p:cNvSpPr txBox="1"/>
          <p:nvPr/>
        </p:nvSpPr>
        <p:spPr>
          <a:xfrm>
            <a:off x="7355503" y="5215457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ــ</a:t>
            </a:r>
          </a:p>
        </p:txBody>
      </p:sp>
      <p:sp>
        <p:nvSpPr>
          <p:cNvPr id="219" name="مربع نص 119">
            <a:extLst>
              <a:ext uri="{FF2B5EF4-FFF2-40B4-BE49-F238E27FC236}">
                <a16:creationId xmlns:a16="http://schemas.microsoft.com/office/drawing/2014/main" id="{7BBCF95A-2A32-D64B-846C-61A37ECBE96E}"/>
              </a:ext>
            </a:extLst>
          </p:cNvPr>
          <p:cNvSpPr txBox="1"/>
          <p:nvPr/>
        </p:nvSpPr>
        <p:spPr>
          <a:xfrm>
            <a:off x="7526953" y="5644085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ــ  ×  +  =</a:t>
            </a:r>
          </a:p>
        </p:txBody>
      </p:sp>
      <p:sp>
        <p:nvSpPr>
          <p:cNvPr id="221" name="مربع نص 120">
            <a:extLst>
              <a:ext uri="{FF2B5EF4-FFF2-40B4-BE49-F238E27FC236}">
                <a16:creationId xmlns:a16="http://schemas.microsoft.com/office/drawing/2014/main" id="{330D0B8F-D7A1-8649-A454-94B58EE9FBB6}"/>
              </a:ext>
            </a:extLst>
          </p:cNvPr>
          <p:cNvSpPr txBox="1"/>
          <p:nvPr/>
        </p:nvSpPr>
        <p:spPr>
          <a:xfrm>
            <a:off x="7355503" y="5644085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ــ</a:t>
            </a:r>
          </a:p>
        </p:txBody>
      </p:sp>
      <p:sp>
        <p:nvSpPr>
          <p:cNvPr id="108" name="عنصر نائب لرقم الشريحة 107">
            <a:extLst>
              <a:ext uri="{FF2B5EF4-FFF2-40B4-BE49-F238E27FC236}">
                <a16:creationId xmlns:a16="http://schemas.microsoft.com/office/drawing/2014/main" id="{629A07E3-3F7D-FA43-9B88-830ABDF4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2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800" decel="100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80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80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80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800" decel="100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8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8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800" decel="100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800" decel="100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800" decel="100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197" grpId="0"/>
      <p:bldP spid="199" grpId="0"/>
      <p:bldP spid="201" grpId="0" animBg="1"/>
      <p:bldP spid="203" grpId="0" animBg="1"/>
      <p:bldP spid="205" grpId="0"/>
      <p:bldP spid="207" grpId="0"/>
      <p:bldP spid="209" grpId="0"/>
      <p:bldP spid="211" grpId="0"/>
      <p:bldP spid="213" grpId="0" animBg="1"/>
      <p:bldP spid="215" grpId="0"/>
      <p:bldP spid="217" grpId="0"/>
      <p:bldP spid="219" grpId="0"/>
      <p:bldP spid="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62919" y="137025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013A4C62-798E-9A4F-ACCF-AB9F65CB9E53}"/>
              </a:ext>
            </a:extLst>
          </p:cNvPr>
          <p:cNvGrpSpPr/>
          <p:nvPr/>
        </p:nvGrpSpPr>
        <p:grpSpPr>
          <a:xfrm>
            <a:off x="6249985" y="1142002"/>
            <a:ext cx="4500594" cy="642942"/>
            <a:chOff x="4429124" y="1000108"/>
            <a:chExt cx="4500594" cy="936000"/>
          </a:xfrm>
        </p:grpSpPr>
        <p:sp>
          <p:nvSpPr>
            <p:cNvPr id="109" name="دبوس زينة 3">
              <a:extLst>
                <a:ext uri="{FF2B5EF4-FFF2-40B4-BE49-F238E27FC236}">
                  <a16:creationId xmlns:a16="http://schemas.microsoft.com/office/drawing/2014/main" id="{193AEBCB-378F-5742-AC21-042AD43621AB}"/>
                </a:ext>
              </a:extLst>
            </p:cNvPr>
            <p:cNvSpPr/>
            <p:nvPr/>
          </p:nvSpPr>
          <p:spPr>
            <a:xfrm>
              <a:off x="4429124" y="1000108"/>
              <a:ext cx="327186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ناتج كل مما يأتي :</a:t>
              </a:r>
            </a:p>
          </p:txBody>
        </p:sp>
        <p:grpSp>
          <p:nvGrpSpPr>
            <p:cNvPr id="110" name="مجموعة 20">
              <a:extLst>
                <a:ext uri="{FF2B5EF4-FFF2-40B4-BE49-F238E27FC236}">
                  <a16:creationId xmlns:a16="http://schemas.microsoft.com/office/drawing/2014/main" id="{BAA2C3E0-4664-694A-8107-9446693114FE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1" name="دبوس زينة 5">
                <a:extLst>
                  <a:ext uri="{FF2B5EF4-FFF2-40B4-BE49-F238E27FC236}">
                    <a16:creationId xmlns:a16="http://schemas.microsoft.com/office/drawing/2014/main" id="{2CDFF631-1A75-2141-A8D0-DAF1ACF223EB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998CC9F8-816E-4146-9374-2AC4E465C5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39">
            <a:extLst>
              <a:ext uri="{FF2B5EF4-FFF2-40B4-BE49-F238E27FC236}">
                <a16:creationId xmlns:a16="http://schemas.microsoft.com/office/drawing/2014/main" id="{8FEEB073-FA78-6E47-8A47-F270CBAAD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710" y="1910486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٢٠ ÷ ( ــ ٤ )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5" name="AutoShape 442">
            <a:extLst>
              <a:ext uri="{FF2B5EF4-FFF2-40B4-BE49-F238E27FC236}">
                <a16:creationId xmlns:a16="http://schemas.microsoft.com/office/drawing/2014/main" id="{95390685-474D-B445-812D-DA1DCA5F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660" y="2053362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٥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39">
            <a:extLst>
              <a:ext uri="{FF2B5EF4-FFF2-40B4-BE49-F238E27FC236}">
                <a16:creationId xmlns:a16="http://schemas.microsoft.com/office/drawing/2014/main" id="{58A5614E-5524-DE42-8B6F-F52A5811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710" y="3482122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٤٥ ÷ ١٥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77D8EB9F-F02C-9E43-A614-40A57FC22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303" y="3624998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٣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39">
            <a:extLst>
              <a:ext uri="{FF2B5EF4-FFF2-40B4-BE49-F238E27FC236}">
                <a16:creationId xmlns:a16="http://schemas.microsoft.com/office/drawing/2014/main" id="{0F6BC53D-D914-AE45-98F0-BB0CB63E0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710" y="4261595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٢٤ ÷ ( ــ ٤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A642D142-EB7B-B645-95B2-DF260E7B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977" y="4431447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٦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39">
            <a:extLst>
              <a:ext uri="{FF2B5EF4-FFF2-40B4-BE49-F238E27FC236}">
                <a16:creationId xmlns:a16="http://schemas.microsoft.com/office/drawing/2014/main" id="{44DB9E69-7DEC-7B4D-9B65-19D67AB4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758" y="4978197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٩ ÷ ( ــ ٣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7C7277DC-0D2E-994F-A07D-93E416FC1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536" y="5196634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٣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سداسي 43">
            <a:extLst>
              <a:ext uri="{FF2B5EF4-FFF2-40B4-BE49-F238E27FC236}">
                <a16:creationId xmlns:a16="http://schemas.microsoft.com/office/drawing/2014/main" id="{ADBA904E-29A3-CB45-A6CC-BA1C619C391A}"/>
              </a:ext>
            </a:extLst>
          </p:cNvPr>
          <p:cNvSpPr/>
          <p:nvPr/>
        </p:nvSpPr>
        <p:spPr>
          <a:xfrm>
            <a:off x="2726438" y="2624866"/>
            <a:ext cx="2143140" cy="2857520"/>
          </a:xfrm>
          <a:prstGeom prst="hexagon">
            <a:avLst>
              <a:gd name="adj" fmla="val 8333"/>
              <a:gd name="vf" fmla="val 115470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÷ +  = +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÷  ــ  = +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+  ÷  ــ  = ــ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÷  +  = ــ</a:t>
            </a:r>
          </a:p>
        </p:txBody>
      </p:sp>
      <p:grpSp>
        <p:nvGrpSpPr>
          <p:cNvPr id="23" name="مجموعة 24">
            <a:extLst>
              <a:ext uri="{FF2B5EF4-FFF2-40B4-BE49-F238E27FC236}">
                <a16:creationId xmlns:a16="http://schemas.microsoft.com/office/drawing/2014/main" id="{96F8A174-0FE6-D247-9CB7-5C2E04FF9A2F}"/>
              </a:ext>
            </a:extLst>
          </p:cNvPr>
          <p:cNvGrpSpPr/>
          <p:nvPr/>
        </p:nvGrpSpPr>
        <p:grpSpPr>
          <a:xfrm>
            <a:off x="5869710" y="2631209"/>
            <a:ext cx="4406919" cy="857258"/>
            <a:chOff x="3643306" y="2857494"/>
            <a:chExt cx="4406919" cy="857258"/>
          </a:xfrm>
        </p:grpSpPr>
        <p:sp>
          <p:nvSpPr>
            <p:cNvPr id="123" name="AutoShape 439">
              <a:extLst>
                <a:ext uri="{FF2B5EF4-FFF2-40B4-BE49-F238E27FC236}">
                  <a16:creationId xmlns:a16="http://schemas.microsoft.com/office/drawing/2014/main" id="{3FD34226-BD77-1540-91F6-E9DBBF6EA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06" y="2916244"/>
              <a:ext cx="4406919" cy="720725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24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124" name="مجموعة 22">
              <a:extLst>
                <a:ext uri="{FF2B5EF4-FFF2-40B4-BE49-F238E27FC236}">
                  <a16:creationId xmlns:a16="http://schemas.microsoft.com/office/drawing/2014/main" id="{C8F87825-AF3A-7B40-B95E-078A97C058E0}"/>
                </a:ext>
              </a:extLst>
            </p:cNvPr>
            <p:cNvGrpSpPr/>
            <p:nvPr/>
          </p:nvGrpSpPr>
          <p:grpSpPr>
            <a:xfrm>
              <a:off x="6861195" y="2857494"/>
              <a:ext cx="1139829" cy="857258"/>
              <a:chOff x="2185970" y="642918"/>
              <a:chExt cx="1139829" cy="857258"/>
            </a:xfrm>
          </p:grpSpPr>
          <p:grpSp>
            <p:nvGrpSpPr>
              <p:cNvPr id="125" name="مجموعة 20">
                <a:extLst>
                  <a:ext uri="{FF2B5EF4-FFF2-40B4-BE49-F238E27FC236}">
                    <a16:creationId xmlns:a16="http://schemas.microsoft.com/office/drawing/2014/main" id="{0AD93A3A-C14C-184D-8C68-EC46B9E0F23B}"/>
                  </a:ext>
                </a:extLst>
              </p:cNvPr>
              <p:cNvGrpSpPr/>
              <p:nvPr/>
            </p:nvGrpSpPr>
            <p:grpSpPr>
              <a:xfrm>
                <a:off x="2500298" y="642918"/>
                <a:ext cx="825501" cy="857258"/>
                <a:chOff x="2500298" y="642918"/>
                <a:chExt cx="825501" cy="857258"/>
              </a:xfrm>
            </p:grpSpPr>
            <p:sp>
              <p:nvSpPr>
                <p:cNvPr id="127" name="AutoShape 442">
                  <a:extLst>
                    <a:ext uri="{FF2B5EF4-FFF2-40B4-BE49-F238E27FC236}">
                      <a16:creationId xmlns:a16="http://schemas.microsoft.com/office/drawing/2014/main" id="{B82D3452-0F65-3943-B716-0118FD2F2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298" y="642918"/>
                  <a:ext cx="825501" cy="42862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ar-SA" sz="2400" b="1" dirty="0"/>
                    <a:t>ــ ٨١</a:t>
                  </a:r>
                  <a:endParaRPr lang="en-US" sz="2400" b="1" dirty="0">
                    <a:solidFill>
                      <a:srgbClr val="FF33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  <p:cxnSp>
              <p:nvCxnSpPr>
                <p:cNvPr id="128" name="رابط مستقيم 18">
                  <a:extLst>
                    <a:ext uri="{FF2B5EF4-FFF2-40B4-BE49-F238E27FC236}">
                      <a16:creationId xmlns:a16="http://schemas.microsoft.com/office/drawing/2014/main" id="{0BAADA5C-F7B4-D346-AEE5-62D4ED3CC965}"/>
                    </a:ext>
                  </a:extLst>
                </p:cNvPr>
                <p:cNvCxnSpPr/>
                <p:nvPr/>
              </p:nvCxnSpPr>
              <p:spPr>
                <a:xfrm rot="10800000">
                  <a:off x="2657462" y="1071546"/>
                  <a:ext cx="504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AutoShape 442">
                  <a:extLst>
                    <a:ext uri="{FF2B5EF4-FFF2-40B4-BE49-F238E27FC236}">
                      <a16:creationId xmlns:a16="http://schemas.microsoft.com/office/drawing/2014/main" id="{4CF280DF-E58D-1647-8365-4269BC91B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298" y="1071548"/>
                  <a:ext cx="825501" cy="42862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ar-SA" sz="2400" b="1" dirty="0"/>
                    <a:t>٩</a:t>
                  </a:r>
                  <a:endParaRPr lang="en-US" sz="2400" b="1" dirty="0">
                    <a:solidFill>
                      <a:srgbClr val="FF33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6" name="AutoShape 442">
                <a:extLst>
                  <a:ext uri="{FF2B5EF4-FFF2-40B4-BE49-F238E27FC236}">
                    <a16:creationId xmlns:a16="http://schemas.microsoft.com/office/drawing/2014/main" id="{8A84D7E2-96E4-0F4D-B4F0-AA75AC49D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970" y="842944"/>
                <a:ext cx="468311" cy="4286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ar-SA" sz="2400" b="1" dirty="0"/>
                  <a:t>=</a:t>
                </a:r>
                <a:endParaRPr lang="en-US" sz="2400" b="1" dirty="0">
                  <a:solidFill>
                    <a:srgbClr val="FF33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AutoShape 442">
            <a:extLst>
              <a:ext uri="{FF2B5EF4-FFF2-40B4-BE49-F238E27FC236}">
                <a16:creationId xmlns:a16="http://schemas.microsoft.com/office/drawing/2014/main" id="{0887B156-1531-B647-A7D9-3F710D29B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1478" y="2845525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٩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5" name="مجموعة 25">
            <a:extLst>
              <a:ext uri="{FF2B5EF4-FFF2-40B4-BE49-F238E27FC236}">
                <a16:creationId xmlns:a16="http://schemas.microsoft.com/office/drawing/2014/main" id="{1782B10F-80B7-5C45-8203-BD81A8C40C1C}"/>
              </a:ext>
            </a:extLst>
          </p:cNvPr>
          <p:cNvGrpSpPr/>
          <p:nvPr/>
        </p:nvGrpSpPr>
        <p:grpSpPr>
          <a:xfrm>
            <a:off x="5820509" y="5694926"/>
            <a:ext cx="4406919" cy="857258"/>
            <a:chOff x="3643306" y="2857494"/>
            <a:chExt cx="4406919" cy="857258"/>
          </a:xfrm>
        </p:grpSpPr>
        <p:sp>
          <p:nvSpPr>
            <p:cNvPr id="132" name="AutoShape 439">
              <a:extLst>
                <a:ext uri="{FF2B5EF4-FFF2-40B4-BE49-F238E27FC236}">
                  <a16:creationId xmlns:a16="http://schemas.microsoft.com/office/drawing/2014/main" id="{6806698D-3CBC-494C-8382-72ABD7B3D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06" y="2916244"/>
              <a:ext cx="4406919" cy="66192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24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133" name="مجموعة 31">
              <a:extLst>
                <a:ext uri="{FF2B5EF4-FFF2-40B4-BE49-F238E27FC236}">
                  <a16:creationId xmlns:a16="http://schemas.microsoft.com/office/drawing/2014/main" id="{71058CAD-A9CD-CE41-8F45-4A5074B48EEB}"/>
                </a:ext>
              </a:extLst>
            </p:cNvPr>
            <p:cNvGrpSpPr/>
            <p:nvPr/>
          </p:nvGrpSpPr>
          <p:grpSpPr>
            <a:xfrm>
              <a:off x="6861195" y="2857494"/>
              <a:ext cx="1139829" cy="857258"/>
              <a:chOff x="2185970" y="642918"/>
              <a:chExt cx="1139829" cy="857258"/>
            </a:xfrm>
          </p:grpSpPr>
          <p:grpSp>
            <p:nvGrpSpPr>
              <p:cNvPr id="134" name="مجموعة 34">
                <a:extLst>
                  <a:ext uri="{FF2B5EF4-FFF2-40B4-BE49-F238E27FC236}">
                    <a16:creationId xmlns:a16="http://schemas.microsoft.com/office/drawing/2014/main" id="{1811523F-3821-2842-A94E-F330E74BCADB}"/>
                  </a:ext>
                </a:extLst>
              </p:cNvPr>
              <p:cNvGrpSpPr/>
              <p:nvPr/>
            </p:nvGrpSpPr>
            <p:grpSpPr>
              <a:xfrm>
                <a:off x="2500298" y="642918"/>
                <a:ext cx="825501" cy="857258"/>
                <a:chOff x="2500298" y="642918"/>
                <a:chExt cx="825501" cy="857258"/>
              </a:xfrm>
            </p:grpSpPr>
            <p:sp>
              <p:nvSpPr>
                <p:cNvPr id="136" name="AutoShape 442">
                  <a:extLst>
                    <a:ext uri="{FF2B5EF4-FFF2-40B4-BE49-F238E27FC236}">
                      <a16:creationId xmlns:a16="http://schemas.microsoft.com/office/drawing/2014/main" id="{DB0B96B7-CC9D-C04D-B7E6-C1EB4DE7A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298" y="642918"/>
                  <a:ext cx="825501" cy="42862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ar-SA" sz="2400" b="1" dirty="0"/>
                    <a:t>٢٨</a:t>
                  </a:r>
                  <a:endParaRPr lang="en-US" sz="2400" b="1" dirty="0">
                    <a:solidFill>
                      <a:srgbClr val="FF33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  <p:cxnSp>
              <p:nvCxnSpPr>
                <p:cNvPr id="137" name="رابط مستقيم 40">
                  <a:extLst>
                    <a:ext uri="{FF2B5EF4-FFF2-40B4-BE49-F238E27FC236}">
                      <a16:creationId xmlns:a16="http://schemas.microsoft.com/office/drawing/2014/main" id="{678DA33F-30B8-DD4F-8AAF-1D255D7D23E0}"/>
                    </a:ext>
                  </a:extLst>
                </p:cNvPr>
                <p:cNvCxnSpPr/>
                <p:nvPr/>
              </p:nvCxnSpPr>
              <p:spPr>
                <a:xfrm rot="10800000">
                  <a:off x="2657462" y="1071546"/>
                  <a:ext cx="504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AutoShape 442">
                  <a:extLst>
                    <a:ext uri="{FF2B5EF4-FFF2-40B4-BE49-F238E27FC236}">
                      <a16:creationId xmlns:a16="http://schemas.microsoft.com/office/drawing/2014/main" id="{E79E7C3E-0313-5143-8FED-17ECB1018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298" y="1071548"/>
                  <a:ext cx="825501" cy="42862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ar-SA" sz="2400" b="1" dirty="0"/>
                    <a:t>٧</a:t>
                  </a:r>
                  <a:endParaRPr lang="en-US" sz="2400" b="1" dirty="0">
                    <a:solidFill>
                      <a:srgbClr val="FF33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5" name="AutoShape 442">
                <a:extLst>
                  <a:ext uri="{FF2B5EF4-FFF2-40B4-BE49-F238E27FC236}">
                    <a16:creationId xmlns:a16="http://schemas.microsoft.com/office/drawing/2014/main" id="{9B53CC76-68CE-BF47-9D35-0A431555D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970" y="842944"/>
                <a:ext cx="468311" cy="4286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ar-SA" sz="2400" b="1" dirty="0"/>
                  <a:t>=</a:t>
                </a:r>
                <a:endParaRPr lang="en-US" sz="2400" b="1" dirty="0">
                  <a:solidFill>
                    <a:srgbClr val="FF33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AutoShape 442">
            <a:extLst>
              <a:ext uri="{FF2B5EF4-FFF2-40B4-BE49-F238E27FC236}">
                <a16:creationId xmlns:a16="http://schemas.microsoft.com/office/drawing/2014/main" id="{EB2FBE37-B1C7-4D49-BD6E-D8F340E9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689" y="5857902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EEB2C3A-FF8C-D14C-A622-083EB3BC1C43}"/>
              </a:ext>
            </a:extLst>
          </p:cNvPr>
          <p:cNvSpPr txBox="1"/>
          <p:nvPr/>
        </p:nvSpPr>
        <p:spPr>
          <a:xfrm>
            <a:off x="2208998" y="1308844"/>
            <a:ext cx="29085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 ٨٥ / </a:t>
            </a:r>
            <a:r>
              <a:rPr lang="ar-SA" dirty="0" err="1">
                <a:solidFill>
                  <a:srgbClr val="C00000"/>
                </a:solidFill>
              </a:rPr>
              <a:t>أ</a:t>
            </a:r>
            <a:r>
              <a:rPr lang="ar-SA" dirty="0">
                <a:solidFill>
                  <a:srgbClr val="C00000"/>
                </a:solidFill>
              </a:rPr>
              <a:t> ، ب ، </a:t>
            </a:r>
            <a:r>
              <a:rPr lang="ar-SA" dirty="0" err="1">
                <a:solidFill>
                  <a:srgbClr val="C00000"/>
                </a:solidFill>
              </a:rPr>
              <a:t>ج</a:t>
            </a:r>
            <a:r>
              <a:rPr lang="ar-SA" dirty="0">
                <a:solidFill>
                  <a:srgbClr val="C00000"/>
                </a:solidFill>
              </a:rPr>
              <a:t> ، د ،هـ ، و</a:t>
            </a:r>
          </a:p>
        </p:txBody>
      </p:sp>
      <p:sp>
        <p:nvSpPr>
          <p:cNvPr id="28" name="عنصر نائب لرقم الشريحة 27">
            <a:extLst>
              <a:ext uri="{FF2B5EF4-FFF2-40B4-BE49-F238E27FC236}">
                <a16:creationId xmlns:a16="http://schemas.microsoft.com/office/drawing/2014/main" id="{FDD6544F-E417-C040-A6A8-1F2004C5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543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BC40090F-3B49-2F45-B0CE-34FB31840718}"/>
              </a:ext>
            </a:extLst>
          </p:cNvPr>
          <p:cNvGrpSpPr/>
          <p:nvPr/>
        </p:nvGrpSpPr>
        <p:grpSpPr>
          <a:xfrm>
            <a:off x="5784550" y="1043075"/>
            <a:ext cx="4714908" cy="642942"/>
            <a:chOff x="4214810" y="857232"/>
            <a:chExt cx="4714908" cy="928694"/>
          </a:xfrm>
        </p:grpSpPr>
        <p:sp>
          <p:nvSpPr>
            <p:cNvPr id="109" name="دبوس زينة 43">
              <a:extLst>
                <a:ext uri="{FF2B5EF4-FFF2-40B4-BE49-F238E27FC236}">
                  <a16:creationId xmlns:a16="http://schemas.microsoft.com/office/drawing/2014/main" id="{CEC635FB-D777-1A47-B753-E0C933DDB9DE}"/>
                </a:ext>
              </a:extLst>
            </p:cNvPr>
            <p:cNvSpPr/>
            <p:nvPr/>
          </p:nvSpPr>
          <p:spPr>
            <a:xfrm>
              <a:off x="4214810" y="857232"/>
              <a:ext cx="3500462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الناتج في كل مما يأتي :</a:t>
              </a:r>
            </a:p>
          </p:txBody>
        </p:sp>
        <p:grpSp>
          <p:nvGrpSpPr>
            <p:cNvPr id="110" name="مجموعة 16">
              <a:extLst>
                <a:ext uri="{FF2B5EF4-FFF2-40B4-BE49-F238E27FC236}">
                  <a16:creationId xmlns:a16="http://schemas.microsoft.com/office/drawing/2014/main" id="{B9FF46AA-892F-9347-9A32-5D090B6088AD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1" name="دبوس زينة 45">
                <a:extLst>
                  <a:ext uri="{FF2B5EF4-FFF2-40B4-BE49-F238E27FC236}">
                    <a16:creationId xmlns:a16="http://schemas.microsoft.com/office/drawing/2014/main" id="{0FBF902F-D77E-BA40-9ECA-EEE42C81CAA8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E3EDDF86-1699-C64F-BF38-705BA45BEC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39">
            <a:extLst>
              <a:ext uri="{FF2B5EF4-FFF2-40B4-BE49-F238E27FC236}">
                <a16:creationId xmlns:a16="http://schemas.microsoft.com/office/drawing/2014/main" id="{21E1B2B6-5B66-4B43-BE58-E63B540B3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730" y="1766552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٣٢ ÷ ( ــ ٨ )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5" name="AutoShape 442">
            <a:extLst>
              <a:ext uri="{FF2B5EF4-FFF2-40B4-BE49-F238E27FC236}">
                <a16:creationId xmlns:a16="http://schemas.microsoft.com/office/drawing/2014/main" id="{CEF592DF-9F13-104B-B7C0-7A9E918C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299" y="1909428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39">
            <a:extLst>
              <a:ext uri="{FF2B5EF4-FFF2-40B4-BE49-F238E27FC236}">
                <a16:creationId xmlns:a16="http://schemas.microsoft.com/office/drawing/2014/main" id="{B79DA3E0-FFAA-6845-AF4A-44235EC54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730" y="4117661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٣٠ ÷ ( ــ ٥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BB6E8A74-2B7A-B547-BCC5-BE59BE194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997" y="4287513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٦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39">
            <a:extLst>
              <a:ext uri="{FF2B5EF4-FFF2-40B4-BE49-F238E27FC236}">
                <a16:creationId xmlns:a16="http://schemas.microsoft.com/office/drawing/2014/main" id="{3F74E736-5D55-394F-901E-4AB2B0252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730" y="4909824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٥٥ ÷ ١١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64A486F3-E932-0B44-B2C1-493357F09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939" y="5052700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٥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سداسي 22">
            <a:extLst>
              <a:ext uri="{FF2B5EF4-FFF2-40B4-BE49-F238E27FC236}">
                <a16:creationId xmlns:a16="http://schemas.microsoft.com/office/drawing/2014/main" id="{C83E5A2F-B4A3-3B40-B1BE-1671BC9C0CFC}"/>
              </a:ext>
            </a:extLst>
          </p:cNvPr>
          <p:cNvSpPr/>
          <p:nvPr/>
        </p:nvSpPr>
        <p:spPr>
          <a:xfrm>
            <a:off x="2069774" y="2757587"/>
            <a:ext cx="2143140" cy="2857520"/>
          </a:xfrm>
          <a:prstGeom prst="hexagon">
            <a:avLst>
              <a:gd name="adj" fmla="val 8333"/>
              <a:gd name="vf" fmla="val 115470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÷ +  = +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÷  ــ  = +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+  ÷  ــ  = ــ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÷  +  = ــ</a:t>
            </a:r>
          </a:p>
        </p:txBody>
      </p:sp>
      <p:grpSp>
        <p:nvGrpSpPr>
          <p:cNvPr id="21" name="مجموعة 23">
            <a:extLst>
              <a:ext uri="{FF2B5EF4-FFF2-40B4-BE49-F238E27FC236}">
                <a16:creationId xmlns:a16="http://schemas.microsoft.com/office/drawing/2014/main" id="{C0D45665-39A4-7849-A54E-7137E45EF598}"/>
              </a:ext>
            </a:extLst>
          </p:cNvPr>
          <p:cNvGrpSpPr/>
          <p:nvPr/>
        </p:nvGrpSpPr>
        <p:grpSpPr>
          <a:xfrm>
            <a:off x="5263730" y="3281036"/>
            <a:ext cx="4406919" cy="857258"/>
            <a:chOff x="3643306" y="2857494"/>
            <a:chExt cx="4406919" cy="857258"/>
          </a:xfrm>
        </p:grpSpPr>
        <p:sp>
          <p:nvSpPr>
            <p:cNvPr id="121" name="AutoShape 439">
              <a:extLst>
                <a:ext uri="{FF2B5EF4-FFF2-40B4-BE49-F238E27FC236}">
                  <a16:creationId xmlns:a16="http://schemas.microsoft.com/office/drawing/2014/main" id="{18FAD51E-836B-9640-B4AE-FDE26B7C0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06" y="2916244"/>
              <a:ext cx="4406919" cy="720725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24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122" name="مجموعة 22">
              <a:extLst>
                <a:ext uri="{FF2B5EF4-FFF2-40B4-BE49-F238E27FC236}">
                  <a16:creationId xmlns:a16="http://schemas.microsoft.com/office/drawing/2014/main" id="{A3B8DC01-A476-C74C-A5CA-7D88FD2B21A7}"/>
                </a:ext>
              </a:extLst>
            </p:cNvPr>
            <p:cNvGrpSpPr/>
            <p:nvPr/>
          </p:nvGrpSpPr>
          <p:grpSpPr>
            <a:xfrm>
              <a:off x="6861195" y="2857494"/>
              <a:ext cx="1139829" cy="857258"/>
              <a:chOff x="2185970" y="642918"/>
              <a:chExt cx="1139829" cy="857258"/>
            </a:xfrm>
          </p:grpSpPr>
          <p:grpSp>
            <p:nvGrpSpPr>
              <p:cNvPr id="123" name="مجموعة 20">
                <a:extLst>
                  <a:ext uri="{FF2B5EF4-FFF2-40B4-BE49-F238E27FC236}">
                    <a16:creationId xmlns:a16="http://schemas.microsoft.com/office/drawing/2014/main" id="{16654543-8974-CA4C-9BB4-D2DB25EC7F28}"/>
                  </a:ext>
                </a:extLst>
              </p:cNvPr>
              <p:cNvGrpSpPr/>
              <p:nvPr/>
            </p:nvGrpSpPr>
            <p:grpSpPr>
              <a:xfrm>
                <a:off x="2500298" y="642918"/>
                <a:ext cx="825501" cy="857258"/>
                <a:chOff x="2500298" y="642918"/>
                <a:chExt cx="825501" cy="857258"/>
              </a:xfrm>
            </p:grpSpPr>
            <p:sp>
              <p:nvSpPr>
                <p:cNvPr id="125" name="AutoShape 442">
                  <a:extLst>
                    <a:ext uri="{FF2B5EF4-FFF2-40B4-BE49-F238E27FC236}">
                      <a16:creationId xmlns:a16="http://schemas.microsoft.com/office/drawing/2014/main" id="{083892EE-9096-EE45-B343-7F70B47D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298" y="642918"/>
                  <a:ext cx="825501" cy="42862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ar-SA" sz="2400" b="1" dirty="0"/>
                    <a:t>٤٢</a:t>
                  </a:r>
                  <a:endParaRPr lang="en-US" sz="2400" b="1" dirty="0">
                    <a:solidFill>
                      <a:srgbClr val="FF33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  <p:cxnSp>
              <p:nvCxnSpPr>
                <p:cNvPr id="126" name="رابط مستقيم 29">
                  <a:extLst>
                    <a:ext uri="{FF2B5EF4-FFF2-40B4-BE49-F238E27FC236}">
                      <a16:creationId xmlns:a16="http://schemas.microsoft.com/office/drawing/2014/main" id="{2E42886E-A89E-7F4A-ABF8-1F1B46C0707D}"/>
                    </a:ext>
                  </a:extLst>
                </p:cNvPr>
                <p:cNvCxnSpPr/>
                <p:nvPr/>
              </p:nvCxnSpPr>
              <p:spPr>
                <a:xfrm rot="10800000">
                  <a:off x="2657462" y="1071546"/>
                  <a:ext cx="504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AutoShape 442">
                  <a:extLst>
                    <a:ext uri="{FF2B5EF4-FFF2-40B4-BE49-F238E27FC236}">
                      <a16:creationId xmlns:a16="http://schemas.microsoft.com/office/drawing/2014/main" id="{F15E1406-4D24-F741-81B8-AC1985637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298" y="1071548"/>
                  <a:ext cx="825501" cy="42862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ar-SA" sz="2400" b="1" dirty="0"/>
                    <a:t>ــ ٧</a:t>
                  </a:r>
                  <a:endParaRPr lang="en-US" sz="2400" b="1" dirty="0">
                    <a:solidFill>
                      <a:srgbClr val="FF33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4" name="AutoShape 442">
                <a:extLst>
                  <a:ext uri="{FF2B5EF4-FFF2-40B4-BE49-F238E27FC236}">
                    <a16:creationId xmlns:a16="http://schemas.microsoft.com/office/drawing/2014/main" id="{F5FF651C-64CE-1746-B868-8369AA312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970" y="842944"/>
                <a:ext cx="468311" cy="4286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ar-SA" sz="2400" b="1" dirty="0"/>
                  <a:t>=</a:t>
                </a:r>
                <a:endParaRPr lang="en-US" sz="2400" b="1" dirty="0">
                  <a:solidFill>
                    <a:srgbClr val="FF33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AutoShape 442">
            <a:extLst>
              <a:ext uri="{FF2B5EF4-FFF2-40B4-BE49-F238E27FC236}">
                <a16:creationId xmlns:a16="http://schemas.microsoft.com/office/drawing/2014/main" id="{AE278EDD-1F26-F34E-BBC6-DF1316F23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498" y="3495352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٦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39">
            <a:extLst>
              <a:ext uri="{FF2B5EF4-FFF2-40B4-BE49-F238E27FC236}">
                <a16:creationId xmlns:a16="http://schemas.microsoft.com/office/drawing/2014/main" id="{DD42CA7B-CC5B-1545-83B4-F8DB3CEED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730" y="2546025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ــ ١٦ ÷ ٢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4" name="AutoShape 442">
            <a:extLst>
              <a:ext uri="{FF2B5EF4-FFF2-40B4-BE49-F238E27FC236}">
                <a16:creationId xmlns:a16="http://schemas.microsoft.com/office/drawing/2014/main" id="{88599128-A85C-3747-8C79-051F6B6A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063" y="2688901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5" name="مجموعة 56">
            <a:extLst>
              <a:ext uri="{FF2B5EF4-FFF2-40B4-BE49-F238E27FC236}">
                <a16:creationId xmlns:a16="http://schemas.microsoft.com/office/drawing/2014/main" id="{EEF649D5-4EE8-A949-9919-3EA44A8CC83B}"/>
              </a:ext>
            </a:extLst>
          </p:cNvPr>
          <p:cNvGrpSpPr/>
          <p:nvPr/>
        </p:nvGrpSpPr>
        <p:grpSpPr>
          <a:xfrm>
            <a:off x="5263730" y="5638490"/>
            <a:ext cx="4406919" cy="857258"/>
            <a:chOff x="3643306" y="2857494"/>
            <a:chExt cx="4406919" cy="857258"/>
          </a:xfrm>
        </p:grpSpPr>
        <p:sp>
          <p:nvSpPr>
            <p:cNvPr id="132" name="AutoShape 439">
              <a:extLst>
                <a:ext uri="{FF2B5EF4-FFF2-40B4-BE49-F238E27FC236}">
                  <a16:creationId xmlns:a16="http://schemas.microsoft.com/office/drawing/2014/main" id="{73586C47-A055-174B-8F57-1496138B3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06" y="2916244"/>
              <a:ext cx="4406919" cy="720725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24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133" name="مجموعة 22">
              <a:extLst>
                <a:ext uri="{FF2B5EF4-FFF2-40B4-BE49-F238E27FC236}">
                  <a16:creationId xmlns:a16="http://schemas.microsoft.com/office/drawing/2014/main" id="{77B79CCB-7216-3D48-80F7-924C30EFD0AA}"/>
                </a:ext>
              </a:extLst>
            </p:cNvPr>
            <p:cNvGrpSpPr/>
            <p:nvPr/>
          </p:nvGrpSpPr>
          <p:grpSpPr>
            <a:xfrm>
              <a:off x="6861195" y="2857494"/>
              <a:ext cx="1139829" cy="857258"/>
              <a:chOff x="2185970" y="642918"/>
              <a:chExt cx="1139829" cy="857258"/>
            </a:xfrm>
          </p:grpSpPr>
          <p:grpSp>
            <p:nvGrpSpPr>
              <p:cNvPr id="134" name="مجموعة 20">
                <a:extLst>
                  <a:ext uri="{FF2B5EF4-FFF2-40B4-BE49-F238E27FC236}">
                    <a16:creationId xmlns:a16="http://schemas.microsoft.com/office/drawing/2014/main" id="{FFC34EEE-C5EB-9D4F-A3E8-2ED403E677E4}"/>
                  </a:ext>
                </a:extLst>
              </p:cNvPr>
              <p:cNvGrpSpPr/>
              <p:nvPr/>
            </p:nvGrpSpPr>
            <p:grpSpPr>
              <a:xfrm>
                <a:off x="2500298" y="642918"/>
                <a:ext cx="825501" cy="857258"/>
                <a:chOff x="2500298" y="642918"/>
                <a:chExt cx="825501" cy="857258"/>
              </a:xfrm>
            </p:grpSpPr>
            <p:sp>
              <p:nvSpPr>
                <p:cNvPr id="136" name="AutoShape 442">
                  <a:extLst>
                    <a:ext uri="{FF2B5EF4-FFF2-40B4-BE49-F238E27FC236}">
                      <a16:creationId xmlns:a16="http://schemas.microsoft.com/office/drawing/2014/main" id="{E9E0FFBF-2FA7-B748-8E23-C06DD26B6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298" y="642918"/>
                  <a:ext cx="825501" cy="42862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ar-SA" sz="2400" b="1" dirty="0"/>
                    <a:t>ــ ١٦</a:t>
                  </a:r>
                  <a:endParaRPr lang="en-US" sz="2400" b="1" dirty="0">
                    <a:solidFill>
                      <a:srgbClr val="FF33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  <p:cxnSp>
              <p:nvCxnSpPr>
                <p:cNvPr id="137" name="رابط مستقيم 62">
                  <a:extLst>
                    <a:ext uri="{FF2B5EF4-FFF2-40B4-BE49-F238E27FC236}">
                      <a16:creationId xmlns:a16="http://schemas.microsoft.com/office/drawing/2014/main" id="{C9B7CAF6-E7ED-9549-B4EF-0E2212F0E740}"/>
                    </a:ext>
                  </a:extLst>
                </p:cNvPr>
                <p:cNvCxnSpPr/>
                <p:nvPr/>
              </p:nvCxnSpPr>
              <p:spPr>
                <a:xfrm rot="10800000">
                  <a:off x="2657462" y="1071546"/>
                  <a:ext cx="504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AutoShape 442">
                  <a:extLst>
                    <a:ext uri="{FF2B5EF4-FFF2-40B4-BE49-F238E27FC236}">
                      <a16:creationId xmlns:a16="http://schemas.microsoft.com/office/drawing/2014/main" id="{74A9303C-4A40-8E4C-82D0-FA5C7A88B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298" y="1071548"/>
                  <a:ext cx="825501" cy="42862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ar-SA" sz="2400" b="1" dirty="0"/>
                    <a:t>ــ ٤</a:t>
                  </a:r>
                  <a:endParaRPr lang="en-US" sz="2400" b="1" dirty="0">
                    <a:solidFill>
                      <a:srgbClr val="FF3300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5" name="AutoShape 442">
                <a:extLst>
                  <a:ext uri="{FF2B5EF4-FFF2-40B4-BE49-F238E27FC236}">
                    <a16:creationId xmlns:a16="http://schemas.microsoft.com/office/drawing/2014/main" id="{766896C6-B34A-4548-B2E0-2C7BF3D87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970" y="842944"/>
                <a:ext cx="468311" cy="4286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ar-SA" sz="2400" b="1" dirty="0"/>
                  <a:t>=</a:t>
                </a:r>
                <a:endParaRPr lang="en-US" sz="2400" b="1" dirty="0">
                  <a:solidFill>
                    <a:srgbClr val="FF33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AutoShape 442">
            <a:extLst>
              <a:ext uri="{FF2B5EF4-FFF2-40B4-BE49-F238E27FC236}">
                <a16:creationId xmlns:a16="http://schemas.microsoft.com/office/drawing/2014/main" id="{5054410D-4F23-DA49-827C-938887705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129" y="5852806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C4A2DBA2-B5C4-714C-9E4E-55664F535A29}"/>
              </a:ext>
            </a:extLst>
          </p:cNvPr>
          <p:cNvSpPr txBox="1"/>
          <p:nvPr/>
        </p:nvSpPr>
        <p:spPr>
          <a:xfrm>
            <a:off x="2521352" y="1308844"/>
            <a:ext cx="2596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٨٦ / ١، ٢ ، ٣، ٤ ، ٥ ، ٦</a:t>
            </a:r>
          </a:p>
        </p:txBody>
      </p:sp>
      <p:sp>
        <p:nvSpPr>
          <p:cNvPr id="27" name="عنصر نائب لرقم الشريحة 26">
            <a:extLst>
              <a:ext uri="{FF2B5EF4-FFF2-40B4-BE49-F238E27FC236}">
                <a16:creationId xmlns:a16="http://schemas.microsoft.com/office/drawing/2014/main" id="{73BE4A8C-33E0-1343-93CB-92275F3C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33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2" grpId="0"/>
      <p:bldP spid="23" grpId="0" animBg="1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9E79589C-260A-5640-BC35-B51BB35EAF4E}"/>
              </a:ext>
            </a:extLst>
          </p:cNvPr>
          <p:cNvGrpSpPr/>
          <p:nvPr/>
        </p:nvGrpSpPr>
        <p:grpSpPr>
          <a:xfrm>
            <a:off x="3210578" y="1729519"/>
            <a:ext cx="7429552" cy="1357322"/>
            <a:chOff x="1500166" y="1000108"/>
            <a:chExt cx="7429552" cy="1185600"/>
          </a:xfrm>
        </p:grpSpPr>
        <p:sp>
          <p:nvSpPr>
            <p:cNvPr id="109" name="دبوس زينة 3">
              <a:extLst>
                <a:ext uri="{FF2B5EF4-FFF2-40B4-BE49-F238E27FC236}">
                  <a16:creationId xmlns:a16="http://schemas.microsoft.com/office/drawing/2014/main" id="{791C2770-11E1-0743-B965-A8525243424A}"/>
                </a:ext>
              </a:extLst>
            </p:cNvPr>
            <p:cNvSpPr/>
            <p:nvPr/>
          </p:nvSpPr>
          <p:spPr>
            <a:xfrm>
              <a:off x="1500166" y="1000108"/>
              <a:ext cx="6200818" cy="11856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مجموعة 20">
              <a:extLst>
                <a:ext uri="{FF2B5EF4-FFF2-40B4-BE49-F238E27FC236}">
                  <a16:creationId xmlns:a16="http://schemas.microsoft.com/office/drawing/2014/main" id="{A564E4C0-734C-3A40-82E5-402D664F2510}"/>
                </a:ext>
              </a:extLst>
            </p:cNvPr>
            <p:cNvGrpSpPr/>
            <p:nvPr/>
          </p:nvGrpSpPr>
          <p:grpSpPr>
            <a:xfrm>
              <a:off x="7715272" y="1132214"/>
              <a:ext cx="1214446" cy="928694"/>
              <a:chOff x="7715272" y="1132214"/>
              <a:chExt cx="1214446" cy="928694"/>
            </a:xfrm>
          </p:grpSpPr>
          <p:sp>
            <p:nvSpPr>
              <p:cNvPr id="111" name="دبوس زينة 5">
                <a:extLst>
                  <a:ext uri="{FF2B5EF4-FFF2-40B4-BE49-F238E27FC236}">
                    <a16:creationId xmlns:a16="http://schemas.microsoft.com/office/drawing/2014/main" id="{BA01793F-3E20-C04E-B3D6-920989CD514F}"/>
                  </a:ext>
                </a:extLst>
              </p:cNvPr>
              <p:cNvSpPr/>
              <p:nvPr/>
            </p:nvSpPr>
            <p:spPr>
              <a:xfrm>
                <a:off x="7715272" y="113221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7217B6F2-A194-DD46-AE1A-31B2C2DA60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375104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42">
            <a:extLst>
              <a:ext uri="{FF2B5EF4-FFF2-40B4-BE49-F238E27FC236}">
                <a16:creationId xmlns:a16="http://schemas.microsoft.com/office/drawing/2014/main" id="{ED5E64AC-E30E-F34E-ABCE-D823EAA9E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800" y="4015535"/>
            <a:ext cx="24288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الدرجة بالفهرنهايت =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AutoShape 442">
            <a:extLst>
              <a:ext uri="{FF2B5EF4-FFF2-40B4-BE49-F238E27FC236}">
                <a16:creationId xmlns:a16="http://schemas.microsoft.com/office/drawing/2014/main" id="{50A1C979-156E-F74A-876E-885EA267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945" y="4021044"/>
            <a:ext cx="157163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ــ١١٫٩٢  ف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74846B6-4CBE-FF4C-A559-67459E9E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2082" y="1872395"/>
            <a:ext cx="544830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مجموعة 22">
            <a:extLst>
              <a:ext uri="{FF2B5EF4-FFF2-40B4-BE49-F238E27FC236}">
                <a16:creationId xmlns:a16="http://schemas.microsoft.com/office/drawing/2014/main" id="{7049E12A-7A31-F84A-A495-32E4DDAB3517}"/>
              </a:ext>
            </a:extLst>
          </p:cNvPr>
          <p:cNvGrpSpPr/>
          <p:nvPr/>
        </p:nvGrpSpPr>
        <p:grpSpPr>
          <a:xfrm>
            <a:off x="3531264" y="3872659"/>
            <a:ext cx="2894024" cy="857258"/>
            <a:chOff x="5107000" y="2506649"/>
            <a:chExt cx="2894024" cy="857258"/>
          </a:xfrm>
        </p:grpSpPr>
        <p:grpSp>
          <p:nvGrpSpPr>
            <p:cNvPr id="117" name="مجموعة 20">
              <a:extLst>
                <a:ext uri="{FF2B5EF4-FFF2-40B4-BE49-F238E27FC236}">
                  <a16:creationId xmlns:a16="http://schemas.microsoft.com/office/drawing/2014/main" id="{D6D78C7D-AB1B-2840-9AD0-1C6950D8942E}"/>
                </a:ext>
              </a:extLst>
            </p:cNvPr>
            <p:cNvGrpSpPr/>
            <p:nvPr/>
          </p:nvGrpSpPr>
          <p:grpSpPr>
            <a:xfrm>
              <a:off x="5503873" y="2506649"/>
              <a:ext cx="2497151" cy="857258"/>
              <a:chOff x="828648" y="642918"/>
              <a:chExt cx="2497151" cy="857258"/>
            </a:xfrm>
          </p:grpSpPr>
          <p:sp>
            <p:nvSpPr>
              <p:cNvPr id="119" name="AutoShape 442">
                <a:extLst>
                  <a:ext uri="{FF2B5EF4-FFF2-40B4-BE49-F238E27FC236}">
                    <a16:creationId xmlns:a16="http://schemas.microsoft.com/office/drawing/2014/main" id="{FB538B6B-DC34-4145-AB8B-762730679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648" y="642918"/>
                <a:ext cx="2497151" cy="4286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ar-SA" sz="2400" b="1" dirty="0">
                    <a:solidFill>
                      <a:srgbClr val="00B050"/>
                    </a:solidFill>
                  </a:rPr>
                  <a:t>٩ ( ــ ٢٤,٤ ) + ١٦٠</a:t>
                </a:r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cxnSp>
            <p:nvCxnSpPr>
              <p:cNvPr id="120" name="رابط مستقيم 18">
                <a:extLst>
                  <a:ext uri="{FF2B5EF4-FFF2-40B4-BE49-F238E27FC236}">
                    <a16:creationId xmlns:a16="http://schemas.microsoft.com/office/drawing/2014/main" id="{4F370C13-D846-C340-9B83-3DEB84B0D83F}"/>
                  </a:ext>
                </a:extLst>
              </p:cNvPr>
              <p:cNvCxnSpPr/>
              <p:nvPr/>
            </p:nvCxnSpPr>
            <p:spPr>
              <a:xfrm rot="10800000">
                <a:off x="874116" y="1071546"/>
                <a:ext cx="241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AutoShape 442">
                <a:extLst>
                  <a:ext uri="{FF2B5EF4-FFF2-40B4-BE49-F238E27FC236}">
                    <a16:creationId xmlns:a16="http://schemas.microsoft.com/office/drawing/2014/main" id="{B2E2E154-A7F0-6242-870C-BDE0B0160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59" y="1071548"/>
                <a:ext cx="425449" cy="4286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ar-SA" sz="2400" b="1" dirty="0">
                    <a:solidFill>
                      <a:srgbClr val="00B050"/>
                    </a:solidFill>
                  </a:rPr>
                  <a:t>٥</a:t>
                </a:r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118" name="AutoShape 442">
              <a:extLst>
                <a:ext uri="{FF2B5EF4-FFF2-40B4-BE49-F238E27FC236}">
                  <a16:creationId xmlns:a16="http://schemas.microsoft.com/office/drawing/2014/main" id="{428E1840-7664-C945-9EAF-07A7AB5B5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000" y="2706675"/>
              <a:ext cx="468311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400" b="1" dirty="0"/>
                <a:t>=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8" name="مجموعة 21">
            <a:extLst>
              <a:ext uri="{FF2B5EF4-FFF2-40B4-BE49-F238E27FC236}">
                <a16:creationId xmlns:a16="http://schemas.microsoft.com/office/drawing/2014/main" id="{38026D83-370B-434C-BB09-E924563C8C8C}"/>
              </a:ext>
            </a:extLst>
          </p:cNvPr>
          <p:cNvGrpSpPr/>
          <p:nvPr/>
        </p:nvGrpSpPr>
        <p:grpSpPr>
          <a:xfrm>
            <a:off x="6482438" y="4001247"/>
            <a:ext cx="1624021" cy="500066"/>
            <a:chOff x="4772026" y="3343274"/>
            <a:chExt cx="1624021" cy="500066"/>
          </a:xfrm>
        </p:grpSpPr>
        <p:pic>
          <p:nvPicPr>
            <p:cNvPr id="123" name="Picture 3">
              <a:extLst>
                <a:ext uri="{FF2B5EF4-FFF2-40B4-BE49-F238E27FC236}">
                  <a16:creationId xmlns:a16="http://schemas.microsoft.com/office/drawing/2014/main" id="{47321073-00B4-4A45-B1C8-17AE2085C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14944" y="3343274"/>
              <a:ext cx="118110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4" name="AutoShape 442">
              <a:extLst>
                <a:ext uri="{FF2B5EF4-FFF2-40B4-BE49-F238E27FC236}">
                  <a16:creationId xmlns:a16="http://schemas.microsoft.com/office/drawing/2014/main" id="{19E29EA3-ED12-F749-93BC-3B6427EE7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026" y="3400424"/>
              <a:ext cx="468311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400" b="1" dirty="0"/>
                <a:t>=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5792CA22-99D4-354B-B1A4-C3F2107D1330}"/>
              </a:ext>
            </a:extLst>
          </p:cNvPr>
          <p:cNvSpPr txBox="1"/>
          <p:nvPr/>
        </p:nvSpPr>
        <p:spPr>
          <a:xfrm>
            <a:off x="3594100" y="1308844"/>
            <a:ext cx="15234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٨٦</a:t>
            </a:r>
          </a:p>
        </p:txBody>
      </p:sp>
      <p:sp>
        <p:nvSpPr>
          <p:cNvPr id="19" name="عنصر نائب لرقم الشريحة 18">
            <a:extLst>
              <a:ext uri="{FF2B5EF4-FFF2-40B4-BE49-F238E27FC236}">
                <a16:creationId xmlns:a16="http://schemas.microsoft.com/office/drawing/2014/main" id="{EE5CABCD-B0F2-9A48-88CD-AFA8B642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630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5E1CD7F7-756D-924D-AA1B-FD381C2F24F3}"/>
              </a:ext>
            </a:extLst>
          </p:cNvPr>
          <p:cNvGrpSpPr/>
          <p:nvPr/>
        </p:nvGrpSpPr>
        <p:grpSpPr>
          <a:xfrm>
            <a:off x="2147197" y="1574313"/>
            <a:ext cx="8286808" cy="1714512"/>
            <a:chOff x="642910" y="857232"/>
            <a:chExt cx="8286808" cy="1714512"/>
          </a:xfrm>
        </p:grpSpPr>
        <p:sp>
          <p:nvSpPr>
            <p:cNvPr id="109" name="دبوس زينة 10">
              <a:extLst>
                <a:ext uri="{FF2B5EF4-FFF2-40B4-BE49-F238E27FC236}">
                  <a16:creationId xmlns:a16="http://schemas.microsoft.com/office/drawing/2014/main" id="{0F0CCF95-E494-344C-9170-A79171355B10}"/>
                </a:ext>
              </a:extLst>
            </p:cNvPr>
            <p:cNvSpPr/>
            <p:nvPr/>
          </p:nvSpPr>
          <p:spPr>
            <a:xfrm>
              <a:off x="642910" y="857232"/>
              <a:ext cx="7058074" cy="1714512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مجموعة 16">
              <a:extLst>
                <a:ext uri="{FF2B5EF4-FFF2-40B4-BE49-F238E27FC236}">
                  <a16:creationId xmlns:a16="http://schemas.microsoft.com/office/drawing/2014/main" id="{7FF12623-C6DB-E148-A145-FAF07CC2A1B9}"/>
                </a:ext>
              </a:extLst>
            </p:cNvPr>
            <p:cNvGrpSpPr/>
            <p:nvPr/>
          </p:nvGrpSpPr>
          <p:grpSpPr>
            <a:xfrm>
              <a:off x="7715272" y="1242998"/>
              <a:ext cx="1214446" cy="928694"/>
              <a:chOff x="7715272" y="1242998"/>
              <a:chExt cx="1214446" cy="928694"/>
            </a:xfrm>
          </p:grpSpPr>
          <p:sp>
            <p:nvSpPr>
              <p:cNvPr id="111" name="دبوس زينة 12">
                <a:extLst>
                  <a:ext uri="{FF2B5EF4-FFF2-40B4-BE49-F238E27FC236}">
                    <a16:creationId xmlns:a16="http://schemas.microsoft.com/office/drawing/2014/main" id="{05CDD14B-10DB-4040-AE8E-BFA6D15BA55C}"/>
                  </a:ext>
                </a:extLst>
              </p:cNvPr>
              <p:cNvSpPr/>
              <p:nvPr/>
            </p:nvSpPr>
            <p:spPr>
              <a:xfrm>
                <a:off x="7715272" y="124299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13559CC3-C371-3045-85CC-F86D60375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385876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BA348981-2D84-9046-AC31-AA07F3E4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5825" y="1717189"/>
            <a:ext cx="628650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AutoShape 442">
            <a:extLst>
              <a:ext uri="{FF2B5EF4-FFF2-40B4-BE49-F238E27FC236}">
                <a16:creationId xmlns:a16="http://schemas.microsoft.com/office/drawing/2014/main" id="{30F23BE8-2F54-CC42-A8AE-FFA9B456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675" y="4417545"/>
            <a:ext cx="242889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الدرجة بالسلسيوس =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CB21C500-8955-AF42-9E51-5541F09A8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263" y="4431831"/>
            <a:ext cx="128588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٣٨٫٩ س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18" name="مجموعة 20">
            <a:extLst>
              <a:ext uri="{FF2B5EF4-FFF2-40B4-BE49-F238E27FC236}">
                <a16:creationId xmlns:a16="http://schemas.microsoft.com/office/drawing/2014/main" id="{368B05E7-35CF-0E48-B8DA-D10E3C32D1C7}"/>
              </a:ext>
            </a:extLst>
          </p:cNvPr>
          <p:cNvGrpSpPr/>
          <p:nvPr/>
        </p:nvGrpSpPr>
        <p:grpSpPr>
          <a:xfrm>
            <a:off x="3822026" y="4217517"/>
            <a:ext cx="2682889" cy="857258"/>
            <a:chOff x="5318135" y="2506649"/>
            <a:chExt cx="2682889" cy="857258"/>
          </a:xfrm>
        </p:grpSpPr>
        <p:grpSp>
          <p:nvGrpSpPr>
            <p:cNvPr id="118" name="مجموعة 20">
              <a:extLst>
                <a:ext uri="{FF2B5EF4-FFF2-40B4-BE49-F238E27FC236}">
                  <a16:creationId xmlns:a16="http://schemas.microsoft.com/office/drawing/2014/main" id="{53616D71-E297-664E-8B20-608CBEABE4D0}"/>
                </a:ext>
              </a:extLst>
            </p:cNvPr>
            <p:cNvGrpSpPr/>
            <p:nvPr/>
          </p:nvGrpSpPr>
          <p:grpSpPr>
            <a:xfrm>
              <a:off x="5503873" y="2506649"/>
              <a:ext cx="2497151" cy="857258"/>
              <a:chOff x="828648" y="642918"/>
              <a:chExt cx="2497151" cy="857258"/>
            </a:xfrm>
          </p:grpSpPr>
          <p:sp>
            <p:nvSpPr>
              <p:cNvPr id="120" name="AutoShape 442">
                <a:extLst>
                  <a:ext uri="{FF2B5EF4-FFF2-40B4-BE49-F238E27FC236}">
                    <a16:creationId xmlns:a16="http://schemas.microsoft.com/office/drawing/2014/main" id="{7A984840-9BEE-2148-8E5F-07D586381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648" y="642918"/>
                <a:ext cx="2497151" cy="4286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ar-SA" sz="2400" b="1" dirty="0">
                    <a:solidFill>
                      <a:srgbClr val="00B050"/>
                    </a:solidFill>
                  </a:rPr>
                  <a:t>٥ ( ١٠٢ ــ ٣٢ )</a:t>
                </a:r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cxnSp>
            <p:nvCxnSpPr>
              <p:cNvPr id="121" name="رابط مستقيم 24">
                <a:extLst>
                  <a:ext uri="{FF2B5EF4-FFF2-40B4-BE49-F238E27FC236}">
                    <a16:creationId xmlns:a16="http://schemas.microsoft.com/office/drawing/2014/main" id="{A461989A-EAAF-C346-A9A8-4155DADCFD2B}"/>
                  </a:ext>
                </a:extLst>
              </p:cNvPr>
              <p:cNvCxnSpPr/>
              <p:nvPr/>
            </p:nvCxnSpPr>
            <p:spPr>
              <a:xfrm rot="10800000">
                <a:off x="1104921" y="1071546"/>
                <a:ext cx="187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AutoShape 442">
                <a:extLst>
                  <a:ext uri="{FF2B5EF4-FFF2-40B4-BE49-F238E27FC236}">
                    <a16:creationId xmlns:a16="http://schemas.microsoft.com/office/drawing/2014/main" id="{E36F8AB3-9818-D941-89E8-38EF1F7B6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59" y="1071548"/>
                <a:ext cx="425449" cy="42862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ar-SA" sz="2400" b="1" dirty="0">
                    <a:solidFill>
                      <a:srgbClr val="00B050"/>
                    </a:solidFill>
                  </a:rPr>
                  <a:t>٩</a:t>
                </a:r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119" name="AutoShape 442">
              <a:extLst>
                <a:ext uri="{FF2B5EF4-FFF2-40B4-BE49-F238E27FC236}">
                  <a16:creationId xmlns:a16="http://schemas.microsoft.com/office/drawing/2014/main" id="{0A5780CC-AAA8-F143-BC97-F24E86FC6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135" y="2706675"/>
              <a:ext cx="468311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400" b="1" dirty="0"/>
                <a:t>=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9" name="مجموعة 29">
            <a:extLst>
              <a:ext uri="{FF2B5EF4-FFF2-40B4-BE49-F238E27FC236}">
                <a16:creationId xmlns:a16="http://schemas.microsoft.com/office/drawing/2014/main" id="{1CF80432-6D03-2D4A-BC48-A4621EE3C0B9}"/>
              </a:ext>
            </a:extLst>
          </p:cNvPr>
          <p:cNvGrpSpPr/>
          <p:nvPr/>
        </p:nvGrpSpPr>
        <p:grpSpPr>
          <a:xfrm>
            <a:off x="6233449" y="4360395"/>
            <a:ext cx="1697039" cy="571504"/>
            <a:chOff x="4960945" y="4857760"/>
            <a:chExt cx="1697039" cy="571504"/>
          </a:xfrm>
        </p:grpSpPr>
        <p:sp>
          <p:nvSpPr>
            <p:cNvPr id="124" name="AutoShape 442">
              <a:extLst>
                <a:ext uri="{FF2B5EF4-FFF2-40B4-BE49-F238E27FC236}">
                  <a16:creationId xmlns:a16="http://schemas.microsoft.com/office/drawing/2014/main" id="{667E64AC-8FA9-1446-805E-2F727DB0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945" y="4914910"/>
              <a:ext cx="468311" cy="4286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ar-SA" sz="2400" b="1" dirty="0"/>
                <a:t>=</a:t>
              </a:r>
              <a:endParaRPr lang="en-US" sz="2400" b="1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pic>
          <p:nvPicPr>
            <p:cNvPr id="125" name="Picture 3">
              <a:extLst>
                <a:ext uri="{FF2B5EF4-FFF2-40B4-BE49-F238E27FC236}">
                  <a16:creationId xmlns:a16="http://schemas.microsoft.com/office/drawing/2014/main" id="{1BAF8D7A-FC7C-5842-842C-7F9C1ED12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29256" y="4857760"/>
              <a:ext cx="122872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E1CD0173-146B-9B40-A1FF-F78233D90EC5}"/>
              </a:ext>
            </a:extLst>
          </p:cNvPr>
          <p:cNvSpPr txBox="1"/>
          <p:nvPr/>
        </p:nvSpPr>
        <p:spPr>
          <a:xfrm>
            <a:off x="9181459" y="1411106"/>
            <a:ext cx="15234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٨٦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55A731C0-CAE6-6348-BC9F-F5B577DE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18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AutoShape 439">
            <a:extLst>
              <a:ext uri="{FF2B5EF4-FFF2-40B4-BE49-F238E27FC236}">
                <a16:creationId xmlns:a16="http://schemas.microsoft.com/office/drawing/2014/main" id="{FEF8ABD0-B944-804F-BAAF-46D57404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381" y="3063059"/>
            <a:ext cx="5978555" cy="100013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١٥ ÷  ص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grpSp>
        <p:nvGrpSpPr>
          <p:cNvPr id="14" name="مجموعة 17">
            <a:extLst>
              <a:ext uri="{FF2B5EF4-FFF2-40B4-BE49-F238E27FC236}">
                <a16:creationId xmlns:a16="http://schemas.microsoft.com/office/drawing/2014/main" id="{6EFD4D12-A49A-5E49-9AFC-BA1E766E20F0}"/>
              </a:ext>
            </a:extLst>
          </p:cNvPr>
          <p:cNvGrpSpPr/>
          <p:nvPr/>
        </p:nvGrpSpPr>
        <p:grpSpPr>
          <a:xfrm>
            <a:off x="3651943" y="1277109"/>
            <a:ext cx="6929486" cy="928694"/>
            <a:chOff x="2000232" y="857232"/>
            <a:chExt cx="6929486" cy="928694"/>
          </a:xfrm>
        </p:grpSpPr>
        <p:sp>
          <p:nvSpPr>
            <p:cNvPr id="110" name="دبوس زينة 33">
              <a:extLst>
                <a:ext uri="{FF2B5EF4-FFF2-40B4-BE49-F238E27FC236}">
                  <a16:creationId xmlns:a16="http://schemas.microsoft.com/office/drawing/2014/main" id="{EE4C8BB5-7448-1344-91CF-3C4AB10C7338}"/>
                </a:ext>
              </a:extLst>
            </p:cNvPr>
            <p:cNvSpPr/>
            <p:nvPr/>
          </p:nvSpPr>
          <p:spPr>
            <a:xfrm>
              <a:off x="2000232" y="857232"/>
              <a:ext cx="571504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1" name="مجموعة 16">
              <a:extLst>
                <a:ext uri="{FF2B5EF4-FFF2-40B4-BE49-F238E27FC236}">
                  <a16:creationId xmlns:a16="http://schemas.microsoft.com/office/drawing/2014/main" id="{175246F5-B62E-284B-A5F5-209E69B2319E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2" name="دبوس زينة 35">
                <a:extLst>
                  <a:ext uri="{FF2B5EF4-FFF2-40B4-BE49-F238E27FC236}">
                    <a16:creationId xmlns:a16="http://schemas.microsoft.com/office/drawing/2014/main" id="{C979F8D8-F522-AF44-AE0B-FC2A6C62997D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5B915084-8DC1-A84B-9BD7-4108E23F8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5" name="AutoShape 442">
            <a:extLst>
              <a:ext uri="{FF2B5EF4-FFF2-40B4-BE49-F238E27FC236}">
                <a16:creationId xmlns:a16="http://schemas.microsoft.com/office/drawing/2014/main" id="{7CA41B51-C010-F640-BE0F-4546420B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347" y="3348811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١٥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42">
            <a:extLst>
              <a:ext uri="{FF2B5EF4-FFF2-40B4-BE49-F238E27FC236}">
                <a16:creationId xmlns:a16="http://schemas.microsoft.com/office/drawing/2014/main" id="{3A8EC06E-CF57-E44E-8996-26E154AC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719" y="3348811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÷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6E41F123-14EB-3C47-9470-4EABD5E77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777" y="3348811"/>
            <a:ext cx="41434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ص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2">
            <a:extLst>
              <a:ext uri="{FF2B5EF4-FFF2-40B4-BE49-F238E27FC236}">
                <a16:creationId xmlns:a16="http://schemas.microsoft.com/office/drawing/2014/main" id="{6D847650-E8CF-E144-B1A1-8AC45708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025" y="3363099"/>
            <a:ext cx="100013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( ــ </a:t>
            </a:r>
            <a:r>
              <a:rPr lang="ar-SA" sz="2400" b="1" dirty="0">
                <a:solidFill>
                  <a:srgbClr val="C00000"/>
                </a:solidFill>
              </a:rPr>
              <a:t>٥</a:t>
            </a:r>
            <a:r>
              <a:rPr lang="ar-SA" sz="2400" b="1" dirty="0"/>
              <a:t>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02374A73-0AAC-0B40-9A1B-3C3198C1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331" y="3348811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=  ــ ٣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39">
            <a:extLst>
              <a:ext uri="{FF2B5EF4-FFF2-40B4-BE49-F238E27FC236}">
                <a16:creationId xmlns:a16="http://schemas.microsoft.com/office/drawing/2014/main" id="{F72A82E6-907A-3B41-BBBF-0B9FDF1C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59" y="4920447"/>
            <a:ext cx="7335877" cy="100013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س  ص  ÷ ( ــ ١٠ ) 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EC245390-1DA1-2F48-9D9C-3B64A835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451" y="5220487"/>
            <a:ext cx="64294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٨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42">
            <a:extLst>
              <a:ext uri="{FF2B5EF4-FFF2-40B4-BE49-F238E27FC236}">
                <a16:creationId xmlns:a16="http://schemas.microsoft.com/office/drawing/2014/main" id="{A11BDEF6-32EC-444B-9FD3-00A2F027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728" y="5191911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س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42">
            <a:extLst>
              <a:ext uri="{FF2B5EF4-FFF2-40B4-BE49-F238E27FC236}">
                <a16:creationId xmlns:a16="http://schemas.microsoft.com/office/drawing/2014/main" id="{D65DCE9A-3F0B-1247-8497-A497B64E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35" y="5206199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×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42">
            <a:extLst>
              <a:ext uri="{FF2B5EF4-FFF2-40B4-BE49-F238E27FC236}">
                <a16:creationId xmlns:a16="http://schemas.microsoft.com/office/drawing/2014/main" id="{B626A1A9-5F45-CA4B-A8D8-6E86997C3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043" y="5206199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ص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8FC774BA-9003-4349-B57D-55DA5CA3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525" y="5206199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÷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AutoShape 442">
            <a:extLst>
              <a:ext uri="{FF2B5EF4-FFF2-40B4-BE49-F238E27FC236}">
                <a16:creationId xmlns:a16="http://schemas.microsoft.com/office/drawing/2014/main" id="{3ABC360E-4C03-5D40-B330-94024B6B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482" y="5258964"/>
            <a:ext cx="100013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( ــ ٥ 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AutoShape 442">
            <a:extLst>
              <a:ext uri="{FF2B5EF4-FFF2-40B4-BE49-F238E27FC236}">
                <a16:creationId xmlns:a16="http://schemas.microsoft.com/office/drawing/2014/main" id="{DEA022E8-128F-0C4A-B560-1EEAD397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393" y="5191911"/>
            <a:ext cx="92869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( ــ ١٠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AutoShape 442">
            <a:extLst>
              <a:ext uri="{FF2B5EF4-FFF2-40B4-BE49-F238E27FC236}">
                <a16:creationId xmlns:a16="http://schemas.microsoft.com/office/drawing/2014/main" id="{C87AE66F-3259-934A-A577-2FE28CBC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563" y="5206199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=  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E073BBE1-9B47-C845-8766-A8EC26F7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3513" y="1491423"/>
            <a:ext cx="44386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89CE7E0D-EF5A-B445-9527-A61B51334021}"/>
              </a:ext>
            </a:extLst>
          </p:cNvPr>
          <p:cNvSpPr txBox="1"/>
          <p:nvPr/>
        </p:nvSpPr>
        <p:spPr>
          <a:xfrm>
            <a:off x="1301574" y="1550719"/>
            <a:ext cx="15234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٨٦</a:t>
            </a:r>
          </a:p>
        </p:txBody>
      </p:sp>
      <p:sp>
        <p:nvSpPr>
          <p:cNvPr id="29" name="عنصر نائب لرقم الشريحة 28">
            <a:extLst>
              <a:ext uri="{FF2B5EF4-FFF2-40B4-BE49-F238E27FC236}">
                <a16:creationId xmlns:a16="http://schemas.microsoft.com/office/drawing/2014/main" id="{52680DA2-63A2-AC4C-AC6A-A8A5912C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70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7" grpId="1"/>
      <p:bldP spid="18" grpId="0"/>
      <p:bldP spid="19" grpId="0"/>
      <p:bldP spid="20" grpId="0" animBg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9193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9E9F138-B711-5441-B81E-6672503D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60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396</Words>
  <Application>Microsoft Macintosh PowerPoint</Application>
  <PresentationFormat>شاشة عريضة</PresentationFormat>
  <Paragraphs>166</Paragraphs>
  <Slides>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13</cp:revision>
  <dcterms:created xsi:type="dcterms:W3CDTF">2021-09-13T21:59:54Z</dcterms:created>
  <dcterms:modified xsi:type="dcterms:W3CDTF">2021-11-27T08:11:38Z</dcterms:modified>
</cp:coreProperties>
</file>