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58" rtl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3" r:id="rId4"/>
    <p:sldId id="285" r:id="rId5"/>
    <p:sldId id="286" r:id="rId6"/>
    <p:sldId id="284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6"/>
    <a:srgbClr val="DFC5DF"/>
    <a:srgbClr val="79C4C4"/>
    <a:srgbClr val="D883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3"/>
    <p:restoredTop sz="91408"/>
  </p:normalViewPr>
  <p:slideViewPr>
    <p:cSldViewPr snapToGrid="0" snapToObjects="1">
      <p:cViewPr varScale="1">
        <p:scale>
          <a:sx n="101" d="100"/>
          <a:sy n="101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1F9F-861C-A04C-B188-3B9C92C21F1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48B-763C-D244-9839-4CBEE3A0912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6CF-05F5-3647-9C1F-9665D95958F1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6B33-3CA1-1846-9253-5899C77F654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784-E848-2E44-AC2F-420B80AE7B97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921F-D97A-CC49-AE1D-0AD5FCDF81E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867-DE97-294E-9A3E-32D485BA45F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B70-A9F2-484A-B113-234D443364B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3286-613C-4E49-95CA-BB6B0C57C65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71C7-D095-9D4B-B361-5698B34CF03F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87C-43FC-C443-A9F6-08B96749565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89204-837A-F64C-88EB-4AD38E8F99C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20.jpg"/><Relationship Id="rId10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3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20.jpg"/><Relationship Id="rId10" Type="http://schemas.openxmlformats.org/officeDocument/2006/relationships/image" Target="../media/image29.png"/><Relationship Id="rId4" Type="http://schemas.microsoft.com/office/2007/relationships/hdphoto" Target="../media/hdphoto3.wd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10" Type="http://schemas.openxmlformats.org/officeDocument/2006/relationships/image" Target="../media/image34.png"/><Relationship Id="rId4" Type="http://schemas.microsoft.com/office/2007/relationships/hdphoto" Target="../media/hdphoto3.wdp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40.png"/><Relationship Id="rId5" Type="http://schemas.openxmlformats.org/officeDocument/2006/relationships/image" Target="../media/image20.jpg"/><Relationship Id="rId10" Type="http://schemas.openxmlformats.org/officeDocument/2006/relationships/image" Target="../media/image39.png"/><Relationship Id="rId4" Type="http://schemas.microsoft.com/office/2007/relationships/hdphoto" Target="../media/hdphoto3.wdp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96" y="1076047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543426" y="1624413"/>
            <a:ext cx="3513070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٢-٧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 بالحث عن نمط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66" name="TextBox 9">
            <a:extLst>
              <a:ext uri="{FF2B5EF4-FFF2-40B4-BE49-F238E27FC236}">
                <a16:creationId xmlns:a16="http://schemas.microsoft.com/office/drawing/2014/main" id="{AD60B106-0268-684D-B4C9-D0572AF71C85}"/>
              </a:ext>
            </a:extLst>
          </p:cNvPr>
          <p:cNvSpPr txBox="1"/>
          <p:nvPr/>
        </p:nvSpPr>
        <p:spPr>
          <a:xfrm>
            <a:off x="5238396" y="2496574"/>
            <a:ext cx="364953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EG" sz="2400" b="1" dirty="0">
                <a:solidFill>
                  <a:schemeClr val="accent3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أحل مسائل بالبحث عن نمط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8D558D6-43D8-484C-87D9-831783C8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b="1" smtClean="0">
                <a:solidFill>
                  <a:schemeClr val="tx1"/>
                </a:solidFill>
              </a:rPr>
              <a:t>258</a:t>
            </a:fld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15752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FA20961-ABEC-F044-9754-9D34204E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259</a:t>
            </a:fld>
            <a:endParaRPr lang="ar-SA"/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09C3FB77-F60E-4F47-B9FF-C72CAEAADD93}"/>
              </a:ext>
            </a:extLst>
          </p:cNvPr>
          <p:cNvSpPr/>
          <p:nvPr/>
        </p:nvSpPr>
        <p:spPr>
          <a:xfrm>
            <a:off x="3346635" y="2465406"/>
            <a:ext cx="5899810" cy="11498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٢-٧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 بالحث عن نمط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7" name="دبوس زينة 176">
            <a:extLst>
              <a:ext uri="{FF2B5EF4-FFF2-40B4-BE49-F238E27FC236}">
                <a16:creationId xmlns:a16="http://schemas.microsoft.com/office/drawing/2014/main" id="{2E6FEB47-F5B5-CB43-8DB8-815A10F08D5B}"/>
              </a:ext>
            </a:extLst>
          </p:cNvPr>
          <p:cNvSpPr/>
          <p:nvPr/>
        </p:nvSpPr>
        <p:spPr>
          <a:xfrm>
            <a:off x="5107314" y="1189864"/>
            <a:ext cx="5214974" cy="1214446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78" name="Picture 3">
            <a:extLst>
              <a:ext uri="{FF2B5EF4-FFF2-40B4-BE49-F238E27FC236}">
                <a16:creationId xmlns:a16="http://schemas.microsoft.com/office/drawing/2014/main" id="{2A8708F7-602B-B148-9ADF-7C5FD18A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35942" y="1270833"/>
            <a:ext cx="4505332" cy="106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" name="Picture 5">
            <a:extLst>
              <a:ext uri="{FF2B5EF4-FFF2-40B4-BE49-F238E27FC236}">
                <a16:creationId xmlns:a16="http://schemas.microsoft.com/office/drawing/2014/main" id="{753B5F26-3C17-224F-B468-56CF6A66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2696" y="2975814"/>
            <a:ext cx="1933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0" name="مجموعة 179">
            <a:extLst>
              <a:ext uri="{FF2B5EF4-FFF2-40B4-BE49-F238E27FC236}">
                <a16:creationId xmlns:a16="http://schemas.microsoft.com/office/drawing/2014/main" id="{62A97189-D378-F940-8C92-74BB72F180D9}"/>
              </a:ext>
            </a:extLst>
          </p:cNvPr>
          <p:cNvGrpSpPr/>
          <p:nvPr/>
        </p:nvGrpSpPr>
        <p:grpSpPr>
          <a:xfrm>
            <a:off x="2364092" y="3947370"/>
            <a:ext cx="2333638" cy="333375"/>
            <a:chOff x="2500298" y="4714884"/>
            <a:chExt cx="2333638" cy="333375"/>
          </a:xfrm>
        </p:grpSpPr>
        <p:pic>
          <p:nvPicPr>
            <p:cNvPr id="181" name="Picture 6">
              <a:extLst>
                <a:ext uri="{FF2B5EF4-FFF2-40B4-BE49-F238E27FC236}">
                  <a16:creationId xmlns:a16="http://schemas.microsoft.com/office/drawing/2014/main" id="{54E2A3BF-9B7E-D941-B8BB-6BA81EBDC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00298" y="4714884"/>
              <a:ext cx="19240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2" name="Picture 8">
              <a:extLst>
                <a:ext uri="{FF2B5EF4-FFF2-40B4-BE49-F238E27FC236}">
                  <a16:creationId xmlns:a16="http://schemas.microsoft.com/office/drawing/2014/main" id="{B1BD9AAD-4E64-494E-9B04-94C84099E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57686" y="4714884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3" name="مجموعة 182">
            <a:extLst>
              <a:ext uri="{FF2B5EF4-FFF2-40B4-BE49-F238E27FC236}">
                <a16:creationId xmlns:a16="http://schemas.microsoft.com/office/drawing/2014/main" id="{6020909D-CDF0-6140-8F3A-FF1B1CBD49CA}"/>
              </a:ext>
            </a:extLst>
          </p:cNvPr>
          <p:cNvGrpSpPr/>
          <p:nvPr/>
        </p:nvGrpSpPr>
        <p:grpSpPr>
          <a:xfrm>
            <a:off x="2135492" y="4247410"/>
            <a:ext cx="2790842" cy="333375"/>
            <a:chOff x="500034" y="5715016"/>
            <a:chExt cx="2790842" cy="333375"/>
          </a:xfrm>
        </p:grpSpPr>
        <p:pic>
          <p:nvPicPr>
            <p:cNvPr id="184" name="Picture 6">
              <a:extLst>
                <a:ext uri="{FF2B5EF4-FFF2-40B4-BE49-F238E27FC236}">
                  <a16:creationId xmlns:a16="http://schemas.microsoft.com/office/drawing/2014/main" id="{B9FEFE82-014B-3241-B45A-9C45E5C6C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0034" y="5715016"/>
              <a:ext cx="19240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5" name="Picture 8">
              <a:extLst>
                <a:ext uri="{FF2B5EF4-FFF2-40B4-BE49-F238E27FC236}">
                  <a16:creationId xmlns:a16="http://schemas.microsoft.com/office/drawing/2014/main" id="{A2AC9A4D-3A87-9140-81F6-C8AAD03B6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57422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6" name="Picture 8">
              <a:extLst>
                <a:ext uri="{FF2B5EF4-FFF2-40B4-BE49-F238E27FC236}">
                  <a16:creationId xmlns:a16="http://schemas.microsoft.com/office/drawing/2014/main" id="{5FAEBBF1-4D6F-1E46-8F2F-7A6C5EA04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14626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97B707B1-CF39-C24D-8B94-3C645645DE3B}"/>
              </a:ext>
            </a:extLst>
          </p:cNvPr>
          <p:cNvGrpSpPr/>
          <p:nvPr/>
        </p:nvGrpSpPr>
        <p:grpSpPr>
          <a:xfrm>
            <a:off x="1906890" y="4542689"/>
            <a:ext cx="3248044" cy="333375"/>
            <a:chOff x="971524" y="5715016"/>
            <a:chExt cx="3248044" cy="333375"/>
          </a:xfrm>
        </p:grpSpPr>
        <p:pic>
          <p:nvPicPr>
            <p:cNvPr id="188" name="Picture 6">
              <a:extLst>
                <a:ext uri="{FF2B5EF4-FFF2-40B4-BE49-F238E27FC236}">
                  <a16:creationId xmlns:a16="http://schemas.microsoft.com/office/drawing/2014/main" id="{FFEECF10-5076-1040-9D7B-B6CA3B252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71524" y="5715016"/>
              <a:ext cx="19240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9" name="Picture 8">
              <a:extLst>
                <a:ext uri="{FF2B5EF4-FFF2-40B4-BE49-F238E27FC236}">
                  <a16:creationId xmlns:a16="http://schemas.microsoft.com/office/drawing/2014/main" id="{E65A3CBB-39A0-AE49-BE6A-C2330D58D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28912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0" name="Picture 8">
              <a:extLst>
                <a:ext uri="{FF2B5EF4-FFF2-40B4-BE49-F238E27FC236}">
                  <a16:creationId xmlns:a16="http://schemas.microsoft.com/office/drawing/2014/main" id="{EB49F303-7365-584C-A0A0-F9C015DD2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86116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1" name="Picture 8">
              <a:extLst>
                <a:ext uri="{FF2B5EF4-FFF2-40B4-BE49-F238E27FC236}">
                  <a16:creationId xmlns:a16="http://schemas.microsoft.com/office/drawing/2014/main" id="{421A7A9E-2763-B845-A99C-20F18B4FB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43318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2" name="مجموعة 191">
            <a:extLst>
              <a:ext uri="{FF2B5EF4-FFF2-40B4-BE49-F238E27FC236}">
                <a16:creationId xmlns:a16="http://schemas.microsoft.com/office/drawing/2014/main" id="{C15DCBEB-53A7-0546-B91C-99EBE0A2F8A6}"/>
              </a:ext>
            </a:extLst>
          </p:cNvPr>
          <p:cNvGrpSpPr/>
          <p:nvPr/>
        </p:nvGrpSpPr>
        <p:grpSpPr>
          <a:xfrm>
            <a:off x="1678290" y="4861778"/>
            <a:ext cx="3705246" cy="333375"/>
            <a:chOff x="514322" y="5715016"/>
            <a:chExt cx="3705246" cy="333375"/>
          </a:xfrm>
        </p:grpSpPr>
        <p:pic>
          <p:nvPicPr>
            <p:cNvPr id="193" name="Picture 6">
              <a:extLst>
                <a:ext uri="{FF2B5EF4-FFF2-40B4-BE49-F238E27FC236}">
                  <a16:creationId xmlns:a16="http://schemas.microsoft.com/office/drawing/2014/main" id="{DFB50F51-1B91-3240-8108-59EB790FB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4322" y="5715016"/>
              <a:ext cx="19240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" name="Picture 8">
              <a:extLst>
                <a:ext uri="{FF2B5EF4-FFF2-40B4-BE49-F238E27FC236}">
                  <a16:creationId xmlns:a16="http://schemas.microsoft.com/office/drawing/2014/main" id="{D3E18195-4D78-5B45-B94C-EC7518940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71710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5" name="Picture 8">
              <a:extLst>
                <a:ext uri="{FF2B5EF4-FFF2-40B4-BE49-F238E27FC236}">
                  <a16:creationId xmlns:a16="http://schemas.microsoft.com/office/drawing/2014/main" id="{7CBBD3AE-5479-0942-8457-5A3402BDA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28914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6" name="Picture 8">
              <a:extLst>
                <a:ext uri="{FF2B5EF4-FFF2-40B4-BE49-F238E27FC236}">
                  <a16:creationId xmlns:a16="http://schemas.microsoft.com/office/drawing/2014/main" id="{54BBB185-0F2C-BE4B-A8A6-6215BF53D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86116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8" name="Picture 8">
              <a:extLst>
                <a:ext uri="{FF2B5EF4-FFF2-40B4-BE49-F238E27FC236}">
                  <a16:creationId xmlns:a16="http://schemas.microsoft.com/office/drawing/2014/main" id="{D727B92F-2941-474C-8557-46F0F5C80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43318" y="5715016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0" name="مجموعة 199">
            <a:extLst>
              <a:ext uri="{FF2B5EF4-FFF2-40B4-BE49-F238E27FC236}">
                <a16:creationId xmlns:a16="http://schemas.microsoft.com/office/drawing/2014/main" id="{476C8893-2FB8-5847-8978-5D4D97490F1E}"/>
              </a:ext>
            </a:extLst>
          </p:cNvPr>
          <p:cNvGrpSpPr/>
          <p:nvPr/>
        </p:nvGrpSpPr>
        <p:grpSpPr>
          <a:xfrm>
            <a:off x="4064318" y="2947242"/>
            <a:ext cx="1042994" cy="328614"/>
            <a:chOff x="7529534" y="6129360"/>
            <a:chExt cx="1042994" cy="328614"/>
          </a:xfrm>
        </p:grpSpPr>
        <p:sp>
          <p:nvSpPr>
            <p:cNvPr id="202" name="مستطيل مستدير الزوايا 201">
              <a:extLst>
                <a:ext uri="{FF2B5EF4-FFF2-40B4-BE49-F238E27FC236}">
                  <a16:creationId xmlns:a16="http://schemas.microsoft.com/office/drawing/2014/main" id="{70318C14-8AE3-3F42-BFA6-1AF14638682E}"/>
                </a:ext>
              </a:extLst>
            </p:cNvPr>
            <p:cNvSpPr/>
            <p:nvPr/>
          </p:nvSpPr>
          <p:spPr>
            <a:xfrm>
              <a:off x="8072462" y="6143644"/>
              <a:ext cx="500066" cy="285752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٤</a:t>
              </a:r>
            </a:p>
          </p:txBody>
        </p:sp>
        <p:sp>
          <p:nvSpPr>
            <p:cNvPr id="204" name="سهم إلى اليمين 150">
              <a:extLst>
                <a:ext uri="{FF2B5EF4-FFF2-40B4-BE49-F238E27FC236}">
                  <a16:creationId xmlns:a16="http://schemas.microsoft.com/office/drawing/2014/main" id="{AF762DAB-B3DF-9840-9F8A-52D2958C193D}"/>
                </a:ext>
              </a:extLst>
            </p:cNvPr>
            <p:cNvSpPr/>
            <p:nvPr/>
          </p:nvSpPr>
          <p:spPr>
            <a:xfrm flipH="1">
              <a:off x="7529534" y="6129360"/>
              <a:ext cx="500066" cy="328614"/>
            </a:xfrm>
            <a:prstGeom prst="rightArrow">
              <a:avLst>
                <a:gd name="adj1" fmla="val 70000"/>
                <a:gd name="adj2" fmla="val 46667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06" name="مجموعة 205">
            <a:extLst>
              <a:ext uri="{FF2B5EF4-FFF2-40B4-BE49-F238E27FC236}">
                <a16:creationId xmlns:a16="http://schemas.microsoft.com/office/drawing/2014/main" id="{A7366EF2-3252-8B42-8F48-658AA7FF459C}"/>
              </a:ext>
            </a:extLst>
          </p:cNvPr>
          <p:cNvGrpSpPr/>
          <p:nvPr/>
        </p:nvGrpSpPr>
        <p:grpSpPr>
          <a:xfrm>
            <a:off x="4278634" y="3261566"/>
            <a:ext cx="1042994" cy="328614"/>
            <a:chOff x="7529534" y="6129360"/>
            <a:chExt cx="1042994" cy="328614"/>
          </a:xfrm>
        </p:grpSpPr>
        <p:sp>
          <p:nvSpPr>
            <p:cNvPr id="208" name="مستطيل مستدير الزوايا 207">
              <a:extLst>
                <a:ext uri="{FF2B5EF4-FFF2-40B4-BE49-F238E27FC236}">
                  <a16:creationId xmlns:a16="http://schemas.microsoft.com/office/drawing/2014/main" id="{B9CD95C8-23F5-8241-8AC1-C79BABBBE8BC}"/>
                </a:ext>
              </a:extLst>
            </p:cNvPr>
            <p:cNvSpPr/>
            <p:nvPr/>
          </p:nvSpPr>
          <p:spPr>
            <a:xfrm>
              <a:off x="8072462" y="6143644"/>
              <a:ext cx="500066" cy="285752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٦</a:t>
              </a:r>
            </a:p>
          </p:txBody>
        </p:sp>
        <p:sp>
          <p:nvSpPr>
            <p:cNvPr id="210" name="سهم إلى اليمين 154">
              <a:extLst>
                <a:ext uri="{FF2B5EF4-FFF2-40B4-BE49-F238E27FC236}">
                  <a16:creationId xmlns:a16="http://schemas.microsoft.com/office/drawing/2014/main" id="{BE90AD7E-F58A-1D44-AE96-3D56530ED796}"/>
                </a:ext>
              </a:extLst>
            </p:cNvPr>
            <p:cNvSpPr/>
            <p:nvPr/>
          </p:nvSpPr>
          <p:spPr>
            <a:xfrm flipH="1">
              <a:off x="7529534" y="6129360"/>
              <a:ext cx="500066" cy="328614"/>
            </a:xfrm>
            <a:prstGeom prst="rightArrow">
              <a:avLst>
                <a:gd name="adj1" fmla="val 70000"/>
                <a:gd name="adj2" fmla="val 46667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12" name="مجموعة 211">
            <a:extLst>
              <a:ext uri="{FF2B5EF4-FFF2-40B4-BE49-F238E27FC236}">
                <a16:creationId xmlns:a16="http://schemas.microsoft.com/office/drawing/2014/main" id="{BAF0169B-F85C-6047-9AFA-1ADBB281C281}"/>
              </a:ext>
            </a:extLst>
          </p:cNvPr>
          <p:cNvGrpSpPr/>
          <p:nvPr/>
        </p:nvGrpSpPr>
        <p:grpSpPr>
          <a:xfrm>
            <a:off x="4507234" y="3590184"/>
            <a:ext cx="1042994" cy="328614"/>
            <a:chOff x="7529534" y="6129360"/>
            <a:chExt cx="1042994" cy="328614"/>
          </a:xfrm>
        </p:grpSpPr>
        <p:sp>
          <p:nvSpPr>
            <p:cNvPr id="214" name="مستطيل مستدير الزوايا 213">
              <a:extLst>
                <a:ext uri="{FF2B5EF4-FFF2-40B4-BE49-F238E27FC236}">
                  <a16:creationId xmlns:a16="http://schemas.microsoft.com/office/drawing/2014/main" id="{5C0DF506-4333-924E-9E07-3E807E016244}"/>
                </a:ext>
              </a:extLst>
            </p:cNvPr>
            <p:cNvSpPr/>
            <p:nvPr/>
          </p:nvSpPr>
          <p:spPr>
            <a:xfrm>
              <a:off x="8072462" y="6143644"/>
              <a:ext cx="500066" cy="285752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٨</a:t>
              </a:r>
            </a:p>
          </p:txBody>
        </p:sp>
        <p:sp>
          <p:nvSpPr>
            <p:cNvPr id="216" name="سهم إلى اليمين 157">
              <a:extLst>
                <a:ext uri="{FF2B5EF4-FFF2-40B4-BE49-F238E27FC236}">
                  <a16:creationId xmlns:a16="http://schemas.microsoft.com/office/drawing/2014/main" id="{C3D9A61C-31D8-3448-8E80-F2802A6DD5F3}"/>
                </a:ext>
              </a:extLst>
            </p:cNvPr>
            <p:cNvSpPr/>
            <p:nvPr/>
          </p:nvSpPr>
          <p:spPr>
            <a:xfrm flipH="1">
              <a:off x="7529534" y="6129360"/>
              <a:ext cx="500066" cy="328614"/>
            </a:xfrm>
            <a:prstGeom prst="rightArrow">
              <a:avLst>
                <a:gd name="adj1" fmla="val 70000"/>
                <a:gd name="adj2" fmla="val 46667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75E7A64A-CDF0-D348-B9D7-97BFDF6BDA4B}"/>
              </a:ext>
            </a:extLst>
          </p:cNvPr>
          <p:cNvGrpSpPr/>
          <p:nvPr/>
        </p:nvGrpSpPr>
        <p:grpSpPr>
          <a:xfrm>
            <a:off x="4721550" y="3904508"/>
            <a:ext cx="1042994" cy="328614"/>
            <a:chOff x="7529534" y="6129360"/>
            <a:chExt cx="1042994" cy="328614"/>
          </a:xfrm>
        </p:grpSpPr>
        <p:sp>
          <p:nvSpPr>
            <p:cNvPr id="220" name="مستطيل مستدير الزوايا 219">
              <a:extLst>
                <a:ext uri="{FF2B5EF4-FFF2-40B4-BE49-F238E27FC236}">
                  <a16:creationId xmlns:a16="http://schemas.microsoft.com/office/drawing/2014/main" id="{B34B626B-DCAB-C449-8E90-5BFEF2444FC5}"/>
                </a:ext>
              </a:extLst>
            </p:cNvPr>
            <p:cNvSpPr/>
            <p:nvPr/>
          </p:nvSpPr>
          <p:spPr>
            <a:xfrm>
              <a:off x="8072462" y="6143644"/>
              <a:ext cx="500066" cy="285752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222" name="سهم إلى اليمين 160">
              <a:extLst>
                <a:ext uri="{FF2B5EF4-FFF2-40B4-BE49-F238E27FC236}">
                  <a16:creationId xmlns:a16="http://schemas.microsoft.com/office/drawing/2014/main" id="{20E699EE-F4D6-8E43-8380-01634C1308C2}"/>
                </a:ext>
              </a:extLst>
            </p:cNvPr>
            <p:cNvSpPr/>
            <p:nvPr/>
          </p:nvSpPr>
          <p:spPr>
            <a:xfrm flipH="1">
              <a:off x="7529534" y="6129360"/>
              <a:ext cx="500066" cy="328614"/>
            </a:xfrm>
            <a:prstGeom prst="rightArrow">
              <a:avLst>
                <a:gd name="adj1" fmla="val 70000"/>
                <a:gd name="adj2" fmla="val 46667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EB48CA55-7DB5-7D4A-A186-2DA704CA331C}"/>
              </a:ext>
            </a:extLst>
          </p:cNvPr>
          <p:cNvGrpSpPr/>
          <p:nvPr/>
        </p:nvGrpSpPr>
        <p:grpSpPr>
          <a:xfrm>
            <a:off x="4950152" y="4218832"/>
            <a:ext cx="1042994" cy="328614"/>
            <a:chOff x="7529534" y="6129360"/>
            <a:chExt cx="1042994" cy="328614"/>
          </a:xfrm>
        </p:grpSpPr>
        <p:sp>
          <p:nvSpPr>
            <p:cNvPr id="224" name="مستطيل مستدير الزوايا 223">
              <a:extLst>
                <a:ext uri="{FF2B5EF4-FFF2-40B4-BE49-F238E27FC236}">
                  <a16:creationId xmlns:a16="http://schemas.microsoft.com/office/drawing/2014/main" id="{AB2B1926-49DB-E343-872E-8CC9A9A899CE}"/>
                </a:ext>
              </a:extLst>
            </p:cNvPr>
            <p:cNvSpPr/>
            <p:nvPr/>
          </p:nvSpPr>
          <p:spPr>
            <a:xfrm>
              <a:off x="8072462" y="6143644"/>
              <a:ext cx="500066" cy="285752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225" name="سهم إلى اليمين 163">
              <a:extLst>
                <a:ext uri="{FF2B5EF4-FFF2-40B4-BE49-F238E27FC236}">
                  <a16:creationId xmlns:a16="http://schemas.microsoft.com/office/drawing/2014/main" id="{DA4B4A7F-4453-CD45-B9B4-99BB54A5E181}"/>
                </a:ext>
              </a:extLst>
            </p:cNvPr>
            <p:cNvSpPr/>
            <p:nvPr/>
          </p:nvSpPr>
          <p:spPr>
            <a:xfrm flipH="1">
              <a:off x="7529534" y="6129360"/>
              <a:ext cx="500066" cy="328614"/>
            </a:xfrm>
            <a:prstGeom prst="rightArrow">
              <a:avLst>
                <a:gd name="adj1" fmla="val 70000"/>
                <a:gd name="adj2" fmla="val 46667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6" name="مجموعة 225">
            <a:extLst>
              <a:ext uri="{FF2B5EF4-FFF2-40B4-BE49-F238E27FC236}">
                <a16:creationId xmlns:a16="http://schemas.microsoft.com/office/drawing/2014/main" id="{98128C68-6E47-2F4F-A875-5F93E9762F1E}"/>
              </a:ext>
            </a:extLst>
          </p:cNvPr>
          <p:cNvGrpSpPr/>
          <p:nvPr/>
        </p:nvGrpSpPr>
        <p:grpSpPr>
          <a:xfrm>
            <a:off x="5178752" y="4547450"/>
            <a:ext cx="1042994" cy="328614"/>
            <a:chOff x="7529534" y="6129360"/>
            <a:chExt cx="1042994" cy="328614"/>
          </a:xfrm>
        </p:grpSpPr>
        <p:sp>
          <p:nvSpPr>
            <p:cNvPr id="227" name="مستطيل مستدير الزوايا 226">
              <a:extLst>
                <a:ext uri="{FF2B5EF4-FFF2-40B4-BE49-F238E27FC236}">
                  <a16:creationId xmlns:a16="http://schemas.microsoft.com/office/drawing/2014/main" id="{07143501-E75F-ED49-9810-47B40062D13E}"/>
                </a:ext>
              </a:extLst>
            </p:cNvPr>
            <p:cNvSpPr/>
            <p:nvPr/>
          </p:nvSpPr>
          <p:spPr>
            <a:xfrm>
              <a:off x="8072462" y="6143644"/>
              <a:ext cx="500066" cy="285752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١٤</a:t>
              </a:r>
            </a:p>
          </p:txBody>
        </p:sp>
        <p:sp>
          <p:nvSpPr>
            <p:cNvPr id="228" name="سهم إلى اليمين 166">
              <a:extLst>
                <a:ext uri="{FF2B5EF4-FFF2-40B4-BE49-F238E27FC236}">
                  <a16:creationId xmlns:a16="http://schemas.microsoft.com/office/drawing/2014/main" id="{FF366877-FA78-754E-93AC-490651ACCBBE}"/>
                </a:ext>
              </a:extLst>
            </p:cNvPr>
            <p:cNvSpPr/>
            <p:nvPr/>
          </p:nvSpPr>
          <p:spPr>
            <a:xfrm flipH="1">
              <a:off x="7529534" y="6129360"/>
              <a:ext cx="500066" cy="328614"/>
            </a:xfrm>
            <a:prstGeom prst="rightArrow">
              <a:avLst>
                <a:gd name="adj1" fmla="val 70000"/>
                <a:gd name="adj2" fmla="val 46667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9" name="مجموعة 228">
            <a:extLst>
              <a:ext uri="{FF2B5EF4-FFF2-40B4-BE49-F238E27FC236}">
                <a16:creationId xmlns:a16="http://schemas.microsoft.com/office/drawing/2014/main" id="{26B9519C-0FCF-FF4E-ABF5-D079EB5984A8}"/>
              </a:ext>
            </a:extLst>
          </p:cNvPr>
          <p:cNvGrpSpPr/>
          <p:nvPr/>
        </p:nvGrpSpPr>
        <p:grpSpPr>
          <a:xfrm>
            <a:off x="5393068" y="4861774"/>
            <a:ext cx="1042994" cy="328614"/>
            <a:chOff x="7529534" y="6129360"/>
            <a:chExt cx="1042994" cy="328614"/>
          </a:xfrm>
        </p:grpSpPr>
        <p:sp>
          <p:nvSpPr>
            <p:cNvPr id="230" name="مستطيل مستدير الزوايا 229">
              <a:extLst>
                <a:ext uri="{FF2B5EF4-FFF2-40B4-BE49-F238E27FC236}">
                  <a16:creationId xmlns:a16="http://schemas.microsoft.com/office/drawing/2014/main" id="{1BCE05E4-EBD7-5644-84DA-04EACD12ABA9}"/>
                </a:ext>
              </a:extLst>
            </p:cNvPr>
            <p:cNvSpPr/>
            <p:nvPr/>
          </p:nvSpPr>
          <p:spPr>
            <a:xfrm>
              <a:off x="8072462" y="6143644"/>
              <a:ext cx="500066" cy="285752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١٦</a:t>
              </a:r>
            </a:p>
          </p:txBody>
        </p:sp>
        <p:sp>
          <p:nvSpPr>
            <p:cNvPr id="231" name="سهم إلى اليمين 169">
              <a:extLst>
                <a:ext uri="{FF2B5EF4-FFF2-40B4-BE49-F238E27FC236}">
                  <a16:creationId xmlns:a16="http://schemas.microsoft.com/office/drawing/2014/main" id="{BE382195-4E1E-3141-A878-4ED616289522}"/>
                </a:ext>
              </a:extLst>
            </p:cNvPr>
            <p:cNvSpPr/>
            <p:nvPr/>
          </p:nvSpPr>
          <p:spPr>
            <a:xfrm flipH="1">
              <a:off x="7529534" y="6129360"/>
              <a:ext cx="500066" cy="328614"/>
            </a:xfrm>
            <a:prstGeom prst="rightArrow">
              <a:avLst>
                <a:gd name="adj1" fmla="val 70000"/>
                <a:gd name="adj2" fmla="val 46667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32" name="AutoShape 442">
            <a:extLst>
              <a:ext uri="{FF2B5EF4-FFF2-40B4-BE49-F238E27FC236}">
                <a16:creationId xmlns:a16="http://schemas.microsoft.com/office/drawing/2014/main" id="{3034F4EA-8B43-B040-853F-74A7C099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217" y="5676170"/>
            <a:ext cx="2039947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عدد الصناديق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3" name="AutoShape 442">
            <a:extLst>
              <a:ext uri="{FF2B5EF4-FFF2-40B4-BE49-F238E27FC236}">
                <a16:creationId xmlns:a16="http://schemas.microsoft.com/office/drawing/2014/main" id="{6D096A31-1003-694C-B7DC-A2F0320DB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925" y="5690458"/>
            <a:ext cx="4683153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٤ + ٦ + ٨ + ١٠ + ١٢ + ١٤ + ١٦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4" name="AutoShape 442">
            <a:extLst>
              <a:ext uri="{FF2B5EF4-FFF2-40B4-BE49-F238E27FC236}">
                <a16:creationId xmlns:a16="http://schemas.microsoft.com/office/drawing/2014/main" id="{A6A9AFBB-253D-2840-8412-7B02B1E57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370" y="5690458"/>
            <a:ext cx="153988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٧٠ صندوقا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93BBC5A-A560-544D-AE28-E05EAC92A41F}"/>
              </a:ext>
            </a:extLst>
          </p:cNvPr>
          <p:cNvSpPr txBox="1"/>
          <p:nvPr/>
        </p:nvSpPr>
        <p:spPr>
          <a:xfrm>
            <a:off x="10041274" y="2404310"/>
            <a:ext cx="1116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٤ صـ ٨٣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FCD6AE59-7AAA-AF4F-B4EF-8D08F4D7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2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32" grpId="0"/>
      <p:bldP spid="2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دبوس زينة 138">
            <a:extLst>
              <a:ext uri="{FF2B5EF4-FFF2-40B4-BE49-F238E27FC236}">
                <a16:creationId xmlns:a16="http://schemas.microsoft.com/office/drawing/2014/main" id="{1BA6259A-9BFE-1540-8C27-A47D84097BCB}"/>
              </a:ext>
            </a:extLst>
          </p:cNvPr>
          <p:cNvSpPr/>
          <p:nvPr/>
        </p:nvSpPr>
        <p:spPr>
          <a:xfrm>
            <a:off x="4996902" y="1125737"/>
            <a:ext cx="5214974" cy="2571768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40" name="AutoShape 442">
            <a:extLst>
              <a:ext uri="{FF2B5EF4-FFF2-40B4-BE49-F238E27FC236}">
                <a16:creationId xmlns:a16="http://schemas.microsoft.com/office/drawing/2014/main" id="{2D63A584-B113-374D-B3C1-3227F7AC6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805" y="5826357"/>
            <a:ext cx="2039947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عدد الأشهر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1" name="AutoShape 442">
            <a:extLst>
              <a:ext uri="{FF2B5EF4-FFF2-40B4-BE49-F238E27FC236}">
                <a16:creationId xmlns:a16="http://schemas.microsoft.com/office/drawing/2014/main" id="{B40B6DE0-57DE-504D-96D3-BF658689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232" y="5840645"/>
            <a:ext cx="121444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٨ أشهر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42" name="Picture 2">
            <a:extLst>
              <a:ext uri="{FF2B5EF4-FFF2-40B4-BE49-F238E27FC236}">
                <a16:creationId xmlns:a16="http://schemas.microsoft.com/office/drawing/2014/main" id="{8202306D-BF64-F74A-AD5A-D6FC56A6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8406" y="1268613"/>
            <a:ext cx="40671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3" name="جدول 142">
            <a:extLst>
              <a:ext uri="{FF2B5EF4-FFF2-40B4-BE49-F238E27FC236}">
                <a16:creationId xmlns:a16="http://schemas.microsoft.com/office/drawing/2014/main" id="{34822917-2367-8D49-ADFA-29F187F52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30968"/>
              </p:ext>
            </p:extLst>
          </p:nvPr>
        </p:nvGraphicFramePr>
        <p:xfrm>
          <a:off x="2353697" y="4054695"/>
          <a:ext cx="7381880" cy="10001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09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ysClr val="windowText" lastClr="000000"/>
                          </a:solidFill>
                        </a:rPr>
                        <a:t>الشهر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١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٢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٣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٤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٥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٦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٧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٨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ysClr val="windowText" lastClr="000000"/>
                          </a:solidFill>
                        </a:rPr>
                        <a:t>الريالات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٥٠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٨٥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١٢٠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١٥٥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4" name="مجموعة 143">
            <a:extLst>
              <a:ext uri="{FF2B5EF4-FFF2-40B4-BE49-F238E27FC236}">
                <a16:creationId xmlns:a16="http://schemas.microsoft.com/office/drawing/2014/main" id="{C70F6D71-BEC0-4149-B632-84760874F430}"/>
              </a:ext>
            </a:extLst>
          </p:cNvPr>
          <p:cNvGrpSpPr/>
          <p:nvPr/>
        </p:nvGrpSpPr>
        <p:grpSpPr>
          <a:xfrm>
            <a:off x="6997166" y="5054827"/>
            <a:ext cx="1214446" cy="714380"/>
            <a:chOff x="1571604" y="2428868"/>
            <a:chExt cx="1214446" cy="714380"/>
          </a:xfrm>
        </p:grpSpPr>
        <p:sp>
          <p:nvSpPr>
            <p:cNvPr id="145" name="شكل حر 144">
              <a:extLst>
                <a:ext uri="{FF2B5EF4-FFF2-40B4-BE49-F238E27FC236}">
                  <a16:creationId xmlns:a16="http://schemas.microsoft.com/office/drawing/2014/main" id="{873EE579-5954-C44D-998A-E248388108AA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AutoShape 442">
              <a:extLst>
                <a:ext uri="{FF2B5EF4-FFF2-40B4-BE49-F238E27FC236}">
                  <a16:creationId xmlns:a16="http://schemas.microsoft.com/office/drawing/2014/main" id="{2A13E299-1D09-5644-8C86-7CB12D9D4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+ ٣٥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47" name="مجموعة 146">
            <a:extLst>
              <a:ext uri="{FF2B5EF4-FFF2-40B4-BE49-F238E27FC236}">
                <a16:creationId xmlns:a16="http://schemas.microsoft.com/office/drawing/2014/main" id="{895A33D6-6578-E841-886C-3E00245D663D}"/>
              </a:ext>
            </a:extLst>
          </p:cNvPr>
          <p:cNvGrpSpPr/>
          <p:nvPr/>
        </p:nvGrpSpPr>
        <p:grpSpPr>
          <a:xfrm>
            <a:off x="6211348" y="5054827"/>
            <a:ext cx="1214446" cy="714380"/>
            <a:chOff x="1571604" y="2428868"/>
            <a:chExt cx="1214446" cy="714380"/>
          </a:xfrm>
        </p:grpSpPr>
        <p:sp>
          <p:nvSpPr>
            <p:cNvPr id="148" name="شكل حر 147">
              <a:extLst>
                <a:ext uri="{FF2B5EF4-FFF2-40B4-BE49-F238E27FC236}">
                  <a16:creationId xmlns:a16="http://schemas.microsoft.com/office/drawing/2014/main" id="{CB917B3E-4C52-4544-BF6E-77B18D173AFC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9" name="AutoShape 442">
              <a:extLst>
                <a:ext uri="{FF2B5EF4-FFF2-40B4-BE49-F238E27FC236}">
                  <a16:creationId xmlns:a16="http://schemas.microsoft.com/office/drawing/2014/main" id="{D1DFF97F-65D7-244D-880B-E3DD9833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+ ٣٥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50AE9D9A-9E2E-BB4D-BE2B-D622A3D28DEA}"/>
              </a:ext>
            </a:extLst>
          </p:cNvPr>
          <p:cNvGrpSpPr/>
          <p:nvPr/>
        </p:nvGrpSpPr>
        <p:grpSpPr>
          <a:xfrm>
            <a:off x="5425530" y="5054827"/>
            <a:ext cx="1214446" cy="714380"/>
            <a:chOff x="1571604" y="2428868"/>
            <a:chExt cx="1214446" cy="714380"/>
          </a:xfrm>
        </p:grpSpPr>
        <p:sp>
          <p:nvSpPr>
            <p:cNvPr id="151" name="شكل حر 150">
              <a:extLst>
                <a:ext uri="{FF2B5EF4-FFF2-40B4-BE49-F238E27FC236}">
                  <a16:creationId xmlns:a16="http://schemas.microsoft.com/office/drawing/2014/main" id="{2CBD9DB2-4F45-EE4C-A54C-F55F95D6807D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2" name="AutoShape 442">
              <a:extLst>
                <a:ext uri="{FF2B5EF4-FFF2-40B4-BE49-F238E27FC236}">
                  <a16:creationId xmlns:a16="http://schemas.microsoft.com/office/drawing/2014/main" id="{D0943C45-9C85-DB4C-B093-8759B6B2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+ ٣٥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53" name="مجموعة 152">
            <a:extLst>
              <a:ext uri="{FF2B5EF4-FFF2-40B4-BE49-F238E27FC236}">
                <a16:creationId xmlns:a16="http://schemas.microsoft.com/office/drawing/2014/main" id="{72FEEF8C-8FDF-EC4F-A456-4992F1A2E670}"/>
              </a:ext>
            </a:extLst>
          </p:cNvPr>
          <p:cNvGrpSpPr/>
          <p:nvPr/>
        </p:nvGrpSpPr>
        <p:grpSpPr>
          <a:xfrm>
            <a:off x="4639712" y="5054827"/>
            <a:ext cx="1214446" cy="714380"/>
            <a:chOff x="1571604" y="2428868"/>
            <a:chExt cx="1214446" cy="714380"/>
          </a:xfrm>
        </p:grpSpPr>
        <p:sp>
          <p:nvSpPr>
            <p:cNvPr id="154" name="شكل حر 153">
              <a:extLst>
                <a:ext uri="{FF2B5EF4-FFF2-40B4-BE49-F238E27FC236}">
                  <a16:creationId xmlns:a16="http://schemas.microsoft.com/office/drawing/2014/main" id="{5CE3CA8F-F0FA-6745-96F7-0812938BA787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5" name="AutoShape 442">
              <a:extLst>
                <a:ext uri="{FF2B5EF4-FFF2-40B4-BE49-F238E27FC236}">
                  <a16:creationId xmlns:a16="http://schemas.microsoft.com/office/drawing/2014/main" id="{2A49A74A-9801-5444-A2B3-10FD00B11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+ ٣٥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F4FC0B9E-3B12-BF49-9949-C8CE1B374FB1}"/>
              </a:ext>
            </a:extLst>
          </p:cNvPr>
          <p:cNvGrpSpPr/>
          <p:nvPr/>
        </p:nvGrpSpPr>
        <p:grpSpPr>
          <a:xfrm>
            <a:off x="3853894" y="5054827"/>
            <a:ext cx="1214446" cy="714380"/>
            <a:chOff x="1571604" y="2428868"/>
            <a:chExt cx="1214446" cy="714380"/>
          </a:xfrm>
        </p:grpSpPr>
        <p:sp>
          <p:nvSpPr>
            <p:cNvPr id="157" name="شكل حر 156">
              <a:extLst>
                <a:ext uri="{FF2B5EF4-FFF2-40B4-BE49-F238E27FC236}">
                  <a16:creationId xmlns:a16="http://schemas.microsoft.com/office/drawing/2014/main" id="{AA35A37E-B8FB-9C42-8CAC-3E139475B0AB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8" name="AutoShape 442">
              <a:extLst>
                <a:ext uri="{FF2B5EF4-FFF2-40B4-BE49-F238E27FC236}">
                  <a16:creationId xmlns:a16="http://schemas.microsoft.com/office/drawing/2014/main" id="{83EA6F71-F297-394D-91A1-DEAAF647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+ ٣٥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59" name="مجموعة 158">
            <a:extLst>
              <a:ext uri="{FF2B5EF4-FFF2-40B4-BE49-F238E27FC236}">
                <a16:creationId xmlns:a16="http://schemas.microsoft.com/office/drawing/2014/main" id="{88CA5ED9-0F04-F14E-8CBF-92F1BFE00759}"/>
              </a:ext>
            </a:extLst>
          </p:cNvPr>
          <p:cNvGrpSpPr/>
          <p:nvPr/>
        </p:nvGrpSpPr>
        <p:grpSpPr>
          <a:xfrm>
            <a:off x="3068076" y="5054827"/>
            <a:ext cx="1214446" cy="714380"/>
            <a:chOff x="1571604" y="2428868"/>
            <a:chExt cx="1214446" cy="714380"/>
          </a:xfrm>
        </p:grpSpPr>
        <p:sp>
          <p:nvSpPr>
            <p:cNvPr id="160" name="شكل حر 159">
              <a:extLst>
                <a:ext uri="{FF2B5EF4-FFF2-40B4-BE49-F238E27FC236}">
                  <a16:creationId xmlns:a16="http://schemas.microsoft.com/office/drawing/2014/main" id="{EDA4CA56-486C-BB42-86D3-AD644398B13D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1" name="AutoShape 442">
              <a:extLst>
                <a:ext uri="{FF2B5EF4-FFF2-40B4-BE49-F238E27FC236}">
                  <a16:creationId xmlns:a16="http://schemas.microsoft.com/office/drawing/2014/main" id="{3303601A-BC67-9F42-966A-AC4BFE941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+ ٣٥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62" name="مجموعة 161">
            <a:extLst>
              <a:ext uri="{FF2B5EF4-FFF2-40B4-BE49-F238E27FC236}">
                <a16:creationId xmlns:a16="http://schemas.microsoft.com/office/drawing/2014/main" id="{BADC749A-1DB3-894C-817D-075F76E2B5F1}"/>
              </a:ext>
            </a:extLst>
          </p:cNvPr>
          <p:cNvGrpSpPr/>
          <p:nvPr/>
        </p:nvGrpSpPr>
        <p:grpSpPr>
          <a:xfrm>
            <a:off x="2282258" y="5054827"/>
            <a:ext cx="1214446" cy="714380"/>
            <a:chOff x="1571604" y="2428868"/>
            <a:chExt cx="1214446" cy="714380"/>
          </a:xfrm>
        </p:grpSpPr>
        <p:sp>
          <p:nvSpPr>
            <p:cNvPr id="163" name="شكل حر 162">
              <a:extLst>
                <a:ext uri="{FF2B5EF4-FFF2-40B4-BE49-F238E27FC236}">
                  <a16:creationId xmlns:a16="http://schemas.microsoft.com/office/drawing/2014/main" id="{C7EB85A9-2ED4-BC4C-B2B5-6A5ADADA6CEC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4" name="AutoShape 442">
              <a:extLst>
                <a:ext uri="{FF2B5EF4-FFF2-40B4-BE49-F238E27FC236}">
                  <a16:creationId xmlns:a16="http://schemas.microsoft.com/office/drawing/2014/main" id="{B44A2DCC-C79F-7041-80EF-790B67122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+ ٣٥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165" name="AutoShape 442">
            <a:extLst>
              <a:ext uri="{FF2B5EF4-FFF2-40B4-BE49-F238E27FC236}">
                <a16:creationId xmlns:a16="http://schemas.microsoft.com/office/drawing/2014/main" id="{7DE52D43-B6C9-7C44-AB64-6582B6EE4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848" y="4597625"/>
            <a:ext cx="70009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١٩٠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6" name="AutoShape 442">
            <a:extLst>
              <a:ext uri="{FF2B5EF4-FFF2-40B4-BE49-F238E27FC236}">
                <a16:creationId xmlns:a16="http://schemas.microsoft.com/office/drawing/2014/main" id="{9E8A6135-8E92-7F4B-BAB4-6F512840F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606" y="4597625"/>
            <a:ext cx="70009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٢٢٥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7" name="AutoShape 442">
            <a:extLst>
              <a:ext uri="{FF2B5EF4-FFF2-40B4-BE49-F238E27FC236}">
                <a16:creationId xmlns:a16="http://schemas.microsoft.com/office/drawing/2014/main" id="{0CCF1D7D-F3F0-7740-8E71-5A16415D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652" y="4597623"/>
            <a:ext cx="70009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٢٦٠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8" name="AutoShape 442">
            <a:extLst>
              <a:ext uri="{FF2B5EF4-FFF2-40B4-BE49-F238E27FC236}">
                <a16:creationId xmlns:a16="http://schemas.microsoft.com/office/drawing/2014/main" id="{BD889FF6-8B11-874B-9DDA-F7EE26082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696" y="4597623"/>
            <a:ext cx="70009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٢٩٥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9" name="مستطيل 168">
            <a:extLst>
              <a:ext uri="{FF2B5EF4-FFF2-40B4-BE49-F238E27FC236}">
                <a16:creationId xmlns:a16="http://schemas.microsoft.com/office/drawing/2014/main" id="{6B624182-F821-194B-AE1B-41315CD015B0}"/>
              </a:ext>
            </a:extLst>
          </p:cNvPr>
          <p:cNvSpPr/>
          <p:nvPr/>
        </p:nvSpPr>
        <p:spPr>
          <a:xfrm>
            <a:off x="2360840" y="4090465"/>
            <a:ext cx="714380" cy="972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0257B73E-3C6E-A944-AA9D-2B32E60BA769}"/>
              </a:ext>
            </a:extLst>
          </p:cNvPr>
          <p:cNvSpPr txBox="1"/>
          <p:nvPr/>
        </p:nvSpPr>
        <p:spPr>
          <a:xfrm>
            <a:off x="10041274" y="2404310"/>
            <a:ext cx="1116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٥ صـ ٨٣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9A3F88-6146-F54A-84A3-FFDFE1B8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340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  <p:bldP spid="141" grpId="0"/>
      <p:bldP spid="165" grpId="0"/>
      <p:bldP spid="166" grpId="0"/>
      <p:bldP spid="167" grpId="0"/>
      <p:bldP spid="168" grpId="0"/>
      <p:bldP spid="1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" name="دبوس زينة 143">
            <a:extLst>
              <a:ext uri="{FF2B5EF4-FFF2-40B4-BE49-F238E27FC236}">
                <a16:creationId xmlns:a16="http://schemas.microsoft.com/office/drawing/2014/main" id="{C059D496-24FD-B74C-A767-8C3357D575AA}"/>
              </a:ext>
            </a:extLst>
          </p:cNvPr>
          <p:cNvSpPr/>
          <p:nvPr/>
        </p:nvSpPr>
        <p:spPr>
          <a:xfrm>
            <a:off x="4770737" y="1031841"/>
            <a:ext cx="4857784" cy="972524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45" name="AutoShape 442">
            <a:extLst>
              <a:ext uri="{FF2B5EF4-FFF2-40B4-BE49-F238E27FC236}">
                <a16:creationId xmlns:a16="http://schemas.microsoft.com/office/drawing/2014/main" id="{5320F23A-FD6B-8A48-8FD3-69D1F072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447" y="5509087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المجموع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6" name="AutoShape 442">
            <a:extLst>
              <a:ext uri="{FF2B5EF4-FFF2-40B4-BE49-F238E27FC236}">
                <a16:creationId xmlns:a16="http://schemas.microsoft.com/office/drawing/2014/main" id="{44AE7B7A-8F95-C544-A86A-D56583E8E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695" y="55233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٥٠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47" name="Picture 2">
            <a:extLst>
              <a:ext uri="{FF2B5EF4-FFF2-40B4-BE49-F238E27FC236}">
                <a16:creationId xmlns:a16="http://schemas.microsoft.com/office/drawing/2014/main" id="{A0014F6D-AD2E-5B48-83E2-59133153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4342" y="1158133"/>
            <a:ext cx="397669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" name="Picture 10">
            <a:extLst>
              <a:ext uri="{FF2B5EF4-FFF2-40B4-BE49-F238E27FC236}">
                <a16:creationId xmlns:a16="http://schemas.microsoft.com/office/drawing/2014/main" id="{ABA3938C-8176-E843-8B67-BAE29732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804265">
            <a:off x="6732639" y="3296003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" name="Picture 11">
            <a:extLst>
              <a:ext uri="{FF2B5EF4-FFF2-40B4-BE49-F238E27FC236}">
                <a16:creationId xmlns:a16="http://schemas.microsoft.com/office/drawing/2014/main" id="{E8501B06-2195-1041-AC61-DB736384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33556">
            <a:off x="1546563" y="3236550"/>
            <a:ext cx="2514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" name="Picture 12">
            <a:extLst>
              <a:ext uri="{FF2B5EF4-FFF2-40B4-BE49-F238E27FC236}">
                <a16:creationId xmlns:a16="http://schemas.microsoft.com/office/drawing/2014/main" id="{F36C7B2E-E309-4E45-89D2-2142C6A1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151411">
            <a:off x="4270671" y="3344773"/>
            <a:ext cx="25050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" name="Picture 13">
            <a:extLst>
              <a:ext uri="{FF2B5EF4-FFF2-40B4-BE49-F238E27FC236}">
                <a16:creationId xmlns:a16="http://schemas.microsoft.com/office/drawing/2014/main" id="{649F61BE-E619-6045-9A6E-DDB63766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39397">
            <a:off x="3222742" y="3424399"/>
            <a:ext cx="2419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" name="Picture 12">
            <a:extLst>
              <a:ext uri="{FF2B5EF4-FFF2-40B4-BE49-F238E27FC236}">
                <a16:creationId xmlns:a16="http://schemas.microsoft.com/office/drawing/2014/main" id="{B353F0D5-B2B5-CB4F-84A7-F2761FE5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151411">
            <a:off x="4845481" y="3104017"/>
            <a:ext cx="25050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" name="Picture 12">
            <a:extLst>
              <a:ext uri="{FF2B5EF4-FFF2-40B4-BE49-F238E27FC236}">
                <a16:creationId xmlns:a16="http://schemas.microsoft.com/office/drawing/2014/main" id="{00E9F4D0-16EF-7B49-8BCF-322D2701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151411">
            <a:off x="5345547" y="2889703"/>
            <a:ext cx="25050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" name="AutoShape 442">
            <a:extLst>
              <a:ext uri="{FF2B5EF4-FFF2-40B4-BE49-F238E27FC236}">
                <a16:creationId xmlns:a16="http://schemas.microsoft.com/office/drawing/2014/main" id="{B4C3B0D8-7DF1-6B40-B276-641AE28F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505" y="55233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+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5" name="AutoShape 442">
            <a:extLst>
              <a:ext uri="{FF2B5EF4-FFF2-40B4-BE49-F238E27FC236}">
                <a16:creationId xmlns:a16="http://schemas.microsoft.com/office/drawing/2014/main" id="{9CE5B99E-C08A-7C44-AC01-3500BC98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877" y="55233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٣٠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6" name="AutoShape 442">
            <a:extLst>
              <a:ext uri="{FF2B5EF4-FFF2-40B4-BE49-F238E27FC236}">
                <a16:creationId xmlns:a16="http://schemas.microsoft.com/office/drawing/2014/main" id="{913C42EC-55B3-564A-9E7D-5BC76833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249" y="55233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+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7" name="AutoShape 442">
            <a:extLst>
              <a:ext uri="{FF2B5EF4-FFF2-40B4-BE49-F238E27FC236}">
                <a16:creationId xmlns:a16="http://schemas.microsoft.com/office/drawing/2014/main" id="{8539888D-68FC-1B46-B79C-D060494BE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059" y="55233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٥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8" name="AutoShape 442">
            <a:extLst>
              <a:ext uri="{FF2B5EF4-FFF2-40B4-BE49-F238E27FC236}">
                <a16:creationId xmlns:a16="http://schemas.microsoft.com/office/drawing/2014/main" id="{95C63992-9627-3E4B-97CF-2C3540170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121" y="55233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+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9" name="AutoShape 442">
            <a:extLst>
              <a:ext uri="{FF2B5EF4-FFF2-40B4-BE49-F238E27FC236}">
                <a16:creationId xmlns:a16="http://schemas.microsoft.com/office/drawing/2014/main" id="{FA9BBB46-471A-144F-B506-1474D976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241" y="55233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0" name="AutoShape 442">
            <a:extLst>
              <a:ext uri="{FF2B5EF4-FFF2-40B4-BE49-F238E27FC236}">
                <a16:creationId xmlns:a16="http://schemas.microsoft.com/office/drawing/2014/main" id="{2A4DC105-B691-4542-AB41-1AE2BF12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051" y="5523375"/>
            <a:ext cx="57150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1" name="AutoShape 442">
            <a:extLst>
              <a:ext uri="{FF2B5EF4-FFF2-40B4-BE49-F238E27FC236}">
                <a16:creationId xmlns:a16="http://schemas.microsoft.com/office/drawing/2014/main" id="{F8714F9B-5CE1-D747-82C2-41E9E801D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357" y="5523375"/>
            <a:ext cx="107157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٨٦ ريالا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974CA203-AF84-1841-9CCF-68E7AE653673}"/>
              </a:ext>
            </a:extLst>
          </p:cNvPr>
          <p:cNvSpPr txBox="1"/>
          <p:nvPr/>
        </p:nvSpPr>
        <p:spPr>
          <a:xfrm>
            <a:off x="10041274" y="2404310"/>
            <a:ext cx="1116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٧صـ ٨٣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DEE78FD-56AC-0B47-9931-444E1ADD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140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  <p:bldP spid="146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دبوس زينة 107">
            <a:extLst>
              <a:ext uri="{FF2B5EF4-FFF2-40B4-BE49-F238E27FC236}">
                <a16:creationId xmlns:a16="http://schemas.microsoft.com/office/drawing/2014/main" id="{282E16EE-997B-FB43-A828-331ED3390404}"/>
              </a:ext>
            </a:extLst>
          </p:cNvPr>
          <p:cNvSpPr/>
          <p:nvPr/>
        </p:nvSpPr>
        <p:spPr>
          <a:xfrm>
            <a:off x="5997070" y="1550298"/>
            <a:ext cx="4857784" cy="857256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09" name="Picture 2">
            <a:extLst>
              <a:ext uri="{FF2B5EF4-FFF2-40B4-BE49-F238E27FC236}">
                <a16:creationId xmlns:a16="http://schemas.microsoft.com/office/drawing/2014/main" id="{BA10E8B6-7C87-4D4C-AE26-9D46DB1A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2888" y="1764612"/>
            <a:ext cx="3814768" cy="4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9B5937C2-F453-2745-8E50-56AB6B86760D}"/>
              </a:ext>
            </a:extLst>
          </p:cNvPr>
          <p:cNvGrpSpPr/>
          <p:nvPr/>
        </p:nvGrpSpPr>
        <p:grpSpPr>
          <a:xfrm>
            <a:off x="9354656" y="3764876"/>
            <a:ext cx="1333045" cy="2028834"/>
            <a:chOff x="973075" y="3257554"/>
            <a:chExt cx="1333045" cy="2028834"/>
          </a:xfrm>
        </p:grpSpPr>
        <p:pic>
          <p:nvPicPr>
            <p:cNvPr id="111" name="Picture 4">
              <a:extLst>
                <a:ext uri="{FF2B5EF4-FFF2-40B4-BE49-F238E27FC236}">
                  <a16:creationId xmlns:a16="http://schemas.microsoft.com/office/drawing/2014/main" id="{AE0FA465-C816-A243-A4D6-6705E1B52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73075" y="3257554"/>
              <a:ext cx="1333045" cy="176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" name="مثلث متساوي الساقين 30">
              <a:extLst>
                <a:ext uri="{FF2B5EF4-FFF2-40B4-BE49-F238E27FC236}">
                  <a16:creationId xmlns:a16="http://schemas.microsoft.com/office/drawing/2014/main" id="{F0CBA15B-BB0B-254B-92F4-3503EEC60F6F}"/>
                </a:ext>
              </a:extLst>
            </p:cNvPr>
            <p:cNvSpPr/>
            <p:nvPr/>
          </p:nvSpPr>
          <p:spPr>
            <a:xfrm rot="10800000">
              <a:off x="1354988" y="4929198"/>
              <a:ext cx="500066" cy="35719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77AF310D-AFEC-3549-9FC9-990EEFE439A2}"/>
              </a:ext>
            </a:extLst>
          </p:cNvPr>
          <p:cNvGrpSpPr/>
          <p:nvPr/>
        </p:nvGrpSpPr>
        <p:grpSpPr>
          <a:xfrm rot="5400000">
            <a:off x="7461550" y="3977043"/>
            <a:ext cx="1752377" cy="1395188"/>
            <a:chOff x="973075" y="3257554"/>
            <a:chExt cx="1333045" cy="2028834"/>
          </a:xfrm>
        </p:grpSpPr>
        <p:pic>
          <p:nvPicPr>
            <p:cNvPr id="114" name="Picture 4">
              <a:extLst>
                <a:ext uri="{FF2B5EF4-FFF2-40B4-BE49-F238E27FC236}">
                  <a16:creationId xmlns:a16="http://schemas.microsoft.com/office/drawing/2014/main" id="{9CFF5015-5C44-CE4F-82C6-321BF520E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73075" y="3257554"/>
              <a:ext cx="1333045" cy="176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5" name="مثلث متساوي الساقين 17">
              <a:extLst>
                <a:ext uri="{FF2B5EF4-FFF2-40B4-BE49-F238E27FC236}">
                  <a16:creationId xmlns:a16="http://schemas.microsoft.com/office/drawing/2014/main" id="{F7E104B1-FDDA-A643-B01F-DFF124AEDC4C}"/>
                </a:ext>
              </a:extLst>
            </p:cNvPr>
            <p:cNvSpPr/>
            <p:nvPr/>
          </p:nvSpPr>
          <p:spPr>
            <a:xfrm rot="10800000">
              <a:off x="1354988" y="4929198"/>
              <a:ext cx="500066" cy="35719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6F49DB4C-3C93-3D47-8F40-F2D7139654D5}"/>
              </a:ext>
            </a:extLst>
          </p:cNvPr>
          <p:cNvGrpSpPr/>
          <p:nvPr/>
        </p:nvGrpSpPr>
        <p:grpSpPr>
          <a:xfrm rot="10800000">
            <a:off x="6068509" y="3550562"/>
            <a:ext cx="1333045" cy="2028834"/>
            <a:chOff x="973075" y="3257554"/>
            <a:chExt cx="1333045" cy="2028834"/>
          </a:xfrm>
        </p:grpSpPr>
        <p:pic>
          <p:nvPicPr>
            <p:cNvPr id="117" name="Picture 4">
              <a:extLst>
                <a:ext uri="{FF2B5EF4-FFF2-40B4-BE49-F238E27FC236}">
                  <a16:creationId xmlns:a16="http://schemas.microsoft.com/office/drawing/2014/main" id="{5B7A0BAA-104D-304F-8FA2-0B255F08A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73075" y="3257554"/>
              <a:ext cx="1333045" cy="176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8" name="مثلث متساوي الساقين 20">
              <a:extLst>
                <a:ext uri="{FF2B5EF4-FFF2-40B4-BE49-F238E27FC236}">
                  <a16:creationId xmlns:a16="http://schemas.microsoft.com/office/drawing/2014/main" id="{4BA2A16F-4720-174C-BDBC-02E7F91734F4}"/>
                </a:ext>
              </a:extLst>
            </p:cNvPr>
            <p:cNvSpPr/>
            <p:nvPr/>
          </p:nvSpPr>
          <p:spPr>
            <a:xfrm rot="10800000">
              <a:off x="1354988" y="4929198"/>
              <a:ext cx="500066" cy="35719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97A94BC5-BE8F-4947-A21C-09812A22656C}"/>
              </a:ext>
            </a:extLst>
          </p:cNvPr>
          <p:cNvGrpSpPr/>
          <p:nvPr/>
        </p:nvGrpSpPr>
        <p:grpSpPr>
          <a:xfrm rot="16200000">
            <a:off x="4246840" y="4014909"/>
            <a:ext cx="1752377" cy="1395188"/>
            <a:chOff x="973075" y="3257554"/>
            <a:chExt cx="1333045" cy="2028834"/>
          </a:xfrm>
        </p:grpSpPr>
        <p:pic>
          <p:nvPicPr>
            <p:cNvPr id="120" name="Picture 4">
              <a:extLst>
                <a:ext uri="{FF2B5EF4-FFF2-40B4-BE49-F238E27FC236}">
                  <a16:creationId xmlns:a16="http://schemas.microsoft.com/office/drawing/2014/main" id="{C06C12AD-7EE1-1343-9D11-CE78733CA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73075" y="3257554"/>
              <a:ext cx="1333045" cy="176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1" name="مثلث متساوي الساقين 23">
              <a:extLst>
                <a:ext uri="{FF2B5EF4-FFF2-40B4-BE49-F238E27FC236}">
                  <a16:creationId xmlns:a16="http://schemas.microsoft.com/office/drawing/2014/main" id="{FC4F441E-14ED-254E-A936-2E926F109C91}"/>
                </a:ext>
              </a:extLst>
            </p:cNvPr>
            <p:cNvSpPr/>
            <p:nvPr/>
          </p:nvSpPr>
          <p:spPr>
            <a:xfrm rot="10800000">
              <a:off x="1354988" y="4929198"/>
              <a:ext cx="500066" cy="35719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50E0834C-7D9F-9C4E-B429-7250A64D563A}"/>
              </a:ext>
            </a:extLst>
          </p:cNvPr>
          <p:cNvGrpSpPr/>
          <p:nvPr/>
        </p:nvGrpSpPr>
        <p:grpSpPr>
          <a:xfrm>
            <a:off x="2710922" y="3764876"/>
            <a:ext cx="1333045" cy="2028834"/>
            <a:chOff x="973075" y="3257554"/>
            <a:chExt cx="1333045" cy="2028834"/>
          </a:xfrm>
        </p:grpSpPr>
        <p:pic>
          <p:nvPicPr>
            <p:cNvPr id="123" name="Picture 4">
              <a:extLst>
                <a:ext uri="{FF2B5EF4-FFF2-40B4-BE49-F238E27FC236}">
                  <a16:creationId xmlns:a16="http://schemas.microsoft.com/office/drawing/2014/main" id="{3596EA06-AB32-354B-8F58-BC812E017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73075" y="3257554"/>
              <a:ext cx="1333045" cy="176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4" name="مثلث متساوي الساقين 31">
              <a:extLst>
                <a:ext uri="{FF2B5EF4-FFF2-40B4-BE49-F238E27FC236}">
                  <a16:creationId xmlns:a16="http://schemas.microsoft.com/office/drawing/2014/main" id="{BEE7ABF7-A15D-0743-9094-E2D124DD387B}"/>
                </a:ext>
              </a:extLst>
            </p:cNvPr>
            <p:cNvSpPr/>
            <p:nvPr/>
          </p:nvSpPr>
          <p:spPr>
            <a:xfrm rot="10800000">
              <a:off x="1354988" y="4929198"/>
              <a:ext cx="500066" cy="35719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25" name="Picture 2">
            <a:extLst>
              <a:ext uri="{FF2B5EF4-FFF2-40B4-BE49-F238E27FC236}">
                <a16:creationId xmlns:a16="http://schemas.microsoft.com/office/drawing/2014/main" id="{0FB69899-ED5E-534A-86ED-81676CF1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3732" y="1621736"/>
            <a:ext cx="3438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E7E6D6DD-603F-A145-AFD6-78B4F208B551}"/>
              </a:ext>
            </a:extLst>
          </p:cNvPr>
          <p:cNvSpPr txBox="1"/>
          <p:nvPr/>
        </p:nvSpPr>
        <p:spPr>
          <a:xfrm>
            <a:off x="10041274" y="2404310"/>
            <a:ext cx="1116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٩ صـ ٨٣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823C9C3-29EA-4E44-9917-0E3D59FF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89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دبوس زينة 107">
            <a:extLst>
              <a:ext uri="{FF2B5EF4-FFF2-40B4-BE49-F238E27FC236}">
                <a16:creationId xmlns:a16="http://schemas.microsoft.com/office/drawing/2014/main" id="{D1AED786-5087-BE48-97F2-4C8CF1821275}"/>
              </a:ext>
            </a:extLst>
          </p:cNvPr>
          <p:cNvSpPr/>
          <p:nvPr/>
        </p:nvSpPr>
        <p:spPr>
          <a:xfrm>
            <a:off x="3643306" y="1428736"/>
            <a:ext cx="5214974" cy="1214446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9" name="AutoShape 442">
            <a:extLst>
              <a:ext uri="{FF2B5EF4-FFF2-40B4-BE49-F238E27FC236}">
                <a16:creationId xmlns:a16="http://schemas.microsoft.com/office/drawing/2014/main" id="{4B92BD75-81BD-A540-9D9D-94588C1B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38" y="3643314"/>
            <a:ext cx="582616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٤٨  ،  ٤٢  ،  ٣٦  ،  ٣٠  ،  ٢٤  ،           ،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10" name="AutoShape 442">
            <a:extLst>
              <a:ext uri="{FF2B5EF4-FFF2-40B4-BE49-F238E27FC236}">
                <a16:creationId xmlns:a16="http://schemas.microsoft.com/office/drawing/2014/main" id="{E7E3C982-7839-D847-8034-78AD97551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69" y="3643314"/>
            <a:ext cx="674697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١٨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11" name="Picture 2">
            <a:extLst>
              <a:ext uri="{FF2B5EF4-FFF2-40B4-BE49-F238E27FC236}">
                <a16:creationId xmlns:a16="http://schemas.microsoft.com/office/drawing/2014/main" id="{E0E62028-39A4-6348-9D99-B2B768E6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1643050"/>
            <a:ext cx="42957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3">
            <a:extLst>
              <a:ext uri="{FF2B5EF4-FFF2-40B4-BE49-F238E27FC236}">
                <a16:creationId xmlns:a16="http://schemas.microsoft.com/office/drawing/2014/main" id="{529C8FC8-B580-2448-950D-E9518E6F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2214554"/>
            <a:ext cx="260509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B8123BBE-F9C2-8F45-9545-3292A0E7B37E}"/>
              </a:ext>
            </a:extLst>
          </p:cNvPr>
          <p:cNvGrpSpPr/>
          <p:nvPr/>
        </p:nvGrpSpPr>
        <p:grpSpPr>
          <a:xfrm>
            <a:off x="7529534" y="4214818"/>
            <a:ext cx="1214446" cy="714380"/>
            <a:chOff x="1571604" y="2428868"/>
            <a:chExt cx="1214446" cy="714380"/>
          </a:xfrm>
        </p:grpSpPr>
        <p:sp>
          <p:nvSpPr>
            <p:cNvPr id="114" name="شكل حر 113">
              <a:extLst>
                <a:ext uri="{FF2B5EF4-FFF2-40B4-BE49-F238E27FC236}">
                  <a16:creationId xmlns:a16="http://schemas.microsoft.com/office/drawing/2014/main" id="{851DD4FD-529B-B646-AEFE-22E4739F2E0F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5" name="AutoShape 442">
              <a:extLst>
                <a:ext uri="{FF2B5EF4-FFF2-40B4-BE49-F238E27FC236}">
                  <a16:creationId xmlns:a16="http://schemas.microsoft.com/office/drawing/2014/main" id="{17D39258-B4E2-744C-973E-6BD2701DC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ــ ٦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FCBCD6A3-91B1-E240-9804-76F304C2D89F}"/>
              </a:ext>
            </a:extLst>
          </p:cNvPr>
          <p:cNvGrpSpPr/>
          <p:nvPr/>
        </p:nvGrpSpPr>
        <p:grpSpPr>
          <a:xfrm>
            <a:off x="6743716" y="4214818"/>
            <a:ext cx="1214446" cy="714380"/>
            <a:chOff x="1571604" y="2428868"/>
            <a:chExt cx="1214446" cy="714380"/>
          </a:xfrm>
        </p:grpSpPr>
        <p:sp>
          <p:nvSpPr>
            <p:cNvPr id="117" name="شكل حر 116">
              <a:extLst>
                <a:ext uri="{FF2B5EF4-FFF2-40B4-BE49-F238E27FC236}">
                  <a16:creationId xmlns:a16="http://schemas.microsoft.com/office/drawing/2014/main" id="{D9868696-D752-4146-A34D-0F7CB06B8B95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8" name="AutoShape 442">
              <a:extLst>
                <a:ext uri="{FF2B5EF4-FFF2-40B4-BE49-F238E27FC236}">
                  <a16:creationId xmlns:a16="http://schemas.microsoft.com/office/drawing/2014/main" id="{F6F48700-9469-4F4E-8D64-AA8A1EE7A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ــ ٦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591DF155-2BFA-B24F-B964-D305C166C5A4}"/>
              </a:ext>
            </a:extLst>
          </p:cNvPr>
          <p:cNvGrpSpPr/>
          <p:nvPr/>
        </p:nvGrpSpPr>
        <p:grpSpPr>
          <a:xfrm>
            <a:off x="5957898" y="4214818"/>
            <a:ext cx="1214446" cy="714380"/>
            <a:chOff x="1571604" y="2428868"/>
            <a:chExt cx="1214446" cy="714380"/>
          </a:xfrm>
        </p:grpSpPr>
        <p:sp>
          <p:nvSpPr>
            <p:cNvPr id="120" name="شكل حر 119">
              <a:extLst>
                <a:ext uri="{FF2B5EF4-FFF2-40B4-BE49-F238E27FC236}">
                  <a16:creationId xmlns:a16="http://schemas.microsoft.com/office/drawing/2014/main" id="{6EDF8A29-5AD9-9B49-BBB1-3A0CA9F635DA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1" name="AutoShape 442">
              <a:extLst>
                <a:ext uri="{FF2B5EF4-FFF2-40B4-BE49-F238E27FC236}">
                  <a16:creationId xmlns:a16="http://schemas.microsoft.com/office/drawing/2014/main" id="{B533A423-9579-1641-B153-98E04FB7C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ــ ٦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160060B6-34D7-9649-AD63-059D2DDFB8B0}"/>
              </a:ext>
            </a:extLst>
          </p:cNvPr>
          <p:cNvGrpSpPr/>
          <p:nvPr/>
        </p:nvGrpSpPr>
        <p:grpSpPr>
          <a:xfrm>
            <a:off x="5172080" y="4214818"/>
            <a:ext cx="1214446" cy="714380"/>
            <a:chOff x="1571604" y="2428868"/>
            <a:chExt cx="1214446" cy="714380"/>
          </a:xfrm>
        </p:grpSpPr>
        <p:sp>
          <p:nvSpPr>
            <p:cNvPr id="123" name="شكل حر 122">
              <a:extLst>
                <a:ext uri="{FF2B5EF4-FFF2-40B4-BE49-F238E27FC236}">
                  <a16:creationId xmlns:a16="http://schemas.microsoft.com/office/drawing/2014/main" id="{B6FE1A6E-F5D8-E34A-8C1D-B8DDD00E43CB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4" name="AutoShape 442">
              <a:extLst>
                <a:ext uri="{FF2B5EF4-FFF2-40B4-BE49-F238E27FC236}">
                  <a16:creationId xmlns:a16="http://schemas.microsoft.com/office/drawing/2014/main" id="{CC0D1F2C-3C90-0546-A869-A194254CD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ــ ٦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3E2C8BF8-F4D3-0D46-8E9C-A0578A2CB76A}"/>
              </a:ext>
            </a:extLst>
          </p:cNvPr>
          <p:cNvGrpSpPr/>
          <p:nvPr/>
        </p:nvGrpSpPr>
        <p:grpSpPr>
          <a:xfrm>
            <a:off x="4386262" y="4214818"/>
            <a:ext cx="1214446" cy="714380"/>
            <a:chOff x="1571604" y="2428868"/>
            <a:chExt cx="1214446" cy="714380"/>
          </a:xfrm>
        </p:grpSpPr>
        <p:sp>
          <p:nvSpPr>
            <p:cNvPr id="126" name="شكل حر 125">
              <a:extLst>
                <a:ext uri="{FF2B5EF4-FFF2-40B4-BE49-F238E27FC236}">
                  <a16:creationId xmlns:a16="http://schemas.microsoft.com/office/drawing/2014/main" id="{9F0AB748-A3DD-8A47-B130-865002919B1E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7" name="AutoShape 442">
              <a:extLst>
                <a:ext uri="{FF2B5EF4-FFF2-40B4-BE49-F238E27FC236}">
                  <a16:creationId xmlns:a16="http://schemas.microsoft.com/office/drawing/2014/main" id="{35BAAE56-7125-BF48-B59C-265E2108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ــ ٦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28" name="مجموعة 127">
            <a:extLst>
              <a:ext uri="{FF2B5EF4-FFF2-40B4-BE49-F238E27FC236}">
                <a16:creationId xmlns:a16="http://schemas.microsoft.com/office/drawing/2014/main" id="{30BABB93-26D3-C942-86B5-15657AF43559}"/>
              </a:ext>
            </a:extLst>
          </p:cNvPr>
          <p:cNvGrpSpPr/>
          <p:nvPr/>
        </p:nvGrpSpPr>
        <p:grpSpPr>
          <a:xfrm>
            <a:off x="3600444" y="4214818"/>
            <a:ext cx="1214446" cy="714380"/>
            <a:chOff x="1571604" y="2428868"/>
            <a:chExt cx="1214446" cy="714380"/>
          </a:xfrm>
        </p:grpSpPr>
        <p:sp>
          <p:nvSpPr>
            <p:cNvPr id="129" name="شكل حر 128">
              <a:extLst>
                <a:ext uri="{FF2B5EF4-FFF2-40B4-BE49-F238E27FC236}">
                  <a16:creationId xmlns:a16="http://schemas.microsoft.com/office/drawing/2014/main" id="{FBA91784-6346-3A40-B3C9-9E46AD78A8A5}"/>
                </a:ext>
              </a:extLst>
            </p:cNvPr>
            <p:cNvSpPr/>
            <p:nvPr/>
          </p:nvSpPr>
          <p:spPr>
            <a:xfrm>
              <a:off x="1928794" y="2428868"/>
              <a:ext cx="600075" cy="302418"/>
            </a:xfrm>
            <a:custGeom>
              <a:avLst/>
              <a:gdLst>
                <a:gd name="connsiteX0" fmla="*/ 600075 w 600075"/>
                <a:gd name="connsiteY0" fmla="*/ 14287 h 302418"/>
                <a:gd name="connsiteX1" fmla="*/ 271463 w 600075"/>
                <a:gd name="connsiteY1" fmla="*/ 300037 h 302418"/>
                <a:gd name="connsiteX2" fmla="*/ 0 w 600075"/>
                <a:gd name="connsiteY2" fmla="*/ 0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302418">
                  <a:moveTo>
                    <a:pt x="600075" y="14287"/>
                  </a:moveTo>
                  <a:cubicBezTo>
                    <a:pt x="485775" y="158352"/>
                    <a:pt x="371475" y="302418"/>
                    <a:pt x="271463" y="300037"/>
                  </a:cubicBezTo>
                  <a:cubicBezTo>
                    <a:pt x="171451" y="297656"/>
                    <a:pt x="85725" y="148828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0" name="AutoShape 442">
              <a:extLst>
                <a:ext uri="{FF2B5EF4-FFF2-40B4-BE49-F238E27FC236}">
                  <a16:creationId xmlns:a16="http://schemas.microsoft.com/office/drawing/2014/main" id="{35CAAE9F-B8AE-5543-A690-4F6B0BD55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714620"/>
              <a:ext cx="1214446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200" b="1" dirty="0"/>
                <a:t>ــ ٦</a:t>
              </a:r>
              <a:endParaRPr lang="en-US" sz="22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131" name="AutoShape 442">
            <a:extLst>
              <a:ext uri="{FF2B5EF4-FFF2-40B4-BE49-F238E27FC236}">
                <a16:creationId xmlns:a16="http://schemas.microsoft.com/office/drawing/2014/main" id="{77EB9B3F-752D-EC43-8168-293F5D8E2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42" y="3643314"/>
            <a:ext cx="674697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١٢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3EE5D525-EBC7-0A42-886A-2F9B71FA36CB}"/>
              </a:ext>
            </a:extLst>
          </p:cNvPr>
          <p:cNvSpPr txBox="1"/>
          <p:nvPr/>
        </p:nvSpPr>
        <p:spPr>
          <a:xfrm>
            <a:off x="10041274" y="2404310"/>
            <a:ext cx="1116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١٢ صـ ٨٣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444F60-412A-4A49-8D41-C59A20CF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61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دبوس زينة 107">
            <a:extLst>
              <a:ext uri="{FF2B5EF4-FFF2-40B4-BE49-F238E27FC236}">
                <a16:creationId xmlns:a16="http://schemas.microsoft.com/office/drawing/2014/main" id="{2AD5E315-500D-F34C-94E8-CEE1E8CF781C}"/>
              </a:ext>
            </a:extLst>
          </p:cNvPr>
          <p:cNvSpPr/>
          <p:nvPr/>
        </p:nvSpPr>
        <p:spPr>
          <a:xfrm>
            <a:off x="4944142" y="1552168"/>
            <a:ext cx="5214974" cy="714380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09" name="Picture 2">
            <a:extLst>
              <a:ext uri="{FF2B5EF4-FFF2-40B4-BE49-F238E27FC236}">
                <a16:creationId xmlns:a16="http://schemas.microsoft.com/office/drawing/2014/main" id="{F8A8E404-6508-CB4C-B835-170A33F1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1398" y="1695044"/>
            <a:ext cx="40624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3">
            <a:extLst>
              <a:ext uri="{FF2B5EF4-FFF2-40B4-BE49-F238E27FC236}">
                <a16:creationId xmlns:a16="http://schemas.microsoft.com/office/drawing/2014/main" id="{CC0A2BA7-AABB-5247-8F92-2D3A3D3E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61623" y="3552432"/>
            <a:ext cx="41957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D414E625-2170-4042-901F-0DB79A912DAA}"/>
              </a:ext>
            </a:extLst>
          </p:cNvPr>
          <p:cNvGrpSpPr/>
          <p:nvPr/>
        </p:nvGrpSpPr>
        <p:grpSpPr>
          <a:xfrm>
            <a:off x="3947191" y="4331207"/>
            <a:ext cx="674697" cy="1078613"/>
            <a:chOff x="3028940" y="4422089"/>
            <a:chExt cx="674697" cy="1078613"/>
          </a:xfrm>
        </p:grpSpPr>
        <p:pic>
          <p:nvPicPr>
            <p:cNvPr id="112" name="Picture 9">
              <a:extLst>
                <a:ext uri="{FF2B5EF4-FFF2-40B4-BE49-F238E27FC236}">
                  <a16:creationId xmlns:a16="http://schemas.microsoft.com/office/drawing/2014/main" id="{89BC60C3-0759-7C44-803A-174F12816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91529" y="4422089"/>
              <a:ext cx="607430" cy="57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" name="AutoShape 442">
              <a:extLst>
                <a:ext uri="{FF2B5EF4-FFF2-40B4-BE49-F238E27FC236}">
                  <a16:creationId xmlns:a16="http://schemas.microsoft.com/office/drawing/2014/main" id="{5258F7C1-2946-5C4D-9761-5C41D8E73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940" y="5072074"/>
              <a:ext cx="674697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000" b="1" dirty="0"/>
                <a:t>٣</a:t>
              </a:r>
              <a:endParaRPr lang="en-US" sz="20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CDAC85CC-600C-8046-A8C7-A5EFE43C974B}"/>
              </a:ext>
            </a:extLst>
          </p:cNvPr>
          <p:cNvGrpSpPr/>
          <p:nvPr/>
        </p:nvGrpSpPr>
        <p:grpSpPr>
          <a:xfrm>
            <a:off x="2943878" y="4579327"/>
            <a:ext cx="674697" cy="773343"/>
            <a:chOff x="2025627" y="4670209"/>
            <a:chExt cx="674697" cy="773343"/>
          </a:xfrm>
        </p:grpSpPr>
        <p:pic>
          <p:nvPicPr>
            <p:cNvPr id="115" name="Picture 8">
              <a:extLst>
                <a:ext uri="{FF2B5EF4-FFF2-40B4-BE49-F238E27FC236}">
                  <a16:creationId xmlns:a16="http://schemas.microsoft.com/office/drawing/2014/main" id="{8D898184-C0BD-5B46-A149-DB2DF0742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30329" y="4670209"/>
              <a:ext cx="269969" cy="30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6" name="AutoShape 442">
              <a:extLst>
                <a:ext uri="{FF2B5EF4-FFF2-40B4-BE49-F238E27FC236}">
                  <a16:creationId xmlns:a16="http://schemas.microsoft.com/office/drawing/2014/main" id="{653E59B8-2B78-2B46-9F34-783D9B045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627" y="5014924"/>
              <a:ext cx="674697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0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١</a:t>
              </a:r>
              <a:endParaRPr lang="en-US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8276AA03-AAE2-C94A-9B05-3DC4EE3834CF}"/>
              </a:ext>
            </a:extLst>
          </p:cNvPr>
          <p:cNvSpPr txBox="1"/>
          <p:nvPr/>
        </p:nvSpPr>
        <p:spPr>
          <a:xfrm>
            <a:off x="10041274" y="2404310"/>
            <a:ext cx="1116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C00000"/>
                </a:solidFill>
              </a:rPr>
              <a:t>١٣ </a:t>
            </a:r>
            <a:r>
              <a:rPr lang="ar-SA" dirty="0">
                <a:solidFill>
                  <a:srgbClr val="C00000"/>
                </a:solidFill>
              </a:rPr>
              <a:t>صـ ٨٣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E15C3D-CC88-4A43-9769-571069BD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47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15752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BBD82D4-61A8-BE48-8214-FBF05259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37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161</Words>
  <Application>Microsoft Macintosh PowerPoint</Application>
  <PresentationFormat>شاشة عريضة</PresentationFormat>
  <Paragraphs>84</Paragraphs>
  <Slides>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15</cp:revision>
  <dcterms:created xsi:type="dcterms:W3CDTF">2021-09-13T21:59:54Z</dcterms:created>
  <dcterms:modified xsi:type="dcterms:W3CDTF">2021-11-27T11:23:59Z</dcterms:modified>
</cp:coreProperties>
</file>