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بيان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علومات الحقيقة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معلومات الحقيقة</a:t>
            </a:r>
          </a:p>
        </p:txBody>
      </p:sp>
      <p:sp>
        <p:nvSpPr>
          <p:cNvPr id="107" name="مستوى النص الأول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‏١٠٠٪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السمة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السمة</a:t>
            </a:r>
          </a:p>
        </p:txBody>
      </p:sp>
      <p:sp>
        <p:nvSpPr>
          <p:cNvPr id="116" name="مستوى النص الأول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"اقتباس ملحوظ"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بحر تحت السماء عند غروب الشمس ٢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بحر تحت السماء عند غروب الشمس ١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الشاطئ والبحر عند غروب الشمس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الشاطئ والبحر عند غروب الشمس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الشاطئ والبحر عند غروب الشمس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2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المؤلف والتاريخ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2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عنوان الشريحة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عنوان الشريحة</a:t>
            </a:r>
          </a:p>
        </p:txBody>
      </p:sp>
      <p:sp>
        <p:nvSpPr>
          <p:cNvPr id="33" name="بحر تحت السماء عند غروب الشمس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على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43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العنوان الفرعي على ا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4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61" name="بحر تحت السماء عند غروب الشمس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العنوان الفرعي على الشريحة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63" name="مستوى النص الأول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رقم الشريحة"/>
          <p:cNvSpPr txBox="1"/>
          <p:nvPr>
            <p:ph type="sldNum" sz="quarter" idx="2"/>
          </p:nvPr>
        </p:nvSpPr>
        <p:spPr>
          <a:xfrm>
            <a:off x="1200776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عنوان القسم</a:t>
            </a:r>
          </a:p>
        </p:txBody>
      </p:sp>
      <p:sp>
        <p:nvSpPr>
          <p:cNvPr id="72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80" name="العنوان الفرعي على ا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على الشريحة</a:t>
            </a:r>
          </a:p>
        </p:txBody>
      </p:sp>
      <p:sp>
        <p:nvSpPr>
          <p:cNvPr id="81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الأجندة</a:t>
            </a:r>
          </a:p>
        </p:txBody>
      </p:sp>
      <p:sp>
        <p:nvSpPr>
          <p:cNvPr id="89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موضوعات الأجندة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العنوان الفرعي في الأجندة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في الأجندة</a:t>
            </a: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xfrm>
            <a:off x="12005229" y="12706508"/>
            <a:ext cx="381162" cy="42275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عنوان الشريحة</a:t>
            </a:r>
          </a:p>
        </p:txBody>
      </p:sp>
      <p:sp>
        <p:nvSpPr>
          <p:cNvPr id="3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2001419" y="12706508"/>
            <a:ext cx="381162" cy="422753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eg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jpeg"/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4.jpeg"/><Relationship Id="rId3" Type="http://schemas.openxmlformats.org/officeDocument/2006/relationships/hyperlink" Target="https://www.refaheducation.com/ar" TargetMode="External"/><Relationship Id="rId4" Type="http://schemas.openxmlformats.org/officeDocument/2006/relationships/hyperlink" Target="https://t.me/RAFAH_JUNIOR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عودا حميدا ، عاما دراسيا حافلا بالتميز ، و العطاء"/>
          <p:cNvSpPr txBox="1"/>
          <p:nvPr/>
        </p:nvSpPr>
        <p:spPr>
          <a:xfrm rot="20978981">
            <a:off x="7262851" y="4434814"/>
            <a:ext cx="7922677" cy="2460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150000"/>
              </a:lnSpc>
              <a:defRPr sz="5800">
                <a:solidFill>
                  <a:srgbClr val="55A1CA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 rtl="0">
              <a:defRPr/>
            </a:pPr>
            <a:r>
              <a:t>عودا حميدا ، عاما دراسيا حافلا بالتميز ، و العطاء </a:t>
            </a:r>
          </a:p>
        </p:txBody>
      </p:sp>
      <p:pic>
        <p:nvPicPr>
          <p:cNvPr id="152" name="صورة" descr="صورة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2785608" y="11830681"/>
            <a:ext cx="1536745" cy="1888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تجميع"/>
          <p:cNvGrpSpPr/>
          <p:nvPr/>
        </p:nvGrpSpPr>
        <p:grpSpPr>
          <a:xfrm>
            <a:off x="2382020" y="12014542"/>
            <a:ext cx="5341891" cy="1556315"/>
            <a:chOff x="0" y="0"/>
            <a:chExt cx="5341890" cy="1556313"/>
          </a:xfrm>
        </p:grpSpPr>
        <p:pic>
          <p:nvPicPr>
            <p:cNvPr id="154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5" name="الكتاب صفحة ١٢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١٢</a:t>
              </a:r>
            </a:p>
          </p:txBody>
        </p:sp>
      </p:grpSp>
      <p:sp>
        <p:nvSpPr>
          <p:cNvPr id="157" name="تهيئة الفصل الأول القيمة المنزلية"/>
          <p:cNvSpPr txBox="1"/>
          <p:nvPr/>
        </p:nvSpPr>
        <p:spPr>
          <a:xfrm rot="21572067">
            <a:off x="5672165" y="6355498"/>
            <a:ext cx="11215856" cy="10050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150000"/>
              </a:lnSpc>
              <a:defRPr sz="5800">
                <a:solidFill>
                  <a:srgbClr val="9EAB3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 rtl="0">
              <a:defRPr/>
            </a:pPr>
            <a:r>
              <a:t>تهيئة الفصل الأول القيمة المنزلية</a:t>
            </a:r>
          </a:p>
        </p:txBody>
      </p:sp>
      <p:pic>
        <p:nvPicPr>
          <p:cNvPr id="158" name="صورة" descr="صورة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تجميع"/>
          <p:cNvGrpSpPr/>
          <p:nvPr/>
        </p:nvGrpSpPr>
        <p:grpSpPr>
          <a:xfrm>
            <a:off x="2213688" y="10812175"/>
            <a:ext cx="5341892" cy="1556315"/>
            <a:chOff x="0" y="0"/>
            <a:chExt cx="5341890" cy="1556313"/>
          </a:xfrm>
        </p:grpSpPr>
        <p:pic>
          <p:nvPicPr>
            <p:cNvPr id="160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1" name="الكتاب صفحة ١٢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١٢</a:t>
              </a:r>
            </a:p>
          </p:txBody>
        </p:sp>
      </p:grpSp>
      <p:pic>
        <p:nvPicPr>
          <p:cNvPr id="163" name="معرض الصور" descr="معرض الصور"/>
          <p:cNvPicPr>
            <a:picLocks noChangeAspect="1"/>
          </p:cNvPicPr>
          <p:nvPr/>
        </p:nvPicPr>
        <p:blipFill>
          <a:blip r:embed="rId4">
            <a:extLst/>
          </a:blip>
          <a:srcRect l="0" t="4725" r="0" b="4725"/>
          <a:stretch>
            <a:fillRect/>
          </a:stretch>
        </p:blipFill>
        <p:spPr>
          <a:xfrm>
            <a:off x="4585919" y="3569737"/>
            <a:ext cx="17184043" cy="469457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4" name="صورة" descr="صورة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8" name="تجميع"/>
          <p:cNvGrpSpPr/>
          <p:nvPr/>
        </p:nvGrpSpPr>
        <p:grpSpPr>
          <a:xfrm>
            <a:off x="2213688" y="10812175"/>
            <a:ext cx="5341892" cy="1556315"/>
            <a:chOff x="0" y="0"/>
            <a:chExt cx="5341890" cy="1556313"/>
          </a:xfrm>
        </p:grpSpPr>
        <p:pic>
          <p:nvPicPr>
            <p:cNvPr id="166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67" name="الكتاب صفحة ١٢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١٢</a:t>
              </a:r>
            </a:p>
          </p:txBody>
        </p:sp>
      </p:grpSp>
      <p:pic>
        <p:nvPicPr>
          <p:cNvPr id="169" name="معرض الصور" descr="معرض الصور"/>
          <p:cNvPicPr>
            <a:picLocks noChangeAspect="1"/>
          </p:cNvPicPr>
          <p:nvPr/>
        </p:nvPicPr>
        <p:blipFill>
          <a:blip r:embed="rId4">
            <a:extLst/>
          </a:blip>
          <a:srcRect l="1871" t="0" r="1871" b="0"/>
          <a:stretch>
            <a:fillRect/>
          </a:stretch>
        </p:blipFill>
        <p:spPr>
          <a:xfrm>
            <a:off x="-5899" y="1888359"/>
            <a:ext cx="22004218" cy="127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معرض الصور" descr="معرض الصور"/>
          <p:cNvPicPr>
            <a:picLocks noChangeAspect="1"/>
          </p:cNvPicPr>
          <p:nvPr/>
        </p:nvPicPr>
        <p:blipFill>
          <a:blip r:embed="rId5">
            <a:extLst/>
          </a:blip>
          <a:srcRect l="1206" t="0" r="1206" b="0"/>
          <a:stretch>
            <a:fillRect/>
          </a:stretch>
        </p:blipFill>
        <p:spPr>
          <a:xfrm>
            <a:off x="-580312" y="6721874"/>
            <a:ext cx="22308190" cy="127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خط خط" descr="خط خط"/>
          <p:cNvPicPr>
            <a:picLocks noChangeAspect="0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 rot="16200000">
            <a:off x="6863548" y="6819899"/>
            <a:ext cx="10656904" cy="76201"/>
          </a:xfrm>
          <a:prstGeom prst="rect">
            <a:avLst/>
          </a:prstGeom>
        </p:spPr>
      </p:pic>
      <p:pic>
        <p:nvPicPr>
          <p:cNvPr id="173" name="خط خط" descr="خط خط"/>
          <p:cNvPicPr>
            <a:picLocks noChangeAspect="0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520510" y="6369606"/>
            <a:ext cx="20080199" cy="76201"/>
          </a:xfrm>
          <a:prstGeom prst="rect">
            <a:avLst/>
          </a:prstGeom>
        </p:spPr>
      </p:pic>
      <p:pic>
        <p:nvPicPr>
          <p:cNvPr id="175" name="صورة" descr="صورة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تجميع"/>
          <p:cNvGrpSpPr/>
          <p:nvPr/>
        </p:nvGrpSpPr>
        <p:grpSpPr>
          <a:xfrm>
            <a:off x="2213688" y="10812175"/>
            <a:ext cx="5341892" cy="1556315"/>
            <a:chOff x="0" y="0"/>
            <a:chExt cx="5341890" cy="1556313"/>
          </a:xfrm>
        </p:grpSpPr>
        <p:pic>
          <p:nvPicPr>
            <p:cNvPr id="177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8" name="الكتاب صفحة ١٢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١٢</a:t>
              </a:r>
            </a:p>
          </p:txBody>
        </p:sp>
      </p:grpSp>
      <p:pic>
        <p:nvPicPr>
          <p:cNvPr id="180" name="خط خط" descr="خط خط"/>
          <p:cNvPicPr>
            <a:picLocks noChangeAspect="0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431901" y="7679392"/>
            <a:ext cx="20297655" cy="76201"/>
          </a:xfrm>
          <a:prstGeom prst="rect">
            <a:avLst/>
          </a:prstGeom>
        </p:spPr>
      </p:pic>
      <p:pic>
        <p:nvPicPr>
          <p:cNvPr id="182" name="معرض الصور" descr="معرض الصور"/>
          <p:cNvPicPr>
            <a:picLocks noChangeAspect="1"/>
          </p:cNvPicPr>
          <p:nvPr/>
        </p:nvPicPr>
        <p:blipFill>
          <a:blip r:embed="rId5">
            <a:extLst/>
          </a:blip>
          <a:srcRect l="0" t="4689" r="0" b="4689"/>
          <a:stretch>
            <a:fillRect/>
          </a:stretch>
        </p:blipFill>
        <p:spPr>
          <a:xfrm>
            <a:off x="2433404" y="3518536"/>
            <a:ext cx="19517192" cy="23353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معرض الصور" descr="معرض الصور"/>
          <p:cNvPicPr>
            <a:picLocks noChangeAspect="1"/>
          </p:cNvPicPr>
          <p:nvPr/>
        </p:nvPicPr>
        <p:blipFill>
          <a:blip r:embed="rId6">
            <a:extLst/>
          </a:blip>
          <a:srcRect l="0" t="8085" r="0" b="8085"/>
          <a:stretch>
            <a:fillRect/>
          </a:stretch>
        </p:blipFill>
        <p:spPr>
          <a:xfrm>
            <a:off x="1318396" y="8298383"/>
            <a:ext cx="20575466" cy="1977989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خط خط" descr="خط خط"/>
          <p:cNvPicPr>
            <a:picLocks noChangeAspect="0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 rot="15984236">
            <a:off x="15134995" y="6325467"/>
            <a:ext cx="2803395" cy="76201"/>
          </a:xfrm>
          <a:prstGeom prst="rect">
            <a:avLst/>
          </a:prstGeom>
        </p:spPr>
      </p:pic>
      <p:pic>
        <p:nvPicPr>
          <p:cNvPr id="186" name="خط خط" descr="خط خط"/>
          <p:cNvPicPr>
            <a:picLocks noChangeAspect="0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 rot="15984236">
            <a:off x="4248315" y="6325467"/>
            <a:ext cx="2803394" cy="76201"/>
          </a:xfrm>
          <a:prstGeom prst="rect">
            <a:avLst/>
          </a:prstGeom>
        </p:spPr>
      </p:pic>
      <p:pic>
        <p:nvPicPr>
          <p:cNvPr id="188" name="خط خط" descr="خط خط"/>
          <p:cNvPicPr>
            <a:picLocks noChangeAspect="0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 rot="15984236">
            <a:off x="9593587" y="6325467"/>
            <a:ext cx="2803394" cy="76201"/>
          </a:xfrm>
          <a:prstGeom prst="rect">
            <a:avLst/>
          </a:prstGeom>
        </p:spPr>
      </p:pic>
      <p:pic>
        <p:nvPicPr>
          <p:cNvPr id="190" name="صورة" descr="صورة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" name="تجميع"/>
          <p:cNvGrpSpPr/>
          <p:nvPr/>
        </p:nvGrpSpPr>
        <p:grpSpPr>
          <a:xfrm>
            <a:off x="2382020" y="12014542"/>
            <a:ext cx="5341891" cy="1556315"/>
            <a:chOff x="0" y="0"/>
            <a:chExt cx="5341890" cy="1556313"/>
          </a:xfrm>
        </p:grpSpPr>
        <p:pic>
          <p:nvPicPr>
            <p:cNvPr id="192" name="معرض الصور" descr="معرض الصور"/>
            <p:cNvPicPr>
              <a:picLocks noChangeAspect="1"/>
            </p:cNvPicPr>
            <p:nvPr/>
          </p:nvPicPr>
          <p:blipFill>
            <a:blip r:embed="rId3">
              <a:extLst/>
            </a:blip>
            <a:srcRect l="0" t="4765" r="0" b="4765"/>
            <a:stretch>
              <a:fillRect/>
            </a:stretch>
          </p:blipFill>
          <p:spPr>
            <a:xfrm>
              <a:off x="0" y="0"/>
              <a:ext cx="5341891" cy="155631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3" name="الكتاب صفحة ١٢"/>
            <p:cNvSpPr txBox="1"/>
            <p:nvPr/>
          </p:nvSpPr>
          <p:spPr>
            <a:xfrm>
              <a:off x="1411170" y="569368"/>
              <a:ext cx="3090637" cy="6272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3400">
                  <a:latin typeface="Geeza Pro Bold"/>
                  <a:ea typeface="Geeza Pro Bold"/>
                  <a:cs typeface="Geeza Pro Bold"/>
                  <a:sym typeface="Geeza Pro Bold"/>
                </a:defRPr>
              </a:lvl1pPr>
            </a:lstStyle>
            <a:p>
              <a:pPr rtl="0">
                <a:defRPr/>
              </a:pPr>
              <a:r>
                <a:t>الكتاب صفحة ١٢</a:t>
              </a:r>
            </a:p>
          </p:txBody>
        </p:sp>
      </p:grpSp>
      <p:pic>
        <p:nvPicPr>
          <p:cNvPr id="195" name="معرض الصور" descr="معرض الصور"/>
          <p:cNvPicPr>
            <a:picLocks noChangeAspect="1"/>
          </p:cNvPicPr>
          <p:nvPr/>
        </p:nvPicPr>
        <p:blipFill>
          <a:blip r:embed="rId4">
            <a:extLst/>
          </a:blip>
          <a:srcRect l="0" t="2201" r="0" b="2201"/>
          <a:stretch>
            <a:fillRect/>
          </a:stretch>
        </p:blipFill>
        <p:spPr>
          <a:xfrm>
            <a:off x="1936298" y="3557315"/>
            <a:ext cx="17749623" cy="401880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8" name="معرض الصور"/>
          <p:cNvGrpSpPr/>
          <p:nvPr/>
        </p:nvGrpSpPr>
        <p:grpSpPr>
          <a:xfrm>
            <a:off x="2545842" y="8611421"/>
            <a:ext cx="18649520" cy="2579047"/>
            <a:chOff x="0" y="0"/>
            <a:chExt cx="18649519" cy="2579045"/>
          </a:xfrm>
        </p:grpSpPr>
        <p:pic>
          <p:nvPicPr>
            <p:cNvPr id="196" name="_لقطة_الشاشة_١٤٤٥-٠٢-٠٣_في_٢.٠٣.٤٤_م-removebg-preview.png" descr="_لقطة_الشاشة_١٤٤٥-٠٢-٠٣_في_٢.٠٣.٤٤_م-removebg-preview.png"/>
            <p:cNvPicPr>
              <a:picLocks noChangeAspect="1"/>
            </p:cNvPicPr>
            <p:nvPr/>
          </p:nvPicPr>
          <p:blipFill>
            <a:blip r:embed="rId5">
              <a:extLst/>
            </a:blip>
            <a:srcRect l="0" t="10887" r="0" b="10887"/>
            <a:stretch>
              <a:fillRect/>
            </a:stretch>
          </p:blipFill>
          <p:spPr>
            <a:xfrm>
              <a:off x="0" y="0"/>
              <a:ext cx="18649520" cy="188687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7" name="تسمية توضيحية"/>
            <p:cNvSpPr/>
            <p:nvPr/>
          </p:nvSpPr>
          <p:spPr>
            <a:xfrm>
              <a:off x="0" y="1963070"/>
              <a:ext cx="18649520" cy="6159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pPr/>
              <a:r>
                <a:t>تسمية توضيحية</a:t>
              </a:r>
            </a:p>
          </p:txBody>
        </p:sp>
      </p:grpSp>
      <p:pic>
        <p:nvPicPr>
          <p:cNvPr id="199" name="خط خط" descr="خط خط"/>
          <p:cNvPicPr>
            <a:picLocks noChangeAspect="0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2260905" y="8055669"/>
            <a:ext cx="19219395" cy="76201"/>
          </a:xfrm>
          <a:prstGeom prst="rect">
            <a:avLst/>
          </a:prstGeom>
        </p:spPr>
      </p:pic>
      <p:pic>
        <p:nvPicPr>
          <p:cNvPr id="201" name="صورة" descr="صورة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2785609" y="11830680"/>
            <a:ext cx="1536745" cy="18880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مستطيل">
            <a:hlinkClick r:id="rId3" invalidUrl="" action="" tgtFrame="" tooltip="" history="1" highlightClick="0" endSnd="0"/>
          </p:cNvPr>
          <p:cNvSpPr/>
          <p:nvPr/>
        </p:nvSpPr>
        <p:spPr>
          <a:xfrm rot="21385633">
            <a:off x="9689330" y="5804815"/>
            <a:ext cx="6212698" cy="1114997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  <p:sp>
        <p:nvSpPr>
          <p:cNvPr id="204" name="مستطيل">
            <a:hlinkClick r:id="rId4" invalidUrl="" action="" tgtFrame="" tooltip="" history="1" highlightClick="0" endSnd="0"/>
          </p:cNvPr>
          <p:cNvSpPr/>
          <p:nvPr/>
        </p:nvSpPr>
        <p:spPr>
          <a:xfrm rot="21385631">
            <a:off x="10380576" y="8045110"/>
            <a:ext cx="1089841" cy="1047276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ctr"/>
          <a:lstStyle/>
          <a:p>
            <a:pPr defTabSz="1130300">
              <a:lnSpc>
                <a:spcPct val="100000"/>
              </a:lnSpc>
              <a:defRPr sz="32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