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BF2F1"/>
          </a:solidFill>
        </a:fill>
      </a:tcStyle>
    </a:wholeTbl>
    <a:band2H>
      <a:tcTxStyle b="def" i="def"/>
      <a:tcStyle>
        <a:tcBdr/>
        <a:fill>
          <a:solidFill>
            <a:srgbClr val="F5F8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4E2"/>
          </a:solidFill>
        </a:fill>
      </a:tcStyle>
    </a:wholeTbl>
    <a:band2H>
      <a:tcTxStyle b="def" i="def"/>
      <a:tcStyle>
        <a:tcBdr/>
        <a:fill>
          <a:solidFill>
            <a:srgbClr val="EDF2F1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0F0F0"/>
          </a:solidFill>
        </a:fill>
      </a:tcStyle>
    </a:wholeTbl>
    <a:band2H>
      <a:tcTxStyle b="def" i="def"/>
      <a:tcStyle>
        <a:tcBdr/>
        <a:fill>
          <a:solidFill>
            <a:srgbClr val="F8F8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hape 3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2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3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4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5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13;p2"/>
          <p:cNvSpPr/>
          <p:nvPr/>
        </p:nvSpPr>
        <p:spPr>
          <a:xfrm>
            <a:off x="5777339" y="-16546453"/>
            <a:ext cx="17062336" cy="152395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531" fill="norm" stroke="1" extrusionOk="0">
                <a:moveTo>
                  <a:pt x="3960" y="564"/>
                </a:moveTo>
                <a:cubicBezTo>
                  <a:pt x="4136" y="1106"/>
                  <a:pt x="3673" y="1616"/>
                  <a:pt x="3279" y="1967"/>
                </a:cubicBezTo>
                <a:cubicBezTo>
                  <a:pt x="2418" y="2735"/>
                  <a:pt x="1633" y="3622"/>
                  <a:pt x="950" y="4607"/>
                </a:cubicBezTo>
                <a:cubicBezTo>
                  <a:pt x="345" y="5477"/>
                  <a:pt x="-209" y="6598"/>
                  <a:pt x="79" y="7670"/>
                </a:cubicBezTo>
                <a:cubicBezTo>
                  <a:pt x="282" y="8426"/>
                  <a:pt x="863" y="8955"/>
                  <a:pt x="1460" y="9328"/>
                </a:cubicBezTo>
                <a:cubicBezTo>
                  <a:pt x="2057" y="9699"/>
                  <a:pt x="2708" y="9970"/>
                  <a:pt x="3241" y="10454"/>
                </a:cubicBezTo>
                <a:cubicBezTo>
                  <a:pt x="3510" y="10701"/>
                  <a:pt x="3759" y="11036"/>
                  <a:pt x="3774" y="11436"/>
                </a:cubicBezTo>
                <a:cubicBezTo>
                  <a:pt x="3783" y="11695"/>
                  <a:pt x="3692" y="11944"/>
                  <a:pt x="3592" y="12177"/>
                </a:cubicBezTo>
                <a:cubicBezTo>
                  <a:pt x="3030" y="13520"/>
                  <a:pt x="2224" y="14708"/>
                  <a:pt x="1653" y="16046"/>
                </a:cubicBezTo>
                <a:cubicBezTo>
                  <a:pt x="1081" y="17383"/>
                  <a:pt x="756" y="18985"/>
                  <a:pt x="1232" y="20374"/>
                </a:cubicBezTo>
                <a:cubicBezTo>
                  <a:pt x="1416" y="20916"/>
                  <a:pt x="1771" y="21441"/>
                  <a:pt x="2262" y="21520"/>
                </a:cubicBezTo>
                <a:cubicBezTo>
                  <a:pt x="2721" y="21595"/>
                  <a:pt x="3169" y="21247"/>
                  <a:pt x="3432" y="20797"/>
                </a:cubicBezTo>
                <a:cubicBezTo>
                  <a:pt x="3694" y="20347"/>
                  <a:pt x="3808" y="19805"/>
                  <a:pt x="3933" y="19278"/>
                </a:cubicBezTo>
                <a:cubicBezTo>
                  <a:pt x="4587" y="16555"/>
                  <a:pt x="5854" y="13764"/>
                  <a:pt x="8081" y="12694"/>
                </a:cubicBezTo>
                <a:cubicBezTo>
                  <a:pt x="8479" y="12503"/>
                  <a:pt x="8910" y="12374"/>
                  <a:pt x="9333" y="12456"/>
                </a:cubicBezTo>
                <a:cubicBezTo>
                  <a:pt x="9756" y="12538"/>
                  <a:pt x="10163" y="12876"/>
                  <a:pt x="10275" y="13361"/>
                </a:cubicBezTo>
                <a:cubicBezTo>
                  <a:pt x="10336" y="13624"/>
                  <a:pt x="10306" y="13903"/>
                  <a:pt x="10266" y="14171"/>
                </a:cubicBezTo>
                <a:cubicBezTo>
                  <a:pt x="10152" y="14922"/>
                  <a:pt x="9943" y="15653"/>
                  <a:pt x="9864" y="16411"/>
                </a:cubicBezTo>
                <a:cubicBezTo>
                  <a:pt x="9786" y="17170"/>
                  <a:pt x="9850" y="17988"/>
                  <a:pt x="10232" y="18604"/>
                </a:cubicBezTo>
                <a:cubicBezTo>
                  <a:pt x="10785" y="19497"/>
                  <a:pt x="11912" y="19728"/>
                  <a:pt x="12777" y="19298"/>
                </a:cubicBezTo>
                <a:cubicBezTo>
                  <a:pt x="13642" y="18868"/>
                  <a:pt x="14254" y="17901"/>
                  <a:pt x="14558" y="16854"/>
                </a:cubicBezTo>
                <a:cubicBezTo>
                  <a:pt x="14728" y="16275"/>
                  <a:pt x="14816" y="15660"/>
                  <a:pt x="15049" y="15111"/>
                </a:cubicBezTo>
                <a:cubicBezTo>
                  <a:pt x="15333" y="14437"/>
                  <a:pt x="15832" y="13890"/>
                  <a:pt x="16422" y="13602"/>
                </a:cubicBezTo>
                <a:cubicBezTo>
                  <a:pt x="17308" y="13172"/>
                  <a:pt x="18311" y="13326"/>
                  <a:pt x="19263" y="13177"/>
                </a:cubicBezTo>
                <a:cubicBezTo>
                  <a:pt x="20213" y="13028"/>
                  <a:pt x="21264" y="12349"/>
                  <a:pt x="21330" y="11225"/>
                </a:cubicBezTo>
                <a:cubicBezTo>
                  <a:pt x="21391" y="10173"/>
                  <a:pt x="20558" y="9355"/>
                  <a:pt x="19739" y="8928"/>
                </a:cubicBezTo>
                <a:cubicBezTo>
                  <a:pt x="19054" y="8570"/>
                  <a:pt x="18315" y="8351"/>
                  <a:pt x="17566" y="8279"/>
                </a:cubicBezTo>
                <a:cubicBezTo>
                  <a:pt x="16426" y="8170"/>
                  <a:pt x="15265" y="8406"/>
                  <a:pt x="14142" y="8150"/>
                </a:cubicBezTo>
                <a:cubicBezTo>
                  <a:pt x="13399" y="7981"/>
                  <a:pt x="12616" y="7496"/>
                  <a:pt x="12420" y="6638"/>
                </a:cubicBezTo>
                <a:cubicBezTo>
                  <a:pt x="12229" y="5810"/>
                  <a:pt x="12650" y="4975"/>
                  <a:pt x="13050" y="4259"/>
                </a:cubicBezTo>
                <a:cubicBezTo>
                  <a:pt x="13395" y="3642"/>
                  <a:pt x="13740" y="3026"/>
                  <a:pt x="14087" y="2409"/>
                </a:cubicBezTo>
                <a:cubicBezTo>
                  <a:pt x="14370" y="1902"/>
                  <a:pt x="14666" y="1275"/>
                  <a:pt x="14455" y="721"/>
                </a:cubicBezTo>
                <a:cubicBezTo>
                  <a:pt x="14222" y="122"/>
                  <a:pt x="13547" y="2"/>
                  <a:pt x="12985" y="0"/>
                </a:cubicBezTo>
                <a:cubicBezTo>
                  <a:pt x="12153" y="-5"/>
                  <a:pt x="11322" y="67"/>
                  <a:pt x="10493" y="137"/>
                </a:cubicBezTo>
                <a:cubicBezTo>
                  <a:pt x="8303" y="323"/>
                  <a:pt x="6116" y="512"/>
                  <a:pt x="3929" y="69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" name="Google Shape;16;p2"/>
          <p:cNvSpPr/>
          <p:nvPr/>
        </p:nvSpPr>
        <p:spPr>
          <a:xfrm flipH="1" rot="19937100">
            <a:off x="-2763200" y="-5286744"/>
            <a:ext cx="8321601" cy="4658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208" fill="norm" stroke="1" extrusionOk="0">
                <a:moveTo>
                  <a:pt x="13018" y="0"/>
                </a:moveTo>
                <a:cubicBezTo>
                  <a:pt x="12701" y="-6"/>
                  <a:pt x="12666" y="96"/>
                  <a:pt x="12072" y="151"/>
                </a:cubicBezTo>
                <a:cubicBezTo>
                  <a:pt x="11477" y="207"/>
                  <a:pt x="10287" y="215"/>
                  <a:pt x="9452" y="333"/>
                </a:cubicBezTo>
                <a:cubicBezTo>
                  <a:pt x="8618" y="452"/>
                  <a:pt x="7701" y="96"/>
                  <a:pt x="7064" y="861"/>
                </a:cubicBezTo>
                <a:cubicBezTo>
                  <a:pt x="6505" y="1542"/>
                  <a:pt x="6307" y="2629"/>
                  <a:pt x="6065" y="3616"/>
                </a:cubicBezTo>
                <a:cubicBezTo>
                  <a:pt x="5823" y="4603"/>
                  <a:pt x="5428" y="5659"/>
                  <a:pt x="4720" y="5955"/>
                </a:cubicBezTo>
                <a:cubicBezTo>
                  <a:pt x="3703" y="6377"/>
                  <a:pt x="2689" y="4999"/>
                  <a:pt x="1635" y="5168"/>
                </a:cubicBezTo>
                <a:cubicBezTo>
                  <a:pt x="692" y="5321"/>
                  <a:pt x="48" y="6720"/>
                  <a:pt x="3" y="8061"/>
                </a:cubicBezTo>
                <a:cubicBezTo>
                  <a:pt x="-38" y="9401"/>
                  <a:pt x="372" y="10684"/>
                  <a:pt x="800" y="11882"/>
                </a:cubicBezTo>
                <a:cubicBezTo>
                  <a:pt x="1356" y="13429"/>
                  <a:pt x="2026" y="15044"/>
                  <a:pt x="3140" y="15772"/>
                </a:cubicBezTo>
                <a:cubicBezTo>
                  <a:pt x="4005" y="16337"/>
                  <a:pt x="5003" y="16284"/>
                  <a:pt x="5924" y="16632"/>
                </a:cubicBezTo>
                <a:cubicBezTo>
                  <a:pt x="6773" y="16954"/>
                  <a:pt x="7556" y="17641"/>
                  <a:pt x="8141" y="18570"/>
                </a:cubicBezTo>
                <a:cubicBezTo>
                  <a:pt x="8577" y="19261"/>
                  <a:pt x="8912" y="20095"/>
                  <a:pt x="9445" y="20639"/>
                </a:cubicBezTo>
                <a:cubicBezTo>
                  <a:pt x="10376" y="21594"/>
                  <a:pt x="11826" y="21314"/>
                  <a:pt x="12545" y="20042"/>
                </a:cubicBezTo>
                <a:cubicBezTo>
                  <a:pt x="12661" y="19836"/>
                  <a:pt x="12757" y="19617"/>
                  <a:pt x="12837" y="19387"/>
                </a:cubicBezTo>
                <a:lnTo>
                  <a:pt x="12857" y="19315"/>
                </a:lnTo>
                <a:lnTo>
                  <a:pt x="13071" y="18926"/>
                </a:lnTo>
                <a:cubicBezTo>
                  <a:pt x="13172" y="18742"/>
                  <a:pt x="13274" y="18560"/>
                  <a:pt x="13383" y="18387"/>
                </a:cubicBezTo>
                <a:cubicBezTo>
                  <a:pt x="13968" y="17458"/>
                  <a:pt x="14751" y="16772"/>
                  <a:pt x="15600" y="16450"/>
                </a:cubicBezTo>
                <a:cubicBezTo>
                  <a:pt x="16521" y="16102"/>
                  <a:pt x="17519" y="16155"/>
                  <a:pt x="18384" y="15590"/>
                </a:cubicBezTo>
                <a:cubicBezTo>
                  <a:pt x="19498" y="14862"/>
                  <a:pt x="20168" y="13246"/>
                  <a:pt x="20724" y="11700"/>
                </a:cubicBezTo>
                <a:cubicBezTo>
                  <a:pt x="21152" y="10502"/>
                  <a:pt x="21562" y="9219"/>
                  <a:pt x="21521" y="7878"/>
                </a:cubicBezTo>
                <a:cubicBezTo>
                  <a:pt x="21476" y="6538"/>
                  <a:pt x="20832" y="5139"/>
                  <a:pt x="19889" y="4986"/>
                </a:cubicBezTo>
                <a:cubicBezTo>
                  <a:pt x="18835" y="4817"/>
                  <a:pt x="17821" y="6195"/>
                  <a:pt x="16804" y="5772"/>
                </a:cubicBezTo>
                <a:cubicBezTo>
                  <a:pt x="16096" y="5477"/>
                  <a:pt x="15701" y="4421"/>
                  <a:pt x="15459" y="3434"/>
                </a:cubicBezTo>
                <a:cubicBezTo>
                  <a:pt x="15217" y="2447"/>
                  <a:pt x="15019" y="1360"/>
                  <a:pt x="14460" y="679"/>
                </a:cubicBezTo>
                <a:cubicBezTo>
                  <a:pt x="14062" y="201"/>
                  <a:pt x="13547" y="11"/>
                  <a:pt x="13018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1972237" y="1482164"/>
            <a:ext cx="4500002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" name="Google Shape;32;p2"/>
          <p:cNvSpPr/>
          <p:nvPr/>
        </p:nvSpPr>
        <p:spPr>
          <a:xfrm>
            <a:off x="5590990" y="5638801"/>
            <a:ext cx="4500002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" name="Google Shape;33;p2"/>
          <p:cNvSpPr/>
          <p:nvPr/>
        </p:nvSpPr>
        <p:spPr>
          <a:xfrm flipV="1">
            <a:off x="9803627" y="2674070"/>
            <a:ext cx="1" cy="32760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" name="Google Shape;34;p2"/>
          <p:cNvSpPr/>
          <p:nvPr/>
        </p:nvSpPr>
        <p:spPr>
          <a:xfrm flipV="1">
            <a:off x="2347980" y="1188917"/>
            <a:ext cx="1" cy="32760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" name="Google Shape;35;p2"/>
          <p:cNvSpPr/>
          <p:nvPr/>
        </p:nvSpPr>
        <p:spPr>
          <a:xfrm>
            <a:off x="1379116" y="-6438506"/>
            <a:ext cx="4004712" cy="4876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1215" fill="norm" stroke="1" extrusionOk="0">
                <a:moveTo>
                  <a:pt x="790" y="16292"/>
                </a:moveTo>
                <a:cubicBezTo>
                  <a:pt x="604" y="13453"/>
                  <a:pt x="-774" y="9587"/>
                  <a:pt x="609" y="7079"/>
                </a:cubicBezTo>
                <a:cubicBezTo>
                  <a:pt x="1992" y="4572"/>
                  <a:pt x="6612" y="2424"/>
                  <a:pt x="9088" y="1246"/>
                </a:cubicBezTo>
                <a:cubicBezTo>
                  <a:pt x="11564" y="68"/>
                  <a:pt x="13802" y="-44"/>
                  <a:pt x="15467" y="12"/>
                </a:cubicBezTo>
                <a:cubicBezTo>
                  <a:pt x="17132" y="67"/>
                  <a:pt x="18231" y="979"/>
                  <a:pt x="19077" y="1580"/>
                </a:cubicBezTo>
                <a:cubicBezTo>
                  <a:pt x="19923" y="2181"/>
                  <a:pt x="20826" y="2790"/>
                  <a:pt x="20542" y="3619"/>
                </a:cubicBezTo>
                <a:cubicBezTo>
                  <a:pt x="20454" y="3880"/>
                  <a:pt x="20258" y="4108"/>
                  <a:pt x="20042" y="4311"/>
                </a:cubicBezTo>
                <a:cubicBezTo>
                  <a:pt x="19170" y="5127"/>
                  <a:pt x="17931" y="5591"/>
                  <a:pt x="16682" y="5894"/>
                </a:cubicBezTo>
                <a:cubicBezTo>
                  <a:pt x="15433" y="6196"/>
                  <a:pt x="14140" y="6358"/>
                  <a:pt x="12895" y="6685"/>
                </a:cubicBezTo>
                <a:cubicBezTo>
                  <a:pt x="11406" y="7079"/>
                  <a:pt x="9971" y="7730"/>
                  <a:pt x="8957" y="8733"/>
                </a:cubicBezTo>
                <a:cubicBezTo>
                  <a:pt x="7943" y="9735"/>
                  <a:pt x="7562" y="10730"/>
                  <a:pt x="7747" y="12412"/>
                </a:cubicBezTo>
                <a:cubicBezTo>
                  <a:pt x="7932" y="14094"/>
                  <a:pt x="10731" y="17372"/>
                  <a:pt x="10069" y="18825"/>
                </a:cubicBezTo>
                <a:cubicBezTo>
                  <a:pt x="9408" y="20279"/>
                  <a:pt x="5324" y="21556"/>
                  <a:pt x="3777" y="21134"/>
                </a:cubicBezTo>
                <a:cubicBezTo>
                  <a:pt x="2231" y="20711"/>
                  <a:pt x="977" y="19130"/>
                  <a:pt x="790" y="16292"/>
                </a:cubicBezTo>
                <a:close/>
              </a:path>
            </a:pathLst>
          </a:custGeom>
          <a:solidFill>
            <a:schemeClr val="accent1">
              <a:lumOff val="441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-1149776" y="-342162"/>
            <a:ext cx="5796621" cy="295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-997376" y="-189762"/>
            <a:ext cx="5796621" cy="295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-844976" y="-37362"/>
            <a:ext cx="5796621" cy="295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2" name="Google Shape;39;p2"/>
          <p:cNvGrpSpPr/>
          <p:nvPr/>
        </p:nvGrpSpPr>
        <p:grpSpPr>
          <a:xfrm>
            <a:off x="10153501" y="2849039"/>
            <a:ext cx="2437256" cy="2244039"/>
            <a:chOff x="0" y="0"/>
            <a:chExt cx="2437255" cy="2244038"/>
          </a:xfrm>
        </p:grpSpPr>
        <p:sp>
          <p:nvSpPr>
            <p:cNvPr id="39" name="Google Shape;40;p2"/>
            <p:cNvSpPr/>
            <p:nvPr/>
          </p:nvSpPr>
          <p:spPr>
            <a:xfrm>
              <a:off x="443323" y="35482"/>
              <a:ext cx="1713530" cy="211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331" fill="norm" stroke="1" extrusionOk="0">
                  <a:moveTo>
                    <a:pt x="1660" y="141"/>
                  </a:moveTo>
                  <a:cubicBezTo>
                    <a:pt x="1266" y="-234"/>
                    <a:pt x="717" y="227"/>
                    <a:pt x="538" y="525"/>
                  </a:cubicBezTo>
                  <a:cubicBezTo>
                    <a:pt x="419" y="746"/>
                    <a:pt x="371" y="995"/>
                    <a:pt x="312" y="1226"/>
                  </a:cubicBezTo>
                  <a:cubicBezTo>
                    <a:pt x="252" y="1476"/>
                    <a:pt x="204" y="1725"/>
                    <a:pt x="157" y="1975"/>
                  </a:cubicBezTo>
                  <a:cubicBezTo>
                    <a:pt x="-10" y="2983"/>
                    <a:pt x="-46" y="4001"/>
                    <a:pt x="61" y="5010"/>
                  </a:cubicBezTo>
                  <a:cubicBezTo>
                    <a:pt x="276" y="7036"/>
                    <a:pt x="1004" y="9015"/>
                    <a:pt x="2137" y="10830"/>
                  </a:cubicBezTo>
                  <a:cubicBezTo>
                    <a:pt x="3282" y="12665"/>
                    <a:pt x="4844" y="14307"/>
                    <a:pt x="6717" y="15709"/>
                  </a:cubicBezTo>
                  <a:cubicBezTo>
                    <a:pt x="8589" y="17111"/>
                    <a:pt x="10736" y="18264"/>
                    <a:pt x="13038" y="19167"/>
                  </a:cubicBezTo>
                  <a:cubicBezTo>
                    <a:pt x="15340" y="20069"/>
                    <a:pt x="17785" y="20732"/>
                    <a:pt x="20290" y="21174"/>
                  </a:cubicBezTo>
                  <a:cubicBezTo>
                    <a:pt x="20600" y="21232"/>
                    <a:pt x="20922" y="21280"/>
                    <a:pt x="21232" y="21328"/>
                  </a:cubicBezTo>
                  <a:cubicBezTo>
                    <a:pt x="21459" y="21366"/>
                    <a:pt x="21554" y="21087"/>
                    <a:pt x="21327" y="21049"/>
                  </a:cubicBezTo>
                  <a:cubicBezTo>
                    <a:pt x="18882" y="20684"/>
                    <a:pt x="16485" y="20108"/>
                    <a:pt x="14219" y="19301"/>
                  </a:cubicBezTo>
                  <a:cubicBezTo>
                    <a:pt x="11965" y="18494"/>
                    <a:pt x="9818" y="17467"/>
                    <a:pt x="7921" y="16189"/>
                  </a:cubicBezTo>
                  <a:cubicBezTo>
                    <a:pt x="6025" y="14922"/>
                    <a:pt x="4391" y="13414"/>
                    <a:pt x="3139" y="11704"/>
                  </a:cubicBezTo>
                  <a:cubicBezTo>
                    <a:pt x="1886" y="10004"/>
                    <a:pt x="1016" y="8131"/>
                    <a:pt x="610" y="6191"/>
                  </a:cubicBezTo>
                  <a:cubicBezTo>
                    <a:pt x="407" y="5231"/>
                    <a:pt x="324" y="4251"/>
                    <a:pt x="383" y="3272"/>
                  </a:cubicBezTo>
                  <a:cubicBezTo>
                    <a:pt x="407" y="2782"/>
                    <a:pt x="467" y="2302"/>
                    <a:pt x="562" y="1812"/>
                  </a:cubicBezTo>
                  <a:cubicBezTo>
                    <a:pt x="610" y="1562"/>
                    <a:pt x="670" y="1322"/>
                    <a:pt x="729" y="1082"/>
                  </a:cubicBezTo>
                  <a:cubicBezTo>
                    <a:pt x="789" y="870"/>
                    <a:pt x="825" y="659"/>
                    <a:pt x="1004" y="477"/>
                  </a:cubicBezTo>
                  <a:cubicBezTo>
                    <a:pt x="1099" y="381"/>
                    <a:pt x="1278" y="217"/>
                    <a:pt x="1421" y="342"/>
                  </a:cubicBezTo>
                  <a:cubicBezTo>
                    <a:pt x="1564" y="486"/>
                    <a:pt x="1815" y="285"/>
                    <a:pt x="1660" y="141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" name="Google Shape;41;p2"/>
            <p:cNvSpPr/>
            <p:nvPr/>
          </p:nvSpPr>
          <p:spPr>
            <a:xfrm>
              <a:off x="0" y="0"/>
              <a:ext cx="1483705" cy="2244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1472" fill="norm" stroke="1" extrusionOk="0">
                  <a:moveTo>
                    <a:pt x="320" y="99"/>
                  </a:moveTo>
                  <a:cubicBezTo>
                    <a:pt x="-319" y="2086"/>
                    <a:pt x="62" y="4146"/>
                    <a:pt x="904" y="6078"/>
                  </a:cubicBezTo>
                  <a:cubicBezTo>
                    <a:pt x="1666" y="7819"/>
                    <a:pt x="2767" y="9496"/>
                    <a:pt x="4058" y="11081"/>
                  </a:cubicBezTo>
                  <a:cubicBezTo>
                    <a:pt x="5268" y="12567"/>
                    <a:pt x="6682" y="13971"/>
                    <a:pt x="8299" y="15265"/>
                  </a:cubicBezTo>
                  <a:cubicBezTo>
                    <a:pt x="9890" y="16550"/>
                    <a:pt x="11684" y="17716"/>
                    <a:pt x="13669" y="18737"/>
                  </a:cubicBezTo>
                  <a:cubicBezTo>
                    <a:pt x="15640" y="19749"/>
                    <a:pt x="17787" y="20596"/>
                    <a:pt x="20071" y="21234"/>
                  </a:cubicBezTo>
                  <a:cubicBezTo>
                    <a:pt x="20357" y="21316"/>
                    <a:pt x="20642" y="21389"/>
                    <a:pt x="20928" y="21462"/>
                  </a:cubicBezTo>
                  <a:cubicBezTo>
                    <a:pt x="21172" y="21526"/>
                    <a:pt x="21281" y="21262"/>
                    <a:pt x="21036" y="21198"/>
                  </a:cubicBezTo>
                  <a:cubicBezTo>
                    <a:pt x="18753" y="20624"/>
                    <a:pt x="16591" y="19822"/>
                    <a:pt x="14607" y="18865"/>
                  </a:cubicBezTo>
                  <a:cubicBezTo>
                    <a:pt x="12622" y="17908"/>
                    <a:pt x="10814" y="16778"/>
                    <a:pt x="9196" y="15547"/>
                  </a:cubicBezTo>
                  <a:cubicBezTo>
                    <a:pt x="7565" y="14308"/>
                    <a:pt x="6124" y="12941"/>
                    <a:pt x="4887" y="11510"/>
                  </a:cubicBezTo>
                  <a:cubicBezTo>
                    <a:pt x="3596" y="10006"/>
                    <a:pt x="2495" y="8420"/>
                    <a:pt x="1666" y="6771"/>
                  </a:cubicBezTo>
                  <a:cubicBezTo>
                    <a:pt x="714" y="4884"/>
                    <a:pt x="143" y="2879"/>
                    <a:pt x="524" y="892"/>
                  </a:cubicBezTo>
                  <a:cubicBezTo>
                    <a:pt x="565" y="646"/>
                    <a:pt x="633" y="409"/>
                    <a:pt x="714" y="172"/>
                  </a:cubicBezTo>
                  <a:cubicBezTo>
                    <a:pt x="768" y="-1"/>
                    <a:pt x="374" y="-74"/>
                    <a:pt x="320" y="99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" name="Google Shape;42;p2"/>
            <p:cNvSpPr/>
            <p:nvPr/>
          </p:nvSpPr>
          <p:spPr>
            <a:xfrm>
              <a:off x="1027046" y="934341"/>
              <a:ext cx="1410210" cy="91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379" fill="norm" stroke="1" extrusionOk="0">
                  <a:moveTo>
                    <a:pt x="47" y="242"/>
                  </a:moveTo>
                  <a:cubicBezTo>
                    <a:pt x="-169" y="1726"/>
                    <a:pt x="394" y="3055"/>
                    <a:pt x="971" y="4163"/>
                  </a:cubicBezTo>
                  <a:cubicBezTo>
                    <a:pt x="1505" y="5204"/>
                    <a:pt x="2067" y="6201"/>
                    <a:pt x="2659" y="7176"/>
                  </a:cubicBezTo>
                  <a:cubicBezTo>
                    <a:pt x="3828" y="9081"/>
                    <a:pt x="5098" y="10809"/>
                    <a:pt x="6468" y="12382"/>
                  </a:cubicBezTo>
                  <a:cubicBezTo>
                    <a:pt x="9195" y="15528"/>
                    <a:pt x="12254" y="17965"/>
                    <a:pt x="15501" y="19538"/>
                  </a:cubicBezTo>
                  <a:cubicBezTo>
                    <a:pt x="17348" y="20446"/>
                    <a:pt x="19238" y="21044"/>
                    <a:pt x="21157" y="21377"/>
                  </a:cubicBezTo>
                  <a:cubicBezTo>
                    <a:pt x="21431" y="21421"/>
                    <a:pt x="21431" y="20756"/>
                    <a:pt x="21157" y="20712"/>
                  </a:cubicBezTo>
                  <a:cubicBezTo>
                    <a:pt x="17867" y="20136"/>
                    <a:pt x="14649" y="18674"/>
                    <a:pt x="11663" y="16459"/>
                  </a:cubicBezTo>
                  <a:cubicBezTo>
                    <a:pt x="8676" y="14243"/>
                    <a:pt x="5920" y="11252"/>
                    <a:pt x="3568" y="7641"/>
                  </a:cubicBezTo>
                  <a:cubicBezTo>
                    <a:pt x="2919" y="6644"/>
                    <a:pt x="2284" y="5581"/>
                    <a:pt x="1692" y="4473"/>
                  </a:cubicBezTo>
                  <a:cubicBezTo>
                    <a:pt x="1101" y="3366"/>
                    <a:pt x="235" y="1948"/>
                    <a:pt x="451" y="397"/>
                  </a:cubicBezTo>
                  <a:cubicBezTo>
                    <a:pt x="524" y="-2"/>
                    <a:pt x="105" y="-179"/>
                    <a:pt x="47" y="24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7" name="Google Shape;56;p2"/>
          <p:cNvGrpSpPr/>
          <p:nvPr/>
        </p:nvGrpSpPr>
        <p:grpSpPr>
          <a:xfrm>
            <a:off x="10177289" y="5267967"/>
            <a:ext cx="1548197" cy="1240409"/>
            <a:chOff x="0" y="0"/>
            <a:chExt cx="1548196" cy="1240407"/>
          </a:xfrm>
        </p:grpSpPr>
        <p:sp>
          <p:nvSpPr>
            <p:cNvPr id="43" name="Google Shape;57;p2"/>
            <p:cNvSpPr/>
            <p:nvPr/>
          </p:nvSpPr>
          <p:spPr>
            <a:xfrm>
              <a:off x="600435" y="720761"/>
              <a:ext cx="387750" cy="519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0931" fill="norm" stroke="1" extrusionOk="0">
                  <a:moveTo>
                    <a:pt x="9379" y="1550"/>
                  </a:moveTo>
                  <a:cubicBezTo>
                    <a:pt x="8621" y="-23"/>
                    <a:pt x="5921" y="-407"/>
                    <a:pt x="4121" y="437"/>
                  </a:cubicBezTo>
                  <a:cubicBezTo>
                    <a:pt x="2321" y="1281"/>
                    <a:pt x="1421" y="2931"/>
                    <a:pt x="947" y="4542"/>
                  </a:cubicBezTo>
                  <a:cubicBezTo>
                    <a:pt x="-379" y="9069"/>
                    <a:pt x="1089" y="14095"/>
                    <a:pt x="4832" y="17625"/>
                  </a:cubicBezTo>
                  <a:cubicBezTo>
                    <a:pt x="6253" y="19006"/>
                    <a:pt x="8100" y="20195"/>
                    <a:pt x="10232" y="20694"/>
                  </a:cubicBezTo>
                  <a:cubicBezTo>
                    <a:pt x="12363" y="21193"/>
                    <a:pt x="14874" y="20924"/>
                    <a:pt x="16484" y="19697"/>
                  </a:cubicBezTo>
                  <a:cubicBezTo>
                    <a:pt x="17432" y="19006"/>
                    <a:pt x="18000" y="18047"/>
                    <a:pt x="18426" y="17088"/>
                  </a:cubicBezTo>
                  <a:cubicBezTo>
                    <a:pt x="21221" y="10911"/>
                    <a:pt x="16910" y="3238"/>
                    <a:pt x="9379" y="897"/>
                  </a:cubicBezTo>
                  <a:cubicBezTo>
                    <a:pt x="7626" y="360"/>
                    <a:pt x="5732" y="53"/>
                    <a:pt x="3932" y="399"/>
                  </a:cubicBezTo>
                  <a:cubicBezTo>
                    <a:pt x="2132" y="744"/>
                    <a:pt x="474" y="1818"/>
                    <a:pt x="0" y="3276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" name="Google Shape;58;p2"/>
            <p:cNvSpPr/>
            <p:nvPr/>
          </p:nvSpPr>
          <p:spPr>
            <a:xfrm rot="10438560">
              <a:off x="335132" y="21810"/>
              <a:ext cx="442827" cy="51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3" h="20418" fill="norm" stroke="1" extrusionOk="0">
                  <a:moveTo>
                    <a:pt x="3751" y="1468"/>
                  </a:moveTo>
                  <a:cubicBezTo>
                    <a:pt x="2341" y="1204"/>
                    <a:pt x="974" y="2147"/>
                    <a:pt x="401" y="3240"/>
                  </a:cubicBezTo>
                  <a:cubicBezTo>
                    <a:pt x="-128" y="4371"/>
                    <a:pt x="-40" y="5652"/>
                    <a:pt x="136" y="6859"/>
                  </a:cubicBezTo>
                  <a:cubicBezTo>
                    <a:pt x="621" y="10440"/>
                    <a:pt x="1635" y="14134"/>
                    <a:pt x="4324" y="16924"/>
                  </a:cubicBezTo>
                  <a:cubicBezTo>
                    <a:pt x="7013" y="19713"/>
                    <a:pt x="11730" y="21334"/>
                    <a:pt x="15609" y="19864"/>
                  </a:cubicBezTo>
                  <a:cubicBezTo>
                    <a:pt x="19973" y="18205"/>
                    <a:pt x="21472" y="13192"/>
                    <a:pt x="19841" y="9347"/>
                  </a:cubicBezTo>
                  <a:cubicBezTo>
                    <a:pt x="18210" y="5502"/>
                    <a:pt x="14287" y="2750"/>
                    <a:pt x="10099" y="789"/>
                  </a:cubicBezTo>
                  <a:cubicBezTo>
                    <a:pt x="8953" y="262"/>
                    <a:pt x="7586" y="-266"/>
                    <a:pt x="6396" y="149"/>
                  </a:cubicBezTo>
                  <a:cubicBezTo>
                    <a:pt x="5426" y="488"/>
                    <a:pt x="4853" y="1317"/>
                    <a:pt x="4368" y="2071"/>
                  </a:cubicBezTo>
                  <a:cubicBezTo>
                    <a:pt x="3178" y="3881"/>
                    <a:pt x="1988" y="5690"/>
                    <a:pt x="754" y="7499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" name="Google Shape;59;p2"/>
            <p:cNvSpPr/>
            <p:nvPr/>
          </p:nvSpPr>
          <p:spPr>
            <a:xfrm>
              <a:off x="1127906" y="262039"/>
              <a:ext cx="420291" cy="49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19879" fill="norm" stroke="1" extrusionOk="0">
                  <a:moveTo>
                    <a:pt x="2063" y="5582"/>
                  </a:moveTo>
                  <a:cubicBezTo>
                    <a:pt x="2624" y="5043"/>
                    <a:pt x="1268" y="4311"/>
                    <a:pt x="613" y="4773"/>
                  </a:cubicBezTo>
                  <a:cubicBezTo>
                    <a:pt x="-88" y="5235"/>
                    <a:pt x="-41" y="6044"/>
                    <a:pt x="52" y="6776"/>
                  </a:cubicBezTo>
                  <a:cubicBezTo>
                    <a:pt x="520" y="10664"/>
                    <a:pt x="1782" y="14707"/>
                    <a:pt x="5195" y="17441"/>
                  </a:cubicBezTo>
                  <a:cubicBezTo>
                    <a:pt x="8608" y="20174"/>
                    <a:pt x="14686" y="20906"/>
                    <a:pt x="17959" y="18095"/>
                  </a:cubicBezTo>
                  <a:cubicBezTo>
                    <a:pt x="19174" y="17056"/>
                    <a:pt x="19876" y="15708"/>
                    <a:pt x="20296" y="14322"/>
                  </a:cubicBezTo>
                  <a:cubicBezTo>
                    <a:pt x="21512" y="9894"/>
                    <a:pt x="19315" y="5004"/>
                    <a:pt x="15107" y="2078"/>
                  </a:cubicBezTo>
                  <a:cubicBezTo>
                    <a:pt x="13798" y="1154"/>
                    <a:pt x="12208" y="384"/>
                    <a:pt x="10525" y="115"/>
                  </a:cubicBezTo>
                  <a:cubicBezTo>
                    <a:pt x="5850" y="-694"/>
                    <a:pt x="894" y="2925"/>
                    <a:pt x="1268" y="6853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" name="Google Shape;60;p2"/>
            <p:cNvSpPr/>
            <p:nvPr/>
          </p:nvSpPr>
          <p:spPr>
            <a:xfrm>
              <a:off x="0" y="610164"/>
              <a:ext cx="427236" cy="58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466" fill="norm" stroke="1" extrusionOk="0">
                  <a:moveTo>
                    <a:pt x="3642" y="2312"/>
                  </a:moveTo>
                  <a:cubicBezTo>
                    <a:pt x="406" y="4097"/>
                    <a:pt x="-414" y="7598"/>
                    <a:pt x="178" y="10643"/>
                  </a:cubicBezTo>
                  <a:cubicBezTo>
                    <a:pt x="725" y="13479"/>
                    <a:pt x="2320" y="16175"/>
                    <a:pt x="4644" y="18380"/>
                  </a:cubicBezTo>
                  <a:cubicBezTo>
                    <a:pt x="6467" y="20096"/>
                    <a:pt x="9019" y="21566"/>
                    <a:pt x="11890" y="21461"/>
                  </a:cubicBezTo>
                  <a:cubicBezTo>
                    <a:pt x="13849" y="21391"/>
                    <a:pt x="15627" y="20586"/>
                    <a:pt x="16994" y="19501"/>
                  </a:cubicBezTo>
                  <a:cubicBezTo>
                    <a:pt x="20320" y="16910"/>
                    <a:pt x="21186" y="12814"/>
                    <a:pt x="19819" y="9348"/>
                  </a:cubicBezTo>
                  <a:cubicBezTo>
                    <a:pt x="18452" y="5882"/>
                    <a:pt x="15125" y="2977"/>
                    <a:pt x="11206" y="981"/>
                  </a:cubicBezTo>
                  <a:cubicBezTo>
                    <a:pt x="10249" y="491"/>
                    <a:pt x="9201" y="36"/>
                    <a:pt x="8062" y="1"/>
                  </a:cubicBezTo>
                  <a:cubicBezTo>
                    <a:pt x="6285" y="-34"/>
                    <a:pt x="4735" y="946"/>
                    <a:pt x="3915" y="2137"/>
                  </a:cubicBezTo>
                  <a:cubicBezTo>
                    <a:pt x="3095" y="3327"/>
                    <a:pt x="2913" y="4727"/>
                    <a:pt x="2730" y="6057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9;p1"/>
          <p:cNvSpPr txBox="1"/>
          <p:nvPr/>
        </p:nvSpPr>
        <p:spPr>
          <a:xfrm rot="5400000">
            <a:off x="-596876" y="44903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r" rtl="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280" name="Google Shape;456;p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1" name="Google Shape;457;p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272" name="Google Shape;458;p12" descr="Google Shape;458;p12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9" y="331099"/>
              <a:ext cx="5101468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" name="Google Shape;459;p12"/>
            <p:cNvSpPr txBox="1"/>
            <p:nvPr/>
          </p:nvSpPr>
          <p:spPr>
            <a:xfrm>
              <a:off x="509225" y="2858060"/>
              <a:ext cx="8865050" cy="340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b="1" sz="36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/>
              <a:endParaRPr b="1" sz="3600">
                <a:solidFill>
                  <a:srgbClr val="3F3F3F"/>
                </a:solidFill>
                <a:latin typeface="+mn-lt"/>
                <a:ea typeface="+mn-ea"/>
                <a:cs typeface="+mn-cs"/>
                <a:sym typeface="Helvetica"/>
              </a:endParaRPr>
            </a:p>
            <a:p>
              <a:pPr/>
              <a:endParaRPr b="1" sz="3600">
                <a:solidFill>
                  <a:srgbClr val="3F3F3F"/>
                </a:solidFill>
                <a:latin typeface="+mn-lt"/>
                <a:ea typeface="+mn-ea"/>
                <a:cs typeface="+mn-cs"/>
                <a:sym typeface="Helvetica"/>
              </a:endParaRPr>
            </a:p>
            <a:p>
              <a:pPr rtl="0">
                <a:defRPr b="1" sz="3000">
                  <a:solidFill>
                    <a:srgbClr val="FFCB25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Read </a:t>
              </a:r>
              <a:r>
                <a:rPr u="sng">
                  <a:solidFill>
                    <a:srgbClr val="6F8381"/>
                  </a:solidFill>
                  <a:uFill>
                    <a:solidFill>
                      <a:srgbClr val="6F8381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274" name="Google Shape;460;p12"/>
            <p:cNvSpPr/>
            <p:nvPr/>
          </p:nvSpPr>
          <p:spPr>
            <a:xfrm>
              <a:off x="10423366" y="5688858"/>
              <a:ext cx="1495201" cy="12901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75" name="Google Shape;461;p12" descr="Google Shape;461;p12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3" cy="637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" name="Google Shape;462;p12" descr="Google Shape;462;p12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1" cy="628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Google Shape;463;p12" descr="Google Shape;463;p12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4" y="5905568"/>
              <a:ext cx="612649" cy="624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Google Shape;464;p12" descr="Google Shape;464;p12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7" cy="601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Google Shape;465;p12"/>
            <p:cNvSpPr txBox="1"/>
            <p:nvPr/>
          </p:nvSpPr>
          <p:spPr>
            <a:xfrm>
              <a:off x="7072500" y="4813374"/>
              <a:ext cx="4915501" cy="551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b="1" sz="2400">
                  <a:solidFill>
                    <a:srgbClr val="25252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281" name="رقم الشريحة"/>
          <p:cNvSpPr txBox="1"/>
          <p:nvPr>
            <p:ph type="sldNum" sz="quarter" idx="2"/>
          </p:nvPr>
        </p:nvSpPr>
        <p:spPr>
          <a:xfrm>
            <a:off x="5892800" y="6141900"/>
            <a:ext cx="2844800" cy="4289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9;p1"/>
          <p:cNvSpPr txBox="1"/>
          <p:nvPr/>
        </p:nvSpPr>
        <p:spPr>
          <a:xfrm rot="5400000">
            <a:off x="-596876" y="44903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r" rtl="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292" name="Google Shape;302;p8"/>
          <p:cNvGrpSpPr/>
          <p:nvPr/>
        </p:nvGrpSpPr>
        <p:grpSpPr>
          <a:xfrm>
            <a:off x="235031" y="260595"/>
            <a:ext cx="988185" cy="1240408"/>
            <a:chOff x="0" y="0"/>
            <a:chExt cx="988183" cy="1240407"/>
          </a:xfrm>
        </p:grpSpPr>
        <p:sp>
          <p:nvSpPr>
            <p:cNvPr id="289" name="Google Shape;303;p8"/>
            <p:cNvSpPr/>
            <p:nvPr/>
          </p:nvSpPr>
          <p:spPr>
            <a:xfrm rot="10800000">
              <a:off x="-1" y="0"/>
              <a:ext cx="387750" cy="519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0931" fill="norm" stroke="1" extrusionOk="0">
                  <a:moveTo>
                    <a:pt x="9379" y="1550"/>
                  </a:moveTo>
                  <a:cubicBezTo>
                    <a:pt x="8621" y="-23"/>
                    <a:pt x="5921" y="-407"/>
                    <a:pt x="4121" y="437"/>
                  </a:cubicBezTo>
                  <a:cubicBezTo>
                    <a:pt x="2321" y="1281"/>
                    <a:pt x="1421" y="2931"/>
                    <a:pt x="947" y="4542"/>
                  </a:cubicBezTo>
                  <a:cubicBezTo>
                    <a:pt x="-379" y="9069"/>
                    <a:pt x="1089" y="14095"/>
                    <a:pt x="4832" y="17625"/>
                  </a:cubicBezTo>
                  <a:cubicBezTo>
                    <a:pt x="6253" y="19006"/>
                    <a:pt x="8100" y="20195"/>
                    <a:pt x="10232" y="20694"/>
                  </a:cubicBezTo>
                  <a:cubicBezTo>
                    <a:pt x="12363" y="21193"/>
                    <a:pt x="14874" y="20924"/>
                    <a:pt x="16484" y="19697"/>
                  </a:cubicBezTo>
                  <a:cubicBezTo>
                    <a:pt x="17432" y="19006"/>
                    <a:pt x="18000" y="18047"/>
                    <a:pt x="18426" y="17088"/>
                  </a:cubicBezTo>
                  <a:cubicBezTo>
                    <a:pt x="21221" y="10911"/>
                    <a:pt x="16910" y="3238"/>
                    <a:pt x="9379" y="897"/>
                  </a:cubicBezTo>
                  <a:cubicBezTo>
                    <a:pt x="7626" y="360"/>
                    <a:pt x="5732" y="53"/>
                    <a:pt x="3932" y="399"/>
                  </a:cubicBezTo>
                  <a:cubicBezTo>
                    <a:pt x="2132" y="744"/>
                    <a:pt x="474" y="1818"/>
                    <a:pt x="0" y="3276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0" name="Google Shape;304;p8"/>
            <p:cNvSpPr/>
            <p:nvPr/>
          </p:nvSpPr>
          <p:spPr>
            <a:xfrm rot="21238561">
              <a:off x="210225" y="702413"/>
              <a:ext cx="442827" cy="51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3" h="20418" fill="norm" stroke="1" extrusionOk="0">
                  <a:moveTo>
                    <a:pt x="3751" y="1468"/>
                  </a:moveTo>
                  <a:cubicBezTo>
                    <a:pt x="2341" y="1204"/>
                    <a:pt x="974" y="2147"/>
                    <a:pt x="401" y="3240"/>
                  </a:cubicBezTo>
                  <a:cubicBezTo>
                    <a:pt x="-128" y="4371"/>
                    <a:pt x="-40" y="5652"/>
                    <a:pt x="136" y="6859"/>
                  </a:cubicBezTo>
                  <a:cubicBezTo>
                    <a:pt x="621" y="10440"/>
                    <a:pt x="1635" y="14134"/>
                    <a:pt x="4324" y="16924"/>
                  </a:cubicBezTo>
                  <a:cubicBezTo>
                    <a:pt x="7013" y="19713"/>
                    <a:pt x="11730" y="21334"/>
                    <a:pt x="15609" y="19864"/>
                  </a:cubicBezTo>
                  <a:cubicBezTo>
                    <a:pt x="19973" y="18205"/>
                    <a:pt x="21472" y="13192"/>
                    <a:pt x="19841" y="9347"/>
                  </a:cubicBezTo>
                  <a:cubicBezTo>
                    <a:pt x="18210" y="5502"/>
                    <a:pt x="14287" y="2750"/>
                    <a:pt x="10099" y="789"/>
                  </a:cubicBezTo>
                  <a:cubicBezTo>
                    <a:pt x="8953" y="262"/>
                    <a:pt x="7586" y="-266"/>
                    <a:pt x="6396" y="149"/>
                  </a:cubicBezTo>
                  <a:cubicBezTo>
                    <a:pt x="5426" y="488"/>
                    <a:pt x="4853" y="1317"/>
                    <a:pt x="4368" y="2071"/>
                  </a:cubicBezTo>
                  <a:cubicBezTo>
                    <a:pt x="3178" y="3881"/>
                    <a:pt x="1988" y="5690"/>
                    <a:pt x="754" y="7499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1" name="Google Shape;305;p8"/>
            <p:cNvSpPr/>
            <p:nvPr/>
          </p:nvSpPr>
          <p:spPr>
            <a:xfrm rot="10800000">
              <a:off x="560948" y="46191"/>
              <a:ext cx="427236" cy="58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466" fill="norm" stroke="1" extrusionOk="0">
                  <a:moveTo>
                    <a:pt x="3642" y="2312"/>
                  </a:moveTo>
                  <a:cubicBezTo>
                    <a:pt x="406" y="4097"/>
                    <a:pt x="-414" y="7598"/>
                    <a:pt x="178" y="10643"/>
                  </a:cubicBezTo>
                  <a:cubicBezTo>
                    <a:pt x="725" y="13479"/>
                    <a:pt x="2320" y="16175"/>
                    <a:pt x="4644" y="18380"/>
                  </a:cubicBezTo>
                  <a:cubicBezTo>
                    <a:pt x="6467" y="20096"/>
                    <a:pt x="9019" y="21566"/>
                    <a:pt x="11890" y="21461"/>
                  </a:cubicBezTo>
                  <a:cubicBezTo>
                    <a:pt x="13849" y="21391"/>
                    <a:pt x="15627" y="20586"/>
                    <a:pt x="16994" y="19501"/>
                  </a:cubicBezTo>
                  <a:cubicBezTo>
                    <a:pt x="20320" y="16910"/>
                    <a:pt x="21186" y="12814"/>
                    <a:pt x="19819" y="9348"/>
                  </a:cubicBezTo>
                  <a:cubicBezTo>
                    <a:pt x="18452" y="5882"/>
                    <a:pt x="15125" y="2977"/>
                    <a:pt x="11206" y="981"/>
                  </a:cubicBezTo>
                  <a:cubicBezTo>
                    <a:pt x="10249" y="491"/>
                    <a:pt x="9201" y="36"/>
                    <a:pt x="8062" y="1"/>
                  </a:cubicBezTo>
                  <a:cubicBezTo>
                    <a:pt x="6285" y="-34"/>
                    <a:pt x="4735" y="946"/>
                    <a:pt x="3915" y="2137"/>
                  </a:cubicBezTo>
                  <a:cubicBezTo>
                    <a:pt x="3095" y="3327"/>
                    <a:pt x="2913" y="4727"/>
                    <a:pt x="2730" y="6057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3" name="Google Shape;306;p8"/>
          <p:cNvSpPr/>
          <p:nvPr/>
        </p:nvSpPr>
        <p:spPr>
          <a:xfrm rot="10800000">
            <a:off x="-40400" y="2778319"/>
            <a:ext cx="6438601" cy="408030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4" name="Google Shape;307;p8"/>
          <p:cNvSpPr/>
          <p:nvPr/>
        </p:nvSpPr>
        <p:spPr>
          <a:xfrm rot="10800000">
            <a:off x="-254389" y="4094820"/>
            <a:ext cx="11199833" cy="4856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531" fill="norm" stroke="1" extrusionOk="0">
                <a:moveTo>
                  <a:pt x="3960" y="564"/>
                </a:moveTo>
                <a:cubicBezTo>
                  <a:pt x="4136" y="1106"/>
                  <a:pt x="3673" y="1616"/>
                  <a:pt x="3279" y="1967"/>
                </a:cubicBezTo>
                <a:cubicBezTo>
                  <a:pt x="2418" y="2735"/>
                  <a:pt x="1633" y="3622"/>
                  <a:pt x="950" y="4607"/>
                </a:cubicBezTo>
                <a:cubicBezTo>
                  <a:pt x="345" y="5477"/>
                  <a:pt x="-209" y="6598"/>
                  <a:pt x="79" y="7670"/>
                </a:cubicBezTo>
                <a:cubicBezTo>
                  <a:pt x="282" y="8426"/>
                  <a:pt x="863" y="8955"/>
                  <a:pt x="1460" y="9328"/>
                </a:cubicBezTo>
                <a:cubicBezTo>
                  <a:pt x="2057" y="9699"/>
                  <a:pt x="2708" y="9970"/>
                  <a:pt x="3241" y="10454"/>
                </a:cubicBezTo>
                <a:cubicBezTo>
                  <a:pt x="3510" y="10701"/>
                  <a:pt x="3759" y="11036"/>
                  <a:pt x="3774" y="11436"/>
                </a:cubicBezTo>
                <a:cubicBezTo>
                  <a:pt x="3783" y="11695"/>
                  <a:pt x="3692" y="11944"/>
                  <a:pt x="3592" y="12177"/>
                </a:cubicBezTo>
                <a:cubicBezTo>
                  <a:pt x="3030" y="13520"/>
                  <a:pt x="2224" y="14708"/>
                  <a:pt x="1653" y="16046"/>
                </a:cubicBezTo>
                <a:cubicBezTo>
                  <a:pt x="1081" y="17383"/>
                  <a:pt x="756" y="18985"/>
                  <a:pt x="1232" y="20374"/>
                </a:cubicBezTo>
                <a:cubicBezTo>
                  <a:pt x="1416" y="20916"/>
                  <a:pt x="1771" y="21441"/>
                  <a:pt x="2262" y="21520"/>
                </a:cubicBezTo>
                <a:cubicBezTo>
                  <a:pt x="2721" y="21595"/>
                  <a:pt x="3169" y="21247"/>
                  <a:pt x="3432" y="20797"/>
                </a:cubicBezTo>
                <a:cubicBezTo>
                  <a:pt x="3694" y="20347"/>
                  <a:pt x="3808" y="19805"/>
                  <a:pt x="3933" y="19278"/>
                </a:cubicBezTo>
                <a:cubicBezTo>
                  <a:pt x="4587" y="16555"/>
                  <a:pt x="5854" y="13764"/>
                  <a:pt x="8081" y="12694"/>
                </a:cubicBezTo>
                <a:cubicBezTo>
                  <a:pt x="8479" y="12503"/>
                  <a:pt x="8910" y="12374"/>
                  <a:pt x="9333" y="12456"/>
                </a:cubicBezTo>
                <a:cubicBezTo>
                  <a:pt x="9756" y="12538"/>
                  <a:pt x="10163" y="12876"/>
                  <a:pt x="10275" y="13361"/>
                </a:cubicBezTo>
                <a:cubicBezTo>
                  <a:pt x="10336" y="13624"/>
                  <a:pt x="10306" y="13903"/>
                  <a:pt x="10266" y="14171"/>
                </a:cubicBezTo>
                <a:cubicBezTo>
                  <a:pt x="10152" y="14922"/>
                  <a:pt x="9943" y="15653"/>
                  <a:pt x="9864" y="16411"/>
                </a:cubicBezTo>
                <a:cubicBezTo>
                  <a:pt x="9786" y="17170"/>
                  <a:pt x="9850" y="17988"/>
                  <a:pt x="10232" y="18604"/>
                </a:cubicBezTo>
                <a:cubicBezTo>
                  <a:pt x="10785" y="19497"/>
                  <a:pt x="11912" y="19728"/>
                  <a:pt x="12777" y="19298"/>
                </a:cubicBezTo>
                <a:cubicBezTo>
                  <a:pt x="13642" y="18868"/>
                  <a:pt x="14254" y="17901"/>
                  <a:pt x="14558" y="16854"/>
                </a:cubicBezTo>
                <a:cubicBezTo>
                  <a:pt x="14728" y="16275"/>
                  <a:pt x="14816" y="15660"/>
                  <a:pt x="15049" y="15111"/>
                </a:cubicBezTo>
                <a:cubicBezTo>
                  <a:pt x="15333" y="14437"/>
                  <a:pt x="15832" y="13890"/>
                  <a:pt x="16422" y="13602"/>
                </a:cubicBezTo>
                <a:cubicBezTo>
                  <a:pt x="17308" y="13172"/>
                  <a:pt x="18311" y="13326"/>
                  <a:pt x="19263" y="13177"/>
                </a:cubicBezTo>
                <a:cubicBezTo>
                  <a:pt x="20213" y="13028"/>
                  <a:pt x="21264" y="12349"/>
                  <a:pt x="21330" y="11225"/>
                </a:cubicBezTo>
                <a:cubicBezTo>
                  <a:pt x="21391" y="10173"/>
                  <a:pt x="20558" y="9355"/>
                  <a:pt x="19739" y="8928"/>
                </a:cubicBezTo>
                <a:cubicBezTo>
                  <a:pt x="19054" y="8570"/>
                  <a:pt x="18315" y="8351"/>
                  <a:pt x="17566" y="8279"/>
                </a:cubicBezTo>
                <a:cubicBezTo>
                  <a:pt x="16426" y="8170"/>
                  <a:pt x="15265" y="8406"/>
                  <a:pt x="14142" y="8150"/>
                </a:cubicBezTo>
                <a:cubicBezTo>
                  <a:pt x="13399" y="7981"/>
                  <a:pt x="12616" y="7496"/>
                  <a:pt x="12420" y="6638"/>
                </a:cubicBezTo>
                <a:cubicBezTo>
                  <a:pt x="12229" y="5810"/>
                  <a:pt x="12650" y="4975"/>
                  <a:pt x="13050" y="4259"/>
                </a:cubicBezTo>
                <a:cubicBezTo>
                  <a:pt x="13395" y="3642"/>
                  <a:pt x="13740" y="3026"/>
                  <a:pt x="14087" y="2409"/>
                </a:cubicBezTo>
                <a:cubicBezTo>
                  <a:pt x="14370" y="1902"/>
                  <a:pt x="14666" y="1275"/>
                  <a:pt x="14455" y="721"/>
                </a:cubicBezTo>
                <a:cubicBezTo>
                  <a:pt x="14222" y="122"/>
                  <a:pt x="13547" y="2"/>
                  <a:pt x="12985" y="0"/>
                </a:cubicBezTo>
                <a:cubicBezTo>
                  <a:pt x="12153" y="-5"/>
                  <a:pt x="11322" y="67"/>
                  <a:pt x="10493" y="137"/>
                </a:cubicBezTo>
                <a:cubicBezTo>
                  <a:pt x="8303" y="323"/>
                  <a:pt x="6116" y="512"/>
                  <a:pt x="3929" y="69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5" name="Google Shape;308;p8"/>
          <p:cNvSpPr/>
          <p:nvPr/>
        </p:nvSpPr>
        <p:spPr>
          <a:xfrm flipH="1" rot="9137100">
            <a:off x="-1405057" y="-5780056"/>
            <a:ext cx="15113002" cy="8627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208" fill="norm" stroke="1" extrusionOk="0">
                <a:moveTo>
                  <a:pt x="13018" y="0"/>
                </a:moveTo>
                <a:cubicBezTo>
                  <a:pt x="12701" y="-6"/>
                  <a:pt x="12666" y="96"/>
                  <a:pt x="12072" y="151"/>
                </a:cubicBezTo>
                <a:cubicBezTo>
                  <a:pt x="11477" y="207"/>
                  <a:pt x="10287" y="215"/>
                  <a:pt x="9452" y="333"/>
                </a:cubicBezTo>
                <a:cubicBezTo>
                  <a:pt x="8618" y="452"/>
                  <a:pt x="7701" y="96"/>
                  <a:pt x="7064" y="861"/>
                </a:cubicBezTo>
                <a:cubicBezTo>
                  <a:pt x="6505" y="1542"/>
                  <a:pt x="6307" y="2629"/>
                  <a:pt x="6065" y="3616"/>
                </a:cubicBezTo>
                <a:cubicBezTo>
                  <a:pt x="5823" y="4603"/>
                  <a:pt x="5428" y="5659"/>
                  <a:pt x="4720" y="5955"/>
                </a:cubicBezTo>
                <a:cubicBezTo>
                  <a:pt x="3703" y="6377"/>
                  <a:pt x="2689" y="4999"/>
                  <a:pt x="1635" y="5168"/>
                </a:cubicBezTo>
                <a:cubicBezTo>
                  <a:pt x="692" y="5321"/>
                  <a:pt x="48" y="6720"/>
                  <a:pt x="3" y="8061"/>
                </a:cubicBezTo>
                <a:cubicBezTo>
                  <a:pt x="-38" y="9401"/>
                  <a:pt x="372" y="10684"/>
                  <a:pt x="800" y="11882"/>
                </a:cubicBezTo>
                <a:cubicBezTo>
                  <a:pt x="1356" y="13429"/>
                  <a:pt x="2026" y="15044"/>
                  <a:pt x="3140" y="15772"/>
                </a:cubicBezTo>
                <a:cubicBezTo>
                  <a:pt x="4005" y="16337"/>
                  <a:pt x="5003" y="16284"/>
                  <a:pt x="5924" y="16632"/>
                </a:cubicBezTo>
                <a:cubicBezTo>
                  <a:pt x="6773" y="16954"/>
                  <a:pt x="7556" y="17641"/>
                  <a:pt x="8141" y="18570"/>
                </a:cubicBezTo>
                <a:cubicBezTo>
                  <a:pt x="8577" y="19261"/>
                  <a:pt x="8912" y="20095"/>
                  <a:pt x="9445" y="20639"/>
                </a:cubicBezTo>
                <a:cubicBezTo>
                  <a:pt x="10376" y="21594"/>
                  <a:pt x="11826" y="21314"/>
                  <a:pt x="12545" y="20042"/>
                </a:cubicBezTo>
                <a:cubicBezTo>
                  <a:pt x="12661" y="19836"/>
                  <a:pt x="12757" y="19617"/>
                  <a:pt x="12837" y="19387"/>
                </a:cubicBezTo>
                <a:lnTo>
                  <a:pt x="12857" y="19315"/>
                </a:lnTo>
                <a:lnTo>
                  <a:pt x="13071" y="18926"/>
                </a:lnTo>
                <a:cubicBezTo>
                  <a:pt x="13172" y="18742"/>
                  <a:pt x="13274" y="18560"/>
                  <a:pt x="13383" y="18387"/>
                </a:cubicBezTo>
                <a:cubicBezTo>
                  <a:pt x="13968" y="17458"/>
                  <a:pt x="14751" y="16772"/>
                  <a:pt x="15600" y="16450"/>
                </a:cubicBezTo>
                <a:cubicBezTo>
                  <a:pt x="16521" y="16102"/>
                  <a:pt x="17519" y="16155"/>
                  <a:pt x="18384" y="15590"/>
                </a:cubicBezTo>
                <a:cubicBezTo>
                  <a:pt x="19498" y="14862"/>
                  <a:pt x="20168" y="13246"/>
                  <a:pt x="20724" y="11700"/>
                </a:cubicBezTo>
                <a:cubicBezTo>
                  <a:pt x="21152" y="10502"/>
                  <a:pt x="21562" y="9219"/>
                  <a:pt x="21521" y="7878"/>
                </a:cubicBezTo>
                <a:cubicBezTo>
                  <a:pt x="21476" y="6538"/>
                  <a:pt x="20832" y="5139"/>
                  <a:pt x="19889" y="4986"/>
                </a:cubicBezTo>
                <a:cubicBezTo>
                  <a:pt x="18835" y="4817"/>
                  <a:pt x="17821" y="6195"/>
                  <a:pt x="16804" y="5772"/>
                </a:cubicBezTo>
                <a:cubicBezTo>
                  <a:pt x="16096" y="5477"/>
                  <a:pt x="15701" y="4421"/>
                  <a:pt x="15459" y="3434"/>
                </a:cubicBezTo>
                <a:cubicBezTo>
                  <a:pt x="15217" y="2447"/>
                  <a:pt x="15019" y="1360"/>
                  <a:pt x="14460" y="679"/>
                </a:cubicBezTo>
                <a:cubicBezTo>
                  <a:pt x="14062" y="201"/>
                  <a:pt x="13547" y="11"/>
                  <a:pt x="13018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6" name="Google Shape;309;p8"/>
          <p:cNvSpPr/>
          <p:nvPr/>
        </p:nvSpPr>
        <p:spPr>
          <a:xfrm rot="10800000">
            <a:off x="5370290" y="-293833"/>
            <a:ext cx="8258564" cy="9064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1215" fill="norm" stroke="1" extrusionOk="0">
                <a:moveTo>
                  <a:pt x="790" y="16292"/>
                </a:moveTo>
                <a:cubicBezTo>
                  <a:pt x="604" y="13453"/>
                  <a:pt x="-774" y="9587"/>
                  <a:pt x="609" y="7079"/>
                </a:cubicBezTo>
                <a:cubicBezTo>
                  <a:pt x="1992" y="4572"/>
                  <a:pt x="6612" y="2424"/>
                  <a:pt x="9088" y="1246"/>
                </a:cubicBezTo>
                <a:cubicBezTo>
                  <a:pt x="11564" y="68"/>
                  <a:pt x="13802" y="-44"/>
                  <a:pt x="15467" y="12"/>
                </a:cubicBezTo>
                <a:cubicBezTo>
                  <a:pt x="17132" y="67"/>
                  <a:pt x="18231" y="979"/>
                  <a:pt x="19077" y="1580"/>
                </a:cubicBezTo>
                <a:cubicBezTo>
                  <a:pt x="19923" y="2181"/>
                  <a:pt x="20826" y="2790"/>
                  <a:pt x="20542" y="3619"/>
                </a:cubicBezTo>
                <a:cubicBezTo>
                  <a:pt x="20454" y="3880"/>
                  <a:pt x="20258" y="4108"/>
                  <a:pt x="20042" y="4311"/>
                </a:cubicBezTo>
                <a:cubicBezTo>
                  <a:pt x="19170" y="5127"/>
                  <a:pt x="17931" y="5591"/>
                  <a:pt x="16682" y="5894"/>
                </a:cubicBezTo>
                <a:cubicBezTo>
                  <a:pt x="15433" y="6196"/>
                  <a:pt x="14140" y="6358"/>
                  <a:pt x="12895" y="6685"/>
                </a:cubicBezTo>
                <a:cubicBezTo>
                  <a:pt x="11406" y="7079"/>
                  <a:pt x="9971" y="7730"/>
                  <a:pt x="8957" y="8733"/>
                </a:cubicBezTo>
                <a:cubicBezTo>
                  <a:pt x="7943" y="9735"/>
                  <a:pt x="7562" y="10730"/>
                  <a:pt x="7747" y="12412"/>
                </a:cubicBezTo>
                <a:cubicBezTo>
                  <a:pt x="7932" y="14094"/>
                  <a:pt x="10731" y="17372"/>
                  <a:pt x="10069" y="18825"/>
                </a:cubicBezTo>
                <a:cubicBezTo>
                  <a:pt x="9408" y="20279"/>
                  <a:pt x="5324" y="21556"/>
                  <a:pt x="3777" y="21134"/>
                </a:cubicBezTo>
                <a:cubicBezTo>
                  <a:pt x="2231" y="20711"/>
                  <a:pt x="977" y="19130"/>
                  <a:pt x="790" y="16292"/>
                </a:cubicBezTo>
                <a:close/>
              </a:path>
            </a:pathLst>
          </a:custGeom>
          <a:solidFill>
            <a:schemeClr val="accent1">
              <a:lumOff val="882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00" name="Google Shape;310;p8"/>
          <p:cNvGrpSpPr/>
          <p:nvPr/>
        </p:nvGrpSpPr>
        <p:grpSpPr>
          <a:xfrm>
            <a:off x="-1190251" y="1675892"/>
            <a:ext cx="2437256" cy="2244039"/>
            <a:chOff x="0" y="0"/>
            <a:chExt cx="2437255" cy="2244038"/>
          </a:xfrm>
        </p:grpSpPr>
        <p:sp>
          <p:nvSpPr>
            <p:cNvPr id="297" name="Google Shape;311;p8"/>
            <p:cNvSpPr/>
            <p:nvPr/>
          </p:nvSpPr>
          <p:spPr>
            <a:xfrm rot="10800000">
              <a:off x="280402" y="93063"/>
              <a:ext cx="1713530" cy="2115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331" fill="norm" stroke="1" extrusionOk="0">
                  <a:moveTo>
                    <a:pt x="1660" y="141"/>
                  </a:moveTo>
                  <a:cubicBezTo>
                    <a:pt x="1266" y="-234"/>
                    <a:pt x="717" y="227"/>
                    <a:pt x="538" y="525"/>
                  </a:cubicBezTo>
                  <a:cubicBezTo>
                    <a:pt x="419" y="746"/>
                    <a:pt x="371" y="995"/>
                    <a:pt x="312" y="1226"/>
                  </a:cubicBezTo>
                  <a:cubicBezTo>
                    <a:pt x="252" y="1476"/>
                    <a:pt x="204" y="1725"/>
                    <a:pt x="157" y="1975"/>
                  </a:cubicBezTo>
                  <a:cubicBezTo>
                    <a:pt x="-10" y="2983"/>
                    <a:pt x="-46" y="4001"/>
                    <a:pt x="61" y="5010"/>
                  </a:cubicBezTo>
                  <a:cubicBezTo>
                    <a:pt x="276" y="7036"/>
                    <a:pt x="1004" y="9015"/>
                    <a:pt x="2137" y="10830"/>
                  </a:cubicBezTo>
                  <a:cubicBezTo>
                    <a:pt x="3282" y="12665"/>
                    <a:pt x="4844" y="14307"/>
                    <a:pt x="6717" y="15709"/>
                  </a:cubicBezTo>
                  <a:cubicBezTo>
                    <a:pt x="8589" y="17111"/>
                    <a:pt x="10736" y="18264"/>
                    <a:pt x="13038" y="19167"/>
                  </a:cubicBezTo>
                  <a:cubicBezTo>
                    <a:pt x="15340" y="20069"/>
                    <a:pt x="17785" y="20732"/>
                    <a:pt x="20290" y="21174"/>
                  </a:cubicBezTo>
                  <a:cubicBezTo>
                    <a:pt x="20600" y="21232"/>
                    <a:pt x="20922" y="21280"/>
                    <a:pt x="21232" y="21328"/>
                  </a:cubicBezTo>
                  <a:cubicBezTo>
                    <a:pt x="21459" y="21366"/>
                    <a:pt x="21554" y="21087"/>
                    <a:pt x="21327" y="21049"/>
                  </a:cubicBezTo>
                  <a:cubicBezTo>
                    <a:pt x="18882" y="20684"/>
                    <a:pt x="16485" y="20108"/>
                    <a:pt x="14219" y="19301"/>
                  </a:cubicBezTo>
                  <a:cubicBezTo>
                    <a:pt x="11965" y="18494"/>
                    <a:pt x="9818" y="17467"/>
                    <a:pt x="7921" y="16189"/>
                  </a:cubicBezTo>
                  <a:cubicBezTo>
                    <a:pt x="6025" y="14922"/>
                    <a:pt x="4391" y="13414"/>
                    <a:pt x="3139" y="11704"/>
                  </a:cubicBezTo>
                  <a:cubicBezTo>
                    <a:pt x="1886" y="10004"/>
                    <a:pt x="1016" y="8131"/>
                    <a:pt x="610" y="6191"/>
                  </a:cubicBezTo>
                  <a:cubicBezTo>
                    <a:pt x="407" y="5231"/>
                    <a:pt x="324" y="4251"/>
                    <a:pt x="383" y="3272"/>
                  </a:cubicBezTo>
                  <a:cubicBezTo>
                    <a:pt x="407" y="2782"/>
                    <a:pt x="467" y="2302"/>
                    <a:pt x="562" y="1812"/>
                  </a:cubicBezTo>
                  <a:cubicBezTo>
                    <a:pt x="610" y="1562"/>
                    <a:pt x="670" y="1322"/>
                    <a:pt x="729" y="1082"/>
                  </a:cubicBezTo>
                  <a:cubicBezTo>
                    <a:pt x="789" y="870"/>
                    <a:pt x="825" y="659"/>
                    <a:pt x="1004" y="477"/>
                  </a:cubicBezTo>
                  <a:cubicBezTo>
                    <a:pt x="1099" y="381"/>
                    <a:pt x="1278" y="217"/>
                    <a:pt x="1421" y="342"/>
                  </a:cubicBezTo>
                  <a:cubicBezTo>
                    <a:pt x="1564" y="486"/>
                    <a:pt x="1815" y="285"/>
                    <a:pt x="1660" y="141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8" name="Google Shape;312;p8"/>
            <p:cNvSpPr/>
            <p:nvPr/>
          </p:nvSpPr>
          <p:spPr>
            <a:xfrm rot="10800000">
              <a:off x="953551" y="0"/>
              <a:ext cx="1483705" cy="2244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1472" fill="norm" stroke="1" extrusionOk="0">
                  <a:moveTo>
                    <a:pt x="320" y="99"/>
                  </a:moveTo>
                  <a:cubicBezTo>
                    <a:pt x="-319" y="2086"/>
                    <a:pt x="62" y="4146"/>
                    <a:pt x="904" y="6078"/>
                  </a:cubicBezTo>
                  <a:cubicBezTo>
                    <a:pt x="1666" y="7819"/>
                    <a:pt x="2767" y="9496"/>
                    <a:pt x="4058" y="11081"/>
                  </a:cubicBezTo>
                  <a:cubicBezTo>
                    <a:pt x="5268" y="12567"/>
                    <a:pt x="6682" y="13971"/>
                    <a:pt x="8299" y="15265"/>
                  </a:cubicBezTo>
                  <a:cubicBezTo>
                    <a:pt x="9890" y="16550"/>
                    <a:pt x="11684" y="17716"/>
                    <a:pt x="13669" y="18737"/>
                  </a:cubicBezTo>
                  <a:cubicBezTo>
                    <a:pt x="15640" y="19749"/>
                    <a:pt x="17787" y="20596"/>
                    <a:pt x="20071" y="21234"/>
                  </a:cubicBezTo>
                  <a:cubicBezTo>
                    <a:pt x="20357" y="21316"/>
                    <a:pt x="20642" y="21389"/>
                    <a:pt x="20928" y="21462"/>
                  </a:cubicBezTo>
                  <a:cubicBezTo>
                    <a:pt x="21172" y="21526"/>
                    <a:pt x="21281" y="21262"/>
                    <a:pt x="21036" y="21198"/>
                  </a:cubicBezTo>
                  <a:cubicBezTo>
                    <a:pt x="18753" y="20624"/>
                    <a:pt x="16591" y="19822"/>
                    <a:pt x="14607" y="18865"/>
                  </a:cubicBezTo>
                  <a:cubicBezTo>
                    <a:pt x="12622" y="17908"/>
                    <a:pt x="10814" y="16778"/>
                    <a:pt x="9196" y="15547"/>
                  </a:cubicBezTo>
                  <a:cubicBezTo>
                    <a:pt x="7565" y="14308"/>
                    <a:pt x="6124" y="12941"/>
                    <a:pt x="4887" y="11510"/>
                  </a:cubicBezTo>
                  <a:cubicBezTo>
                    <a:pt x="3596" y="10006"/>
                    <a:pt x="2495" y="8420"/>
                    <a:pt x="1666" y="6771"/>
                  </a:cubicBezTo>
                  <a:cubicBezTo>
                    <a:pt x="714" y="4884"/>
                    <a:pt x="143" y="2879"/>
                    <a:pt x="524" y="892"/>
                  </a:cubicBezTo>
                  <a:cubicBezTo>
                    <a:pt x="565" y="646"/>
                    <a:pt x="633" y="409"/>
                    <a:pt x="714" y="172"/>
                  </a:cubicBezTo>
                  <a:cubicBezTo>
                    <a:pt x="768" y="-1"/>
                    <a:pt x="374" y="-74"/>
                    <a:pt x="320" y="99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" name="Google Shape;313;p8"/>
            <p:cNvSpPr/>
            <p:nvPr/>
          </p:nvSpPr>
          <p:spPr>
            <a:xfrm rot="10800000">
              <a:off x="-1" y="390511"/>
              <a:ext cx="1410210" cy="91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379" fill="norm" stroke="1" extrusionOk="0">
                  <a:moveTo>
                    <a:pt x="47" y="242"/>
                  </a:moveTo>
                  <a:cubicBezTo>
                    <a:pt x="-169" y="1726"/>
                    <a:pt x="394" y="3055"/>
                    <a:pt x="971" y="4163"/>
                  </a:cubicBezTo>
                  <a:cubicBezTo>
                    <a:pt x="1505" y="5204"/>
                    <a:pt x="2067" y="6201"/>
                    <a:pt x="2659" y="7176"/>
                  </a:cubicBezTo>
                  <a:cubicBezTo>
                    <a:pt x="3828" y="9081"/>
                    <a:pt x="5098" y="10809"/>
                    <a:pt x="6468" y="12382"/>
                  </a:cubicBezTo>
                  <a:cubicBezTo>
                    <a:pt x="9195" y="15528"/>
                    <a:pt x="12254" y="17965"/>
                    <a:pt x="15501" y="19538"/>
                  </a:cubicBezTo>
                  <a:cubicBezTo>
                    <a:pt x="17348" y="20446"/>
                    <a:pt x="19238" y="21044"/>
                    <a:pt x="21157" y="21377"/>
                  </a:cubicBezTo>
                  <a:cubicBezTo>
                    <a:pt x="21431" y="21421"/>
                    <a:pt x="21431" y="20756"/>
                    <a:pt x="21157" y="20712"/>
                  </a:cubicBezTo>
                  <a:cubicBezTo>
                    <a:pt x="17867" y="20136"/>
                    <a:pt x="14649" y="18674"/>
                    <a:pt x="11663" y="16459"/>
                  </a:cubicBezTo>
                  <a:cubicBezTo>
                    <a:pt x="8676" y="14243"/>
                    <a:pt x="5920" y="11252"/>
                    <a:pt x="3568" y="7641"/>
                  </a:cubicBezTo>
                  <a:cubicBezTo>
                    <a:pt x="2919" y="6644"/>
                    <a:pt x="2284" y="5581"/>
                    <a:pt x="1692" y="4473"/>
                  </a:cubicBezTo>
                  <a:cubicBezTo>
                    <a:pt x="1101" y="3366"/>
                    <a:pt x="235" y="1948"/>
                    <a:pt x="451" y="397"/>
                  </a:cubicBezTo>
                  <a:cubicBezTo>
                    <a:pt x="524" y="-2"/>
                    <a:pt x="105" y="-179"/>
                    <a:pt x="47" y="24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1" name="Google Shape;314;p8"/>
          <p:cNvSpPr/>
          <p:nvPr/>
        </p:nvSpPr>
        <p:spPr>
          <a:xfrm flipH="1" flipV="1">
            <a:off x="375115" y="343889"/>
            <a:ext cx="4500001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2" name="Google Shape;315;p8"/>
          <p:cNvSpPr/>
          <p:nvPr/>
        </p:nvSpPr>
        <p:spPr>
          <a:xfrm flipH="1">
            <a:off x="738679" y="-119782"/>
            <a:ext cx="1" cy="32760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3" name="Google Shape;316;p8"/>
          <p:cNvSpPr/>
          <p:nvPr/>
        </p:nvSpPr>
        <p:spPr>
          <a:xfrm flipH="1" flipV="1">
            <a:off x="7011243" y="6353986"/>
            <a:ext cx="4500001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4" name="Google Shape;317;p8"/>
          <p:cNvSpPr/>
          <p:nvPr/>
        </p:nvSpPr>
        <p:spPr>
          <a:xfrm>
            <a:off x="11135500" y="3371234"/>
            <a:ext cx="1" cy="32760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07" name="Google Shape;318;p8"/>
          <p:cNvGrpSpPr/>
          <p:nvPr/>
        </p:nvGrpSpPr>
        <p:grpSpPr>
          <a:xfrm>
            <a:off x="1036293" y="701399"/>
            <a:ext cx="9812102" cy="5455202"/>
            <a:chOff x="0" y="0"/>
            <a:chExt cx="9812101" cy="5455200"/>
          </a:xfrm>
        </p:grpSpPr>
        <p:sp>
          <p:nvSpPr>
            <p:cNvPr id="305" name="مستطيل"/>
            <p:cNvSpPr/>
            <p:nvPr/>
          </p:nvSpPr>
          <p:spPr>
            <a:xfrm rot="10800000">
              <a:off x="0" y="0"/>
              <a:ext cx="9812101" cy="54552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127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6" name="c"/>
            <p:cNvSpPr txBox="1"/>
            <p:nvPr/>
          </p:nvSpPr>
          <p:spPr>
            <a:xfrm rot="10800000">
              <a:off x="45724" y="2561076"/>
              <a:ext cx="9720652" cy="333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308" name="Google Shape;332;p8"/>
          <p:cNvSpPr/>
          <p:nvPr/>
        </p:nvSpPr>
        <p:spPr>
          <a:xfrm rot="10800000">
            <a:off x="6753662" y="4158008"/>
            <a:ext cx="5796620" cy="2953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" name="Google Shape;333;p8"/>
          <p:cNvSpPr/>
          <p:nvPr/>
        </p:nvSpPr>
        <p:spPr>
          <a:xfrm rot="10800000">
            <a:off x="6601262" y="4005608"/>
            <a:ext cx="5796620" cy="2953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" name="Google Shape;334;p8"/>
          <p:cNvSpPr/>
          <p:nvPr/>
        </p:nvSpPr>
        <p:spPr>
          <a:xfrm rot="10800000">
            <a:off x="6448862" y="3853208"/>
            <a:ext cx="5796620" cy="2953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gradFill flip="none" rotWithShape="1">
          <a:gsLst>
            <a:gs pos="0">
              <a:schemeClr val="accent1">
                <a:satOff val="40189"/>
                <a:lumOff val="9363"/>
              </a:schemeClr>
            </a:gs>
            <a:gs pos="35000">
              <a:srgbClr val="E6F9F7"/>
            </a:gs>
            <a:gs pos="100000">
              <a:schemeClr val="accent1">
                <a:satOff val="47960"/>
                <a:lumOff val="15254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89;p3"/>
          <p:cNvSpPr/>
          <p:nvPr/>
        </p:nvSpPr>
        <p:spPr>
          <a:xfrm flipH="1">
            <a:off x="6660923" y="-611870"/>
            <a:ext cx="5796621" cy="2953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9" name="Google Shape;64;p3"/>
          <p:cNvGrpSpPr/>
          <p:nvPr/>
        </p:nvGrpSpPr>
        <p:grpSpPr>
          <a:xfrm>
            <a:off x="275507" y="5267967"/>
            <a:ext cx="988184" cy="1240408"/>
            <a:chOff x="0" y="0"/>
            <a:chExt cx="988183" cy="1240407"/>
          </a:xfrm>
        </p:grpSpPr>
        <p:sp>
          <p:nvSpPr>
            <p:cNvPr id="56" name="Google Shape;65;p3"/>
            <p:cNvSpPr/>
            <p:nvPr/>
          </p:nvSpPr>
          <p:spPr>
            <a:xfrm flipH="1">
              <a:off x="-1" y="720761"/>
              <a:ext cx="387750" cy="519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0931" fill="norm" stroke="1" extrusionOk="0">
                  <a:moveTo>
                    <a:pt x="9379" y="1550"/>
                  </a:moveTo>
                  <a:cubicBezTo>
                    <a:pt x="8621" y="-23"/>
                    <a:pt x="5921" y="-407"/>
                    <a:pt x="4121" y="437"/>
                  </a:cubicBezTo>
                  <a:cubicBezTo>
                    <a:pt x="2321" y="1281"/>
                    <a:pt x="1421" y="2931"/>
                    <a:pt x="947" y="4542"/>
                  </a:cubicBezTo>
                  <a:cubicBezTo>
                    <a:pt x="-379" y="9069"/>
                    <a:pt x="1089" y="14095"/>
                    <a:pt x="4832" y="17625"/>
                  </a:cubicBezTo>
                  <a:cubicBezTo>
                    <a:pt x="6253" y="19006"/>
                    <a:pt x="8100" y="20195"/>
                    <a:pt x="10232" y="20694"/>
                  </a:cubicBezTo>
                  <a:cubicBezTo>
                    <a:pt x="12363" y="21193"/>
                    <a:pt x="14874" y="20924"/>
                    <a:pt x="16484" y="19697"/>
                  </a:cubicBezTo>
                  <a:cubicBezTo>
                    <a:pt x="17432" y="19006"/>
                    <a:pt x="18000" y="18047"/>
                    <a:pt x="18426" y="17088"/>
                  </a:cubicBezTo>
                  <a:cubicBezTo>
                    <a:pt x="21221" y="10911"/>
                    <a:pt x="16910" y="3238"/>
                    <a:pt x="9379" y="897"/>
                  </a:cubicBezTo>
                  <a:cubicBezTo>
                    <a:pt x="7626" y="360"/>
                    <a:pt x="5732" y="53"/>
                    <a:pt x="3932" y="399"/>
                  </a:cubicBezTo>
                  <a:cubicBezTo>
                    <a:pt x="2132" y="744"/>
                    <a:pt x="474" y="1818"/>
                    <a:pt x="0" y="3276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7" name="Google Shape;66;p3"/>
            <p:cNvSpPr/>
            <p:nvPr/>
          </p:nvSpPr>
          <p:spPr>
            <a:xfrm flipH="1" rot="11161440">
              <a:off x="210225" y="21811"/>
              <a:ext cx="442827" cy="51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3" h="20418" fill="norm" stroke="1" extrusionOk="0">
                  <a:moveTo>
                    <a:pt x="3751" y="1468"/>
                  </a:moveTo>
                  <a:cubicBezTo>
                    <a:pt x="2341" y="1204"/>
                    <a:pt x="974" y="2147"/>
                    <a:pt x="401" y="3240"/>
                  </a:cubicBezTo>
                  <a:cubicBezTo>
                    <a:pt x="-128" y="4371"/>
                    <a:pt x="-40" y="5652"/>
                    <a:pt x="136" y="6859"/>
                  </a:cubicBezTo>
                  <a:cubicBezTo>
                    <a:pt x="621" y="10440"/>
                    <a:pt x="1635" y="14134"/>
                    <a:pt x="4324" y="16924"/>
                  </a:cubicBezTo>
                  <a:cubicBezTo>
                    <a:pt x="7013" y="19713"/>
                    <a:pt x="11730" y="21334"/>
                    <a:pt x="15609" y="19864"/>
                  </a:cubicBezTo>
                  <a:cubicBezTo>
                    <a:pt x="19973" y="18205"/>
                    <a:pt x="21472" y="13192"/>
                    <a:pt x="19841" y="9347"/>
                  </a:cubicBezTo>
                  <a:cubicBezTo>
                    <a:pt x="18210" y="5502"/>
                    <a:pt x="14287" y="2750"/>
                    <a:pt x="10099" y="789"/>
                  </a:cubicBezTo>
                  <a:cubicBezTo>
                    <a:pt x="8953" y="262"/>
                    <a:pt x="7586" y="-266"/>
                    <a:pt x="6396" y="149"/>
                  </a:cubicBezTo>
                  <a:cubicBezTo>
                    <a:pt x="5426" y="488"/>
                    <a:pt x="4853" y="1317"/>
                    <a:pt x="4368" y="2071"/>
                  </a:cubicBezTo>
                  <a:cubicBezTo>
                    <a:pt x="3178" y="3881"/>
                    <a:pt x="1988" y="5690"/>
                    <a:pt x="754" y="7499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" name="Google Shape;67;p3"/>
            <p:cNvSpPr/>
            <p:nvPr/>
          </p:nvSpPr>
          <p:spPr>
            <a:xfrm flipH="1">
              <a:off x="560948" y="610164"/>
              <a:ext cx="427236" cy="58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466" fill="norm" stroke="1" extrusionOk="0">
                  <a:moveTo>
                    <a:pt x="3642" y="2312"/>
                  </a:moveTo>
                  <a:cubicBezTo>
                    <a:pt x="406" y="4097"/>
                    <a:pt x="-414" y="7598"/>
                    <a:pt x="178" y="10643"/>
                  </a:cubicBezTo>
                  <a:cubicBezTo>
                    <a:pt x="725" y="13479"/>
                    <a:pt x="2320" y="16175"/>
                    <a:pt x="4644" y="18380"/>
                  </a:cubicBezTo>
                  <a:cubicBezTo>
                    <a:pt x="6467" y="20096"/>
                    <a:pt x="9019" y="21566"/>
                    <a:pt x="11890" y="21461"/>
                  </a:cubicBezTo>
                  <a:cubicBezTo>
                    <a:pt x="13849" y="21391"/>
                    <a:pt x="15627" y="20586"/>
                    <a:pt x="16994" y="19501"/>
                  </a:cubicBezTo>
                  <a:cubicBezTo>
                    <a:pt x="20320" y="16910"/>
                    <a:pt x="21186" y="12814"/>
                    <a:pt x="19819" y="9348"/>
                  </a:cubicBezTo>
                  <a:cubicBezTo>
                    <a:pt x="18452" y="5882"/>
                    <a:pt x="15125" y="2977"/>
                    <a:pt x="11206" y="981"/>
                  </a:cubicBezTo>
                  <a:cubicBezTo>
                    <a:pt x="10249" y="491"/>
                    <a:pt x="9201" y="36"/>
                    <a:pt x="8062" y="1"/>
                  </a:cubicBezTo>
                  <a:cubicBezTo>
                    <a:pt x="6285" y="-34"/>
                    <a:pt x="4735" y="946"/>
                    <a:pt x="3915" y="2137"/>
                  </a:cubicBezTo>
                  <a:cubicBezTo>
                    <a:pt x="3095" y="3327"/>
                    <a:pt x="2913" y="4727"/>
                    <a:pt x="2730" y="6057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0" name="Google Shape;69;p3"/>
          <p:cNvSpPr/>
          <p:nvPr/>
        </p:nvSpPr>
        <p:spPr>
          <a:xfrm flipH="1">
            <a:off x="267737" y="5621223"/>
            <a:ext cx="12189807" cy="433602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1" name="Google Shape;86;p3"/>
          <p:cNvSpPr/>
          <p:nvPr/>
        </p:nvSpPr>
        <p:spPr>
          <a:xfrm flipH="1" flipV="1">
            <a:off x="2294136" y="1382561"/>
            <a:ext cx="4500002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2" name="Google Shape;87;p3"/>
          <p:cNvSpPr/>
          <p:nvPr/>
        </p:nvSpPr>
        <p:spPr>
          <a:xfrm flipH="1">
            <a:off x="8994309" y="-3578014"/>
            <a:ext cx="4004712" cy="4970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1215" fill="norm" stroke="1" extrusionOk="0">
                <a:moveTo>
                  <a:pt x="790" y="16292"/>
                </a:moveTo>
                <a:cubicBezTo>
                  <a:pt x="604" y="13453"/>
                  <a:pt x="-774" y="9587"/>
                  <a:pt x="609" y="7079"/>
                </a:cubicBezTo>
                <a:cubicBezTo>
                  <a:pt x="1992" y="4572"/>
                  <a:pt x="6612" y="2424"/>
                  <a:pt x="9088" y="1246"/>
                </a:cubicBezTo>
                <a:cubicBezTo>
                  <a:pt x="11564" y="68"/>
                  <a:pt x="13802" y="-44"/>
                  <a:pt x="15467" y="12"/>
                </a:cubicBezTo>
                <a:cubicBezTo>
                  <a:pt x="17132" y="67"/>
                  <a:pt x="18231" y="979"/>
                  <a:pt x="19077" y="1580"/>
                </a:cubicBezTo>
                <a:cubicBezTo>
                  <a:pt x="19923" y="2181"/>
                  <a:pt x="20826" y="2790"/>
                  <a:pt x="20542" y="3619"/>
                </a:cubicBezTo>
                <a:cubicBezTo>
                  <a:pt x="20454" y="3880"/>
                  <a:pt x="20258" y="4108"/>
                  <a:pt x="20042" y="4311"/>
                </a:cubicBezTo>
                <a:cubicBezTo>
                  <a:pt x="19170" y="5127"/>
                  <a:pt x="17931" y="5591"/>
                  <a:pt x="16682" y="5894"/>
                </a:cubicBezTo>
                <a:cubicBezTo>
                  <a:pt x="15433" y="6196"/>
                  <a:pt x="14140" y="6358"/>
                  <a:pt x="12895" y="6685"/>
                </a:cubicBezTo>
                <a:cubicBezTo>
                  <a:pt x="11406" y="7079"/>
                  <a:pt x="9971" y="7730"/>
                  <a:pt x="8957" y="8733"/>
                </a:cubicBezTo>
                <a:cubicBezTo>
                  <a:pt x="7943" y="9735"/>
                  <a:pt x="7562" y="10730"/>
                  <a:pt x="7747" y="12412"/>
                </a:cubicBezTo>
                <a:cubicBezTo>
                  <a:pt x="7932" y="14094"/>
                  <a:pt x="10731" y="17372"/>
                  <a:pt x="10069" y="18825"/>
                </a:cubicBezTo>
                <a:cubicBezTo>
                  <a:pt x="9408" y="20279"/>
                  <a:pt x="5324" y="21556"/>
                  <a:pt x="3777" y="21134"/>
                </a:cubicBezTo>
                <a:cubicBezTo>
                  <a:pt x="2231" y="20711"/>
                  <a:pt x="977" y="19130"/>
                  <a:pt x="790" y="1629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" name="Google Shape;90;p3"/>
          <p:cNvSpPr/>
          <p:nvPr/>
        </p:nvSpPr>
        <p:spPr>
          <a:xfrm flipH="1">
            <a:off x="6095999" y="924317"/>
            <a:ext cx="5796621" cy="2953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7" name="Google Shape;91;p3"/>
          <p:cNvGrpSpPr/>
          <p:nvPr/>
        </p:nvGrpSpPr>
        <p:grpSpPr>
          <a:xfrm>
            <a:off x="-1149776" y="2849039"/>
            <a:ext cx="2437256" cy="2244039"/>
            <a:chOff x="0" y="0"/>
            <a:chExt cx="2437255" cy="2244038"/>
          </a:xfrm>
        </p:grpSpPr>
        <p:sp>
          <p:nvSpPr>
            <p:cNvPr id="64" name="Google Shape;92;p3"/>
            <p:cNvSpPr/>
            <p:nvPr/>
          </p:nvSpPr>
          <p:spPr>
            <a:xfrm flipH="1">
              <a:off x="280402" y="35481"/>
              <a:ext cx="1713530" cy="2115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331" fill="norm" stroke="1" extrusionOk="0">
                  <a:moveTo>
                    <a:pt x="1660" y="141"/>
                  </a:moveTo>
                  <a:cubicBezTo>
                    <a:pt x="1266" y="-234"/>
                    <a:pt x="717" y="227"/>
                    <a:pt x="538" y="525"/>
                  </a:cubicBezTo>
                  <a:cubicBezTo>
                    <a:pt x="419" y="746"/>
                    <a:pt x="371" y="995"/>
                    <a:pt x="312" y="1226"/>
                  </a:cubicBezTo>
                  <a:cubicBezTo>
                    <a:pt x="252" y="1476"/>
                    <a:pt x="204" y="1725"/>
                    <a:pt x="157" y="1975"/>
                  </a:cubicBezTo>
                  <a:cubicBezTo>
                    <a:pt x="-10" y="2983"/>
                    <a:pt x="-46" y="4001"/>
                    <a:pt x="61" y="5010"/>
                  </a:cubicBezTo>
                  <a:cubicBezTo>
                    <a:pt x="276" y="7036"/>
                    <a:pt x="1004" y="9015"/>
                    <a:pt x="2137" y="10830"/>
                  </a:cubicBezTo>
                  <a:cubicBezTo>
                    <a:pt x="3282" y="12665"/>
                    <a:pt x="4844" y="14307"/>
                    <a:pt x="6717" y="15709"/>
                  </a:cubicBezTo>
                  <a:cubicBezTo>
                    <a:pt x="8589" y="17111"/>
                    <a:pt x="10736" y="18264"/>
                    <a:pt x="13038" y="19167"/>
                  </a:cubicBezTo>
                  <a:cubicBezTo>
                    <a:pt x="15340" y="20069"/>
                    <a:pt x="17785" y="20732"/>
                    <a:pt x="20290" y="21174"/>
                  </a:cubicBezTo>
                  <a:cubicBezTo>
                    <a:pt x="20600" y="21232"/>
                    <a:pt x="20922" y="21280"/>
                    <a:pt x="21232" y="21328"/>
                  </a:cubicBezTo>
                  <a:cubicBezTo>
                    <a:pt x="21459" y="21366"/>
                    <a:pt x="21554" y="21087"/>
                    <a:pt x="21327" y="21049"/>
                  </a:cubicBezTo>
                  <a:cubicBezTo>
                    <a:pt x="18882" y="20684"/>
                    <a:pt x="16485" y="20108"/>
                    <a:pt x="14219" y="19301"/>
                  </a:cubicBezTo>
                  <a:cubicBezTo>
                    <a:pt x="11965" y="18494"/>
                    <a:pt x="9818" y="17467"/>
                    <a:pt x="7921" y="16189"/>
                  </a:cubicBezTo>
                  <a:cubicBezTo>
                    <a:pt x="6025" y="14922"/>
                    <a:pt x="4391" y="13414"/>
                    <a:pt x="3139" y="11704"/>
                  </a:cubicBezTo>
                  <a:cubicBezTo>
                    <a:pt x="1886" y="10004"/>
                    <a:pt x="1016" y="8131"/>
                    <a:pt x="610" y="6191"/>
                  </a:cubicBezTo>
                  <a:cubicBezTo>
                    <a:pt x="407" y="5231"/>
                    <a:pt x="324" y="4251"/>
                    <a:pt x="383" y="3272"/>
                  </a:cubicBezTo>
                  <a:cubicBezTo>
                    <a:pt x="407" y="2782"/>
                    <a:pt x="467" y="2302"/>
                    <a:pt x="562" y="1812"/>
                  </a:cubicBezTo>
                  <a:cubicBezTo>
                    <a:pt x="610" y="1562"/>
                    <a:pt x="670" y="1322"/>
                    <a:pt x="729" y="1082"/>
                  </a:cubicBezTo>
                  <a:cubicBezTo>
                    <a:pt x="789" y="870"/>
                    <a:pt x="825" y="659"/>
                    <a:pt x="1004" y="477"/>
                  </a:cubicBezTo>
                  <a:cubicBezTo>
                    <a:pt x="1099" y="381"/>
                    <a:pt x="1278" y="217"/>
                    <a:pt x="1421" y="342"/>
                  </a:cubicBezTo>
                  <a:cubicBezTo>
                    <a:pt x="1564" y="486"/>
                    <a:pt x="1815" y="285"/>
                    <a:pt x="1660" y="141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" name="Google Shape;93;p3"/>
            <p:cNvSpPr/>
            <p:nvPr/>
          </p:nvSpPr>
          <p:spPr>
            <a:xfrm flipH="1">
              <a:off x="953551" y="-1"/>
              <a:ext cx="1483705" cy="2244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1472" fill="norm" stroke="1" extrusionOk="0">
                  <a:moveTo>
                    <a:pt x="320" y="99"/>
                  </a:moveTo>
                  <a:cubicBezTo>
                    <a:pt x="-319" y="2086"/>
                    <a:pt x="62" y="4146"/>
                    <a:pt x="904" y="6078"/>
                  </a:cubicBezTo>
                  <a:cubicBezTo>
                    <a:pt x="1666" y="7819"/>
                    <a:pt x="2767" y="9496"/>
                    <a:pt x="4058" y="11081"/>
                  </a:cubicBezTo>
                  <a:cubicBezTo>
                    <a:pt x="5268" y="12567"/>
                    <a:pt x="6682" y="13971"/>
                    <a:pt x="8299" y="15265"/>
                  </a:cubicBezTo>
                  <a:cubicBezTo>
                    <a:pt x="9890" y="16550"/>
                    <a:pt x="11684" y="17716"/>
                    <a:pt x="13669" y="18737"/>
                  </a:cubicBezTo>
                  <a:cubicBezTo>
                    <a:pt x="15640" y="19749"/>
                    <a:pt x="17787" y="20596"/>
                    <a:pt x="20071" y="21234"/>
                  </a:cubicBezTo>
                  <a:cubicBezTo>
                    <a:pt x="20357" y="21316"/>
                    <a:pt x="20642" y="21389"/>
                    <a:pt x="20928" y="21462"/>
                  </a:cubicBezTo>
                  <a:cubicBezTo>
                    <a:pt x="21172" y="21526"/>
                    <a:pt x="21281" y="21262"/>
                    <a:pt x="21036" y="21198"/>
                  </a:cubicBezTo>
                  <a:cubicBezTo>
                    <a:pt x="18753" y="20624"/>
                    <a:pt x="16591" y="19822"/>
                    <a:pt x="14607" y="18865"/>
                  </a:cubicBezTo>
                  <a:cubicBezTo>
                    <a:pt x="12622" y="17908"/>
                    <a:pt x="10814" y="16778"/>
                    <a:pt x="9196" y="15547"/>
                  </a:cubicBezTo>
                  <a:cubicBezTo>
                    <a:pt x="7565" y="14308"/>
                    <a:pt x="6124" y="12941"/>
                    <a:pt x="4887" y="11510"/>
                  </a:cubicBezTo>
                  <a:cubicBezTo>
                    <a:pt x="3596" y="10006"/>
                    <a:pt x="2495" y="8420"/>
                    <a:pt x="1666" y="6771"/>
                  </a:cubicBezTo>
                  <a:cubicBezTo>
                    <a:pt x="714" y="4884"/>
                    <a:pt x="143" y="2879"/>
                    <a:pt x="524" y="892"/>
                  </a:cubicBezTo>
                  <a:cubicBezTo>
                    <a:pt x="565" y="646"/>
                    <a:pt x="633" y="409"/>
                    <a:pt x="714" y="172"/>
                  </a:cubicBezTo>
                  <a:cubicBezTo>
                    <a:pt x="768" y="-1"/>
                    <a:pt x="374" y="-74"/>
                    <a:pt x="320" y="99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" name="Google Shape;94;p3"/>
            <p:cNvSpPr/>
            <p:nvPr/>
          </p:nvSpPr>
          <p:spPr>
            <a:xfrm flipH="1">
              <a:off x="-1" y="934340"/>
              <a:ext cx="1410210" cy="91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379" fill="norm" stroke="1" extrusionOk="0">
                  <a:moveTo>
                    <a:pt x="47" y="242"/>
                  </a:moveTo>
                  <a:cubicBezTo>
                    <a:pt x="-169" y="1726"/>
                    <a:pt x="394" y="3055"/>
                    <a:pt x="971" y="4163"/>
                  </a:cubicBezTo>
                  <a:cubicBezTo>
                    <a:pt x="1505" y="5204"/>
                    <a:pt x="2067" y="6201"/>
                    <a:pt x="2659" y="7176"/>
                  </a:cubicBezTo>
                  <a:cubicBezTo>
                    <a:pt x="3828" y="9081"/>
                    <a:pt x="5098" y="10809"/>
                    <a:pt x="6468" y="12382"/>
                  </a:cubicBezTo>
                  <a:cubicBezTo>
                    <a:pt x="9195" y="15528"/>
                    <a:pt x="12254" y="17965"/>
                    <a:pt x="15501" y="19538"/>
                  </a:cubicBezTo>
                  <a:cubicBezTo>
                    <a:pt x="17348" y="20446"/>
                    <a:pt x="19238" y="21044"/>
                    <a:pt x="21157" y="21377"/>
                  </a:cubicBezTo>
                  <a:cubicBezTo>
                    <a:pt x="21431" y="21421"/>
                    <a:pt x="21431" y="20756"/>
                    <a:pt x="21157" y="20712"/>
                  </a:cubicBezTo>
                  <a:cubicBezTo>
                    <a:pt x="17867" y="20136"/>
                    <a:pt x="14649" y="18674"/>
                    <a:pt x="11663" y="16459"/>
                  </a:cubicBezTo>
                  <a:cubicBezTo>
                    <a:pt x="8676" y="14243"/>
                    <a:pt x="5920" y="11252"/>
                    <a:pt x="3568" y="7641"/>
                  </a:cubicBezTo>
                  <a:cubicBezTo>
                    <a:pt x="2919" y="6644"/>
                    <a:pt x="2284" y="5581"/>
                    <a:pt x="1692" y="4473"/>
                  </a:cubicBezTo>
                  <a:cubicBezTo>
                    <a:pt x="1101" y="3366"/>
                    <a:pt x="235" y="1948"/>
                    <a:pt x="451" y="397"/>
                  </a:cubicBezTo>
                  <a:cubicBezTo>
                    <a:pt x="524" y="-2"/>
                    <a:pt x="105" y="-179"/>
                    <a:pt x="47" y="24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8" name="Google Shape;108;p3"/>
          <p:cNvSpPr/>
          <p:nvPr/>
        </p:nvSpPr>
        <p:spPr>
          <a:xfrm flipH="1" flipV="1">
            <a:off x="275507" y="5277492"/>
            <a:ext cx="4500001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9" name="Google Shape;109;p3"/>
          <p:cNvSpPr/>
          <p:nvPr/>
        </p:nvSpPr>
        <p:spPr>
          <a:xfrm flipV="1">
            <a:off x="760073" y="2612171"/>
            <a:ext cx="1" cy="32760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0" name="Google Shape;113;p3"/>
          <p:cNvSpPr/>
          <p:nvPr/>
        </p:nvSpPr>
        <p:spPr>
          <a:xfrm flipV="1">
            <a:off x="6448200" y="1211039"/>
            <a:ext cx="1" cy="32760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1" name="Google Shape;69;p3"/>
          <p:cNvSpPr/>
          <p:nvPr/>
        </p:nvSpPr>
        <p:spPr>
          <a:xfrm flipH="1">
            <a:off x="712847" y="6508374"/>
            <a:ext cx="11744697" cy="542667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" name="Google Shape;70;p3"/>
          <p:cNvSpPr/>
          <p:nvPr/>
        </p:nvSpPr>
        <p:spPr>
          <a:xfrm flipH="1">
            <a:off x="-5472461" y="-1443350"/>
            <a:ext cx="6975145" cy="12445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531" fill="norm" stroke="1" extrusionOk="0">
                <a:moveTo>
                  <a:pt x="3960" y="564"/>
                </a:moveTo>
                <a:cubicBezTo>
                  <a:pt x="4136" y="1106"/>
                  <a:pt x="3673" y="1616"/>
                  <a:pt x="3279" y="1967"/>
                </a:cubicBezTo>
                <a:cubicBezTo>
                  <a:pt x="2418" y="2735"/>
                  <a:pt x="1633" y="3622"/>
                  <a:pt x="950" y="4607"/>
                </a:cubicBezTo>
                <a:cubicBezTo>
                  <a:pt x="345" y="5477"/>
                  <a:pt x="-209" y="6598"/>
                  <a:pt x="79" y="7670"/>
                </a:cubicBezTo>
                <a:cubicBezTo>
                  <a:pt x="282" y="8426"/>
                  <a:pt x="863" y="8955"/>
                  <a:pt x="1460" y="9328"/>
                </a:cubicBezTo>
                <a:cubicBezTo>
                  <a:pt x="2057" y="9699"/>
                  <a:pt x="2708" y="9970"/>
                  <a:pt x="3241" y="10454"/>
                </a:cubicBezTo>
                <a:cubicBezTo>
                  <a:pt x="3510" y="10701"/>
                  <a:pt x="3759" y="11036"/>
                  <a:pt x="3774" y="11436"/>
                </a:cubicBezTo>
                <a:cubicBezTo>
                  <a:pt x="3783" y="11695"/>
                  <a:pt x="3692" y="11944"/>
                  <a:pt x="3592" y="12177"/>
                </a:cubicBezTo>
                <a:cubicBezTo>
                  <a:pt x="3030" y="13520"/>
                  <a:pt x="2224" y="14708"/>
                  <a:pt x="1653" y="16046"/>
                </a:cubicBezTo>
                <a:cubicBezTo>
                  <a:pt x="1081" y="17383"/>
                  <a:pt x="756" y="18985"/>
                  <a:pt x="1232" y="20374"/>
                </a:cubicBezTo>
                <a:cubicBezTo>
                  <a:pt x="1416" y="20916"/>
                  <a:pt x="1771" y="21441"/>
                  <a:pt x="2262" y="21520"/>
                </a:cubicBezTo>
                <a:cubicBezTo>
                  <a:pt x="2721" y="21595"/>
                  <a:pt x="3169" y="21247"/>
                  <a:pt x="3432" y="20797"/>
                </a:cubicBezTo>
                <a:cubicBezTo>
                  <a:pt x="3694" y="20347"/>
                  <a:pt x="3808" y="19805"/>
                  <a:pt x="3933" y="19278"/>
                </a:cubicBezTo>
                <a:cubicBezTo>
                  <a:pt x="4587" y="16555"/>
                  <a:pt x="5854" y="13764"/>
                  <a:pt x="8081" y="12694"/>
                </a:cubicBezTo>
                <a:cubicBezTo>
                  <a:pt x="8479" y="12503"/>
                  <a:pt x="8910" y="12374"/>
                  <a:pt x="9333" y="12456"/>
                </a:cubicBezTo>
                <a:cubicBezTo>
                  <a:pt x="9756" y="12538"/>
                  <a:pt x="10163" y="12876"/>
                  <a:pt x="10275" y="13361"/>
                </a:cubicBezTo>
                <a:cubicBezTo>
                  <a:pt x="10336" y="13624"/>
                  <a:pt x="10306" y="13903"/>
                  <a:pt x="10266" y="14171"/>
                </a:cubicBezTo>
                <a:cubicBezTo>
                  <a:pt x="10152" y="14922"/>
                  <a:pt x="9943" y="15653"/>
                  <a:pt x="9864" y="16411"/>
                </a:cubicBezTo>
                <a:cubicBezTo>
                  <a:pt x="9786" y="17170"/>
                  <a:pt x="9850" y="17988"/>
                  <a:pt x="10232" y="18604"/>
                </a:cubicBezTo>
                <a:cubicBezTo>
                  <a:pt x="10785" y="19497"/>
                  <a:pt x="11912" y="19728"/>
                  <a:pt x="12777" y="19298"/>
                </a:cubicBezTo>
                <a:cubicBezTo>
                  <a:pt x="13642" y="18868"/>
                  <a:pt x="14254" y="17901"/>
                  <a:pt x="14558" y="16854"/>
                </a:cubicBezTo>
                <a:cubicBezTo>
                  <a:pt x="14728" y="16275"/>
                  <a:pt x="14816" y="15660"/>
                  <a:pt x="15049" y="15111"/>
                </a:cubicBezTo>
                <a:cubicBezTo>
                  <a:pt x="15333" y="14437"/>
                  <a:pt x="15832" y="13890"/>
                  <a:pt x="16422" y="13602"/>
                </a:cubicBezTo>
                <a:cubicBezTo>
                  <a:pt x="17308" y="13172"/>
                  <a:pt x="18311" y="13326"/>
                  <a:pt x="19263" y="13177"/>
                </a:cubicBezTo>
                <a:cubicBezTo>
                  <a:pt x="20213" y="13028"/>
                  <a:pt x="21264" y="12349"/>
                  <a:pt x="21330" y="11225"/>
                </a:cubicBezTo>
                <a:cubicBezTo>
                  <a:pt x="21391" y="10173"/>
                  <a:pt x="20558" y="9355"/>
                  <a:pt x="19739" y="8928"/>
                </a:cubicBezTo>
                <a:cubicBezTo>
                  <a:pt x="19054" y="8570"/>
                  <a:pt x="18315" y="8351"/>
                  <a:pt x="17566" y="8279"/>
                </a:cubicBezTo>
                <a:cubicBezTo>
                  <a:pt x="16426" y="8170"/>
                  <a:pt x="15265" y="8406"/>
                  <a:pt x="14142" y="8150"/>
                </a:cubicBezTo>
                <a:cubicBezTo>
                  <a:pt x="13399" y="7981"/>
                  <a:pt x="12616" y="7496"/>
                  <a:pt x="12420" y="6638"/>
                </a:cubicBezTo>
                <a:cubicBezTo>
                  <a:pt x="12229" y="5810"/>
                  <a:pt x="12650" y="4975"/>
                  <a:pt x="13050" y="4259"/>
                </a:cubicBezTo>
                <a:cubicBezTo>
                  <a:pt x="13395" y="3642"/>
                  <a:pt x="13740" y="3026"/>
                  <a:pt x="14087" y="2409"/>
                </a:cubicBezTo>
                <a:cubicBezTo>
                  <a:pt x="14370" y="1902"/>
                  <a:pt x="14666" y="1275"/>
                  <a:pt x="14455" y="721"/>
                </a:cubicBezTo>
                <a:cubicBezTo>
                  <a:pt x="14222" y="122"/>
                  <a:pt x="13547" y="2"/>
                  <a:pt x="12985" y="0"/>
                </a:cubicBezTo>
                <a:cubicBezTo>
                  <a:pt x="12153" y="-5"/>
                  <a:pt x="11322" y="67"/>
                  <a:pt x="10493" y="137"/>
                </a:cubicBezTo>
                <a:cubicBezTo>
                  <a:pt x="8303" y="323"/>
                  <a:pt x="6116" y="512"/>
                  <a:pt x="3929" y="699"/>
                </a:cubicBezTo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88;p3"/>
          <p:cNvSpPr/>
          <p:nvPr/>
        </p:nvSpPr>
        <p:spPr>
          <a:xfrm flipH="1">
            <a:off x="6794137" y="-342162"/>
            <a:ext cx="5796620" cy="2532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71;p3"/>
          <p:cNvSpPr/>
          <p:nvPr/>
        </p:nvSpPr>
        <p:spPr>
          <a:xfrm rot="20616339">
            <a:off x="10446122" y="2209765"/>
            <a:ext cx="7945999" cy="11528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208" fill="norm" stroke="1" extrusionOk="0">
                <a:moveTo>
                  <a:pt x="13018" y="0"/>
                </a:moveTo>
                <a:cubicBezTo>
                  <a:pt x="12701" y="-6"/>
                  <a:pt x="12666" y="96"/>
                  <a:pt x="12072" y="151"/>
                </a:cubicBezTo>
                <a:cubicBezTo>
                  <a:pt x="11477" y="207"/>
                  <a:pt x="10287" y="215"/>
                  <a:pt x="9452" y="333"/>
                </a:cubicBezTo>
                <a:cubicBezTo>
                  <a:pt x="8618" y="452"/>
                  <a:pt x="7701" y="96"/>
                  <a:pt x="7064" y="861"/>
                </a:cubicBezTo>
                <a:cubicBezTo>
                  <a:pt x="6505" y="1542"/>
                  <a:pt x="6307" y="2629"/>
                  <a:pt x="6065" y="3616"/>
                </a:cubicBezTo>
                <a:cubicBezTo>
                  <a:pt x="5823" y="4603"/>
                  <a:pt x="5428" y="5659"/>
                  <a:pt x="4720" y="5955"/>
                </a:cubicBezTo>
                <a:cubicBezTo>
                  <a:pt x="3703" y="6377"/>
                  <a:pt x="2689" y="4999"/>
                  <a:pt x="1635" y="5168"/>
                </a:cubicBezTo>
                <a:cubicBezTo>
                  <a:pt x="692" y="5321"/>
                  <a:pt x="48" y="6720"/>
                  <a:pt x="3" y="8061"/>
                </a:cubicBezTo>
                <a:cubicBezTo>
                  <a:pt x="-38" y="9401"/>
                  <a:pt x="372" y="10684"/>
                  <a:pt x="800" y="11882"/>
                </a:cubicBezTo>
                <a:cubicBezTo>
                  <a:pt x="1356" y="13429"/>
                  <a:pt x="2026" y="15044"/>
                  <a:pt x="3140" y="15772"/>
                </a:cubicBezTo>
                <a:cubicBezTo>
                  <a:pt x="4005" y="16337"/>
                  <a:pt x="5003" y="16284"/>
                  <a:pt x="5924" y="16632"/>
                </a:cubicBezTo>
                <a:cubicBezTo>
                  <a:pt x="6773" y="16954"/>
                  <a:pt x="7556" y="17641"/>
                  <a:pt x="8141" y="18570"/>
                </a:cubicBezTo>
                <a:cubicBezTo>
                  <a:pt x="8577" y="19261"/>
                  <a:pt x="8912" y="20095"/>
                  <a:pt x="9445" y="20639"/>
                </a:cubicBezTo>
                <a:cubicBezTo>
                  <a:pt x="10376" y="21594"/>
                  <a:pt x="11826" y="21314"/>
                  <a:pt x="12545" y="20042"/>
                </a:cubicBezTo>
                <a:cubicBezTo>
                  <a:pt x="12661" y="19836"/>
                  <a:pt x="12757" y="19617"/>
                  <a:pt x="12837" y="19387"/>
                </a:cubicBezTo>
                <a:lnTo>
                  <a:pt x="12857" y="19315"/>
                </a:lnTo>
                <a:lnTo>
                  <a:pt x="13071" y="18926"/>
                </a:lnTo>
                <a:cubicBezTo>
                  <a:pt x="13172" y="18742"/>
                  <a:pt x="13274" y="18560"/>
                  <a:pt x="13383" y="18387"/>
                </a:cubicBezTo>
                <a:cubicBezTo>
                  <a:pt x="13968" y="17458"/>
                  <a:pt x="14751" y="16772"/>
                  <a:pt x="15600" y="16450"/>
                </a:cubicBezTo>
                <a:cubicBezTo>
                  <a:pt x="16521" y="16102"/>
                  <a:pt x="17519" y="16155"/>
                  <a:pt x="18384" y="15590"/>
                </a:cubicBezTo>
                <a:cubicBezTo>
                  <a:pt x="19498" y="14862"/>
                  <a:pt x="20168" y="13246"/>
                  <a:pt x="20724" y="11700"/>
                </a:cubicBezTo>
                <a:cubicBezTo>
                  <a:pt x="21152" y="10502"/>
                  <a:pt x="21562" y="9219"/>
                  <a:pt x="21521" y="7878"/>
                </a:cubicBezTo>
                <a:cubicBezTo>
                  <a:pt x="21476" y="6538"/>
                  <a:pt x="20832" y="5139"/>
                  <a:pt x="19889" y="4986"/>
                </a:cubicBezTo>
                <a:cubicBezTo>
                  <a:pt x="18835" y="4817"/>
                  <a:pt x="17821" y="6195"/>
                  <a:pt x="16804" y="5772"/>
                </a:cubicBezTo>
                <a:cubicBezTo>
                  <a:pt x="16096" y="5477"/>
                  <a:pt x="15701" y="4421"/>
                  <a:pt x="15459" y="3434"/>
                </a:cubicBezTo>
                <a:cubicBezTo>
                  <a:pt x="15217" y="2447"/>
                  <a:pt x="15019" y="1360"/>
                  <a:pt x="14460" y="679"/>
                </a:cubicBezTo>
                <a:cubicBezTo>
                  <a:pt x="14062" y="201"/>
                  <a:pt x="13547" y="11"/>
                  <a:pt x="13018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116;p4"/>
          <p:cNvSpPr/>
          <p:nvPr/>
        </p:nvSpPr>
        <p:spPr>
          <a:xfrm>
            <a:off x="-348130" y="-1751823"/>
            <a:ext cx="2676560" cy="9335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1215" fill="norm" stroke="1" extrusionOk="0">
                <a:moveTo>
                  <a:pt x="790" y="16292"/>
                </a:moveTo>
                <a:cubicBezTo>
                  <a:pt x="604" y="13453"/>
                  <a:pt x="-774" y="9587"/>
                  <a:pt x="609" y="7079"/>
                </a:cubicBezTo>
                <a:cubicBezTo>
                  <a:pt x="1992" y="4572"/>
                  <a:pt x="6612" y="2424"/>
                  <a:pt x="9088" y="1246"/>
                </a:cubicBezTo>
                <a:cubicBezTo>
                  <a:pt x="11564" y="68"/>
                  <a:pt x="13802" y="-44"/>
                  <a:pt x="15467" y="12"/>
                </a:cubicBezTo>
                <a:cubicBezTo>
                  <a:pt x="17132" y="67"/>
                  <a:pt x="18231" y="979"/>
                  <a:pt x="19077" y="1580"/>
                </a:cubicBezTo>
                <a:cubicBezTo>
                  <a:pt x="19923" y="2181"/>
                  <a:pt x="20826" y="2790"/>
                  <a:pt x="20542" y="3619"/>
                </a:cubicBezTo>
                <a:cubicBezTo>
                  <a:pt x="20454" y="3880"/>
                  <a:pt x="20258" y="4108"/>
                  <a:pt x="20042" y="4311"/>
                </a:cubicBezTo>
                <a:cubicBezTo>
                  <a:pt x="19170" y="5127"/>
                  <a:pt x="17931" y="5591"/>
                  <a:pt x="16682" y="5894"/>
                </a:cubicBezTo>
                <a:cubicBezTo>
                  <a:pt x="15433" y="6196"/>
                  <a:pt x="14140" y="6358"/>
                  <a:pt x="12895" y="6685"/>
                </a:cubicBezTo>
                <a:cubicBezTo>
                  <a:pt x="11406" y="7079"/>
                  <a:pt x="9971" y="7730"/>
                  <a:pt x="8957" y="8733"/>
                </a:cubicBezTo>
                <a:cubicBezTo>
                  <a:pt x="7943" y="9735"/>
                  <a:pt x="7562" y="10730"/>
                  <a:pt x="7747" y="12412"/>
                </a:cubicBezTo>
                <a:cubicBezTo>
                  <a:pt x="7932" y="14094"/>
                  <a:pt x="10731" y="17372"/>
                  <a:pt x="10069" y="18825"/>
                </a:cubicBezTo>
                <a:cubicBezTo>
                  <a:pt x="9408" y="20279"/>
                  <a:pt x="5324" y="21556"/>
                  <a:pt x="3777" y="21134"/>
                </a:cubicBezTo>
                <a:cubicBezTo>
                  <a:pt x="2231" y="20711"/>
                  <a:pt x="977" y="19130"/>
                  <a:pt x="790" y="1629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3" name="Google Shape;117;p4"/>
          <p:cNvSpPr/>
          <p:nvPr/>
        </p:nvSpPr>
        <p:spPr>
          <a:xfrm>
            <a:off x="5002305" y="-89648"/>
            <a:ext cx="7189801" cy="502020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4" name="Google Shape;118;p4"/>
          <p:cNvSpPr/>
          <p:nvPr/>
        </p:nvSpPr>
        <p:spPr>
          <a:xfrm>
            <a:off x="-645506" y="444877"/>
            <a:ext cx="12017635" cy="134827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531" fill="norm" stroke="1" extrusionOk="0">
                <a:moveTo>
                  <a:pt x="3960" y="564"/>
                </a:moveTo>
                <a:cubicBezTo>
                  <a:pt x="4136" y="1106"/>
                  <a:pt x="3673" y="1616"/>
                  <a:pt x="3279" y="1967"/>
                </a:cubicBezTo>
                <a:cubicBezTo>
                  <a:pt x="2418" y="2735"/>
                  <a:pt x="1633" y="3622"/>
                  <a:pt x="950" y="4607"/>
                </a:cubicBezTo>
                <a:cubicBezTo>
                  <a:pt x="345" y="5477"/>
                  <a:pt x="-209" y="6598"/>
                  <a:pt x="79" y="7670"/>
                </a:cubicBezTo>
                <a:cubicBezTo>
                  <a:pt x="282" y="8426"/>
                  <a:pt x="863" y="8955"/>
                  <a:pt x="1460" y="9328"/>
                </a:cubicBezTo>
                <a:cubicBezTo>
                  <a:pt x="2057" y="9699"/>
                  <a:pt x="2708" y="9970"/>
                  <a:pt x="3241" y="10454"/>
                </a:cubicBezTo>
                <a:cubicBezTo>
                  <a:pt x="3510" y="10701"/>
                  <a:pt x="3759" y="11036"/>
                  <a:pt x="3774" y="11436"/>
                </a:cubicBezTo>
                <a:cubicBezTo>
                  <a:pt x="3783" y="11695"/>
                  <a:pt x="3692" y="11944"/>
                  <a:pt x="3592" y="12177"/>
                </a:cubicBezTo>
                <a:cubicBezTo>
                  <a:pt x="3030" y="13520"/>
                  <a:pt x="2224" y="14708"/>
                  <a:pt x="1653" y="16046"/>
                </a:cubicBezTo>
                <a:cubicBezTo>
                  <a:pt x="1081" y="17383"/>
                  <a:pt x="756" y="18985"/>
                  <a:pt x="1232" y="20374"/>
                </a:cubicBezTo>
                <a:cubicBezTo>
                  <a:pt x="1416" y="20916"/>
                  <a:pt x="1771" y="21441"/>
                  <a:pt x="2262" y="21520"/>
                </a:cubicBezTo>
                <a:cubicBezTo>
                  <a:pt x="2721" y="21595"/>
                  <a:pt x="3169" y="21247"/>
                  <a:pt x="3432" y="20797"/>
                </a:cubicBezTo>
                <a:cubicBezTo>
                  <a:pt x="3694" y="20347"/>
                  <a:pt x="3808" y="19805"/>
                  <a:pt x="3933" y="19278"/>
                </a:cubicBezTo>
                <a:cubicBezTo>
                  <a:pt x="4587" y="16555"/>
                  <a:pt x="5854" y="13764"/>
                  <a:pt x="8081" y="12694"/>
                </a:cubicBezTo>
                <a:cubicBezTo>
                  <a:pt x="8479" y="12503"/>
                  <a:pt x="8910" y="12374"/>
                  <a:pt x="9333" y="12456"/>
                </a:cubicBezTo>
                <a:cubicBezTo>
                  <a:pt x="9756" y="12538"/>
                  <a:pt x="10163" y="12876"/>
                  <a:pt x="10275" y="13361"/>
                </a:cubicBezTo>
                <a:cubicBezTo>
                  <a:pt x="10336" y="13624"/>
                  <a:pt x="10306" y="13903"/>
                  <a:pt x="10266" y="14171"/>
                </a:cubicBezTo>
                <a:cubicBezTo>
                  <a:pt x="10152" y="14922"/>
                  <a:pt x="9943" y="15653"/>
                  <a:pt x="9864" y="16411"/>
                </a:cubicBezTo>
                <a:cubicBezTo>
                  <a:pt x="9786" y="17170"/>
                  <a:pt x="9850" y="17988"/>
                  <a:pt x="10232" y="18604"/>
                </a:cubicBezTo>
                <a:cubicBezTo>
                  <a:pt x="10785" y="19497"/>
                  <a:pt x="11912" y="19728"/>
                  <a:pt x="12777" y="19298"/>
                </a:cubicBezTo>
                <a:cubicBezTo>
                  <a:pt x="13642" y="18868"/>
                  <a:pt x="14254" y="17901"/>
                  <a:pt x="14558" y="16854"/>
                </a:cubicBezTo>
                <a:cubicBezTo>
                  <a:pt x="14728" y="16275"/>
                  <a:pt x="14816" y="15660"/>
                  <a:pt x="15049" y="15111"/>
                </a:cubicBezTo>
                <a:cubicBezTo>
                  <a:pt x="15333" y="14437"/>
                  <a:pt x="15832" y="13890"/>
                  <a:pt x="16422" y="13602"/>
                </a:cubicBezTo>
                <a:cubicBezTo>
                  <a:pt x="17308" y="13172"/>
                  <a:pt x="18311" y="13326"/>
                  <a:pt x="19263" y="13177"/>
                </a:cubicBezTo>
                <a:cubicBezTo>
                  <a:pt x="20213" y="13028"/>
                  <a:pt x="21264" y="12349"/>
                  <a:pt x="21330" y="11225"/>
                </a:cubicBezTo>
                <a:cubicBezTo>
                  <a:pt x="21391" y="10173"/>
                  <a:pt x="20558" y="9355"/>
                  <a:pt x="19739" y="8928"/>
                </a:cubicBezTo>
                <a:cubicBezTo>
                  <a:pt x="19054" y="8570"/>
                  <a:pt x="18315" y="8351"/>
                  <a:pt x="17566" y="8279"/>
                </a:cubicBezTo>
                <a:cubicBezTo>
                  <a:pt x="16426" y="8170"/>
                  <a:pt x="15265" y="8406"/>
                  <a:pt x="14142" y="8150"/>
                </a:cubicBezTo>
                <a:cubicBezTo>
                  <a:pt x="13399" y="7981"/>
                  <a:pt x="12616" y="7496"/>
                  <a:pt x="12420" y="6638"/>
                </a:cubicBezTo>
                <a:cubicBezTo>
                  <a:pt x="12229" y="5810"/>
                  <a:pt x="12650" y="4975"/>
                  <a:pt x="13050" y="4259"/>
                </a:cubicBezTo>
                <a:cubicBezTo>
                  <a:pt x="13395" y="3642"/>
                  <a:pt x="13740" y="3026"/>
                  <a:pt x="14087" y="2409"/>
                </a:cubicBezTo>
                <a:cubicBezTo>
                  <a:pt x="14370" y="1902"/>
                  <a:pt x="14666" y="1275"/>
                  <a:pt x="14455" y="721"/>
                </a:cubicBezTo>
                <a:cubicBezTo>
                  <a:pt x="14222" y="122"/>
                  <a:pt x="13547" y="2"/>
                  <a:pt x="12985" y="0"/>
                </a:cubicBezTo>
                <a:cubicBezTo>
                  <a:pt x="12153" y="-5"/>
                  <a:pt x="11322" y="67"/>
                  <a:pt x="10493" y="137"/>
                </a:cubicBezTo>
                <a:cubicBezTo>
                  <a:pt x="8303" y="323"/>
                  <a:pt x="6116" y="512"/>
                  <a:pt x="3929" y="69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5" name="Google Shape;119;p4"/>
          <p:cNvSpPr/>
          <p:nvPr/>
        </p:nvSpPr>
        <p:spPr>
          <a:xfrm flipH="1" rot="19935601">
            <a:off x="621074" y="-4475923"/>
            <a:ext cx="12351006" cy="11224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208" fill="norm" stroke="1" extrusionOk="0">
                <a:moveTo>
                  <a:pt x="13018" y="0"/>
                </a:moveTo>
                <a:cubicBezTo>
                  <a:pt x="12701" y="-6"/>
                  <a:pt x="12666" y="96"/>
                  <a:pt x="12072" y="151"/>
                </a:cubicBezTo>
                <a:cubicBezTo>
                  <a:pt x="11477" y="207"/>
                  <a:pt x="10287" y="215"/>
                  <a:pt x="9452" y="333"/>
                </a:cubicBezTo>
                <a:cubicBezTo>
                  <a:pt x="8618" y="452"/>
                  <a:pt x="7701" y="96"/>
                  <a:pt x="7064" y="861"/>
                </a:cubicBezTo>
                <a:cubicBezTo>
                  <a:pt x="6505" y="1542"/>
                  <a:pt x="6307" y="2629"/>
                  <a:pt x="6065" y="3616"/>
                </a:cubicBezTo>
                <a:cubicBezTo>
                  <a:pt x="5823" y="4603"/>
                  <a:pt x="5428" y="5659"/>
                  <a:pt x="4720" y="5955"/>
                </a:cubicBezTo>
                <a:cubicBezTo>
                  <a:pt x="3703" y="6377"/>
                  <a:pt x="2689" y="4999"/>
                  <a:pt x="1635" y="5168"/>
                </a:cubicBezTo>
                <a:cubicBezTo>
                  <a:pt x="692" y="5321"/>
                  <a:pt x="48" y="6720"/>
                  <a:pt x="3" y="8061"/>
                </a:cubicBezTo>
                <a:cubicBezTo>
                  <a:pt x="-38" y="9401"/>
                  <a:pt x="372" y="10684"/>
                  <a:pt x="800" y="11882"/>
                </a:cubicBezTo>
                <a:cubicBezTo>
                  <a:pt x="1356" y="13429"/>
                  <a:pt x="2026" y="15044"/>
                  <a:pt x="3140" y="15772"/>
                </a:cubicBezTo>
                <a:cubicBezTo>
                  <a:pt x="4005" y="16337"/>
                  <a:pt x="5003" y="16284"/>
                  <a:pt x="5924" y="16632"/>
                </a:cubicBezTo>
                <a:cubicBezTo>
                  <a:pt x="6773" y="16954"/>
                  <a:pt x="7556" y="17641"/>
                  <a:pt x="8141" y="18570"/>
                </a:cubicBezTo>
                <a:cubicBezTo>
                  <a:pt x="8577" y="19261"/>
                  <a:pt x="8912" y="20095"/>
                  <a:pt x="9445" y="20639"/>
                </a:cubicBezTo>
                <a:cubicBezTo>
                  <a:pt x="10376" y="21594"/>
                  <a:pt x="11826" y="21314"/>
                  <a:pt x="12545" y="20042"/>
                </a:cubicBezTo>
                <a:cubicBezTo>
                  <a:pt x="12661" y="19836"/>
                  <a:pt x="12757" y="19617"/>
                  <a:pt x="12837" y="19387"/>
                </a:cubicBezTo>
                <a:lnTo>
                  <a:pt x="12857" y="19315"/>
                </a:lnTo>
                <a:lnTo>
                  <a:pt x="13071" y="18926"/>
                </a:lnTo>
                <a:cubicBezTo>
                  <a:pt x="13172" y="18742"/>
                  <a:pt x="13274" y="18560"/>
                  <a:pt x="13383" y="18387"/>
                </a:cubicBezTo>
                <a:cubicBezTo>
                  <a:pt x="13968" y="17458"/>
                  <a:pt x="14751" y="16772"/>
                  <a:pt x="15600" y="16450"/>
                </a:cubicBezTo>
                <a:cubicBezTo>
                  <a:pt x="16521" y="16102"/>
                  <a:pt x="17519" y="16155"/>
                  <a:pt x="18384" y="15590"/>
                </a:cubicBezTo>
                <a:cubicBezTo>
                  <a:pt x="19498" y="14862"/>
                  <a:pt x="20168" y="13246"/>
                  <a:pt x="20724" y="11700"/>
                </a:cubicBezTo>
                <a:cubicBezTo>
                  <a:pt x="21152" y="10502"/>
                  <a:pt x="21562" y="9219"/>
                  <a:pt x="21521" y="7878"/>
                </a:cubicBezTo>
                <a:cubicBezTo>
                  <a:pt x="21476" y="6538"/>
                  <a:pt x="20832" y="5139"/>
                  <a:pt x="19889" y="4986"/>
                </a:cubicBezTo>
                <a:cubicBezTo>
                  <a:pt x="18835" y="4817"/>
                  <a:pt x="17821" y="6195"/>
                  <a:pt x="16804" y="5772"/>
                </a:cubicBezTo>
                <a:cubicBezTo>
                  <a:pt x="16096" y="5477"/>
                  <a:pt x="15701" y="4421"/>
                  <a:pt x="15459" y="3434"/>
                </a:cubicBezTo>
                <a:cubicBezTo>
                  <a:pt x="15217" y="2447"/>
                  <a:pt x="15019" y="1360"/>
                  <a:pt x="14460" y="679"/>
                </a:cubicBezTo>
                <a:cubicBezTo>
                  <a:pt x="14062" y="201"/>
                  <a:pt x="13547" y="11"/>
                  <a:pt x="13018" y="0"/>
                </a:cubicBezTo>
                <a:close/>
              </a:path>
            </a:pathLst>
          </a:custGeom>
          <a:solidFill>
            <a:schemeClr val="accent5">
              <a:lumOff val="2549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6" name="Google Shape;120;p4"/>
          <p:cNvSpPr/>
          <p:nvPr/>
        </p:nvSpPr>
        <p:spPr>
          <a:xfrm rot="11282944">
            <a:off x="8539424" y="-373367"/>
            <a:ext cx="4696507" cy="8758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1215" fill="norm" stroke="1" extrusionOk="0">
                <a:moveTo>
                  <a:pt x="790" y="16292"/>
                </a:moveTo>
                <a:cubicBezTo>
                  <a:pt x="604" y="13453"/>
                  <a:pt x="-774" y="9587"/>
                  <a:pt x="609" y="7079"/>
                </a:cubicBezTo>
                <a:cubicBezTo>
                  <a:pt x="1992" y="4572"/>
                  <a:pt x="6612" y="2424"/>
                  <a:pt x="9088" y="1246"/>
                </a:cubicBezTo>
                <a:cubicBezTo>
                  <a:pt x="11564" y="68"/>
                  <a:pt x="13802" y="-44"/>
                  <a:pt x="15467" y="12"/>
                </a:cubicBezTo>
                <a:cubicBezTo>
                  <a:pt x="17132" y="67"/>
                  <a:pt x="18231" y="979"/>
                  <a:pt x="19077" y="1580"/>
                </a:cubicBezTo>
                <a:cubicBezTo>
                  <a:pt x="19923" y="2181"/>
                  <a:pt x="20826" y="2790"/>
                  <a:pt x="20542" y="3619"/>
                </a:cubicBezTo>
                <a:cubicBezTo>
                  <a:pt x="20454" y="3880"/>
                  <a:pt x="20258" y="4108"/>
                  <a:pt x="20042" y="4311"/>
                </a:cubicBezTo>
                <a:cubicBezTo>
                  <a:pt x="19170" y="5127"/>
                  <a:pt x="17931" y="5591"/>
                  <a:pt x="16682" y="5894"/>
                </a:cubicBezTo>
                <a:cubicBezTo>
                  <a:pt x="15433" y="6196"/>
                  <a:pt x="14140" y="6358"/>
                  <a:pt x="12895" y="6685"/>
                </a:cubicBezTo>
                <a:cubicBezTo>
                  <a:pt x="11406" y="7079"/>
                  <a:pt x="9971" y="7730"/>
                  <a:pt x="8957" y="8733"/>
                </a:cubicBezTo>
                <a:cubicBezTo>
                  <a:pt x="7943" y="9735"/>
                  <a:pt x="7562" y="10730"/>
                  <a:pt x="7747" y="12412"/>
                </a:cubicBezTo>
                <a:cubicBezTo>
                  <a:pt x="7932" y="14094"/>
                  <a:pt x="10731" y="17372"/>
                  <a:pt x="10069" y="18825"/>
                </a:cubicBezTo>
                <a:cubicBezTo>
                  <a:pt x="9408" y="20279"/>
                  <a:pt x="5324" y="21556"/>
                  <a:pt x="3777" y="21134"/>
                </a:cubicBezTo>
                <a:cubicBezTo>
                  <a:pt x="2231" y="20711"/>
                  <a:pt x="977" y="19130"/>
                  <a:pt x="790" y="16292"/>
                </a:cubicBezTo>
                <a:close/>
              </a:path>
            </a:pathLst>
          </a:custGeom>
          <a:solidFill>
            <a:schemeClr val="accent3">
              <a:lumOff val="9362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7" name="Google Shape;121;p4"/>
          <p:cNvSpPr/>
          <p:nvPr/>
        </p:nvSpPr>
        <p:spPr>
          <a:xfrm>
            <a:off x="-1149776" y="-342162"/>
            <a:ext cx="5796621" cy="295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8" name="Google Shape;122;p4"/>
          <p:cNvSpPr/>
          <p:nvPr/>
        </p:nvSpPr>
        <p:spPr>
          <a:xfrm>
            <a:off x="-997376" y="-189762"/>
            <a:ext cx="5796621" cy="295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9" name="Google Shape;123;p4"/>
          <p:cNvSpPr/>
          <p:nvPr/>
        </p:nvSpPr>
        <p:spPr>
          <a:xfrm>
            <a:off x="-844976" y="-37362"/>
            <a:ext cx="5796621" cy="295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3" name="Google Shape;124;p4"/>
          <p:cNvGrpSpPr/>
          <p:nvPr/>
        </p:nvGrpSpPr>
        <p:grpSpPr>
          <a:xfrm>
            <a:off x="10153501" y="2849039"/>
            <a:ext cx="2437256" cy="2244039"/>
            <a:chOff x="0" y="0"/>
            <a:chExt cx="2437255" cy="2244038"/>
          </a:xfrm>
        </p:grpSpPr>
        <p:sp>
          <p:nvSpPr>
            <p:cNvPr id="90" name="Google Shape;125;p4"/>
            <p:cNvSpPr/>
            <p:nvPr/>
          </p:nvSpPr>
          <p:spPr>
            <a:xfrm>
              <a:off x="443323" y="35482"/>
              <a:ext cx="1713530" cy="211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331" fill="norm" stroke="1" extrusionOk="0">
                  <a:moveTo>
                    <a:pt x="1660" y="141"/>
                  </a:moveTo>
                  <a:cubicBezTo>
                    <a:pt x="1266" y="-234"/>
                    <a:pt x="717" y="227"/>
                    <a:pt x="538" y="525"/>
                  </a:cubicBezTo>
                  <a:cubicBezTo>
                    <a:pt x="419" y="746"/>
                    <a:pt x="371" y="995"/>
                    <a:pt x="312" y="1226"/>
                  </a:cubicBezTo>
                  <a:cubicBezTo>
                    <a:pt x="252" y="1476"/>
                    <a:pt x="204" y="1725"/>
                    <a:pt x="157" y="1975"/>
                  </a:cubicBezTo>
                  <a:cubicBezTo>
                    <a:pt x="-10" y="2983"/>
                    <a:pt x="-46" y="4001"/>
                    <a:pt x="61" y="5010"/>
                  </a:cubicBezTo>
                  <a:cubicBezTo>
                    <a:pt x="276" y="7036"/>
                    <a:pt x="1004" y="9015"/>
                    <a:pt x="2137" y="10830"/>
                  </a:cubicBezTo>
                  <a:cubicBezTo>
                    <a:pt x="3282" y="12665"/>
                    <a:pt x="4844" y="14307"/>
                    <a:pt x="6717" y="15709"/>
                  </a:cubicBezTo>
                  <a:cubicBezTo>
                    <a:pt x="8589" y="17111"/>
                    <a:pt x="10736" y="18264"/>
                    <a:pt x="13038" y="19167"/>
                  </a:cubicBezTo>
                  <a:cubicBezTo>
                    <a:pt x="15340" y="20069"/>
                    <a:pt x="17785" y="20732"/>
                    <a:pt x="20290" y="21174"/>
                  </a:cubicBezTo>
                  <a:cubicBezTo>
                    <a:pt x="20600" y="21232"/>
                    <a:pt x="20922" y="21280"/>
                    <a:pt x="21232" y="21328"/>
                  </a:cubicBezTo>
                  <a:cubicBezTo>
                    <a:pt x="21459" y="21366"/>
                    <a:pt x="21554" y="21087"/>
                    <a:pt x="21327" y="21049"/>
                  </a:cubicBezTo>
                  <a:cubicBezTo>
                    <a:pt x="18882" y="20684"/>
                    <a:pt x="16485" y="20108"/>
                    <a:pt x="14219" y="19301"/>
                  </a:cubicBezTo>
                  <a:cubicBezTo>
                    <a:pt x="11965" y="18494"/>
                    <a:pt x="9818" y="17467"/>
                    <a:pt x="7921" y="16189"/>
                  </a:cubicBezTo>
                  <a:cubicBezTo>
                    <a:pt x="6025" y="14922"/>
                    <a:pt x="4391" y="13414"/>
                    <a:pt x="3139" y="11704"/>
                  </a:cubicBezTo>
                  <a:cubicBezTo>
                    <a:pt x="1886" y="10004"/>
                    <a:pt x="1016" y="8131"/>
                    <a:pt x="610" y="6191"/>
                  </a:cubicBezTo>
                  <a:cubicBezTo>
                    <a:pt x="407" y="5231"/>
                    <a:pt x="324" y="4251"/>
                    <a:pt x="383" y="3272"/>
                  </a:cubicBezTo>
                  <a:cubicBezTo>
                    <a:pt x="407" y="2782"/>
                    <a:pt x="467" y="2302"/>
                    <a:pt x="562" y="1812"/>
                  </a:cubicBezTo>
                  <a:cubicBezTo>
                    <a:pt x="610" y="1562"/>
                    <a:pt x="670" y="1322"/>
                    <a:pt x="729" y="1082"/>
                  </a:cubicBezTo>
                  <a:cubicBezTo>
                    <a:pt x="789" y="870"/>
                    <a:pt x="825" y="659"/>
                    <a:pt x="1004" y="477"/>
                  </a:cubicBezTo>
                  <a:cubicBezTo>
                    <a:pt x="1099" y="381"/>
                    <a:pt x="1278" y="217"/>
                    <a:pt x="1421" y="342"/>
                  </a:cubicBezTo>
                  <a:cubicBezTo>
                    <a:pt x="1564" y="486"/>
                    <a:pt x="1815" y="285"/>
                    <a:pt x="1660" y="141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" name="Google Shape;126;p4"/>
            <p:cNvSpPr/>
            <p:nvPr/>
          </p:nvSpPr>
          <p:spPr>
            <a:xfrm>
              <a:off x="0" y="0"/>
              <a:ext cx="1483705" cy="2244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1472" fill="norm" stroke="1" extrusionOk="0">
                  <a:moveTo>
                    <a:pt x="320" y="99"/>
                  </a:moveTo>
                  <a:cubicBezTo>
                    <a:pt x="-319" y="2086"/>
                    <a:pt x="62" y="4146"/>
                    <a:pt x="904" y="6078"/>
                  </a:cubicBezTo>
                  <a:cubicBezTo>
                    <a:pt x="1666" y="7819"/>
                    <a:pt x="2767" y="9496"/>
                    <a:pt x="4058" y="11081"/>
                  </a:cubicBezTo>
                  <a:cubicBezTo>
                    <a:pt x="5268" y="12567"/>
                    <a:pt x="6682" y="13971"/>
                    <a:pt x="8299" y="15265"/>
                  </a:cubicBezTo>
                  <a:cubicBezTo>
                    <a:pt x="9890" y="16550"/>
                    <a:pt x="11684" y="17716"/>
                    <a:pt x="13669" y="18737"/>
                  </a:cubicBezTo>
                  <a:cubicBezTo>
                    <a:pt x="15640" y="19749"/>
                    <a:pt x="17787" y="20596"/>
                    <a:pt x="20071" y="21234"/>
                  </a:cubicBezTo>
                  <a:cubicBezTo>
                    <a:pt x="20357" y="21316"/>
                    <a:pt x="20642" y="21389"/>
                    <a:pt x="20928" y="21462"/>
                  </a:cubicBezTo>
                  <a:cubicBezTo>
                    <a:pt x="21172" y="21526"/>
                    <a:pt x="21281" y="21262"/>
                    <a:pt x="21036" y="21198"/>
                  </a:cubicBezTo>
                  <a:cubicBezTo>
                    <a:pt x="18753" y="20624"/>
                    <a:pt x="16591" y="19822"/>
                    <a:pt x="14607" y="18865"/>
                  </a:cubicBezTo>
                  <a:cubicBezTo>
                    <a:pt x="12622" y="17908"/>
                    <a:pt x="10814" y="16778"/>
                    <a:pt x="9196" y="15547"/>
                  </a:cubicBezTo>
                  <a:cubicBezTo>
                    <a:pt x="7565" y="14308"/>
                    <a:pt x="6124" y="12941"/>
                    <a:pt x="4887" y="11510"/>
                  </a:cubicBezTo>
                  <a:cubicBezTo>
                    <a:pt x="3596" y="10006"/>
                    <a:pt x="2495" y="8420"/>
                    <a:pt x="1666" y="6771"/>
                  </a:cubicBezTo>
                  <a:cubicBezTo>
                    <a:pt x="714" y="4884"/>
                    <a:pt x="143" y="2879"/>
                    <a:pt x="524" y="892"/>
                  </a:cubicBezTo>
                  <a:cubicBezTo>
                    <a:pt x="565" y="646"/>
                    <a:pt x="633" y="409"/>
                    <a:pt x="714" y="172"/>
                  </a:cubicBezTo>
                  <a:cubicBezTo>
                    <a:pt x="768" y="-1"/>
                    <a:pt x="374" y="-74"/>
                    <a:pt x="320" y="99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2" name="Google Shape;127;p4"/>
            <p:cNvSpPr/>
            <p:nvPr/>
          </p:nvSpPr>
          <p:spPr>
            <a:xfrm>
              <a:off x="1027046" y="934341"/>
              <a:ext cx="1410210" cy="91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379" fill="norm" stroke="1" extrusionOk="0">
                  <a:moveTo>
                    <a:pt x="47" y="242"/>
                  </a:moveTo>
                  <a:cubicBezTo>
                    <a:pt x="-169" y="1726"/>
                    <a:pt x="394" y="3055"/>
                    <a:pt x="971" y="4163"/>
                  </a:cubicBezTo>
                  <a:cubicBezTo>
                    <a:pt x="1505" y="5204"/>
                    <a:pt x="2067" y="6201"/>
                    <a:pt x="2659" y="7176"/>
                  </a:cubicBezTo>
                  <a:cubicBezTo>
                    <a:pt x="3828" y="9081"/>
                    <a:pt x="5098" y="10809"/>
                    <a:pt x="6468" y="12382"/>
                  </a:cubicBezTo>
                  <a:cubicBezTo>
                    <a:pt x="9195" y="15528"/>
                    <a:pt x="12254" y="17965"/>
                    <a:pt x="15501" y="19538"/>
                  </a:cubicBezTo>
                  <a:cubicBezTo>
                    <a:pt x="17348" y="20446"/>
                    <a:pt x="19238" y="21044"/>
                    <a:pt x="21157" y="21377"/>
                  </a:cubicBezTo>
                  <a:cubicBezTo>
                    <a:pt x="21431" y="21421"/>
                    <a:pt x="21431" y="20756"/>
                    <a:pt x="21157" y="20712"/>
                  </a:cubicBezTo>
                  <a:cubicBezTo>
                    <a:pt x="17867" y="20136"/>
                    <a:pt x="14649" y="18674"/>
                    <a:pt x="11663" y="16459"/>
                  </a:cubicBezTo>
                  <a:cubicBezTo>
                    <a:pt x="8676" y="14243"/>
                    <a:pt x="5920" y="11252"/>
                    <a:pt x="3568" y="7641"/>
                  </a:cubicBezTo>
                  <a:cubicBezTo>
                    <a:pt x="2919" y="6644"/>
                    <a:pt x="2284" y="5581"/>
                    <a:pt x="1692" y="4473"/>
                  </a:cubicBezTo>
                  <a:cubicBezTo>
                    <a:pt x="1101" y="3366"/>
                    <a:pt x="235" y="1948"/>
                    <a:pt x="451" y="397"/>
                  </a:cubicBezTo>
                  <a:cubicBezTo>
                    <a:pt x="524" y="-2"/>
                    <a:pt x="105" y="-179"/>
                    <a:pt x="47" y="24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8" name="Google Shape;128;p4"/>
          <p:cNvGrpSpPr/>
          <p:nvPr/>
        </p:nvGrpSpPr>
        <p:grpSpPr>
          <a:xfrm>
            <a:off x="10177289" y="5267967"/>
            <a:ext cx="1548197" cy="1240409"/>
            <a:chOff x="0" y="0"/>
            <a:chExt cx="1548196" cy="1240407"/>
          </a:xfrm>
        </p:grpSpPr>
        <p:sp>
          <p:nvSpPr>
            <p:cNvPr id="94" name="Google Shape;129;p4"/>
            <p:cNvSpPr/>
            <p:nvPr/>
          </p:nvSpPr>
          <p:spPr>
            <a:xfrm>
              <a:off x="600435" y="720761"/>
              <a:ext cx="387750" cy="519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0931" fill="norm" stroke="1" extrusionOk="0">
                  <a:moveTo>
                    <a:pt x="9379" y="1550"/>
                  </a:moveTo>
                  <a:cubicBezTo>
                    <a:pt x="8621" y="-23"/>
                    <a:pt x="5921" y="-407"/>
                    <a:pt x="4121" y="437"/>
                  </a:cubicBezTo>
                  <a:cubicBezTo>
                    <a:pt x="2321" y="1281"/>
                    <a:pt x="1421" y="2931"/>
                    <a:pt x="947" y="4542"/>
                  </a:cubicBezTo>
                  <a:cubicBezTo>
                    <a:pt x="-379" y="9069"/>
                    <a:pt x="1089" y="14095"/>
                    <a:pt x="4832" y="17625"/>
                  </a:cubicBezTo>
                  <a:cubicBezTo>
                    <a:pt x="6253" y="19006"/>
                    <a:pt x="8100" y="20195"/>
                    <a:pt x="10232" y="20694"/>
                  </a:cubicBezTo>
                  <a:cubicBezTo>
                    <a:pt x="12363" y="21193"/>
                    <a:pt x="14874" y="20924"/>
                    <a:pt x="16484" y="19697"/>
                  </a:cubicBezTo>
                  <a:cubicBezTo>
                    <a:pt x="17432" y="19006"/>
                    <a:pt x="18000" y="18047"/>
                    <a:pt x="18426" y="17088"/>
                  </a:cubicBezTo>
                  <a:cubicBezTo>
                    <a:pt x="21221" y="10911"/>
                    <a:pt x="16910" y="3238"/>
                    <a:pt x="9379" y="897"/>
                  </a:cubicBezTo>
                  <a:cubicBezTo>
                    <a:pt x="7626" y="360"/>
                    <a:pt x="5732" y="53"/>
                    <a:pt x="3932" y="399"/>
                  </a:cubicBezTo>
                  <a:cubicBezTo>
                    <a:pt x="2132" y="744"/>
                    <a:pt x="474" y="1818"/>
                    <a:pt x="0" y="3276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5" name="Google Shape;130;p4"/>
            <p:cNvSpPr/>
            <p:nvPr/>
          </p:nvSpPr>
          <p:spPr>
            <a:xfrm rot="10438560">
              <a:off x="335132" y="21810"/>
              <a:ext cx="442827" cy="51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3" h="20418" fill="norm" stroke="1" extrusionOk="0">
                  <a:moveTo>
                    <a:pt x="3751" y="1468"/>
                  </a:moveTo>
                  <a:cubicBezTo>
                    <a:pt x="2341" y="1204"/>
                    <a:pt x="974" y="2147"/>
                    <a:pt x="401" y="3240"/>
                  </a:cubicBezTo>
                  <a:cubicBezTo>
                    <a:pt x="-128" y="4371"/>
                    <a:pt x="-40" y="5652"/>
                    <a:pt x="136" y="6859"/>
                  </a:cubicBezTo>
                  <a:cubicBezTo>
                    <a:pt x="621" y="10440"/>
                    <a:pt x="1635" y="14134"/>
                    <a:pt x="4324" y="16924"/>
                  </a:cubicBezTo>
                  <a:cubicBezTo>
                    <a:pt x="7013" y="19713"/>
                    <a:pt x="11730" y="21334"/>
                    <a:pt x="15609" y="19864"/>
                  </a:cubicBezTo>
                  <a:cubicBezTo>
                    <a:pt x="19973" y="18205"/>
                    <a:pt x="21472" y="13192"/>
                    <a:pt x="19841" y="9347"/>
                  </a:cubicBezTo>
                  <a:cubicBezTo>
                    <a:pt x="18210" y="5502"/>
                    <a:pt x="14287" y="2750"/>
                    <a:pt x="10099" y="789"/>
                  </a:cubicBezTo>
                  <a:cubicBezTo>
                    <a:pt x="8953" y="262"/>
                    <a:pt x="7586" y="-266"/>
                    <a:pt x="6396" y="149"/>
                  </a:cubicBezTo>
                  <a:cubicBezTo>
                    <a:pt x="5426" y="488"/>
                    <a:pt x="4853" y="1317"/>
                    <a:pt x="4368" y="2071"/>
                  </a:cubicBezTo>
                  <a:cubicBezTo>
                    <a:pt x="3178" y="3881"/>
                    <a:pt x="1988" y="5690"/>
                    <a:pt x="754" y="7499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" name="Google Shape;131;p4"/>
            <p:cNvSpPr/>
            <p:nvPr/>
          </p:nvSpPr>
          <p:spPr>
            <a:xfrm>
              <a:off x="1127906" y="262039"/>
              <a:ext cx="420291" cy="49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19879" fill="norm" stroke="1" extrusionOk="0">
                  <a:moveTo>
                    <a:pt x="2063" y="5582"/>
                  </a:moveTo>
                  <a:cubicBezTo>
                    <a:pt x="2624" y="5043"/>
                    <a:pt x="1268" y="4311"/>
                    <a:pt x="613" y="4773"/>
                  </a:cubicBezTo>
                  <a:cubicBezTo>
                    <a:pt x="-88" y="5235"/>
                    <a:pt x="-41" y="6044"/>
                    <a:pt x="52" y="6776"/>
                  </a:cubicBezTo>
                  <a:cubicBezTo>
                    <a:pt x="520" y="10664"/>
                    <a:pt x="1782" y="14707"/>
                    <a:pt x="5195" y="17441"/>
                  </a:cubicBezTo>
                  <a:cubicBezTo>
                    <a:pt x="8608" y="20174"/>
                    <a:pt x="14686" y="20906"/>
                    <a:pt x="17959" y="18095"/>
                  </a:cubicBezTo>
                  <a:cubicBezTo>
                    <a:pt x="19174" y="17056"/>
                    <a:pt x="19876" y="15708"/>
                    <a:pt x="20296" y="14322"/>
                  </a:cubicBezTo>
                  <a:cubicBezTo>
                    <a:pt x="21512" y="9894"/>
                    <a:pt x="19315" y="5004"/>
                    <a:pt x="15107" y="2078"/>
                  </a:cubicBezTo>
                  <a:cubicBezTo>
                    <a:pt x="13798" y="1154"/>
                    <a:pt x="12208" y="384"/>
                    <a:pt x="10525" y="115"/>
                  </a:cubicBezTo>
                  <a:cubicBezTo>
                    <a:pt x="5850" y="-694"/>
                    <a:pt x="894" y="2925"/>
                    <a:pt x="1268" y="6853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" name="Google Shape;132;p4"/>
            <p:cNvSpPr/>
            <p:nvPr/>
          </p:nvSpPr>
          <p:spPr>
            <a:xfrm>
              <a:off x="0" y="610164"/>
              <a:ext cx="427236" cy="58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466" fill="norm" stroke="1" extrusionOk="0">
                  <a:moveTo>
                    <a:pt x="3642" y="2312"/>
                  </a:moveTo>
                  <a:cubicBezTo>
                    <a:pt x="406" y="4097"/>
                    <a:pt x="-414" y="7598"/>
                    <a:pt x="178" y="10643"/>
                  </a:cubicBezTo>
                  <a:cubicBezTo>
                    <a:pt x="725" y="13479"/>
                    <a:pt x="2320" y="16175"/>
                    <a:pt x="4644" y="18380"/>
                  </a:cubicBezTo>
                  <a:cubicBezTo>
                    <a:pt x="6467" y="20096"/>
                    <a:pt x="9019" y="21566"/>
                    <a:pt x="11890" y="21461"/>
                  </a:cubicBezTo>
                  <a:cubicBezTo>
                    <a:pt x="13849" y="21391"/>
                    <a:pt x="15627" y="20586"/>
                    <a:pt x="16994" y="19501"/>
                  </a:cubicBezTo>
                  <a:cubicBezTo>
                    <a:pt x="20320" y="16910"/>
                    <a:pt x="21186" y="12814"/>
                    <a:pt x="19819" y="9348"/>
                  </a:cubicBezTo>
                  <a:cubicBezTo>
                    <a:pt x="18452" y="5882"/>
                    <a:pt x="15125" y="2977"/>
                    <a:pt x="11206" y="981"/>
                  </a:cubicBezTo>
                  <a:cubicBezTo>
                    <a:pt x="10249" y="491"/>
                    <a:pt x="9201" y="36"/>
                    <a:pt x="8062" y="1"/>
                  </a:cubicBezTo>
                  <a:cubicBezTo>
                    <a:pt x="6285" y="-34"/>
                    <a:pt x="4735" y="946"/>
                    <a:pt x="3915" y="2137"/>
                  </a:cubicBezTo>
                  <a:cubicBezTo>
                    <a:pt x="3095" y="3327"/>
                    <a:pt x="2913" y="4727"/>
                    <a:pt x="2730" y="6057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1" name="Google Shape;134;p4"/>
          <p:cNvGrpSpPr/>
          <p:nvPr/>
        </p:nvGrpSpPr>
        <p:grpSpPr>
          <a:xfrm>
            <a:off x="577399" y="593374"/>
            <a:ext cx="11077501" cy="5777102"/>
            <a:chOff x="0" y="0"/>
            <a:chExt cx="11077499" cy="5777100"/>
          </a:xfrm>
        </p:grpSpPr>
        <p:sp>
          <p:nvSpPr>
            <p:cNvPr id="99" name="مستطيل"/>
            <p:cNvSpPr/>
            <p:nvPr/>
          </p:nvSpPr>
          <p:spPr>
            <a:xfrm flipH="1">
              <a:off x="0" y="0"/>
              <a:ext cx="11077500" cy="57771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127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" name="c"/>
            <p:cNvSpPr txBox="1"/>
            <p:nvPr/>
          </p:nvSpPr>
          <p:spPr>
            <a:xfrm>
              <a:off x="45724" y="2722026"/>
              <a:ext cx="10986051" cy="333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102" name="Google Shape;163;p4"/>
          <p:cNvSpPr/>
          <p:nvPr/>
        </p:nvSpPr>
        <p:spPr>
          <a:xfrm>
            <a:off x="-8963" y="339165"/>
            <a:ext cx="4500002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3" name="Google Shape;164;p4"/>
          <p:cNvSpPr/>
          <p:nvPr/>
        </p:nvSpPr>
        <p:spPr>
          <a:xfrm flipV="1">
            <a:off x="366779" y="45917"/>
            <a:ext cx="1" cy="32760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4" name="Google Shape;165;p4"/>
          <p:cNvSpPr/>
          <p:nvPr/>
        </p:nvSpPr>
        <p:spPr>
          <a:xfrm>
            <a:off x="7711565" y="6660301"/>
            <a:ext cx="4500001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5" name="Google Shape;166;p4"/>
          <p:cNvSpPr/>
          <p:nvPr/>
        </p:nvSpPr>
        <p:spPr>
          <a:xfrm flipV="1">
            <a:off x="11924202" y="3695570"/>
            <a:ext cx="1" cy="32760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9;p1"/>
          <p:cNvSpPr txBox="1"/>
          <p:nvPr/>
        </p:nvSpPr>
        <p:spPr>
          <a:xfrm rot="5400000">
            <a:off x="-596876" y="44903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r" rtl="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17" name="Google Shape;168;p5"/>
          <p:cNvGrpSpPr/>
          <p:nvPr/>
        </p:nvGrpSpPr>
        <p:grpSpPr>
          <a:xfrm>
            <a:off x="10944790" y="294245"/>
            <a:ext cx="988185" cy="1240408"/>
            <a:chOff x="0" y="0"/>
            <a:chExt cx="988183" cy="1240407"/>
          </a:xfrm>
        </p:grpSpPr>
        <p:sp>
          <p:nvSpPr>
            <p:cNvPr id="114" name="Google Shape;169;p5"/>
            <p:cNvSpPr/>
            <p:nvPr/>
          </p:nvSpPr>
          <p:spPr>
            <a:xfrm flipH="1" rot="10800000">
              <a:off x="600434" y="0"/>
              <a:ext cx="387750" cy="519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0931" fill="norm" stroke="1" extrusionOk="0">
                  <a:moveTo>
                    <a:pt x="9379" y="1550"/>
                  </a:moveTo>
                  <a:cubicBezTo>
                    <a:pt x="8621" y="-23"/>
                    <a:pt x="5921" y="-407"/>
                    <a:pt x="4121" y="437"/>
                  </a:cubicBezTo>
                  <a:cubicBezTo>
                    <a:pt x="2321" y="1281"/>
                    <a:pt x="1421" y="2931"/>
                    <a:pt x="947" y="4542"/>
                  </a:cubicBezTo>
                  <a:cubicBezTo>
                    <a:pt x="-379" y="9069"/>
                    <a:pt x="1089" y="14095"/>
                    <a:pt x="4832" y="17625"/>
                  </a:cubicBezTo>
                  <a:cubicBezTo>
                    <a:pt x="6253" y="19006"/>
                    <a:pt x="8100" y="20195"/>
                    <a:pt x="10232" y="20694"/>
                  </a:cubicBezTo>
                  <a:cubicBezTo>
                    <a:pt x="12363" y="21193"/>
                    <a:pt x="14874" y="20924"/>
                    <a:pt x="16484" y="19697"/>
                  </a:cubicBezTo>
                  <a:cubicBezTo>
                    <a:pt x="17432" y="19006"/>
                    <a:pt x="18000" y="18047"/>
                    <a:pt x="18426" y="17088"/>
                  </a:cubicBezTo>
                  <a:cubicBezTo>
                    <a:pt x="21221" y="10911"/>
                    <a:pt x="16910" y="3238"/>
                    <a:pt x="9379" y="897"/>
                  </a:cubicBezTo>
                  <a:cubicBezTo>
                    <a:pt x="7626" y="360"/>
                    <a:pt x="5732" y="53"/>
                    <a:pt x="3932" y="399"/>
                  </a:cubicBezTo>
                  <a:cubicBezTo>
                    <a:pt x="2132" y="744"/>
                    <a:pt x="474" y="1818"/>
                    <a:pt x="0" y="3276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" name="Google Shape;170;p5"/>
            <p:cNvSpPr/>
            <p:nvPr/>
          </p:nvSpPr>
          <p:spPr>
            <a:xfrm flipH="1" rot="361439">
              <a:off x="335132" y="702413"/>
              <a:ext cx="442827" cy="51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3" h="20418" fill="norm" stroke="1" extrusionOk="0">
                  <a:moveTo>
                    <a:pt x="3751" y="1468"/>
                  </a:moveTo>
                  <a:cubicBezTo>
                    <a:pt x="2341" y="1204"/>
                    <a:pt x="974" y="2147"/>
                    <a:pt x="401" y="3240"/>
                  </a:cubicBezTo>
                  <a:cubicBezTo>
                    <a:pt x="-128" y="4371"/>
                    <a:pt x="-40" y="5652"/>
                    <a:pt x="136" y="6859"/>
                  </a:cubicBezTo>
                  <a:cubicBezTo>
                    <a:pt x="621" y="10440"/>
                    <a:pt x="1635" y="14134"/>
                    <a:pt x="4324" y="16924"/>
                  </a:cubicBezTo>
                  <a:cubicBezTo>
                    <a:pt x="7013" y="19713"/>
                    <a:pt x="11730" y="21334"/>
                    <a:pt x="15609" y="19864"/>
                  </a:cubicBezTo>
                  <a:cubicBezTo>
                    <a:pt x="19973" y="18205"/>
                    <a:pt x="21472" y="13192"/>
                    <a:pt x="19841" y="9347"/>
                  </a:cubicBezTo>
                  <a:cubicBezTo>
                    <a:pt x="18210" y="5502"/>
                    <a:pt x="14287" y="2750"/>
                    <a:pt x="10099" y="789"/>
                  </a:cubicBezTo>
                  <a:cubicBezTo>
                    <a:pt x="8953" y="262"/>
                    <a:pt x="7586" y="-266"/>
                    <a:pt x="6396" y="149"/>
                  </a:cubicBezTo>
                  <a:cubicBezTo>
                    <a:pt x="5426" y="488"/>
                    <a:pt x="4853" y="1317"/>
                    <a:pt x="4368" y="2071"/>
                  </a:cubicBezTo>
                  <a:cubicBezTo>
                    <a:pt x="3178" y="3881"/>
                    <a:pt x="1988" y="5690"/>
                    <a:pt x="754" y="7499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6" name="Google Shape;171;p5"/>
            <p:cNvSpPr/>
            <p:nvPr/>
          </p:nvSpPr>
          <p:spPr>
            <a:xfrm flipH="1" rot="10800000">
              <a:off x="0" y="46191"/>
              <a:ext cx="427236" cy="58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466" fill="norm" stroke="1" extrusionOk="0">
                  <a:moveTo>
                    <a:pt x="3642" y="2312"/>
                  </a:moveTo>
                  <a:cubicBezTo>
                    <a:pt x="406" y="4097"/>
                    <a:pt x="-414" y="7598"/>
                    <a:pt x="178" y="10643"/>
                  </a:cubicBezTo>
                  <a:cubicBezTo>
                    <a:pt x="725" y="13479"/>
                    <a:pt x="2320" y="16175"/>
                    <a:pt x="4644" y="18380"/>
                  </a:cubicBezTo>
                  <a:cubicBezTo>
                    <a:pt x="6467" y="20096"/>
                    <a:pt x="9019" y="21566"/>
                    <a:pt x="11890" y="21461"/>
                  </a:cubicBezTo>
                  <a:cubicBezTo>
                    <a:pt x="13849" y="21391"/>
                    <a:pt x="15627" y="20586"/>
                    <a:pt x="16994" y="19501"/>
                  </a:cubicBezTo>
                  <a:cubicBezTo>
                    <a:pt x="20320" y="16910"/>
                    <a:pt x="21186" y="12814"/>
                    <a:pt x="19819" y="9348"/>
                  </a:cubicBezTo>
                  <a:cubicBezTo>
                    <a:pt x="18452" y="5882"/>
                    <a:pt x="15125" y="2977"/>
                    <a:pt x="11206" y="981"/>
                  </a:cubicBezTo>
                  <a:cubicBezTo>
                    <a:pt x="10249" y="491"/>
                    <a:pt x="9201" y="36"/>
                    <a:pt x="8062" y="1"/>
                  </a:cubicBezTo>
                  <a:cubicBezTo>
                    <a:pt x="6285" y="-34"/>
                    <a:pt x="4735" y="946"/>
                    <a:pt x="3915" y="2137"/>
                  </a:cubicBezTo>
                  <a:cubicBezTo>
                    <a:pt x="3095" y="3327"/>
                    <a:pt x="2913" y="4727"/>
                    <a:pt x="2730" y="6057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18" name="Google Shape;172;p5"/>
          <p:cNvSpPr/>
          <p:nvPr/>
        </p:nvSpPr>
        <p:spPr>
          <a:xfrm flipH="1" rot="10800000">
            <a:off x="5769805" y="2811970"/>
            <a:ext cx="6438601" cy="40803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9" name="Google Shape;173;p5"/>
          <p:cNvSpPr/>
          <p:nvPr/>
        </p:nvSpPr>
        <p:spPr>
          <a:xfrm flipH="1" rot="10800000">
            <a:off x="-619898" y="-8782629"/>
            <a:ext cx="14964341" cy="15575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531" fill="norm" stroke="1" extrusionOk="0">
                <a:moveTo>
                  <a:pt x="3960" y="564"/>
                </a:moveTo>
                <a:cubicBezTo>
                  <a:pt x="4136" y="1106"/>
                  <a:pt x="3673" y="1616"/>
                  <a:pt x="3279" y="1967"/>
                </a:cubicBezTo>
                <a:cubicBezTo>
                  <a:pt x="2418" y="2735"/>
                  <a:pt x="1633" y="3622"/>
                  <a:pt x="950" y="4607"/>
                </a:cubicBezTo>
                <a:cubicBezTo>
                  <a:pt x="345" y="5477"/>
                  <a:pt x="-209" y="6598"/>
                  <a:pt x="79" y="7670"/>
                </a:cubicBezTo>
                <a:cubicBezTo>
                  <a:pt x="282" y="8426"/>
                  <a:pt x="863" y="8955"/>
                  <a:pt x="1460" y="9328"/>
                </a:cubicBezTo>
                <a:cubicBezTo>
                  <a:pt x="2057" y="9699"/>
                  <a:pt x="2708" y="9970"/>
                  <a:pt x="3241" y="10454"/>
                </a:cubicBezTo>
                <a:cubicBezTo>
                  <a:pt x="3510" y="10701"/>
                  <a:pt x="3759" y="11036"/>
                  <a:pt x="3774" y="11436"/>
                </a:cubicBezTo>
                <a:cubicBezTo>
                  <a:pt x="3783" y="11695"/>
                  <a:pt x="3692" y="11944"/>
                  <a:pt x="3592" y="12177"/>
                </a:cubicBezTo>
                <a:cubicBezTo>
                  <a:pt x="3030" y="13520"/>
                  <a:pt x="2224" y="14708"/>
                  <a:pt x="1653" y="16046"/>
                </a:cubicBezTo>
                <a:cubicBezTo>
                  <a:pt x="1081" y="17383"/>
                  <a:pt x="756" y="18985"/>
                  <a:pt x="1232" y="20374"/>
                </a:cubicBezTo>
                <a:cubicBezTo>
                  <a:pt x="1416" y="20916"/>
                  <a:pt x="1771" y="21441"/>
                  <a:pt x="2262" y="21520"/>
                </a:cubicBezTo>
                <a:cubicBezTo>
                  <a:pt x="2721" y="21595"/>
                  <a:pt x="3169" y="21247"/>
                  <a:pt x="3432" y="20797"/>
                </a:cubicBezTo>
                <a:cubicBezTo>
                  <a:pt x="3694" y="20347"/>
                  <a:pt x="3808" y="19805"/>
                  <a:pt x="3933" y="19278"/>
                </a:cubicBezTo>
                <a:cubicBezTo>
                  <a:pt x="4587" y="16555"/>
                  <a:pt x="5854" y="13764"/>
                  <a:pt x="8081" y="12694"/>
                </a:cubicBezTo>
                <a:cubicBezTo>
                  <a:pt x="8479" y="12503"/>
                  <a:pt x="8910" y="12374"/>
                  <a:pt x="9333" y="12456"/>
                </a:cubicBezTo>
                <a:cubicBezTo>
                  <a:pt x="9756" y="12538"/>
                  <a:pt x="10163" y="12876"/>
                  <a:pt x="10275" y="13361"/>
                </a:cubicBezTo>
                <a:cubicBezTo>
                  <a:pt x="10336" y="13624"/>
                  <a:pt x="10306" y="13903"/>
                  <a:pt x="10266" y="14171"/>
                </a:cubicBezTo>
                <a:cubicBezTo>
                  <a:pt x="10152" y="14922"/>
                  <a:pt x="9943" y="15653"/>
                  <a:pt x="9864" y="16411"/>
                </a:cubicBezTo>
                <a:cubicBezTo>
                  <a:pt x="9786" y="17170"/>
                  <a:pt x="9850" y="17988"/>
                  <a:pt x="10232" y="18604"/>
                </a:cubicBezTo>
                <a:cubicBezTo>
                  <a:pt x="10785" y="19497"/>
                  <a:pt x="11912" y="19728"/>
                  <a:pt x="12777" y="19298"/>
                </a:cubicBezTo>
                <a:cubicBezTo>
                  <a:pt x="13642" y="18868"/>
                  <a:pt x="14254" y="17901"/>
                  <a:pt x="14558" y="16854"/>
                </a:cubicBezTo>
                <a:cubicBezTo>
                  <a:pt x="14728" y="16275"/>
                  <a:pt x="14816" y="15660"/>
                  <a:pt x="15049" y="15111"/>
                </a:cubicBezTo>
                <a:cubicBezTo>
                  <a:pt x="15333" y="14437"/>
                  <a:pt x="15832" y="13890"/>
                  <a:pt x="16422" y="13602"/>
                </a:cubicBezTo>
                <a:cubicBezTo>
                  <a:pt x="17308" y="13172"/>
                  <a:pt x="18311" y="13326"/>
                  <a:pt x="19263" y="13177"/>
                </a:cubicBezTo>
                <a:cubicBezTo>
                  <a:pt x="20213" y="13028"/>
                  <a:pt x="21264" y="12349"/>
                  <a:pt x="21330" y="11225"/>
                </a:cubicBezTo>
                <a:cubicBezTo>
                  <a:pt x="21391" y="10173"/>
                  <a:pt x="20558" y="9355"/>
                  <a:pt x="19739" y="8928"/>
                </a:cubicBezTo>
                <a:cubicBezTo>
                  <a:pt x="19054" y="8570"/>
                  <a:pt x="18315" y="8351"/>
                  <a:pt x="17566" y="8279"/>
                </a:cubicBezTo>
                <a:cubicBezTo>
                  <a:pt x="16426" y="8170"/>
                  <a:pt x="15265" y="8406"/>
                  <a:pt x="14142" y="8150"/>
                </a:cubicBezTo>
                <a:cubicBezTo>
                  <a:pt x="13399" y="7981"/>
                  <a:pt x="12616" y="7496"/>
                  <a:pt x="12420" y="6638"/>
                </a:cubicBezTo>
                <a:cubicBezTo>
                  <a:pt x="12229" y="5810"/>
                  <a:pt x="12650" y="4975"/>
                  <a:pt x="13050" y="4259"/>
                </a:cubicBezTo>
                <a:cubicBezTo>
                  <a:pt x="13395" y="3642"/>
                  <a:pt x="13740" y="3026"/>
                  <a:pt x="14087" y="2409"/>
                </a:cubicBezTo>
                <a:cubicBezTo>
                  <a:pt x="14370" y="1902"/>
                  <a:pt x="14666" y="1275"/>
                  <a:pt x="14455" y="721"/>
                </a:cubicBezTo>
                <a:cubicBezTo>
                  <a:pt x="14222" y="122"/>
                  <a:pt x="13547" y="2"/>
                  <a:pt x="12985" y="0"/>
                </a:cubicBezTo>
                <a:cubicBezTo>
                  <a:pt x="12153" y="-5"/>
                  <a:pt x="11322" y="67"/>
                  <a:pt x="10493" y="137"/>
                </a:cubicBezTo>
                <a:cubicBezTo>
                  <a:pt x="8303" y="323"/>
                  <a:pt x="6116" y="512"/>
                  <a:pt x="3929" y="69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" name="Google Shape;174;p5"/>
          <p:cNvSpPr/>
          <p:nvPr/>
        </p:nvSpPr>
        <p:spPr>
          <a:xfrm rot="12462900">
            <a:off x="2813288" y="-971383"/>
            <a:ext cx="6743553" cy="4172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208" fill="norm" stroke="1" extrusionOk="0">
                <a:moveTo>
                  <a:pt x="13018" y="0"/>
                </a:moveTo>
                <a:cubicBezTo>
                  <a:pt x="12701" y="-6"/>
                  <a:pt x="12666" y="96"/>
                  <a:pt x="12072" y="151"/>
                </a:cubicBezTo>
                <a:cubicBezTo>
                  <a:pt x="11477" y="207"/>
                  <a:pt x="10287" y="215"/>
                  <a:pt x="9452" y="333"/>
                </a:cubicBezTo>
                <a:cubicBezTo>
                  <a:pt x="8618" y="452"/>
                  <a:pt x="7701" y="96"/>
                  <a:pt x="7064" y="861"/>
                </a:cubicBezTo>
                <a:cubicBezTo>
                  <a:pt x="6505" y="1542"/>
                  <a:pt x="6307" y="2629"/>
                  <a:pt x="6065" y="3616"/>
                </a:cubicBezTo>
                <a:cubicBezTo>
                  <a:pt x="5823" y="4603"/>
                  <a:pt x="5428" y="5659"/>
                  <a:pt x="4720" y="5955"/>
                </a:cubicBezTo>
                <a:cubicBezTo>
                  <a:pt x="3703" y="6377"/>
                  <a:pt x="2689" y="4999"/>
                  <a:pt x="1635" y="5168"/>
                </a:cubicBezTo>
                <a:cubicBezTo>
                  <a:pt x="692" y="5321"/>
                  <a:pt x="48" y="6720"/>
                  <a:pt x="3" y="8061"/>
                </a:cubicBezTo>
                <a:cubicBezTo>
                  <a:pt x="-38" y="9401"/>
                  <a:pt x="372" y="10684"/>
                  <a:pt x="800" y="11882"/>
                </a:cubicBezTo>
                <a:cubicBezTo>
                  <a:pt x="1356" y="13429"/>
                  <a:pt x="2026" y="15044"/>
                  <a:pt x="3140" y="15772"/>
                </a:cubicBezTo>
                <a:cubicBezTo>
                  <a:pt x="4005" y="16337"/>
                  <a:pt x="5003" y="16284"/>
                  <a:pt x="5924" y="16632"/>
                </a:cubicBezTo>
                <a:cubicBezTo>
                  <a:pt x="6773" y="16954"/>
                  <a:pt x="7556" y="17641"/>
                  <a:pt x="8141" y="18570"/>
                </a:cubicBezTo>
                <a:cubicBezTo>
                  <a:pt x="8577" y="19261"/>
                  <a:pt x="8912" y="20095"/>
                  <a:pt x="9445" y="20639"/>
                </a:cubicBezTo>
                <a:cubicBezTo>
                  <a:pt x="10376" y="21594"/>
                  <a:pt x="11826" y="21314"/>
                  <a:pt x="12545" y="20042"/>
                </a:cubicBezTo>
                <a:cubicBezTo>
                  <a:pt x="12661" y="19836"/>
                  <a:pt x="12757" y="19617"/>
                  <a:pt x="12837" y="19387"/>
                </a:cubicBezTo>
                <a:lnTo>
                  <a:pt x="12857" y="19315"/>
                </a:lnTo>
                <a:lnTo>
                  <a:pt x="13071" y="18926"/>
                </a:lnTo>
                <a:cubicBezTo>
                  <a:pt x="13172" y="18742"/>
                  <a:pt x="13274" y="18560"/>
                  <a:pt x="13383" y="18387"/>
                </a:cubicBezTo>
                <a:cubicBezTo>
                  <a:pt x="13968" y="17458"/>
                  <a:pt x="14751" y="16772"/>
                  <a:pt x="15600" y="16450"/>
                </a:cubicBezTo>
                <a:cubicBezTo>
                  <a:pt x="16521" y="16102"/>
                  <a:pt x="17519" y="16155"/>
                  <a:pt x="18384" y="15590"/>
                </a:cubicBezTo>
                <a:cubicBezTo>
                  <a:pt x="19498" y="14862"/>
                  <a:pt x="20168" y="13246"/>
                  <a:pt x="20724" y="11700"/>
                </a:cubicBezTo>
                <a:cubicBezTo>
                  <a:pt x="21152" y="10502"/>
                  <a:pt x="21562" y="9219"/>
                  <a:pt x="21521" y="7878"/>
                </a:cubicBezTo>
                <a:cubicBezTo>
                  <a:pt x="21476" y="6538"/>
                  <a:pt x="20832" y="5139"/>
                  <a:pt x="19889" y="4986"/>
                </a:cubicBezTo>
                <a:cubicBezTo>
                  <a:pt x="18835" y="4817"/>
                  <a:pt x="17821" y="6195"/>
                  <a:pt x="16804" y="5772"/>
                </a:cubicBezTo>
                <a:cubicBezTo>
                  <a:pt x="16096" y="5477"/>
                  <a:pt x="15701" y="4421"/>
                  <a:pt x="15459" y="3434"/>
                </a:cubicBezTo>
                <a:cubicBezTo>
                  <a:pt x="15217" y="2447"/>
                  <a:pt x="15019" y="1360"/>
                  <a:pt x="14460" y="679"/>
                </a:cubicBezTo>
                <a:cubicBezTo>
                  <a:pt x="14062" y="201"/>
                  <a:pt x="13547" y="11"/>
                  <a:pt x="13018" y="0"/>
                </a:cubicBezTo>
                <a:close/>
              </a:path>
            </a:pathLst>
          </a:custGeom>
          <a:solidFill>
            <a:schemeClr val="accent5">
              <a:lumOff val="2549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" name="Google Shape;175;p5"/>
          <p:cNvSpPr/>
          <p:nvPr/>
        </p:nvSpPr>
        <p:spPr>
          <a:xfrm flipH="1" rot="10800000">
            <a:off x="-764440" y="2627123"/>
            <a:ext cx="6049637" cy="6049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1215" fill="norm" stroke="1" extrusionOk="0">
                <a:moveTo>
                  <a:pt x="790" y="16292"/>
                </a:moveTo>
                <a:cubicBezTo>
                  <a:pt x="604" y="13453"/>
                  <a:pt x="-774" y="9587"/>
                  <a:pt x="609" y="7079"/>
                </a:cubicBezTo>
                <a:cubicBezTo>
                  <a:pt x="1992" y="4572"/>
                  <a:pt x="6612" y="2424"/>
                  <a:pt x="9088" y="1246"/>
                </a:cubicBezTo>
                <a:cubicBezTo>
                  <a:pt x="11564" y="68"/>
                  <a:pt x="13802" y="-44"/>
                  <a:pt x="15467" y="12"/>
                </a:cubicBezTo>
                <a:cubicBezTo>
                  <a:pt x="17132" y="67"/>
                  <a:pt x="18231" y="979"/>
                  <a:pt x="19077" y="1580"/>
                </a:cubicBezTo>
                <a:cubicBezTo>
                  <a:pt x="19923" y="2181"/>
                  <a:pt x="20826" y="2790"/>
                  <a:pt x="20542" y="3619"/>
                </a:cubicBezTo>
                <a:cubicBezTo>
                  <a:pt x="20454" y="3880"/>
                  <a:pt x="20258" y="4108"/>
                  <a:pt x="20042" y="4311"/>
                </a:cubicBezTo>
                <a:cubicBezTo>
                  <a:pt x="19170" y="5127"/>
                  <a:pt x="17931" y="5591"/>
                  <a:pt x="16682" y="5894"/>
                </a:cubicBezTo>
                <a:cubicBezTo>
                  <a:pt x="15433" y="6196"/>
                  <a:pt x="14140" y="6358"/>
                  <a:pt x="12895" y="6685"/>
                </a:cubicBezTo>
                <a:cubicBezTo>
                  <a:pt x="11406" y="7079"/>
                  <a:pt x="9971" y="7730"/>
                  <a:pt x="8957" y="8733"/>
                </a:cubicBezTo>
                <a:cubicBezTo>
                  <a:pt x="7943" y="9735"/>
                  <a:pt x="7562" y="10730"/>
                  <a:pt x="7747" y="12412"/>
                </a:cubicBezTo>
                <a:cubicBezTo>
                  <a:pt x="7932" y="14094"/>
                  <a:pt x="10731" y="17372"/>
                  <a:pt x="10069" y="18825"/>
                </a:cubicBezTo>
                <a:cubicBezTo>
                  <a:pt x="9408" y="20279"/>
                  <a:pt x="5324" y="21556"/>
                  <a:pt x="3777" y="21134"/>
                </a:cubicBezTo>
                <a:cubicBezTo>
                  <a:pt x="2231" y="20711"/>
                  <a:pt x="977" y="19130"/>
                  <a:pt x="790" y="16292"/>
                </a:cubicBezTo>
                <a:close/>
              </a:path>
            </a:pathLst>
          </a:custGeom>
          <a:solidFill>
            <a:schemeClr val="accent1">
              <a:lumOff val="441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5" name="Google Shape;176;p5"/>
          <p:cNvGrpSpPr/>
          <p:nvPr/>
        </p:nvGrpSpPr>
        <p:grpSpPr>
          <a:xfrm>
            <a:off x="10921000" y="1709542"/>
            <a:ext cx="2437257" cy="2244039"/>
            <a:chOff x="0" y="0"/>
            <a:chExt cx="2437255" cy="2244038"/>
          </a:xfrm>
        </p:grpSpPr>
        <p:sp>
          <p:nvSpPr>
            <p:cNvPr id="122" name="Google Shape;177;p5"/>
            <p:cNvSpPr/>
            <p:nvPr/>
          </p:nvSpPr>
          <p:spPr>
            <a:xfrm flipH="1" rot="10800000">
              <a:off x="443323" y="93063"/>
              <a:ext cx="1713530" cy="2115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331" fill="norm" stroke="1" extrusionOk="0">
                  <a:moveTo>
                    <a:pt x="1660" y="141"/>
                  </a:moveTo>
                  <a:cubicBezTo>
                    <a:pt x="1266" y="-234"/>
                    <a:pt x="717" y="227"/>
                    <a:pt x="538" y="525"/>
                  </a:cubicBezTo>
                  <a:cubicBezTo>
                    <a:pt x="419" y="746"/>
                    <a:pt x="371" y="995"/>
                    <a:pt x="312" y="1226"/>
                  </a:cubicBezTo>
                  <a:cubicBezTo>
                    <a:pt x="252" y="1476"/>
                    <a:pt x="204" y="1725"/>
                    <a:pt x="157" y="1975"/>
                  </a:cubicBezTo>
                  <a:cubicBezTo>
                    <a:pt x="-10" y="2983"/>
                    <a:pt x="-46" y="4001"/>
                    <a:pt x="61" y="5010"/>
                  </a:cubicBezTo>
                  <a:cubicBezTo>
                    <a:pt x="276" y="7036"/>
                    <a:pt x="1004" y="9015"/>
                    <a:pt x="2137" y="10830"/>
                  </a:cubicBezTo>
                  <a:cubicBezTo>
                    <a:pt x="3282" y="12665"/>
                    <a:pt x="4844" y="14307"/>
                    <a:pt x="6717" y="15709"/>
                  </a:cubicBezTo>
                  <a:cubicBezTo>
                    <a:pt x="8589" y="17111"/>
                    <a:pt x="10736" y="18264"/>
                    <a:pt x="13038" y="19167"/>
                  </a:cubicBezTo>
                  <a:cubicBezTo>
                    <a:pt x="15340" y="20069"/>
                    <a:pt x="17785" y="20732"/>
                    <a:pt x="20290" y="21174"/>
                  </a:cubicBezTo>
                  <a:cubicBezTo>
                    <a:pt x="20600" y="21232"/>
                    <a:pt x="20922" y="21280"/>
                    <a:pt x="21232" y="21328"/>
                  </a:cubicBezTo>
                  <a:cubicBezTo>
                    <a:pt x="21459" y="21366"/>
                    <a:pt x="21554" y="21087"/>
                    <a:pt x="21327" y="21049"/>
                  </a:cubicBezTo>
                  <a:cubicBezTo>
                    <a:pt x="18882" y="20684"/>
                    <a:pt x="16485" y="20108"/>
                    <a:pt x="14219" y="19301"/>
                  </a:cubicBezTo>
                  <a:cubicBezTo>
                    <a:pt x="11965" y="18494"/>
                    <a:pt x="9818" y="17467"/>
                    <a:pt x="7921" y="16189"/>
                  </a:cubicBezTo>
                  <a:cubicBezTo>
                    <a:pt x="6025" y="14922"/>
                    <a:pt x="4391" y="13414"/>
                    <a:pt x="3139" y="11704"/>
                  </a:cubicBezTo>
                  <a:cubicBezTo>
                    <a:pt x="1886" y="10004"/>
                    <a:pt x="1016" y="8131"/>
                    <a:pt x="610" y="6191"/>
                  </a:cubicBezTo>
                  <a:cubicBezTo>
                    <a:pt x="407" y="5231"/>
                    <a:pt x="324" y="4251"/>
                    <a:pt x="383" y="3272"/>
                  </a:cubicBezTo>
                  <a:cubicBezTo>
                    <a:pt x="407" y="2782"/>
                    <a:pt x="467" y="2302"/>
                    <a:pt x="562" y="1812"/>
                  </a:cubicBezTo>
                  <a:cubicBezTo>
                    <a:pt x="610" y="1562"/>
                    <a:pt x="670" y="1322"/>
                    <a:pt x="729" y="1082"/>
                  </a:cubicBezTo>
                  <a:cubicBezTo>
                    <a:pt x="789" y="870"/>
                    <a:pt x="825" y="659"/>
                    <a:pt x="1004" y="477"/>
                  </a:cubicBezTo>
                  <a:cubicBezTo>
                    <a:pt x="1099" y="381"/>
                    <a:pt x="1278" y="217"/>
                    <a:pt x="1421" y="342"/>
                  </a:cubicBezTo>
                  <a:cubicBezTo>
                    <a:pt x="1564" y="486"/>
                    <a:pt x="1815" y="285"/>
                    <a:pt x="1660" y="141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" name="Google Shape;178;p5"/>
            <p:cNvSpPr/>
            <p:nvPr/>
          </p:nvSpPr>
          <p:spPr>
            <a:xfrm flipH="1" rot="10800000">
              <a:off x="-1" y="0"/>
              <a:ext cx="1483706" cy="2244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1472" fill="norm" stroke="1" extrusionOk="0">
                  <a:moveTo>
                    <a:pt x="320" y="99"/>
                  </a:moveTo>
                  <a:cubicBezTo>
                    <a:pt x="-319" y="2086"/>
                    <a:pt x="62" y="4146"/>
                    <a:pt x="904" y="6078"/>
                  </a:cubicBezTo>
                  <a:cubicBezTo>
                    <a:pt x="1666" y="7819"/>
                    <a:pt x="2767" y="9496"/>
                    <a:pt x="4058" y="11081"/>
                  </a:cubicBezTo>
                  <a:cubicBezTo>
                    <a:pt x="5268" y="12567"/>
                    <a:pt x="6682" y="13971"/>
                    <a:pt x="8299" y="15265"/>
                  </a:cubicBezTo>
                  <a:cubicBezTo>
                    <a:pt x="9890" y="16550"/>
                    <a:pt x="11684" y="17716"/>
                    <a:pt x="13669" y="18737"/>
                  </a:cubicBezTo>
                  <a:cubicBezTo>
                    <a:pt x="15640" y="19749"/>
                    <a:pt x="17787" y="20596"/>
                    <a:pt x="20071" y="21234"/>
                  </a:cubicBezTo>
                  <a:cubicBezTo>
                    <a:pt x="20357" y="21316"/>
                    <a:pt x="20642" y="21389"/>
                    <a:pt x="20928" y="21462"/>
                  </a:cubicBezTo>
                  <a:cubicBezTo>
                    <a:pt x="21172" y="21526"/>
                    <a:pt x="21281" y="21262"/>
                    <a:pt x="21036" y="21198"/>
                  </a:cubicBezTo>
                  <a:cubicBezTo>
                    <a:pt x="18753" y="20624"/>
                    <a:pt x="16591" y="19822"/>
                    <a:pt x="14607" y="18865"/>
                  </a:cubicBezTo>
                  <a:cubicBezTo>
                    <a:pt x="12622" y="17908"/>
                    <a:pt x="10814" y="16778"/>
                    <a:pt x="9196" y="15547"/>
                  </a:cubicBezTo>
                  <a:cubicBezTo>
                    <a:pt x="7565" y="14308"/>
                    <a:pt x="6124" y="12941"/>
                    <a:pt x="4887" y="11510"/>
                  </a:cubicBezTo>
                  <a:cubicBezTo>
                    <a:pt x="3596" y="10006"/>
                    <a:pt x="2495" y="8420"/>
                    <a:pt x="1666" y="6771"/>
                  </a:cubicBezTo>
                  <a:cubicBezTo>
                    <a:pt x="714" y="4884"/>
                    <a:pt x="143" y="2879"/>
                    <a:pt x="524" y="892"/>
                  </a:cubicBezTo>
                  <a:cubicBezTo>
                    <a:pt x="565" y="646"/>
                    <a:pt x="633" y="409"/>
                    <a:pt x="714" y="172"/>
                  </a:cubicBezTo>
                  <a:cubicBezTo>
                    <a:pt x="768" y="-1"/>
                    <a:pt x="374" y="-74"/>
                    <a:pt x="320" y="99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" name="Google Shape;179;p5"/>
            <p:cNvSpPr/>
            <p:nvPr/>
          </p:nvSpPr>
          <p:spPr>
            <a:xfrm flipH="1" rot="10800000">
              <a:off x="1027046" y="390511"/>
              <a:ext cx="1410210" cy="91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379" fill="norm" stroke="1" extrusionOk="0">
                  <a:moveTo>
                    <a:pt x="47" y="242"/>
                  </a:moveTo>
                  <a:cubicBezTo>
                    <a:pt x="-169" y="1726"/>
                    <a:pt x="394" y="3055"/>
                    <a:pt x="971" y="4163"/>
                  </a:cubicBezTo>
                  <a:cubicBezTo>
                    <a:pt x="1505" y="5204"/>
                    <a:pt x="2067" y="6201"/>
                    <a:pt x="2659" y="7176"/>
                  </a:cubicBezTo>
                  <a:cubicBezTo>
                    <a:pt x="3828" y="9081"/>
                    <a:pt x="5098" y="10809"/>
                    <a:pt x="6468" y="12382"/>
                  </a:cubicBezTo>
                  <a:cubicBezTo>
                    <a:pt x="9195" y="15528"/>
                    <a:pt x="12254" y="17965"/>
                    <a:pt x="15501" y="19538"/>
                  </a:cubicBezTo>
                  <a:cubicBezTo>
                    <a:pt x="17348" y="20446"/>
                    <a:pt x="19238" y="21044"/>
                    <a:pt x="21157" y="21377"/>
                  </a:cubicBezTo>
                  <a:cubicBezTo>
                    <a:pt x="21431" y="21421"/>
                    <a:pt x="21431" y="20756"/>
                    <a:pt x="21157" y="20712"/>
                  </a:cubicBezTo>
                  <a:cubicBezTo>
                    <a:pt x="17867" y="20136"/>
                    <a:pt x="14649" y="18674"/>
                    <a:pt x="11663" y="16459"/>
                  </a:cubicBezTo>
                  <a:cubicBezTo>
                    <a:pt x="8676" y="14243"/>
                    <a:pt x="5920" y="11252"/>
                    <a:pt x="3568" y="7641"/>
                  </a:cubicBezTo>
                  <a:cubicBezTo>
                    <a:pt x="2919" y="6644"/>
                    <a:pt x="2284" y="5581"/>
                    <a:pt x="1692" y="4473"/>
                  </a:cubicBezTo>
                  <a:cubicBezTo>
                    <a:pt x="1101" y="3366"/>
                    <a:pt x="235" y="1948"/>
                    <a:pt x="451" y="397"/>
                  </a:cubicBezTo>
                  <a:cubicBezTo>
                    <a:pt x="524" y="-2"/>
                    <a:pt x="105" y="-179"/>
                    <a:pt x="47" y="24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26" name="Google Shape;180;p5"/>
          <p:cNvSpPr/>
          <p:nvPr/>
        </p:nvSpPr>
        <p:spPr>
          <a:xfrm>
            <a:off x="7292891" y="376268"/>
            <a:ext cx="4500001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7" name="Google Shape;181;p5"/>
          <p:cNvSpPr/>
          <p:nvPr/>
        </p:nvSpPr>
        <p:spPr>
          <a:xfrm>
            <a:off x="11430596" y="-86132"/>
            <a:ext cx="1" cy="32760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8" name="Google Shape;183;p5"/>
          <p:cNvSpPr/>
          <p:nvPr/>
        </p:nvSpPr>
        <p:spPr>
          <a:xfrm>
            <a:off x="932060" y="6433780"/>
            <a:ext cx="4500001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9" name="Google Shape;184;p5"/>
          <p:cNvSpPr/>
          <p:nvPr/>
        </p:nvSpPr>
        <p:spPr>
          <a:xfrm flipH="1">
            <a:off x="1033775" y="3404884"/>
            <a:ext cx="1" cy="32760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32" name="Google Shape;185;p5"/>
          <p:cNvGrpSpPr/>
          <p:nvPr/>
        </p:nvGrpSpPr>
        <p:grpSpPr>
          <a:xfrm>
            <a:off x="1295674" y="677424"/>
            <a:ext cx="9812102" cy="5455202"/>
            <a:chOff x="0" y="0"/>
            <a:chExt cx="9812101" cy="5455200"/>
          </a:xfrm>
        </p:grpSpPr>
        <p:sp>
          <p:nvSpPr>
            <p:cNvPr id="130" name="مستطيل"/>
            <p:cNvSpPr/>
            <p:nvPr/>
          </p:nvSpPr>
          <p:spPr>
            <a:xfrm flipH="1" rot="10800000">
              <a:off x="0" y="0"/>
              <a:ext cx="9812101" cy="54552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127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1" name="c"/>
            <p:cNvSpPr txBox="1"/>
            <p:nvPr/>
          </p:nvSpPr>
          <p:spPr>
            <a:xfrm rot="10800000">
              <a:off x="45724" y="2561076"/>
              <a:ext cx="9720652" cy="333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133" name="Google Shape;199;p5"/>
          <p:cNvSpPr/>
          <p:nvPr/>
        </p:nvSpPr>
        <p:spPr>
          <a:xfrm flipH="1" rot="10800000">
            <a:off x="-364560" y="4072962"/>
            <a:ext cx="5796621" cy="2953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" name="Google Shape;200;p5"/>
          <p:cNvSpPr/>
          <p:nvPr/>
        </p:nvSpPr>
        <p:spPr>
          <a:xfrm flipH="1" rot="10800000">
            <a:off x="-77476" y="4909805"/>
            <a:ext cx="5796621" cy="2292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" name="Google Shape;201;p5"/>
          <p:cNvSpPr/>
          <p:nvPr/>
        </p:nvSpPr>
        <p:spPr>
          <a:xfrm flipH="1" rot="10800000">
            <a:off x="-77476" y="3886858"/>
            <a:ext cx="5796621" cy="295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" name="نص العنوان"/>
          <p:cNvSpPr txBox="1"/>
          <p:nvPr>
            <p:ph type="title"/>
          </p:nvPr>
        </p:nvSpPr>
        <p:spPr>
          <a:xfrm>
            <a:off x="1789950" y="3047250"/>
            <a:ext cx="8768700" cy="763501"/>
          </a:xfrm>
          <a:prstGeom prst="rect">
            <a:avLst/>
          </a:prstGeom>
        </p:spPr>
        <p:txBody>
          <a:bodyPr anchor="ctr"/>
          <a:lstStyle>
            <a:lvl1pPr algn="ctr">
              <a:defRPr sz="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251;p7"/>
          <p:cNvSpPr/>
          <p:nvPr/>
        </p:nvSpPr>
        <p:spPr>
          <a:xfrm rot="10800000">
            <a:off x="3020965" y="-3171825"/>
            <a:ext cx="6438601" cy="40803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2" name="Google Shape;252;p7"/>
          <p:cNvSpPr/>
          <p:nvPr/>
        </p:nvSpPr>
        <p:spPr>
          <a:xfrm rot="10800000">
            <a:off x="3631583" y="-4680078"/>
            <a:ext cx="11221508" cy="7534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531" fill="norm" stroke="1" extrusionOk="0">
                <a:moveTo>
                  <a:pt x="3960" y="564"/>
                </a:moveTo>
                <a:cubicBezTo>
                  <a:pt x="4136" y="1106"/>
                  <a:pt x="3673" y="1616"/>
                  <a:pt x="3279" y="1967"/>
                </a:cubicBezTo>
                <a:cubicBezTo>
                  <a:pt x="2418" y="2735"/>
                  <a:pt x="1633" y="3622"/>
                  <a:pt x="950" y="4607"/>
                </a:cubicBezTo>
                <a:cubicBezTo>
                  <a:pt x="345" y="5477"/>
                  <a:pt x="-209" y="6598"/>
                  <a:pt x="79" y="7670"/>
                </a:cubicBezTo>
                <a:cubicBezTo>
                  <a:pt x="282" y="8426"/>
                  <a:pt x="863" y="8955"/>
                  <a:pt x="1460" y="9328"/>
                </a:cubicBezTo>
                <a:cubicBezTo>
                  <a:pt x="2057" y="9699"/>
                  <a:pt x="2708" y="9970"/>
                  <a:pt x="3241" y="10454"/>
                </a:cubicBezTo>
                <a:cubicBezTo>
                  <a:pt x="3510" y="10701"/>
                  <a:pt x="3759" y="11036"/>
                  <a:pt x="3774" y="11436"/>
                </a:cubicBezTo>
                <a:cubicBezTo>
                  <a:pt x="3783" y="11695"/>
                  <a:pt x="3692" y="11944"/>
                  <a:pt x="3592" y="12177"/>
                </a:cubicBezTo>
                <a:cubicBezTo>
                  <a:pt x="3030" y="13520"/>
                  <a:pt x="2224" y="14708"/>
                  <a:pt x="1653" y="16046"/>
                </a:cubicBezTo>
                <a:cubicBezTo>
                  <a:pt x="1081" y="17383"/>
                  <a:pt x="756" y="18985"/>
                  <a:pt x="1232" y="20374"/>
                </a:cubicBezTo>
                <a:cubicBezTo>
                  <a:pt x="1416" y="20916"/>
                  <a:pt x="1771" y="21441"/>
                  <a:pt x="2262" y="21520"/>
                </a:cubicBezTo>
                <a:cubicBezTo>
                  <a:pt x="2721" y="21595"/>
                  <a:pt x="3169" y="21247"/>
                  <a:pt x="3432" y="20797"/>
                </a:cubicBezTo>
                <a:cubicBezTo>
                  <a:pt x="3694" y="20347"/>
                  <a:pt x="3808" y="19805"/>
                  <a:pt x="3933" y="19278"/>
                </a:cubicBezTo>
                <a:cubicBezTo>
                  <a:pt x="4587" y="16555"/>
                  <a:pt x="5854" y="13764"/>
                  <a:pt x="8081" y="12694"/>
                </a:cubicBezTo>
                <a:cubicBezTo>
                  <a:pt x="8479" y="12503"/>
                  <a:pt x="8910" y="12374"/>
                  <a:pt x="9333" y="12456"/>
                </a:cubicBezTo>
                <a:cubicBezTo>
                  <a:pt x="9756" y="12538"/>
                  <a:pt x="10163" y="12876"/>
                  <a:pt x="10275" y="13361"/>
                </a:cubicBezTo>
                <a:cubicBezTo>
                  <a:pt x="10336" y="13624"/>
                  <a:pt x="10306" y="13903"/>
                  <a:pt x="10266" y="14171"/>
                </a:cubicBezTo>
                <a:cubicBezTo>
                  <a:pt x="10152" y="14922"/>
                  <a:pt x="9943" y="15653"/>
                  <a:pt x="9864" y="16411"/>
                </a:cubicBezTo>
                <a:cubicBezTo>
                  <a:pt x="9786" y="17170"/>
                  <a:pt x="9850" y="17988"/>
                  <a:pt x="10232" y="18604"/>
                </a:cubicBezTo>
                <a:cubicBezTo>
                  <a:pt x="10785" y="19497"/>
                  <a:pt x="11912" y="19728"/>
                  <a:pt x="12777" y="19298"/>
                </a:cubicBezTo>
                <a:cubicBezTo>
                  <a:pt x="13642" y="18868"/>
                  <a:pt x="14254" y="17901"/>
                  <a:pt x="14558" y="16854"/>
                </a:cubicBezTo>
                <a:cubicBezTo>
                  <a:pt x="14728" y="16275"/>
                  <a:pt x="14816" y="15660"/>
                  <a:pt x="15049" y="15111"/>
                </a:cubicBezTo>
                <a:cubicBezTo>
                  <a:pt x="15333" y="14437"/>
                  <a:pt x="15832" y="13890"/>
                  <a:pt x="16422" y="13602"/>
                </a:cubicBezTo>
                <a:cubicBezTo>
                  <a:pt x="17308" y="13172"/>
                  <a:pt x="18311" y="13326"/>
                  <a:pt x="19263" y="13177"/>
                </a:cubicBezTo>
                <a:cubicBezTo>
                  <a:pt x="20213" y="13028"/>
                  <a:pt x="21264" y="12349"/>
                  <a:pt x="21330" y="11225"/>
                </a:cubicBezTo>
                <a:cubicBezTo>
                  <a:pt x="21391" y="10173"/>
                  <a:pt x="20558" y="9355"/>
                  <a:pt x="19739" y="8928"/>
                </a:cubicBezTo>
                <a:cubicBezTo>
                  <a:pt x="19054" y="8570"/>
                  <a:pt x="18315" y="8351"/>
                  <a:pt x="17566" y="8279"/>
                </a:cubicBezTo>
                <a:cubicBezTo>
                  <a:pt x="16426" y="8170"/>
                  <a:pt x="15265" y="8406"/>
                  <a:pt x="14142" y="8150"/>
                </a:cubicBezTo>
                <a:cubicBezTo>
                  <a:pt x="13399" y="7981"/>
                  <a:pt x="12616" y="7496"/>
                  <a:pt x="12420" y="6638"/>
                </a:cubicBezTo>
                <a:cubicBezTo>
                  <a:pt x="12229" y="5810"/>
                  <a:pt x="12650" y="4975"/>
                  <a:pt x="13050" y="4259"/>
                </a:cubicBezTo>
                <a:cubicBezTo>
                  <a:pt x="13395" y="3642"/>
                  <a:pt x="13740" y="3026"/>
                  <a:pt x="14087" y="2409"/>
                </a:cubicBezTo>
                <a:cubicBezTo>
                  <a:pt x="14370" y="1902"/>
                  <a:pt x="14666" y="1275"/>
                  <a:pt x="14455" y="721"/>
                </a:cubicBezTo>
                <a:cubicBezTo>
                  <a:pt x="14222" y="122"/>
                  <a:pt x="13547" y="2"/>
                  <a:pt x="12985" y="0"/>
                </a:cubicBezTo>
                <a:cubicBezTo>
                  <a:pt x="12153" y="-5"/>
                  <a:pt x="11322" y="67"/>
                  <a:pt x="10493" y="137"/>
                </a:cubicBezTo>
                <a:cubicBezTo>
                  <a:pt x="8303" y="323"/>
                  <a:pt x="6116" y="512"/>
                  <a:pt x="3929" y="69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253;p7"/>
          <p:cNvSpPr/>
          <p:nvPr/>
        </p:nvSpPr>
        <p:spPr>
          <a:xfrm flipH="1" rot="21043784">
            <a:off x="29888" y="5345036"/>
            <a:ext cx="10820045" cy="4166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208" fill="norm" stroke="1" extrusionOk="0">
                <a:moveTo>
                  <a:pt x="13018" y="0"/>
                </a:moveTo>
                <a:cubicBezTo>
                  <a:pt x="12701" y="-6"/>
                  <a:pt x="12666" y="96"/>
                  <a:pt x="12072" y="151"/>
                </a:cubicBezTo>
                <a:cubicBezTo>
                  <a:pt x="11477" y="207"/>
                  <a:pt x="10287" y="215"/>
                  <a:pt x="9452" y="333"/>
                </a:cubicBezTo>
                <a:cubicBezTo>
                  <a:pt x="8618" y="452"/>
                  <a:pt x="7701" y="96"/>
                  <a:pt x="7064" y="861"/>
                </a:cubicBezTo>
                <a:cubicBezTo>
                  <a:pt x="6505" y="1542"/>
                  <a:pt x="6307" y="2629"/>
                  <a:pt x="6065" y="3616"/>
                </a:cubicBezTo>
                <a:cubicBezTo>
                  <a:pt x="5823" y="4603"/>
                  <a:pt x="5428" y="5659"/>
                  <a:pt x="4720" y="5955"/>
                </a:cubicBezTo>
                <a:cubicBezTo>
                  <a:pt x="3703" y="6377"/>
                  <a:pt x="2689" y="4999"/>
                  <a:pt x="1635" y="5168"/>
                </a:cubicBezTo>
                <a:cubicBezTo>
                  <a:pt x="692" y="5321"/>
                  <a:pt x="48" y="6720"/>
                  <a:pt x="3" y="8061"/>
                </a:cubicBezTo>
                <a:cubicBezTo>
                  <a:pt x="-38" y="9401"/>
                  <a:pt x="372" y="10684"/>
                  <a:pt x="800" y="11882"/>
                </a:cubicBezTo>
                <a:cubicBezTo>
                  <a:pt x="1356" y="13429"/>
                  <a:pt x="2026" y="15044"/>
                  <a:pt x="3140" y="15772"/>
                </a:cubicBezTo>
                <a:cubicBezTo>
                  <a:pt x="4005" y="16337"/>
                  <a:pt x="5003" y="16284"/>
                  <a:pt x="5924" y="16632"/>
                </a:cubicBezTo>
                <a:cubicBezTo>
                  <a:pt x="6773" y="16954"/>
                  <a:pt x="7556" y="17641"/>
                  <a:pt x="8141" y="18570"/>
                </a:cubicBezTo>
                <a:cubicBezTo>
                  <a:pt x="8577" y="19261"/>
                  <a:pt x="8912" y="20095"/>
                  <a:pt x="9445" y="20639"/>
                </a:cubicBezTo>
                <a:cubicBezTo>
                  <a:pt x="10376" y="21594"/>
                  <a:pt x="11826" y="21314"/>
                  <a:pt x="12545" y="20042"/>
                </a:cubicBezTo>
                <a:cubicBezTo>
                  <a:pt x="12661" y="19836"/>
                  <a:pt x="12757" y="19617"/>
                  <a:pt x="12837" y="19387"/>
                </a:cubicBezTo>
                <a:lnTo>
                  <a:pt x="12857" y="19315"/>
                </a:lnTo>
                <a:lnTo>
                  <a:pt x="13071" y="18926"/>
                </a:lnTo>
                <a:cubicBezTo>
                  <a:pt x="13172" y="18742"/>
                  <a:pt x="13274" y="18560"/>
                  <a:pt x="13383" y="18387"/>
                </a:cubicBezTo>
                <a:cubicBezTo>
                  <a:pt x="13968" y="17458"/>
                  <a:pt x="14751" y="16772"/>
                  <a:pt x="15600" y="16450"/>
                </a:cubicBezTo>
                <a:cubicBezTo>
                  <a:pt x="16521" y="16102"/>
                  <a:pt x="17519" y="16155"/>
                  <a:pt x="18384" y="15590"/>
                </a:cubicBezTo>
                <a:cubicBezTo>
                  <a:pt x="19498" y="14862"/>
                  <a:pt x="20168" y="13246"/>
                  <a:pt x="20724" y="11700"/>
                </a:cubicBezTo>
                <a:cubicBezTo>
                  <a:pt x="21152" y="10502"/>
                  <a:pt x="21562" y="9219"/>
                  <a:pt x="21521" y="7878"/>
                </a:cubicBezTo>
                <a:cubicBezTo>
                  <a:pt x="21476" y="6538"/>
                  <a:pt x="20832" y="5139"/>
                  <a:pt x="19889" y="4986"/>
                </a:cubicBezTo>
                <a:cubicBezTo>
                  <a:pt x="18835" y="4817"/>
                  <a:pt x="17821" y="6195"/>
                  <a:pt x="16804" y="5772"/>
                </a:cubicBezTo>
                <a:cubicBezTo>
                  <a:pt x="16096" y="5477"/>
                  <a:pt x="15701" y="4421"/>
                  <a:pt x="15459" y="3434"/>
                </a:cubicBezTo>
                <a:cubicBezTo>
                  <a:pt x="15217" y="2447"/>
                  <a:pt x="15019" y="1360"/>
                  <a:pt x="14460" y="679"/>
                </a:cubicBezTo>
                <a:cubicBezTo>
                  <a:pt x="14062" y="201"/>
                  <a:pt x="13547" y="11"/>
                  <a:pt x="13018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7" name="Google Shape;254;p7"/>
          <p:cNvGrpSpPr/>
          <p:nvPr/>
        </p:nvGrpSpPr>
        <p:grpSpPr>
          <a:xfrm>
            <a:off x="402281" y="147070"/>
            <a:ext cx="988185" cy="1240408"/>
            <a:chOff x="0" y="0"/>
            <a:chExt cx="988183" cy="1240407"/>
          </a:xfrm>
        </p:grpSpPr>
        <p:sp>
          <p:nvSpPr>
            <p:cNvPr id="154" name="Google Shape;255;p7"/>
            <p:cNvSpPr/>
            <p:nvPr/>
          </p:nvSpPr>
          <p:spPr>
            <a:xfrm rot="10800000">
              <a:off x="-1" y="0"/>
              <a:ext cx="387750" cy="519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0931" fill="norm" stroke="1" extrusionOk="0">
                  <a:moveTo>
                    <a:pt x="9379" y="1550"/>
                  </a:moveTo>
                  <a:cubicBezTo>
                    <a:pt x="8621" y="-23"/>
                    <a:pt x="5921" y="-407"/>
                    <a:pt x="4121" y="437"/>
                  </a:cubicBezTo>
                  <a:cubicBezTo>
                    <a:pt x="2321" y="1281"/>
                    <a:pt x="1421" y="2931"/>
                    <a:pt x="947" y="4542"/>
                  </a:cubicBezTo>
                  <a:cubicBezTo>
                    <a:pt x="-379" y="9069"/>
                    <a:pt x="1089" y="14095"/>
                    <a:pt x="4832" y="17625"/>
                  </a:cubicBezTo>
                  <a:cubicBezTo>
                    <a:pt x="6253" y="19006"/>
                    <a:pt x="8100" y="20195"/>
                    <a:pt x="10232" y="20694"/>
                  </a:cubicBezTo>
                  <a:cubicBezTo>
                    <a:pt x="12363" y="21193"/>
                    <a:pt x="14874" y="20924"/>
                    <a:pt x="16484" y="19697"/>
                  </a:cubicBezTo>
                  <a:cubicBezTo>
                    <a:pt x="17432" y="19006"/>
                    <a:pt x="18000" y="18047"/>
                    <a:pt x="18426" y="17088"/>
                  </a:cubicBezTo>
                  <a:cubicBezTo>
                    <a:pt x="21221" y="10911"/>
                    <a:pt x="16910" y="3238"/>
                    <a:pt x="9379" y="897"/>
                  </a:cubicBezTo>
                  <a:cubicBezTo>
                    <a:pt x="7626" y="360"/>
                    <a:pt x="5732" y="53"/>
                    <a:pt x="3932" y="399"/>
                  </a:cubicBezTo>
                  <a:cubicBezTo>
                    <a:pt x="2132" y="744"/>
                    <a:pt x="474" y="1818"/>
                    <a:pt x="0" y="3276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5" name="Google Shape;256;p7"/>
            <p:cNvSpPr/>
            <p:nvPr/>
          </p:nvSpPr>
          <p:spPr>
            <a:xfrm rot="21238561">
              <a:off x="210225" y="702413"/>
              <a:ext cx="442827" cy="51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3" h="20418" fill="norm" stroke="1" extrusionOk="0">
                  <a:moveTo>
                    <a:pt x="3751" y="1468"/>
                  </a:moveTo>
                  <a:cubicBezTo>
                    <a:pt x="2341" y="1204"/>
                    <a:pt x="974" y="2147"/>
                    <a:pt x="401" y="3240"/>
                  </a:cubicBezTo>
                  <a:cubicBezTo>
                    <a:pt x="-128" y="4371"/>
                    <a:pt x="-40" y="5652"/>
                    <a:pt x="136" y="6859"/>
                  </a:cubicBezTo>
                  <a:cubicBezTo>
                    <a:pt x="621" y="10440"/>
                    <a:pt x="1635" y="14134"/>
                    <a:pt x="4324" y="16924"/>
                  </a:cubicBezTo>
                  <a:cubicBezTo>
                    <a:pt x="7013" y="19713"/>
                    <a:pt x="11730" y="21334"/>
                    <a:pt x="15609" y="19864"/>
                  </a:cubicBezTo>
                  <a:cubicBezTo>
                    <a:pt x="19973" y="18205"/>
                    <a:pt x="21472" y="13192"/>
                    <a:pt x="19841" y="9347"/>
                  </a:cubicBezTo>
                  <a:cubicBezTo>
                    <a:pt x="18210" y="5502"/>
                    <a:pt x="14287" y="2750"/>
                    <a:pt x="10099" y="789"/>
                  </a:cubicBezTo>
                  <a:cubicBezTo>
                    <a:pt x="8953" y="262"/>
                    <a:pt x="7586" y="-266"/>
                    <a:pt x="6396" y="149"/>
                  </a:cubicBezTo>
                  <a:cubicBezTo>
                    <a:pt x="5426" y="488"/>
                    <a:pt x="4853" y="1317"/>
                    <a:pt x="4368" y="2071"/>
                  </a:cubicBezTo>
                  <a:cubicBezTo>
                    <a:pt x="3178" y="3881"/>
                    <a:pt x="1988" y="5690"/>
                    <a:pt x="754" y="7499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6" name="Google Shape;257;p7"/>
            <p:cNvSpPr/>
            <p:nvPr/>
          </p:nvSpPr>
          <p:spPr>
            <a:xfrm rot="10800000">
              <a:off x="560948" y="46191"/>
              <a:ext cx="427236" cy="58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466" fill="norm" stroke="1" extrusionOk="0">
                  <a:moveTo>
                    <a:pt x="3642" y="2312"/>
                  </a:moveTo>
                  <a:cubicBezTo>
                    <a:pt x="406" y="4097"/>
                    <a:pt x="-414" y="7598"/>
                    <a:pt x="178" y="10643"/>
                  </a:cubicBezTo>
                  <a:cubicBezTo>
                    <a:pt x="725" y="13479"/>
                    <a:pt x="2320" y="16175"/>
                    <a:pt x="4644" y="18380"/>
                  </a:cubicBezTo>
                  <a:cubicBezTo>
                    <a:pt x="6467" y="20096"/>
                    <a:pt x="9019" y="21566"/>
                    <a:pt x="11890" y="21461"/>
                  </a:cubicBezTo>
                  <a:cubicBezTo>
                    <a:pt x="13849" y="21391"/>
                    <a:pt x="15627" y="20586"/>
                    <a:pt x="16994" y="19501"/>
                  </a:cubicBezTo>
                  <a:cubicBezTo>
                    <a:pt x="20320" y="16910"/>
                    <a:pt x="21186" y="12814"/>
                    <a:pt x="19819" y="9348"/>
                  </a:cubicBezTo>
                  <a:cubicBezTo>
                    <a:pt x="18452" y="5882"/>
                    <a:pt x="15125" y="2977"/>
                    <a:pt x="11206" y="981"/>
                  </a:cubicBezTo>
                  <a:cubicBezTo>
                    <a:pt x="10249" y="491"/>
                    <a:pt x="9201" y="36"/>
                    <a:pt x="8062" y="1"/>
                  </a:cubicBezTo>
                  <a:cubicBezTo>
                    <a:pt x="6285" y="-34"/>
                    <a:pt x="4735" y="946"/>
                    <a:pt x="3915" y="2137"/>
                  </a:cubicBezTo>
                  <a:cubicBezTo>
                    <a:pt x="3095" y="3327"/>
                    <a:pt x="2913" y="4727"/>
                    <a:pt x="2730" y="6057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58" name="Google Shape;258;p7"/>
          <p:cNvSpPr/>
          <p:nvPr/>
        </p:nvSpPr>
        <p:spPr>
          <a:xfrm flipH="1" rot="9137100">
            <a:off x="-2083368" y="-2301117"/>
            <a:ext cx="9249010" cy="4172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208" fill="norm" stroke="1" extrusionOk="0">
                <a:moveTo>
                  <a:pt x="13018" y="0"/>
                </a:moveTo>
                <a:cubicBezTo>
                  <a:pt x="12701" y="-6"/>
                  <a:pt x="12666" y="96"/>
                  <a:pt x="12072" y="151"/>
                </a:cubicBezTo>
                <a:cubicBezTo>
                  <a:pt x="11477" y="207"/>
                  <a:pt x="10287" y="215"/>
                  <a:pt x="9452" y="333"/>
                </a:cubicBezTo>
                <a:cubicBezTo>
                  <a:pt x="8618" y="452"/>
                  <a:pt x="7701" y="96"/>
                  <a:pt x="7064" y="861"/>
                </a:cubicBezTo>
                <a:cubicBezTo>
                  <a:pt x="6505" y="1542"/>
                  <a:pt x="6307" y="2629"/>
                  <a:pt x="6065" y="3616"/>
                </a:cubicBezTo>
                <a:cubicBezTo>
                  <a:pt x="5823" y="4603"/>
                  <a:pt x="5428" y="5659"/>
                  <a:pt x="4720" y="5955"/>
                </a:cubicBezTo>
                <a:cubicBezTo>
                  <a:pt x="3703" y="6377"/>
                  <a:pt x="2689" y="4999"/>
                  <a:pt x="1635" y="5168"/>
                </a:cubicBezTo>
                <a:cubicBezTo>
                  <a:pt x="692" y="5321"/>
                  <a:pt x="48" y="6720"/>
                  <a:pt x="3" y="8061"/>
                </a:cubicBezTo>
                <a:cubicBezTo>
                  <a:pt x="-38" y="9401"/>
                  <a:pt x="372" y="10684"/>
                  <a:pt x="800" y="11882"/>
                </a:cubicBezTo>
                <a:cubicBezTo>
                  <a:pt x="1356" y="13429"/>
                  <a:pt x="2026" y="15044"/>
                  <a:pt x="3140" y="15772"/>
                </a:cubicBezTo>
                <a:cubicBezTo>
                  <a:pt x="4005" y="16337"/>
                  <a:pt x="5003" y="16284"/>
                  <a:pt x="5924" y="16632"/>
                </a:cubicBezTo>
                <a:cubicBezTo>
                  <a:pt x="6773" y="16954"/>
                  <a:pt x="7556" y="17641"/>
                  <a:pt x="8141" y="18570"/>
                </a:cubicBezTo>
                <a:cubicBezTo>
                  <a:pt x="8577" y="19261"/>
                  <a:pt x="8912" y="20095"/>
                  <a:pt x="9445" y="20639"/>
                </a:cubicBezTo>
                <a:cubicBezTo>
                  <a:pt x="10376" y="21594"/>
                  <a:pt x="11826" y="21314"/>
                  <a:pt x="12545" y="20042"/>
                </a:cubicBezTo>
                <a:cubicBezTo>
                  <a:pt x="12661" y="19836"/>
                  <a:pt x="12757" y="19617"/>
                  <a:pt x="12837" y="19387"/>
                </a:cubicBezTo>
                <a:lnTo>
                  <a:pt x="12857" y="19315"/>
                </a:lnTo>
                <a:lnTo>
                  <a:pt x="13071" y="18926"/>
                </a:lnTo>
                <a:cubicBezTo>
                  <a:pt x="13172" y="18742"/>
                  <a:pt x="13274" y="18560"/>
                  <a:pt x="13383" y="18387"/>
                </a:cubicBezTo>
                <a:cubicBezTo>
                  <a:pt x="13968" y="17458"/>
                  <a:pt x="14751" y="16772"/>
                  <a:pt x="15600" y="16450"/>
                </a:cubicBezTo>
                <a:cubicBezTo>
                  <a:pt x="16521" y="16102"/>
                  <a:pt x="17519" y="16155"/>
                  <a:pt x="18384" y="15590"/>
                </a:cubicBezTo>
                <a:cubicBezTo>
                  <a:pt x="19498" y="14862"/>
                  <a:pt x="20168" y="13246"/>
                  <a:pt x="20724" y="11700"/>
                </a:cubicBezTo>
                <a:cubicBezTo>
                  <a:pt x="21152" y="10502"/>
                  <a:pt x="21562" y="9219"/>
                  <a:pt x="21521" y="7878"/>
                </a:cubicBezTo>
                <a:cubicBezTo>
                  <a:pt x="21476" y="6538"/>
                  <a:pt x="20832" y="5139"/>
                  <a:pt x="19889" y="4986"/>
                </a:cubicBezTo>
                <a:cubicBezTo>
                  <a:pt x="18835" y="4817"/>
                  <a:pt x="17821" y="6195"/>
                  <a:pt x="16804" y="5772"/>
                </a:cubicBezTo>
                <a:cubicBezTo>
                  <a:pt x="16096" y="5477"/>
                  <a:pt x="15701" y="4421"/>
                  <a:pt x="15459" y="3434"/>
                </a:cubicBezTo>
                <a:cubicBezTo>
                  <a:pt x="15217" y="2447"/>
                  <a:pt x="15019" y="1360"/>
                  <a:pt x="14460" y="679"/>
                </a:cubicBezTo>
                <a:cubicBezTo>
                  <a:pt x="14062" y="201"/>
                  <a:pt x="13547" y="11"/>
                  <a:pt x="13018" y="0"/>
                </a:cubicBezTo>
                <a:close/>
              </a:path>
            </a:pathLst>
          </a:custGeom>
          <a:solidFill>
            <a:schemeClr val="accent5">
              <a:lumOff val="509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9" name="Google Shape;259;p7"/>
          <p:cNvSpPr/>
          <p:nvPr/>
        </p:nvSpPr>
        <p:spPr>
          <a:xfrm rot="10800000">
            <a:off x="8712820" y="1665742"/>
            <a:ext cx="4004712" cy="6614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1215" fill="norm" stroke="1" extrusionOk="0">
                <a:moveTo>
                  <a:pt x="790" y="16292"/>
                </a:moveTo>
                <a:cubicBezTo>
                  <a:pt x="604" y="13453"/>
                  <a:pt x="-774" y="9587"/>
                  <a:pt x="609" y="7079"/>
                </a:cubicBezTo>
                <a:cubicBezTo>
                  <a:pt x="1992" y="4572"/>
                  <a:pt x="6612" y="2424"/>
                  <a:pt x="9088" y="1246"/>
                </a:cubicBezTo>
                <a:cubicBezTo>
                  <a:pt x="11564" y="68"/>
                  <a:pt x="13802" y="-44"/>
                  <a:pt x="15467" y="12"/>
                </a:cubicBezTo>
                <a:cubicBezTo>
                  <a:pt x="17132" y="67"/>
                  <a:pt x="18231" y="979"/>
                  <a:pt x="19077" y="1580"/>
                </a:cubicBezTo>
                <a:cubicBezTo>
                  <a:pt x="19923" y="2181"/>
                  <a:pt x="20826" y="2790"/>
                  <a:pt x="20542" y="3619"/>
                </a:cubicBezTo>
                <a:cubicBezTo>
                  <a:pt x="20454" y="3880"/>
                  <a:pt x="20258" y="4108"/>
                  <a:pt x="20042" y="4311"/>
                </a:cubicBezTo>
                <a:cubicBezTo>
                  <a:pt x="19170" y="5127"/>
                  <a:pt x="17931" y="5591"/>
                  <a:pt x="16682" y="5894"/>
                </a:cubicBezTo>
                <a:cubicBezTo>
                  <a:pt x="15433" y="6196"/>
                  <a:pt x="14140" y="6358"/>
                  <a:pt x="12895" y="6685"/>
                </a:cubicBezTo>
                <a:cubicBezTo>
                  <a:pt x="11406" y="7079"/>
                  <a:pt x="9971" y="7730"/>
                  <a:pt x="8957" y="8733"/>
                </a:cubicBezTo>
                <a:cubicBezTo>
                  <a:pt x="7943" y="9735"/>
                  <a:pt x="7562" y="10730"/>
                  <a:pt x="7747" y="12412"/>
                </a:cubicBezTo>
                <a:cubicBezTo>
                  <a:pt x="7932" y="14094"/>
                  <a:pt x="10731" y="17372"/>
                  <a:pt x="10069" y="18825"/>
                </a:cubicBezTo>
                <a:cubicBezTo>
                  <a:pt x="9408" y="20279"/>
                  <a:pt x="5324" y="21556"/>
                  <a:pt x="3777" y="21134"/>
                </a:cubicBezTo>
                <a:cubicBezTo>
                  <a:pt x="2231" y="20711"/>
                  <a:pt x="977" y="19130"/>
                  <a:pt x="790" y="1629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3" name="Google Shape;260;p7"/>
          <p:cNvGrpSpPr/>
          <p:nvPr/>
        </p:nvGrpSpPr>
        <p:grpSpPr>
          <a:xfrm>
            <a:off x="-1023001" y="1562367"/>
            <a:ext cx="2437256" cy="2244039"/>
            <a:chOff x="0" y="0"/>
            <a:chExt cx="2437255" cy="2244038"/>
          </a:xfrm>
        </p:grpSpPr>
        <p:sp>
          <p:nvSpPr>
            <p:cNvPr id="160" name="Google Shape;261;p7"/>
            <p:cNvSpPr/>
            <p:nvPr/>
          </p:nvSpPr>
          <p:spPr>
            <a:xfrm rot="10800000">
              <a:off x="280402" y="93063"/>
              <a:ext cx="1713530" cy="2115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331" fill="norm" stroke="1" extrusionOk="0">
                  <a:moveTo>
                    <a:pt x="1660" y="141"/>
                  </a:moveTo>
                  <a:cubicBezTo>
                    <a:pt x="1266" y="-234"/>
                    <a:pt x="717" y="227"/>
                    <a:pt x="538" y="525"/>
                  </a:cubicBezTo>
                  <a:cubicBezTo>
                    <a:pt x="419" y="746"/>
                    <a:pt x="371" y="995"/>
                    <a:pt x="312" y="1226"/>
                  </a:cubicBezTo>
                  <a:cubicBezTo>
                    <a:pt x="252" y="1476"/>
                    <a:pt x="204" y="1725"/>
                    <a:pt x="157" y="1975"/>
                  </a:cubicBezTo>
                  <a:cubicBezTo>
                    <a:pt x="-10" y="2983"/>
                    <a:pt x="-46" y="4001"/>
                    <a:pt x="61" y="5010"/>
                  </a:cubicBezTo>
                  <a:cubicBezTo>
                    <a:pt x="276" y="7036"/>
                    <a:pt x="1004" y="9015"/>
                    <a:pt x="2137" y="10830"/>
                  </a:cubicBezTo>
                  <a:cubicBezTo>
                    <a:pt x="3282" y="12665"/>
                    <a:pt x="4844" y="14307"/>
                    <a:pt x="6717" y="15709"/>
                  </a:cubicBezTo>
                  <a:cubicBezTo>
                    <a:pt x="8589" y="17111"/>
                    <a:pt x="10736" y="18264"/>
                    <a:pt x="13038" y="19167"/>
                  </a:cubicBezTo>
                  <a:cubicBezTo>
                    <a:pt x="15340" y="20069"/>
                    <a:pt x="17785" y="20732"/>
                    <a:pt x="20290" y="21174"/>
                  </a:cubicBezTo>
                  <a:cubicBezTo>
                    <a:pt x="20600" y="21232"/>
                    <a:pt x="20922" y="21280"/>
                    <a:pt x="21232" y="21328"/>
                  </a:cubicBezTo>
                  <a:cubicBezTo>
                    <a:pt x="21459" y="21366"/>
                    <a:pt x="21554" y="21087"/>
                    <a:pt x="21327" y="21049"/>
                  </a:cubicBezTo>
                  <a:cubicBezTo>
                    <a:pt x="18882" y="20684"/>
                    <a:pt x="16485" y="20108"/>
                    <a:pt x="14219" y="19301"/>
                  </a:cubicBezTo>
                  <a:cubicBezTo>
                    <a:pt x="11965" y="18494"/>
                    <a:pt x="9818" y="17467"/>
                    <a:pt x="7921" y="16189"/>
                  </a:cubicBezTo>
                  <a:cubicBezTo>
                    <a:pt x="6025" y="14922"/>
                    <a:pt x="4391" y="13414"/>
                    <a:pt x="3139" y="11704"/>
                  </a:cubicBezTo>
                  <a:cubicBezTo>
                    <a:pt x="1886" y="10004"/>
                    <a:pt x="1016" y="8131"/>
                    <a:pt x="610" y="6191"/>
                  </a:cubicBezTo>
                  <a:cubicBezTo>
                    <a:pt x="407" y="5231"/>
                    <a:pt x="324" y="4251"/>
                    <a:pt x="383" y="3272"/>
                  </a:cubicBezTo>
                  <a:cubicBezTo>
                    <a:pt x="407" y="2782"/>
                    <a:pt x="467" y="2302"/>
                    <a:pt x="562" y="1812"/>
                  </a:cubicBezTo>
                  <a:cubicBezTo>
                    <a:pt x="610" y="1562"/>
                    <a:pt x="670" y="1322"/>
                    <a:pt x="729" y="1082"/>
                  </a:cubicBezTo>
                  <a:cubicBezTo>
                    <a:pt x="789" y="870"/>
                    <a:pt x="825" y="659"/>
                    <a:pt x="1004" y="477"/>
                  </a:cubicBezTo>
                  <a:cubicBezTo>
                    <a:pt x="1099" y="381"/>
                    <a:pt x="1278" y="217"/>
                    <a:pt x="1421" y="342"/>
                  </a:cubicBezTo>
                  <a:cubicBezTo>
                    <a:pt x="1564" y="486"/>
                    <a:pt x="1815" y="285"/>
                    <a:pt x="1660" y="141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1" name="Google Shape;262;p7"/>
            <p:cNvSpPr/>
            <p:nvPr/>
          </p:nvSpPr>
          <p:spPr>
            <a:xfrm rot="10800000">
              <a:off x="953551" y="0"/>
              <a:ext cx="1483705" cy="2244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1472" fill="norm" stroke="1" extrusionOk="0">
                  <a:moveTo>
                    <a:pt x="320" y="99"/>
                  </a:moveTo>
                  <a:cubicBezTo>
                    <a:pt x="-319" y="2086"/>
                    <a:pt x="62" y="4146"/>
                    <a:pt x="904" y="6078"/>
                  </a:cubicBezTo>
                  <a:cubicBezTo>
                    <a:pt x="1666" y="7819"/>
                    <a:pt x="2767" y="9496"/>
                    <a:pt x="4058" y="11081"/>
                  </a:cubicBezTo>
                  <a:cubicBezTo>
                    <a:pt x="5268" y="12567"/>
                    <a:pt x="6682" y="13971"/>
                    <a:pt x="8299" y="15265"/>
                  </a:cubicBezTo>
                  <a:cubicBezTo>
                    <a:pt x="9890" y="16550"/>
                    <a:pt x="11684" y="17716"/>
                    <a:pt x="13669" y="18737"/>
                  </a:cubicBezTo>
                  <a:cubicBezTo>
                    <a:pt x="15640" y="19749"/>
                    <a:pt x="17787" y="20596"/>
                    <a:pt x="20071" y="21234"/>
                  </a:cubicBezTo>
                  <a:cubicBezTo>
                    <a:pt x="20357" y="21316"/>
                    <a:pt x="20642" y="21389"/>
                    <a:pt x="20928" y="21462"/>
                  </a:cubicBezTo>
                  <a:cubicBezTo>
                    <a:pt x="21172" y="21526"/>
                    <a:pt x="21281" y="21262"/>
                    <a:pt x="21036" y="21198"/>
                  </a:cubicBezTo>
                  <a:cubicBezTo>
                    <a:pt x="18753" y="20624"/>
                    <a:pt x="16591" y="19822"/>
                    <a:pt x="14607" y="18865"/>
                  </a:cubicBezTo>
                  <a:cubicBezTo>
                    <a:pt x="12622" y="17908"/>
                    <a:pt x="10814" y="16778"/>
                    <a:pt x="9196" y="15547"/>
                  </a:cubicBezTo>
                  <a:cubicBezTo>
                    <a:pt x="7565" y="14308"/>
                    <a:pt x="6124" y="12941"/>
                    <a:pt x="4887" y="11510"/>
                  </a:cubicBezTo>
                  <a:cubicBezTo>
                    <a:pt x="3596" y="10006"/>
                    <a:pt x="2495" y="8420"/>
                    <a:pt x="1666" y="6771"/>
                  </a:cubicBezTo>
                  <a:cubicBezTo>
                    <a:pt x="714" y="4884"/>
                    <a:pt x="143" y="2879"/>
                    <a:pt x="524" y="892"/>
                  </a:cubicBezTo>
                  <a:cubicBezTo>
                    <a:pt x="565" y="646"/>
                    <a:pt x="633" y="409"/>
                    <a:pt x="714" y="172"/>
                  </a:cubicBezTo>
                  <a:cubicBezTo>
                    <a:pt x="768" y="-1"/>
                    <a:pt x="374" y="-74"/>
                    <a:pt x="320" y="99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2" name="Google Shape;263;p7"/>
            <p:cNvSpPr/>
            <p:nvPr/>
          </p:nvSpPr>
          <p:spPr>
            <a:xfrm rot="10800000">
              <a:off x="-1" y="390511"/>
              <a:ext cx="1410210" cy="91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379" fill="norm" stroke="1" extrusionOk="0">
                  <a:moveTo>
                    <a:pt x="47" y="242"/>
                  </a:moveTo>
                  <a:cubicBezTo>
                    <a:pt x="-169" y="1726"/>
                    <a:pt x="394" y="3055"/>
                    <a:pt x="971" y="4163"/>
                  </a:cubicBezTo>
                  <a:cubicBezTo>
                    <a:pt x="1505" y="5204"/>
                    <a:pt x="2067" y="6201"/>
                    <a:pt x="2659" y="7176"/>
                  </a:cubicBezTo>
                  <a:cubicBezTo>
                    <a:pt x="3828" y="9081"/>
                    <a:pt x="5098" y="10809"/>
                    <a:pt x="6468" y="12382"/>
                  </a:cubicBezTo>
                  <a:cubicBezTo>
                    <a:pt x="9195" y="15528"/>
                    <a:pt x="12254" y="17965"/>
                    <a:pt x="15501" y="19538"/>
                  </a:cubicBezTo>
                  <a:cubicBezTo>
                    <a:pt x="17348" y="20446"/>
                    <a:pt x="19238" y="21044"/>
                    <a:pt x="21157" y="21377"/>
                  </a:cubicBezTo>
                  <a:cubicBezTo>
                    <a:pt x="21431" y="21421"/>
                    <a:pt x="21431" y="20756"/>
                    <a:pt x="21157" y="20712"/>
                  </a:cubicBezTo>
                  <a:cubicBezTo>
                    <a:pt x="17867" y="20136"/>
                    <a:pt x="14649" y="18674"/>
                    <a:pt x="11663" y="16459"/>
                  </a:cubicBezTo>
                  <a:cubicBezTo>
                    <a:pt x="8676" y="14243"/>
                    <a:pt x="5920" y="11252"/>
                    <a:pt x="3568" y="7641"/>
                  </a:cubicBezTo>
                  <a:cubicBezTo>
                    <a:pt x="2919" y="6644"/>
                    <a:pt x="2284" y="5581"/>
                    <a:pt x="1692" y="4473"/>
                  </a:cubicBezTo>
                  <a:cubicBezTo>
                    <a:pt x="1101" y="3366"/>
                    <a:pt x="235" y="1948"/>
                    <a:pt x="451" y="397"/>
                  </a:cubicBezTo>
                  <a:cubicBezTo>
                    <a:pt x="524" y="-2"/>
                    <a:pt x="105" y="-179"/>
                    <a:pt x="47" y="24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64" name="Google Shape;264;p7"/>
          <p:cNvSpPr/>
          <p:nvPr/>
        </p:nvSpPr>
        <p:spPr>
          <a:xfrm flipH="1" flipV="1">
            <a:off x="770965" y="382764"/>
            <a:ext cx="4500001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5" name="Google Shape;265;p7"/>
          <p:cNvSpPr/>
          <p:nvPr/>
        </p:nvSpPr>
        <p:spPr>
          <a:xfrm flipH="1" flipV="1">
            <a:off x="7178492" y="6240462"/>
            <a:ext cx="4500001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6" name="Google Shape;266;p7"/>
          <p:cNvSpPr/>
          <p:nvPr/>
        </p:nvSpPr>
        <p:spPr>
          <a:xfrm>
            <a:off x="11302751" y="3257709"/>
            <a:ext cx="1" cy="32760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7" name="Google Shape;267;p7"/>
          <p:cNvSpPr/>
          <p:nvPr/>
        </p:nvSpPr>
        <p:spPr>
          <a:xfrm rot="10800000">
            <a:off x="6920911" y="4044483"/>
            <a:ext cx="5796621" cy="2953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268;p7"/>
          <p:cNvSpPr/>
          <p:nvPr/>
        </p:nvSpPr>
        <p:spPr>
          <a:xfrm rot="10800000">
            <a:off x="6768511" y="3892083"/>
            <a:ext cx="5796621" cy="2953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269;p7"/>
          <p:cNvSpPr/>
          <p:nvPr/>
        </p:nvSpPr>
        <p:spPr>
          <a:xfrm rot="10800000">
            <a:off x="6616111" y="3739683"/>
            <a:ext cx="5796621" cy="2953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272;p7"/>
          <p:cNvSpPr/>
          <p:nvPr/>
        </p:nvSpPr>
        <p:spPr>
          <a:xfrm flipH="1">
            <a:off x="1029476" y="153035"/>
            <a:ext cx="1" cy="32760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9;p1"/>
          <p:cNvSpPr txBox="1"/>
          <p:nvPr/>
        </p:nvSpPr>
        <p:spPr>
          <a:xfrm rot="5400000">
            <a:off x="-596876" y="44903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r" rtl="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82" name="Google Shape;302;p8"/>
          <p:cNvGrpSpPr/>
          <p:nvPr/>
        </p:nvGrpSpPr>
        <p:grpSpPr>
          <a:xfrm>
            <a:off x="235031" y="260595"/>
            <a:ext cx="988185" cy="1240408"/>
            <a:chOff x="0" y="0"/>
            <a:chExt cx="988183" cy="1240407"/>
          </a:xfrm>
        </p:grpSpPr>
        <p:sp>
          <p:nvSpPr>
            <p:cNvPr id="179" name="Google Shape;303;p8"/>
            <p:cNvSpPr/>
            <p:nvPr/>
          </p:nvSpPr>
          <p:spPr>
            <a:xfrm rot="10800000">
              <a:off x="-1" y="0"/>
              <a:ext cx="387750" cy="519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0931" fill="norm" stroke="1" extrusionOk="0">
                  <a:moveTo>
                    <a:pt x="9379" y="1550"/>
                  </a:moveTo>
                  <a:cubicBezTo>
                    <a:pt x="8621" y="-23"/>
                    <a:pt x="5921" y="-407"/>
                    <a:pt x="4121" y="437"/>
                  </a:cubicBezTo>
                  <a:cubicBezTo>
                    <a:pt x="2321" y="1281"/>
                    <a:pt x="1421" y="2931"/>
                    <a:pt x="947" y="4542"/>
                  </a:cubicBezTo>
                  <a:cubicBezTo>
                    <a:pt x="-379" y="9069"/>
                    <a:pt x="1089" y="14095"/>
                    <a:pt x="4832" y="17625"/>
                  </a:cubicBezTo>
                  <a:cubicBezTo>
                    <a:pt x="6253" y="19006"/>
                    <a:pt x="8100" y="20195"/>
                    <a:pt x="10232" y="20694"/>
                  </a:cubicBezTo>
                  <a:cubicBezTo>
                    <a:pt x="12363" y="21193"/>
                    <a:pt x="14874" y="20924"/>
                    <a:pt x="16484" y="19697"/>
                  </a:cubicBezTo>
                  <a:cubicBezTo>
                    <a:pt x="17432" y="19006"/>
                    <a:pt x="18000" y="18047"/>
                    <a:pt x="18426" y="17088"/>
                  </a:cubicBezTo>
                  <a:cubicBezTo>
                    <a:pt x="21221" y="10911"/>
                    <a:pt x="16910" y="3238"/>
                    <a:pt x="9379" y="897"/>
                  </a:cubicBezTo>
                  <a:cubicBezTo>
                    <a:pt x="7626" y="360"/>
                    <a:pt x="5732" y="53"/>
                    <a:pt x="3932" y="399"/>
                  </a:cubicBezTo>
                  <a:cubicBezTo>
                    <a:pt x="2132" y="744"/>
                    <a:pt x="474" y="1818"/>
                    <a:pt x="0" y="3276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0" name="Google Shape;304;p8"/>
            <p:cNvSpPr/>
            <p:nvPr/>
          </p:nvSpPr>
          <p:spPr>
            <a:xfrm rot="21238561">
              <a:off x="210225" y="702413"/>
              <a:ext cx="442827" cy="51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3" h="20418" fill="norm" stroke="1" extrusionOk="0">
                  <a:moveTo>
                    <a:pt x="3751" y="1468"/>
                  </a:moveTo>
                  <a:cubicBezTo>
                    <a:pt x="2341" y="1204"/>
                    <a:pt x="974" y="2147"/>
                    <a:pt x="401" y="3240"/>
                  </a:cubicBezTo>
                  <a:cubicBezTo>
                    <a:pt x="-128" y="4371"/>
                    <a:pt x="-40" y="5652"/>
                    <a:pt x="136" y="6859"/>
                  </a:cubicBezTo>
                  <a:cubicBezTo>
                    <a:pt x="621" y="10440"/>
                    <a:pt x="1635" y="14134"/>
                    <a:pt x="4324" y="16924"/>
                  </a:cubicBezTo>
                  <a:cubicBezTo>
                    <a:pt x="7013" y="19713"/>
                    <a:pt x="11730" y="21334"/>
                    <a:pt x="15609" y="19864"/>
                  </a:cubicBezTo>
                  <a:cubicBezTo>
                    <a:pt x="19973" y="18205"/>
                    <a:pt x="21472" y="13192"/>
                    <a:pt x="19841" y="9347"/>
                  </a:cubicBezTo>
                  <a:cubicBezTo>
                    <a:pt x="18210" y="5502"/>
                    <a:pt x="14287" y="2750"/>
                    <a:pt x="10099" y="789"/>
                  </a:cubicBezTo>
                  <a:cubicBezTo>
                    <a:pt x="8953" y="262"/>
                    <a:pt x="7586" y="-266"/>
                    <a:pt x="6396" y="149"/>
                  </a:cubicBezTo>
                  <a:cubicBezTo>
                    <a:pt x="5426" y="488"/>
                    <a:pt x="4853" y="1317"/>
                    <a:pt x="4368" y="2071"/>
                  </a:cubicBezTo>
                  <a:cubicBezTo>
                    <a:pt x="3178" y="3881"/>
                    <a:pt x="1988" y="5690"/>
                    <a:pt x="754" y="7499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1" name="Google Shape;305;p8"/>
            <p:cNvSpPr/>
            <p:nvPr/>
          </p:nvSpPr>
          <p:spPr>
            <a:xfrm rot="10800000">
              <a:off x="560948" y="46191"/>
              <a:ext cx="427236" cy="58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466" fill="norm" stroke="1" extrusionOk="0">
                  <a:moveTo>
                    <a:pt x="3642" y="2312"/>
                  </a:moveTo>
                  <a:cubicBezTo>
                    <a:pt x="406" y="4097"/>
                    <a:pt x="-414" y="7598"/>
                    <a:pt x="178" y="10643"/>
                  </a:cubicBezTo>
                  <a:cubicBezTo>
                    <a:pt x="725" y="13479"/>
                    <a:pt x="2320" y="16175"/>
                    <a:pt x="4644" y="18380"/>
                  </a:cubicBezTo>
                  <a:cubicBezTo>
                    <a:pt x="6467" y="20096"/>
                    <a:pt x="9019" y="21566"/>
                    <a:pt x="11890" y="21461"/>
                  </a:cubicBezTo>
                  <a:cubicBezTo>
                    <a:pt x="13849" y="21391"/>
                    <a:pt x="15627" y="20586"/>
                    <a:pt x="16994" y="19501"/>
                  </a:cubicBezTo>
                  <a:cubicBezTo>
                    <a:pt x="20320" y="16910"/>
                    <a:pt x="21186" y="12814"/>
                    <a:pt x="19819" y="9348"/>
                  </a:cubicBezTo>
                  <a:cubicBezTo>
                    <a:pt x="18452" y="5882"/>
                    <a:pt x="15125" y="2977"/>
                    <a:pt x="11206" y="981"/>
                  </a:cubicBezTo>
                  <a:cubicBezTo>
                    <a:pt x="10249" y="491"/>
                    <a:pt x="9201" y="36"/>
                    <a:pt x="8062" y="1"/>
                  </a:cubicBezTo>
                  <a:cubicBezTo>
                    <a:pt x="6285" y="-34"/>
                    <a:pt x="4735" y="946"/>
                    <a:pt x="3915" y="2137"/>
                  </a:cubicBezTo>
                  <a:cubicBezTo>
                    <a:pt x="3095" y="3327"/>
                    <a:pt x="2913" y="4727"/>
                    <a:pt x="2730" y="6057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83" name="Google Shape;306;p8"/>
          <p:cNvSpPr/>
          <p:nvPr/>
        </p:nvSpPr>
        <p:spPr>
          <a:xfrm rot="10800000">
            <a:off x="-244218" y="-788489"/>
            <a:ext cx="6642419" cy="764711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4" name="Google Shape;307;p8"/>
          <p:cNvSpPr/>
          <p:nvPr/>
        </p:nvSpPr>
        <p:spPr>
          <a:xfrm rot="10800000">
            <a:off x="-254389" y="4094820"/>
            <a:ext cx="11199833" cy="4856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531" fill="norm" stroke="1" extrusionOk="0">
                <a:moveTo>
                  <a:pt x="3960" y="564"/>
                </a:moveTo>
                <a:cubicBezTo>
                  <a:pt x="4136" y="1106"/>
                  <a:pt x="3673" y="1616"/>
                  <a:pt x="3279" y="1967"/>
                </a:cubicBezTo>
                <a:cubicBezTo>
                  <a:pt x="2418" y="2735"/>
                  <a:pt x="1633" y="3622"/>
                  <a:pt x="950" y="4607"/>
                </a:cubicBezTo>
                <a:cubicBezTo>
                  <a:pt x="345" y="5477"/>
                  <a:pt x="-209" y="6598"/>
                  <a:pt x="79" y="7670"/>
                </a:cubicBezTo>
                <a:cubicBezTo>
                  <a:pt x="282" y="8426"/>
                  <a:pt x="863" y="8955"/>
                  <a:pt x="1460" y="9328"/>
                </a:cubicBezTo>
                <a:cubicBezTo>
                  <a:pt x="2057" y="9699"/>
                  <a:pt x="2708" y="9970"/>
                  <a:pt x="3241" y="10454"/>
                </a:cubicBezTo>
                <a:cubicBezTo>
                  <a:pt x="3510" y="10701"/>
                  <a:pt x="3759" y="11036"/>
                  <a:pt x="3774" y="11436"/>
                </a:cubicBezTo>
                <a:cubicBezTo>
                  <a:pt x="3783" y="11695"/>
                  <a:pt x="3692" y="11944"/>
                  <a:pt x="3592" y="12177"/>
                </a:cubicBezTo>
                <a:cubicBezTo>
                  <a:pt x="3030" y="13520"/>
                  <a:pt x="2224" y="14708"/>
                  <a:pt x="1653" y="16046"/>
                </a:cubicBezTo>
                <a:cubicBezTo>
                  <a:pt x="1081" y="17383"/>
                  <a:pt x="756" y="18985"/>
                  <a:pt x="1232" y="20374"/>
                </a:cubicBezTo>
                <a:cubicBezTo>
                  <a:pt x="1416" y="20916"/>
                  <a:pt x="1771" y="21441"/>
                  <a:pt x="2262" y="21520"/>
                </a:cubicBezTo>
                <a:cubicBezTo>
                  <a:pt x="2721" y="21595"/>
                  <a:pt x="3169" y="21247"/>
                  <a:pt x="3432" y="20797"/>
                </a:cubicBezTo>
                <a:cubicBezTo>
                  <a:pt x="3694" y="20347"/>
                  <a:pt x="3808" y="19805"/>
                  <a:pt x="3933" y="19278"/>
                </a:cubicBezTo>
                <a:cubicBezTo>
                  <a:pt x="4587" y="16555"/>
                  <a:pt x="5854" y="13764"/>
                  <a:pt x="8081" y="12694"/>
                </a:cubicBezTo>
                <a:cubicBezTo>
                  <a:pt x="8479" y="12503"/>
                  <a:pt x="8910" y="12374"/>
                  <a:pt x="9333" y="12456"/>
                </a:cubicBezTo>
                <a:cubicBezTo>
                  <a:pt x="9756" y="12538"/>
                  <a:pt x="10163" y="12876"/>
                  <a:pt x="10275" y="13361"/>
                </a:cubicBezTo>
                <a:cubicBezTo>
                  <a:pt x="10336" y="13624"/>
                  <a:pt x="10306" y="13903"/>
                  <a:pt x="10266" y="14171"/>
                </a:cubicBezTo>
                <a:cubicBezTo>
                  <a:pt x="10152" y="14922"/>
                  <a:pt x="9943" y="15653"/>
                  <a:pt x="9864" y="16411"/>
                </a:cubicBezTo>
                <a:cubicBezTo>
                  <a:pt x="9786" y="17170"/>
                  <a:pt x="9850" y="17988"/>
                  <a:pt x="10232" y="18604"/>
                </a:cubicBezTo>
                <a:cubicBezTo>
                  <a:pt x="10785" y="19497"/>
                  <a:pt x="11912" y="19728"/>
                  <a:pt x="12777" y="19298"/>
                </a:cubicBezTo>
                <a:cubicBezTo>
                  <a:pt x="13642" y="18868"/>
                  <a:pt x="14254" y="17901"/>
                  <a:pt x="14558" y="16854"/>
                </a:cubicBezTo>
                <a:cubicBezTo>
                  <a:pt x="14728" y="16275"/>
                  <a:pt x="14816" y="15660"/>
                  <a:pt x="15049" y="15111"/>
                </a:cubicBezTo>
                <a:cubicBezTo>
                  <a:pt x="15333" y="14437"/>
                  <a:pt x="15832" y="13890"/>
                  <a:pt x="16422" y="13602"/>
                </a:cubicBezTo>
                <a:cubicBezTo>
                  <a:pt x="17308" y="13172"/>
                  <a:pt x="18311" y="13326"/>
                  <a:pt x="19263" y="13177"/>
                </a:cubicBezTo>
                <a:cubicBezTo>
                  <a:pt x="20213" y="13028"/>
                  <a:pt x="21264" y="12349"/>
                  <a:pt x="21330" y="11225"/>
                </a:cubicBezTo>
                <a:cubicBezTo>
                  <a:pt x="21391" y="10173"/>
                  <a:pt x="20558" y="9355"/>
                  <a:pt x="19739" y="8928"/>
                </a:cubicBezTo>
                <a:cubicBezTo>
                  <a:pt x="19054" y="8570"/>
                  <a:pt x="18315" y="8351"/>
                  <a:pt x="17566" y="8279"/>
                </a:cubicBezTo>
                <a:cubicBezTo>
                  <a:pt x="16426" y="8170"/>
                  <a:pt x="15265" y="8406"/>
                  <a:pt x="14142" y="8150"/>
                </a:cubicBezTo>
                <a:cubicBezTo>
                  <a:pt x="13399" y="7981"/>
                  <a:pt x="12616" y="7496"/>
                  <a:pt x="12420" y="6638"/>
                </a:cubicBezTo>
                <a:cubicBezTo>
                  <a:pt x="12229" y="5810"/>
                  <a:pt x="12650" y="4975"/>
                  <a:pt x="13050" y="4259"/>
                </a:cubicBezTo>
                <a:cubicBezTo>
                  <a:pt x="13395" y="3642"/>
                  <a:pt x="13740" y="3026"/>
                  <a:pt x="14087" y="2409"/>
                </a:cubicBezTo>
                <a:cubicBezTo>
                  <a:pt x="14370" y="1902"/>
                  <a:pt x="14666" y="1275"/>
                  <a:pt x="14455" y="721"/>
                </a:cubicBezTo>
                <a:cubicBezTo>
                  <a:pt x="14222" y="122"/>
                  <a:pt x="13547" y="2"/>
                  <a:pt x="12985" y="0"/>
                </a:cubicBezTo>
                <a:cubicBezTo>
                  <a:pt x="12153" y="-5"/>
                  <a:pt x="11322" y="67"/>
                  <a:pt x="10493" y="137"/>
                </a:cubicBezTo>
                <a:cubicBezTo>
                  <a:pt x="8303" y="323"/>
                  <a:pt x="6116" y="512"/>
                  <a:pt x="3929" y="69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5" name="Google Shape;308;p8"/>
          <p:cNvSpPr/>
          <p:nvPr/>
        </p:nvSpPr>
        <p:spPr>
          <a:xfrm flipH="1" rot="9137100">
            <a:off x="-443442" y="-8050788"/>
            <a:ext cx="13198004" cy="10758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208" fill="norm" stroke="1" extrusionOk="0">
                <a:moveTo>
                  <a:pt x="13018" y="0"/>
                </a:moveTo>
                <a:cubicBezTo>
                  <a:pt x="12701" y="-6"/>
                  <a:pt x="12666" y="96"/>
                  <a:pt x="12072" y="151"/>
                </a:cubicBezTo>
                <a:cubicBezTo>
                  <a:pt x="11477" y="207"/>
                  <a:pt x="10287" y="215"/>
                  <a:pt x="9452" y="333"/>
                </a:cubicBezTo>
                <a:cubicBezTo>
                  <a:pt x="8618" y="452"/>
                  <a:pt x="7701" y="96"/>
                  <a:pt x="7064" y="861"/>
                </a:cubicBezTo>
                <a:cubicBezTo>
                  <a:pt x="6505" y="1542"/>
                  <a:pt x="6307" y="2629"/>
                  <a:pt x="6065" y="3616"/>
                </a:cubicBezTo>
                <a:cubicBezTo>
                  <a:pt x="5823" y="4603"/>
                  <a:pt x="5428" y="5659"/>
                  <a:pt x="4720" y="5955"/>
                </a:cubicBezTo>
                <a:cubicBezTo>
                  <a:pt x="3703" y="6377"/>
                  <a:pt x="2689" y="4999"/>
                  <a:pt x="1635" y="5168"/>
                </a:cubicBezTo>
                <a:cubicBezTo>
                  <a:pt x="692" y="5321"/>
                  <a:pt x="48" y="6720"/>
                  <a:pt x="3" y="8061"/>
                </a:cubicBezTo>
                <a:cubicBezTo>
                  <a:pt x="-38" y="9401"/>
                  <a:pt x="372" y="10684"/>
                  <a:pt x="800" y="11882"/>
                </a:cubicBezTo>
                <a:cubicBezTo>
                  <a:pt x="1356" y="13429"/>
                  <a:pt x="2026" y="15044"/>
                  <a:pt x="3140" y="15772"/>
                </a:cubicBezTo>
                <a:cubicBezTo>
                  <a:pt x="4005" y="16337"/>
                  <a:pt x="5003" y="16284"/>
                  <a:pt x="5924" y="16632"/>
                </a:cubicBezTo>
                <a:cubicBezTo>
                  <a:pt x="6773" y="16954"/>
                  <a:pt x="7556" y="17641"/>
                  <a:pt x="8141" y="18570"/>
                </a:cubicBezTo>
                <a:cubicBezTo>
                  <a:pt x="8577" y="19261"/>
                  <a:pt x="8912" y="20095"/>
                  <a:pt x="9445" y="20639"/>
                </a:cubicBezTo>
                <a:cubicBezTo>
                  <a:pt x="10376" y="21594"/>
                  <a:pt x="11826" y="21314"/>
                  <a:pt x="12545" y="20042"/>
                </a:cubicBezTo>
                <a:cubicBezTo>
                  <a:pt x="12661" y="19836"/>
                  <a:pt x="12757" y="19617"/>
                  <a:pt x="12837" y="19387"/>
                </a:cubicBezTo>
                <a:lnTo>
                  <a:pt x="12857" y="19315"/>
                </a:lnTo>
                <a:lnTo>
                  <a:pt x="13071" y="18926"/>
                </a:lnTo>
                <a:cubicBezTo>
                  <a:pt x="13172" y="18742"/>
                  <a:pt x="13274" y="18560"/>
                  <a:pt x="13383" y="18387"/>
                </a:cubicBezTo>
                <a:cubicBezTo>
                  <a:pt x="13968" y="17458"/>
                  <a:pt x="14751" y="16772"/>
                  <a:pt x="15600" y="16450"/>
                </a:cubicBezTo>
                <a:cubicBezTo>
                  <a:pt x="16521" y="16102"/>
                  <a:pt x="17519" y="16155"/>
                  <a:pt x="18384" y="15590"/>
                </a:cubicBezTo>
                <a:cubicBezTo>
                  <a:pt x="19498" y="14862"/>
                  <a:pt x="20168" y="13246"/>
                  <a:pt x="20724" y="11700"/>
                </a:cubicBezTo>
                <a:cubicBezTo>
                  <a:pt x="21152" y="10502"/>
                  <a:pt x="21562" y="9219"/>
                  <a:pt x="21521" y="7878"/>
                </a:cubicBezTo>
                <a:cubicBezTo>
                  <a:pt x="21476" y="6538"/>
                  <a:pt x="20832" y="5139"/>
                  <a:pt x="19889" y="4986"/>
                </a:cubicBezTo>
                <a:cubicBezTo>
                  <a:pt x="18835" y="4817"/>
                  <a:pt x="17821" y="6195"/>
                  <a:pt x="16804" y="5772"/>
                </a:cubicBezTo>
                <a:cubicBezTo>
                  <a:pt x="16096" y="5477"/>
                  <a:pt x="15701" y="4421"/>
                  <a:pt x="15459" y="3434"/>
                </a:cubicBezTo>
                <a:cubicBezTo>
                  <a:pt x="15217" y="2447"/>
                  <a:pt x="15019" y="1360"/>
                  <a:pt x="14460" y="679"/>
                </a:cubicBezTo>
                <a:cubicBezTo>
                  <a:pt x="14062" y="201"/>
                  <a:pt x="13547" y="11"/>
                  <a:pt x="13018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" name="Google Shape;309;p8"/>
          <p:cNvSpPr/>
          <p:nvPr/>
        </p:nvSpPr>
        <p:spPr>
          <a:xfrm rot="10800000">
            <a:off x="5370290" y="-293833"/>
            <a:ext cx="8258564" cy="9064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1215" fill="norm" stroke="1" extrusionOk="0">
                <a:moveTo>
                  <a:pt x="790" y="16292"/>
                </a:moveTo>
                <a:cubicBezTo>
                  <a:pt x="604" y="13453"/>
                  <a:pt x="-774" y="9587"/>
                  <a:pt x="609" y="7079"/>
                </a:cubicBezTo>
                <a:cubicBezTo>
                  <a:pt x="1992" y="4572"/>
                  <a:pt x="6612" y="2424"/>
                  <a:pt x="9088" y="1246"/>
                </a:cubicBezTo>
                <a:cubicBezTo>
                  <a:pt x="11564" y="68"/>
                  <a:pt x="13802" y="-44"/>
                  <a:pt x="15467" y="12"/>
                </a:cubicBezTo>
                <a:cubicBezTo>
                  <a:pt x="17132" y="67"/>
                  <a:pt x="18231" y="979"/>
                  <a:pt x="19077" y="1580"/>
                </a:cubicBezTo>
                <a:cubicBezTo>
                  <a:pt x="19923" y="2181"/>
                  <a:pt x="20826" y="2790"/>
                  <a:pt x="20542" y="3619"/>
                </a:cubicBezTo>
                <a:cubicBezTo>
                  <a:pt x="20454" y="3880"/>
                  <a:pt x="20258" y="4108"/>
                  <a:pt x="20042" y="4311"/>
                </a:cubicBezTo>
                <a:cubicBezTo>
                  <a:pt x="19170" y="5127"/>
                  <a:pt x="17931" y="5591"/>
                  <a:pt x="16682" y="5894"/>
                </a:cubicBezTo>
                <a:cubicBezTo>
                  <a:pt x="15433" y="6196"/>
                  <a:pt x="14140" y="6358"/>
                  <a:pt x="12895" y="6685"/>
                </a:cubicBezTo>
                <a:cubicBezTo>
                  <a:pt x="11406" y="7079"/>
                  <a:pt x="9971" y="7730"/>
                  <a:pt x="8957" y="8733"/>
                </a:cubicBezTo>
                <a:cubicBezTo>
                  <a:pt x="7943" y="9735"/>
                  <a:pt x="7562" y="10730"/>
                  <a:pt x="7747" y="12412"/>
                </a:cubicBezTo>
                <a:cubicBezTo>
                  <a:pt x="7932" y="14094"/>
                  <a:pt x="10731" y="17372"/>
                  <a:pt x="10069" y="18825"/>
                </a:cubicBezTo>
                <a:cubicBezTo>
                  <a:pt x="9408" y="20279"/>
                  <a:pt x="5324" y="21556"/>
                  <a:pt x="3777" y="21134"/>
                </a:cubicBezTo>
                <a:cubicBezTo>
                  <a:pt x="2231" y="20711"/>
                  <a:pt x="977" y="19130"/>
                  <a:pt x="790" y="16292"/>
                </a:cubicBezTo>
                <a:close/>
              </a:path>
            </a:pathLst>
          </a:custGeom>
          <a:solidFill>
            <a:schemeClr val="accent1">
              <a:lumOff val="882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0" name="Google Shape;310;p8"/>
          <p:cNvGrpSpPr/>
          <p:nvPr/>
        </p:nvGrpSpPr>
        <p:grpSpPr>
          <a:xfrm>
            <a:off x="-1190251" y="1675892"/>
            <a:ext cx="2437256" cy="2244039"/>
            <a:chOff x="0" y="0"/>
            <a:chExt cx="2437255" cy="2244038"/>
          </a:xfrm>
        </p:grpSpPr>
        <p:sp>
          <p:nvSpPr>
            <p:cNvPr id="187" name="Google Shape;311;p8"/>
            <p:cNvSpPr/>
            <p:nvPr/>
          </p:nvSpPr>
          <p:spPr>
            <a:xfrm rot="10800000">
              <a:off x="280402" y="93063"/>
              <a:ext cx="1713530" cy="2115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331" fill="norm" stroke="1" extrusionOk="0">
                  <a:moveTo>
                    <a:pt x="1660" y="141"/>
                  </a:moveTo>
                  <a:cubicBezTo>
                    <a:pt x="1266" y="-234"/>
                    <a:pt x="717" y="227"/>
                    <a:pt x="538" y="525"/>
                  </a:cubicBezTo>
                  <a:cubicBezTo>
                    <a:pt x="419" y="746"/>
                    <a:pt x="371" y="995"/>
                    <a:pt x="312" y="1226"/>
                  </a:cubicBezTo>
                  <a:cubicBezTo>
                    <a:pt x="252" y="1476"/>
                    <a:pt x="204" y="1725"/>
                    <a:pt x="157" y="1975"/>
                  </a:cubicBezTo>
                  <a:cubicBezTo>
                    <a:pt x="-10" y="2983"/>
                    <a:pt x="-46" y="4001"/>
                    <a:pt x="61" y="5010"/>
                  </a:cubicBezTo>
                  <a:cubicBezTo>
                    <a:pt x="276" y="7036"/>
                    <a:pt x="1004" y="9015"/>
                    <a:pt x="2137" y="10830"/>
                  </a:cubicBezTo>
                  <a:cubicBezTo>
                    <a:pt x="3282" y="12665"/>
                    <a:pt x="4844" y="14307"/>
                    <a:pt x="6717" y="15709"/>
                  </a:cubicBezTo>
                  <a:cubicBezTo>
                    <a:pt x="8589" y="17111"/>
                    <a:pt x="10736" y="18264"/>
                    <a:pt x="13038" y="19167"/>
                  </a:cubicBezTo>
                  <a:cubicBezTo>
                    <a:pt x="15340" y="20069"/>
                    <a:pt x="17785" y="20732"/>
                    <a:pt x="20290" y="21174"/>
                  </a:cubicBezTo>
                  <a:cubicBezTo>
                    <a:pt x="20600" y="21232"/>
                    <a:pt x="20922" y="21280"/>
                    <a:pt x="21232" y="21328"/>
                  </a:cubicBezTo>
                  <a:cubicBezTo>
                    <a:pt x="21459" y="21366"/>
                    <a:pt x="21554" y="21087"/>
                    <a:pt x="21327" y="21049"/>
                  </a:cubicBezTo>
                  <a:cubicBezTo>
                    <a:pt x="18882" y="20684"/>
                    <a:pt x="16485" y="20108"/>
                    <a:pt x="14219" y="19301"/>
                  </a:cubicBezTo>
                  <a:cubicBezTo>
                    <a:pt x="11965" y="18494"/>
                    <a:pt x="9818" y="17467"/>
                    <a:pt x="7921" y="16189"/>
                  </a:cubicBezTo>
                  <a:cubicBezTo>
                    <a:pt x="6025" y="14922"/>
                    <a:pt x="4391" y="13414"/>
                    <a:pt x="3139" y="11704"/>
                  </a:cubicBezTo>
                  <a:cubicBezTo>
                    <a:pt x="1886" y="10004"/>
                    <a:pt x="1016" y="8131"/>
                    <a:pt x="610" y="6191"/>
                  </a:cubicBezTo>
                  <a:cubicBezTo>
                    <a:pt x="407" y="5231"/>
                    <a:pt x="324" y="4251"/>
                    <a:pt x="383" y="3272"/>
                  </a:cubicBezTo>
                  <a:cubicBezTo>
                    <a:pt x="407" y="2782"/>
                    <a:pt x="467" y="2302"/>
                    <a:pt x="562" y="1812"/>
                  </a:cubicBezTo>
                  <a:cubicBezTo>
                    <a:pt x="610" y="1562"/>
                    <a:pt x="670" y="1322"/>
                    <a:pt x="729" y="1082"/>
                  </a:cubicBezTo>
                  <a:cubicBezTo>
                    <a:pt x="789" y="870"/>
                    <a:pt x="825" y="659"/>
                    <a:pt x="1004" y="477"/>
                  </a:cubicBezTo>
                  <a:cubicBezTo>
                    <a:pt x="1099" y="381"/>
                    <a:pt x="1278" y="217"/>
                    <a:pt x="1421" y="342"/>
                  </a:cubicBezTo>
                  <a:cubicBezTo>
                    <a:pt x="1564" y="486"/>
                    <a:pt x="1815" y="285"/>
                    <a:pt x="1660" y="141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8" name="Google Shape;312;p8"/>
            <p:cNvSpPr/>
            <p:nvPr/>
          </p:nvSpPr>
          <p:spPr>
            <a:xfrm rot="10800000">
              <a:off x="953551" y="0"/>
              <a:ext cx="1483705" cy="2244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1472" fill="norm" stroke="1" extrusionOk="0">
                  <a:moveTo>
                    <a:pt x="320" y="99"/>
                  </a:moveTo>
                  <a:cubicBezTo>
                    <a:pt x="-319" y="2086"/>
                    <a:pt x="62" y="4146"/>
                    <a:pt x="904" y="6078"/>
                  </a:cubicBezTo>
                  <a:cubicBezTo>
                    <a:pt x="1666" y="7819"/>
                    <a:pt x="2767" y="9496"/>
                    <a:pt x="4058" y="11081"/>
                  </a:cubicBezTo>
                  <a:cubicBezTo>
                    <a:pt x="5268" y="12567"/>
                    <a:pt x="6682" y="13971"/>
                    <a:pt x="8299" y="15265"/>
                  </a:cubicBezTo>
                  <a:cubicBezTo>
                    <a:pt x="9890" y="16550"/>
                    <a:pt x="11684" y="17716"/>
                    <a:pt x="13669" y="18737"/>
                  </a:cubicBezTo>
                  <a:cubicBezTo>
                    <a:pt x="15640" y="19749"/>
                    <a:pt x="17787" y="20596"/>
                    <a:pt x="20071" y="21234"/>
                  </a:cubicBezTo>
                  <a:cubicBezTo>
                    <a:pt x="20357" y="21316"/>
                    <a:pt x="20642" y="21389"/>
                    <a:pt x="20928" y="21462"/>
                  </a:cubicBezTo>
                  <a:cubicBezTo>
                    <a:pt x="21172" y="21526"/>
                    <a:pt x="21281" y="21262"/>
                    <a:pt x="21036" y="21198"/>
                  </a:cubicBezTo>
                  <a:cubicBezTo>
                    <a:pt x="18753" y="20624"/>
                    <a:pt x="16591" y="19822"/>
                    <a:pt x="14607" y="18865"/>
                  </a:cubicBezTo>
                  <a:cubicBezTo>
                    <a:pt x="12622" y="17908"/>
                    <a:pt x="10814" y="16778"/>
                    <a:pt x="9196" y="15547"/>
                  </a:cubicBezTo>
                  <a:cubicBezTo>
                    <a:pt x="7565" y="14308"/>
                    <a:pt x="6124" y="12941"/>
                    <a:pt x="4887" y="11510"/>
                  </a:cubicBezTo>
                  <a:cubicBezTo>
                    <a:pt x="3596" y="10006"/>
                    <a:pt x="2495" y="8420"/>
                    <a:pt x="1666" y="6771"/>
                  </a:cubicBezTo>
                  <a:cubicBezTo>
                    <a:pt x="714" y="4884"/>
                    <a:pt x="143" y="2879"/>
                    <a:pt x="524" y="892"/>
                  </a:cubicBezTo>
                  <a:cubicBezTo>
                    <a:pt x="565" y="646"/>
                    <a:pt x="633" y="409"/>
                    <a:pt x="714" y="172"/>
                  </a:cubicBezTo>
                  <a:cubicBezTo>
                    <a:pt x="768" y="-1"/>
                    <a:pt x="374" y="-74"/>
                    <a:pt x="320" y="99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9" name="Google Shape;313;p8"/>
            <p:cNvSpPr/>
            <p:nvPr/>
          </p:nvSpPr>
          <p:spPr>
            <a:xfrm rot="10800000">
              <a:off x="-1" y="390511"/>
              <a:ext cx="1410210" cy="91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379" fill="norm" stroke="1" extrusionOk="0">
                  <a:moveTo>
                    <a:pt x="47" y="242"/>
                  </a:moveTo>
                  <a:cubicBezTo>
                    <a:pt x="-169" y="1726"/>
                    <a:pt x="394" y="3055"/>
                    <a:pt x="971" y="4163"/>
                  </a:cubicBezTo>
                  <a:cubicBezTo>
                    <a:pt x="1505" y="5204"/>
                    <a:pt x="2067" y="6201"/>
                    <a:pt x="2659" y="7176"/>
                  </a:cubicBezTo>
                  <a:cubicBezTo>
                    <a:pt x="3828" y="9081"/>
                    <a:pt x="5098" y="10809"/>
                    <a:pt x="6468" y="12382"/>
                  </a:cubicBezTo>
                  <a:cubicBezTo>
                    <a:pt x="9195" y="15528"/>
                    <a:pt x="12254" y="17965"/>
                    <a:pt x="15501" y="19538"/>
                  </a:cubicBezTo>
                  <a:cubicBezTo>
                    <a:pt x="17348" y="20446"/>
                    <a:pt x="19238" y="21044"/>
                    <a:pt x="21157" y="21377"/>
                  </a:cubicBezTo>
                  <a:cubicBezTo>
                    <a:pt x="21431" y="21421"/>
                    <a:pt x="21431" y="20756"/>
                    <a:pt x="21157" y="20712"/>
                  </a:cubicBezTo>
                  <a:cubicBezTo>
                    <a:pt x="17867" y="20136"/>
                    <a:pt x="14649" y="18674"/>
                    <a:pt x="11663" y="16459"/>
                  </a:cubicBezTo>
                  <a:cubicBezTo>
                    <a:pt x="8676" y="14243"/>
                    <a:pt x="5920" y="11252"/>
                    <a:pt x="3568" y="7641"/>
                  </a:cubicBezTo>
                  <a:cubicBezTo>
                    <a:pt x="2919" y="6644"/>
                    <a:pt x="2284" y="5581"/>
                    <a:pt x="1692" y="4473"/>
                  </a:cubicBezTo>
                  <a:cubicBezTo>
                    <a:pt x="1101" y="3366"/>
                    <a:pt x="235" y="1948"/>
                    <a:pt x="451" y="397"/>
                  </a:cubicBezTo>
                  <a:cubicBezTo>
                    <a:pt x="524" y="-2"/>
                    <a:pt x="105" y="-179"/>
                    <a:pt x="47" y="24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91" name="Google Shape;314;p8"/>
          <p:cNvSpPr/>
          <p:nvPr/>
        </p:nvSpPr>
        <p:spPr>
          <a:xfrm flipH="1" flipV="1">
            <a:off x="375115" y="343889"/>
            <a:ext cx="4500001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2" name="Google Shape;315;p8"/>
          <p:cNvSpPr/>
          <p:nvPr/>
        </p:nvSpPr>
        <p:spPr>
          <a:xfrm flipH="1">
            <a:off x="738679" y="-119782"/>
            <a:ext cx="1" cy="32760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3" name="Google Shape;316;p8"/>
          <p:cNvSpPr/>
          <p:nvPr/>
        </p:nvSpPr>
        <p:spPr>
          <a:xfrm flipH="1" flipV="1">
            <a:off x="7011243" y="6353986"/>
            <a:ext cx="4500001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4" name="Google Shape;317;p8"/>
          <p:cNvSpPr/>
          <p:nvPr/>
        </p:nvSpPr>
        <p:spPr>
          <a:xfrm>
            <a:off x="11135500" y="3371234"/>
            <a:ext cx="1" cy="32760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97" name="Google Shape;318;p8"/>
          <p:cNvGrpSpPr/>
          <p:nvPr/>
        </p:nvGrpSpPr>
        <p:grpSpPr>
          <a:xfrm>
            <a:off x="888062" y="701399"/>
            <a:ext cx="9812102" cy="5455202"/>
            <a:chOff x="0" y="0"/>
            <a:chExt cx="9812101" cy="5455200"/>
          </a:xfrm>
        </p:grpSpPr>
        <p:sp>
          <p:nvSpPr>
            <p:cNvPr id="195" name="مستطيل"/>
            <p:cNvSpPr/>
            <p:nvPr/>
          </p:nvSpPr>
          <p:spPr>
            <a:xfrm rot="10800000">
              <a:off x="0" y="0"/>
              <a:ext cx="9812101" cy="54552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127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6" name="c"/>
            <p:cNvSpPr txBox="1"/>
            <p:nvPr/>
          </p:nvSpPr>
          <p:spPr>
            <a:xfrm rot="10800000">
              <a:off x="45724" y="2561076"/>
              <a:ext cx="9720652" cy="333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198" name="Google Shape;332;p8"/>
          <p:cNvSpPr/>
          <p:nvPr/>
        </p:nvSpPr>
        <p:spPr>
          <a:xfrm rot="10800000">
            <a:off x="6753662" y="4158008"/>
            <a:ext cx="5796620" cy="2953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" name="Google Shape;333;p8"/>
          <p:cNvSpPr/>
          <p:nvPr/>
        </p:nvSpPr>
        <p:spPr>
          <a:xfrm rot="10800000">
            <a:off x="6601262" y="4005608"/>
            <a:ext cx="5796620" cy="2953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" name="Google Shape;334;p8"/>
          <p:cNvSpPr/>
          <p:nvPr/>
        </p:nvSpPr>
        <p:spPr>
          <a:xfrm rot="10800000">
            <a:off x="6448862" y="3853208"/>
            <a:ext cx="5796620" cy="2953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352;p9"/>
          <p:cNvSpPr/>
          <p:nvPr/>
        </p:nvSpPr>
        <p:spPr>
          <a:xfrm>
            <a:off x="-348129" y="-525468"/>
            <a:ext cx="4004712" cy="3185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1215" fill="norm" stroke="1" extrusionOk="0">
                <a:moveTo>
                  <a:pt x="790" y="16292"/>
                </a:moveTo>
                <a:cubicBezTo>
                  <a:pt x="604" y="13453"/>
                  <a:pt x="-774" y="9587"/>
                  <a:pt x="609" y="7079"/>
                </a:cubicBezTo>
                <a:cubicBezTo>
                  <a:pt x="1992" y="4572"/>
                  <a:pt x="6612" y="2424"/>
                  <a:pt x="9088" y="1246"/>
                </a:cubicBezTo>
                <a:cubicBezTo>
                  <a:pt x="11564" y="68"/>
                  <a:pt x="13802" y="-44"/>
                  <a:pt x="15467" y="12"/>
                </a:cubicBezTo>
                <a:cubicBezTo>
                  <a:pt x="17132" y="67"/>
                  <a:pt x="18231" y="979"/>
                  <a:pt x="19077" y="1580"/>
                </a:cubicBezTo>
                <a:cubicBezTo>
                  <a:pt x="19923" y="2181"/>
                  <a:pt x="20826" y="2790"/>
                  <a:pt x="20542" y="3619"/>
                </a:cubicBezTo>
                <a:cubicBezTo>
                  <a:pt x="20454" y="3880"/>
                  <a:pt x="20258" y="4108"/>
                  <a:pt x="20042" y="4311"/>
                </a:cubicBezTo>
                <a:cubicBezTo>
                  <a:pt x="19170" y="5127"/>
                  <a:pt x="17931" y="5591"/>
                  <a:pt x="16682" y="5894"/>
                </a:cubicBezTo>
                <a:cubicBezTo>
                  <a:pt x="15433" y="6196"/>
                  <a:pt x="14140" y="6358"/>
                  <a:pt x="12895" y="6685"/>
                </a:cubicBezTo>
                <a:cubicBezTo>
                  <a:pt x="11406" y="7079"/>
                  <a:pt x="9971" y="7730"/>
                  <a:pt x="8957" y="8733"/>
                </a:cubicBezTo>
                <a:cubicBezTo>
                  <a:pt x="7943" y="9735"/>
                  <a:pt x="7562" y="10730"/>
                  <a:pt x="7747" y="12412"/>
                </a:cubicBezTo>
                <a:cubicBezTo>
                  <a:pt x="7932" y="14094"/>
                  <a:pt x="10731" y="17372"/>
                  <a:pt x="10069" y="18825"/>
                </a:cubicBezTo>
                <a:cubicBezTo>
                  <a:pt x="9408" y="20279"/>
                  <a:pt x="5324" y="21556"/>
                  <a:pt x="3777" y="21134"/>
                </a:cubicBezTo>
                <a:cubicBezTo>
                  <a:pt x="2231" y="20711"/>
                  <a:pt x="977" y="19130"/>
                  <a:pt x="790" y="16292"/>
                </a:cubicBezTo>
                <a:close/>
              </a:path>
            </a:pathLst>
          </a:custGeom>
          <a:solidFill>
            <a:schemeClr val="accent1">
              <a:lumOff val="882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9" name="Google Shape;353;p9"/>
          <p:cNvSpPr/>
          <p:nvPr/>
        </p:nvSpPr>
        <p:spPr>
          <a:xfrm>
            <a:off x="5002305" y="-89648"/>
            <a:ext cx="7189801" cy="502020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0" name="Google Shape;354;p9"/>
          <p:cNvSpPr/>
          <p:nvPr/>
        </p:nvSpPr>
        <p:spPr>
          <a:xfrm>
            <a:off x="-1493908" y="-177164"/>
            <a:ext cx="13148803" cy="13148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531" fill="norm" stroke="1" extrusionOk="0">
                <a:moveTo>
                  <a:pt x="3960" y="564"/>
                </a:moveTo>
                <a:cubicBezTo>
                  <a:pt x="4136" y="1106"/>
                  <a:pt x="3673" y="1616"/>
                  <a:pt x="3279" y="1967"/>
                </a:cubicBezTo>
                <a:cubicBezTo>
                  <a:pt x="2418" y="2735"/>
                  <a:pt x="1633" y="3622"/>
                  <a:pt x="950" y="4607"/>
                </a:cubicBezTo>
                <a:cubicBezTo>
                  <a:pt x="345" y="5477"/>
                  <a:pt x="-209" y="6598"/>
                  <a:pt x="79" y="7670"/>
                </a:cubicBezTo>
                <a:cubicBezTo>
                  <a:pt x="282" y="8426"/>
                  <a:pt x="863" y="8955"/>
                  <a:pt x="1460" y="9328"/>
                </a:cubicBezTo>
                <a:cubicBezTo>
                  <a:pt x="2057" y="9699"/>
                  <a:pt x="2708" y="9970"/>
                  <a:pt x="3241" y="10454"/>
                </a:cubicBezTo>
                <a:cubicBezTo>
                  <a:pt x="3510" y="10701"/>
                  <a:pt x="3759" y="11036"/>
                  <a:pt x="3774" y="11436"/>
                </a:cubicBezTo>
                <a:cubicBezTo>
                  <a:pt x="3783" y="11695"/>
                  <a:pt x="3692" y="11944"/>
                  <a:pt x="3592" y="12177"/>
                </a:cubicBezTo>
                <a:cubicBezTo>
                  <a:pt x="3030" y="13520"/>
                  <a:pt x="2224" y="14708"/>
                  <a:pt x="1653" y="16046"/>
                </a:cubicBezTo>
                <a:cubicBezTo>
                  <a:pt x="1081" y="17383"/>
                  <a:pt x="756" y="18985"/>
                  <a:pt x="1232" y="20374"/>
                </a:cubicBezTo>
                <a:cubicBezTo>
                  <a:pt x="1416" y="20916"/>
                  <a:pt x="1771" y="21441"/>
                  <a:pt x="2262" y="21520"/>
                </a:cubicBezTo>
                <a:cubicBezTo>
                  <a:pt x="2721" y="21595"/>
                  <a:pt x="3169" y="21247"/>
                  <a:pt x="3432" y="20797"/>
                </a:cubicBezTo>
                <a:cubicBezTo>
                  <a:pt x="3694" y="20347"/>
                  <a:pt x="3808" y="19805"/>
                  <a:pt x="3933" y="19278"/>
                </a:cubicBezTo>
                <a:cubicBezTo>
                  <a:pt x="4587" y="16555"/>
                  <a:pt x="5854" y="13764"/>
                  <a:pt x="8081" y="12694"/>
                </a:cubicBezTo>
                <a:cubicBezTo>
                  <a:pt x="8479" y="12503"/>
                  <a:pt x="8910" y="12374"/>
                  <a:pt x="9333" y="12456"/>
                </a:cubicBezTo>
                <a:cubicBezTo>
                  <a:pt x="9756" y="12538"/>
                  <a:pt x="10163" y="12876"/>
                  <a:pt x="10275" y="13361"/>
                </a:cubicBezTo>
                <a:cubicBezTo>
                  <a:pt x="10336" y="13624"/>
                  <a:pt x="10306" y="13903"/>
                  <a:pt x="10266" y="14171"/>
                </a:cubicBezTo>
                <a:cubicBezTo>
                  <a:pt x="10152" y="14922"/>
                  <a:pt x="9943" y="15653"/>
                  <a:pt x="9864" y="16411"/>
                </a:cubicBezTo>
                <a:cubicBezTo>
                  <a:pt x="9786" y="17170"/>
                  <a:pt x="9850" y="17988"/>
                  <a:pt x="10232" y="18604"/>
                </a:cubicBezTo>
                <a:cubicBezTo>
                  <a:pt x="10785" y="19497"/>
                  <a:pt x="11912" y="19728"/>
                  <a:pt x="12777" y="19298"/>
                </a:cubicBezTo>
                <a:cubicBezTo>
                  <a:pt x="13642" y="18868"/>
                  <a:pt x="14254" y="17901"/>
                  <a:pt x="14558" y="16854"/>
                </a:cubicBezTo>
                <a:cubicBezTo>
                  <a:pt x="14728" y="16275"/>
                  <a:pt x="14816" y="15660"/>
                  <a:pt x="15049" y="15111"/>
                </a:cubicBezTo>
                <a:cubicBezTo>
                  <a:pt x="15333" y="14437"/>
                  <a:pt x="15832" y="13890"/>
                  <a:pt x="16422" y="13602"/>
                </a:cubicBezTo>
                <a:cubicBezTo>
                  <a:pt x="17308" y="13172"/>
                  <a:pt x="18311" y="13326"/>
                  <a:pt x="19263" y="13177"/>
                </a:cubicBezTo>
                <a:cubicBezTo>
                  <a:pt x="20213" y="13028"/>
                  <a:pt x="21264" y="12349"/>
                  <a:pt x="21330" y="11225"/>
                </a:cubicBezTo>
                <a:cubicBezTo>
                  <a:pt x="21391" y="10173"/>
                  <a:pt x="20558" y="9355"/>
                  <a:pt x="19739" y="8928"/>
                </a:cubicBezTo>
                <a:cubicBezTo>
                  <a:pt x="19054" y="8570"/>
                  <a:pt x="18315" y="8351"/>
                  <a:pt x="17566" y="8279"/>
                </a:cubicBezTo>
                <a:cubicBezTo>
                  <a:pt x="16426" y="8170"/>
                  <a:pt x="15265" y="8406"/>
                  <a:pt x="14142" y="8150"/>
                </a:cubicBezTo>
                <a:cubicBezTo>
                  <a:pt x="13399" y="7981"/>
                  <a:pt x="12616" y="7496"/>
                  <a:pt x="12420" y="6638"/>
                </a:cubicBezTo>
                <a:cubicBezTo>
                  <a:pt x="12229" y="5810"/>
                  <a:pt x="12650" y="4975"/>
                  <a:pt x="13050" y="4259"/>
                </a:cubicBezTo>
                <a:cubicBezTo>
                  <a:pt x="13395" y="3642"/>
                  <a:pt x="13740" y="3026"/>
                  <a:pt x="14087" y="2409"/>
                </a:cubicBezTo>
                <a:cubicBezTo>
                  <a:pt x="14370" y="1902"/>
                  <a:pt x="14666" y="1275"/>
                  <a:pt x="14455" y="721"/>
                </a:cubicBezTo>
                <a:cubicBezTo>
                  <a:pt x="14222" y="122"/>
                  <a:pt x="13547" y="2"/>
                  <a:pt x="12985" y="0"/>
                </a:cubicBezTo>
                <a:cubicBezTo>
                  <a:pt x="12153" y="-5"/>
                  <a:pt x="11322" y="67"/>
                  <a:pt x="10493" y="137"/>
                </a:cubicBezTo>
                <a:cubicBezTo>
                  <a:pt x="8303" y="323"/>
                  <a:pt x="6116" y="512"/>
                  <a:pt x="3929" y="69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1" name="Google Shape;355;p9"/>
          <p:cNvSpPr/>
          <p:nvPr/>
        </p:nvSpPr>
        <p:spPr>
          <a:xfrm flipH="1" rot="19935601">
            <a:off x="4766497" y="-1915570"/>
            <a:ext cx="12543092" cy="8320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208" fill="norm" stroke="1" extrusionOk="0">
                <a:moveTo>
                  <a:pt x="13018" y="0"/>
                </a:moveTo>
                <a:cubicBezTo>
                  <a:pt x="12701" y="-6"/>
                  <a:pt x="12666" y="96"/>
                  <a:pt x="12072" y="151"/>
                </a:cubicBezTo>
                <a:cubicBezTo>
                  <a:pt x="11477" y="207"/>
                  <a:pt x="10287" y="215"/>
                  <a:pt x="9452" y="333"/>
                </a:cubicBezTo>
                <a:cubicBezTo>
                  <a:pt x="8618" y="452"/>
                  <a:pt x="7701" y="96"/>
                  <a:pt x="7064" y="861"/>
                </a:cubicBezTo>
                <a:cubicBezTo>
                  <a:pt x="6505" y="1542"/>
                  <a:pt x="6307" y="2629"/>
                  <a:pt x="6065" y="3616"/>
                </a:cubicBezTo>
                <a:cubicBezTo>
                  <a:pt x="5823" y="4603"/>
                  <a:pt x="5428" y="5659"/>
                  <a:pt x="4720" y="5955"/>
                </a:cubicBezTo>
                <a:cubicBezTo>
                  <a:pt x="3703" y="6377"/>
                  <a:pt x="2689" y="4999"/>
                  <a:pt x="1635" y="5168"/>
                </a:cubicBezTo>
                <a:cubicBezTo>
                  <a:pt x="692" y="5321"/>
                  <a:pt x="48" y="6720"/>
                  <a:pt x="3" y="8061"/>
                </a:cubicBezTo>
                <a:cubicBezTo>
                  <a:pt x="-38" y="9401"/>
                  <a:pt x="372" y="10684"/>
                  <a:pt x="800" y="11882"/>
                </a:cubicBezTo>
                <a:cubicBezTo>
                  <a:pt x="1356" y="13429"/>
                  <a:pt x="2026" y="15044"/>
                  <a:pt x="3140" y="15772"/>
                </a:cubicBezTo>
                <a:cubicBezTo>
                  <a:pt x="4005" y="16337"/>
                  <a:pt x="5003" y="16284"/>
                  <a:pt x="5924" y="16632"/>
                </a:cubicBezTo>
                <a:cubicBezTo>
                  <a:pt x="6773" y="16954"/>
                  <a:pt x="7556" y="17641"/>
                  <a:pt x="8141" y="18570"/>
                </a:cubicBezTo>
                <a:cubicBezTo>
                  <a:pt x="8577" y="19261"/>
                  <a:pt x="8912" y="20095"/>
                  <a:pt x="9445" y="20639"/>
                </a:cubicBezTo>
                <a:cubicBezTo>
                  <a:pt x="10376" y="21594"/>
                  <a:pt x="11826" y="21314"/>
                  <a:pt x="12545" y="20042"/>
                </a:cubicBezTo>
                <a:cubicBezTo>
                  <a:pt x="12661" y="19836"/>
                  <a:pt x="12757" y="19617"/>
                  <a:pt x="12837" y="19387"/>
                </a:cubicBezTo>
                <a:lnTo>
                  <a:pt x="12857" y="19315"/>
                </a:lnTo>
                <a:lnTo>
                  <a:pt x="13071" y="18926"/>
                </a:lnTo>
                <a:cubicBezTo>
                  <a:pt x="13172" y="18742"/>
                  <a:pt x="13274" y="18560"/>
                  <a:pt x="13383" y="18387"/>
                </a:cubicBezTo>
                <a:cubicBezTo>
                  <a:pt x="13968" y="17458"/>
                  <a:pt x="14751" y="16772"/>
                  <a:pt x="15600" y="16450"/>
                </a:cubicBezTo>
                <a:cubicBezTo>
                  <a:pt x="16521" y="16102"/>
                  <a:pt x="17519" y="16155"/>
                  <a:pt x="18384" y="15590"/>
                </a:cubicBezTo>
                <a:cubicBezTo>
                  <a:pt x="19498" y="14862"/>
                  <a:pt x="20168" y="13246"/>
                  <a:pt x="20724" y="11700"/>
                </a:cubicBezTo>
                <a:cubicBezTo>
                  <a:pt x="21152" y="10502"/>
                  <a:pt x="21562" y="9219"/>
                  <a:pt x="21521" y="7878"/>
                </a:cubicBezTo>
                <a:cubicBezTo>
                  <a:pt x="21476" y="6538"/>
                  <a:pt x="20832" y="5139"/>
                  <a:pt x="19889" y="4986"/>
                </a:cubicBezTo>
                <a:cubicBezTo>
                  <a:pt x="18835" y="4817"/>
                  <a:pt x="17821" y="6195"/>
                  <a:pt x="16804" y="5772"/>
                </a:cubicBezTo>
                <a:cubicBezTo>
                  <a:pt x="16096" y="5477"/>
                  <a:pt x="15701" y="4421"/>
                  <a:pt x="15459" y="3434"/>
                </a:cubicBezTo>
                <a:cubicBezTo>
                  <a:pt x="15217" y="2447"/>
                  <a:pt x="15019" y="1360"/>
                  <a:pt x="14460" y="679"/>
                </a:cubicBezTo>
                <a:cubicBezTo>
                  <a:pt x="14062" y="201"/>
                  <a:pt x="13547" y="11"/>
                  <a:pt x="13018" y="0"/>
                </a:cubicBezTo>
                <a:close/>
              </a:path>
            </a:pathLst>
          </a:custGeom>
          <a:solidFill>
            <a:schemeClr val="accent5">
              <a:lumOff val="2549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2" name="Google Shape;356;p9"/>
          <p:cNvSpPr/>
          <p:nvPr/>
        </p:nvSpPr>
        <p:spPr>
          <a:xfrm rot="11282944">
            <a:off x="3714334" y="1667099"/>
            <a:ext cx="9401263" cy="6473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1215" fill="norm" stroke="1" extrusionOk="0">
                <a:moveTo>
                  <a:pt x="790" y="16292"/>
                </a:moveTo>
                <a:cubicBezTo>
                  <a:pt x="604" y="13453"/>
                  <a:pt x="-774" y="9587"/>
                  <a:pt x="609" y="7079"/>
                </a:cubicBezTo>
                <a:cubicBezTo>
                  <a:pt x="1992" y="4572"/>
                  <a:pt x="6612" y="2424"/>
                  <a:pt x="9088" y="1246"/>
                </a:cubicBezTo>
                <a:cubicBezTo>
                  <a:pt x="11564" y="68"/>
                  <a:pt x="13802" y="-44"/>
                  <a:pt x="15467" y="12"/>
                </a:cubicBezTo>
                <a:cubicBezTo>
                  <a:pt x="17132" y="67"/>
                  <a:pt x="18231" y="979"/>
                  <a:pt x="19077" y="1580"/>
                </a:cubicBezTo>
                <a:cubicBezTo>
                  <a:pt x="19923" y="2181"/>
                  <a:pt x="20826" y="2790"/>
                  <a:pt x="20542" y="3619"/>
                </a:cubicBezTo>
                <a:cubicBezTo>
                  <a:pt x="20454" y="3880"/>
                  <a:pt x="20258" y="4108"/>
                  <a:pt x="20042" y="4311"/>
                </a:cubicBezTo>
                <a:cubicBezTo>
                  <a:pt x="19170" y="5127"/>
                  <a:pt x="17931" y="5591"/>
                  <a:pt x="16682" y="5894"/>
                </a:cubicBezTo>
                <a:cubicBezTo>
                  <a:pt x="15433" y="6196"/>
                  <a:pt x="14140" y="6358"/>
                  <a:pt x="12895" y="6685"/>
                </a:cubicBezTo>
                <a:cubicBezTo>
                  <a:pt x="11406" y="7079"/>
                  <a:pt x="9971" y="7730"/>
                  <a:pt x="8957" y="8733"/>
                </a:cubicBezTo>
                <a:cubicBezTo>
                  <a:pt x="7943" y="9735"/>
                  <a:pt x="7562" y="10730"/>
                  <a:pt x="7747" y="12412"/>
                </a:cubicBezTo>
                <a:cubicBezTo>
                  <a:pt x="7932" y="14094"/>
                  <a:pt x="10731" y="17372"/>
                  <a:pt x="10069" y="18825"/>
                </a:cubicBezTo>
                <a:cubicBezTo>
                  <a:pt x="9408" y="20279"/>
                  <a:pt x="5324" y="21556"/>
                  <a:pt x="3777" y="21134"/>
                </a:cubicBezTo>
                <a:cubicBezTo>
                  <a:pt x="2231" y="20711"/>
                  <a:pt x="977" y="19130"/>
                  <a:pt x="790" y="16292"/>
                </a:cubicBezTo>
                <a:close/>
              </a:path>
            </a:pathLst>
          </a:custGeom>
          <a:solidFill>
            <a:schemeClr val="accent3">
              <a:lumOff val="1872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3" name="Google Shape;357;p9"/>
          <p:cNvSpPr/>
          <p:nvPr/>
        </p:nvSpPr>
        <p:spPr>
          <a:xfrm>
            <a:off x="-1149776" y="-342162"/>
            <a:ext cx="5796621" cy="295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" name="Google Shape;358;p9"/>
          <p:cNvSpPr/>
          <p:nvPr/>
        </p:nvSpPr>
        <p:spPr>
          <a:xfrm>
            <a:off x="-997376" y="-189762"/>
            <a:ext cx="5796621" cy="295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" name="Google Shape;359;p9"/>
          <p:cNvSpPr/>
          <p:nvPr/>
        </p:nvSpPr>
        <p:spPr>
          <a:xfrm>
            <a:off x="-844976" y="-37362"/>
            <a:ext cx="5796621" cy="295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20" name="Google Shape;360;p9"/>
          <p:cNvGrpSpPr/>
          <p:nvPr/>
        </p:nvGrpSpPr>
        <p:grpSpPr>
          <a:xfrm>
            <a:off x="10177289" y="5267967"/>
            <a:ext cx="1548197" cy="1240409"/>
            <a:chOff x="0" y="0"/>
            <a:chExt cx="1548196" cy="1240407"/>
          </a:xfrm>
        </p:grpSpPr>
        <p:sp>
          <p:nvSpPr>
            <p:cNvPr id="216" name="Google Shape;361;p9"/>
            <p:cNvSpPr/>
            <p:nvPr/>
          </p:nvSpPr>
          <p:spPr>
            <a:xfrm>
              <a:off x="600435" y="720761"/>
              <a:ext cx="387750" cy="519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0931" fill="norm" stroke="1" extrusionOk="0">
                  <a:moveTo>
                    <a:pt x="9379" y="1550"/>
                  </a:moveTo>
                  <a:cubicBezTo>
                    <a:pt x="8621" y="-23"/>
                    <a:pt x="5921" y="-407"/>
                    <a:pt x="4121" y="437"/>
                  </a:cubicBezTo>
                  <a:cubicBezTo>
                    <a:pt x="2321" y="1281"/>
                    <a:pt x="1421" y="2931"/>
                    <a:pt x="947" y="4542"/>
                  </a:cubicBezTo>
                  <a:cubicBezTo>
                    <a:pt x="-379" y="9069"/>
                    <a:pt x="1089" y="14095"/>
                    <a:pt x="4832" y="17625"/>
                  </a:cubicBezTo>
                  <a:cubicBezTo>
                    <a:pt x="6253" y="19006"/>
                    <a:pt x="8100" y="20195"/>
                    <a:pt x="10232" y="20694"/>
                  </a:cubicBezTo>
                  <a:cubicBezTo>
                    <a:pt x="12363" y="21193"/>
                    <a:pt x="14874" y="20924"/>
                    <a:pt x="16484" y="19697"/>
                  </a:cubicBezTo>
                  <a:cubicBezTo>
                    <a:pt x="17432" y="19006"/>
                    <a:pt x="18000" y="18047"/>
                    <a:pt x="18426" y="17088"/>
                  </a:cubicBezTo>
                  <a:cubicBezTo>
                    <a:pt x="21221" y="10911"/>
                    <a:pt x="16910" y="3238"/>
                    <a:pt x="9379" y="897"/>
                  </a:cubicBezTo>
                  <a:cubicBezTo>
                    <a:pt x="7626" y="360"/>
                    <a:pt x="5732" y="53"/>
                    <a:pt x="3932" y="399"/>
                  </a:cubicBezTo>
                  <a:cubicBezTo>
                    <a:pt x="2132" y="744"/>
                    <a:pt x="474" y="1818"/>
                    <a:pt x="0" y="3276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" name="Google Shape;362;p9"/>
            <p:cNvSpPr/>
            <p:nvPr/>
          </p:nvSpPr>
          <p:spPr>
            <a:xfrm rot="10438560">
              <a:off x="335132" y="21810"/>
              <a:ext cx="442827" cy="51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3" h="20418" fill="norm" stroke="1" extrusionOk="0">
                  <a:moveTo>
                    <a:pt x="3751" y="1468"/>
                  </a:moveTo>
                  <a:cubicBezTo>
                    <a:pt x="2341" y="1204"/>
                    <a:pt x="974" y="2147"/>
                    <a:pt x="401" y="3240"/>
                  </a:cubicBezTo>
                  <a:cubicBezTo>
                    <a:pt x="-128" y="4371"/>
                    <a:pt x="-40" y="5652"/>
                    <a:pt x="136" y="6859"/>
                  </a:cubicBezTo>
                  <a:cubicBezTo>
                    <a:pt x="621" y="10440"/>
                    <a:pt x="1635" y="14134"/>
                    <a:pt x="4324" y="16924"/>
                  </a:cubicBezTo>
                  <a:cubicBezTo>
                    <a:pt x="7013" y="19713"/>
                    <a:pt x="11730" y="21334"/>
                    <a:pt x="15609" y="19864"/>
                  </a:cubicBezTo>
                  <a:cubicBezTo>
                    <a:pt x="19973" y="18205"/>
                    <a:pt x="21472" y="13192"/>
                    <a:pt x="19841" y="9347"/>
                  </a:cubicBezTo>
                  <a:cubicBezTo>
                    <a:pt x="18210" y="5502"/>
                    <a:pt x="14287" y="2750"/>
                    <a:pt x="10099" y="789"/>
                  </a:cubicBezTo>
                  <a:cubicBezTo>
                    <a:pt x="8953" y="262"/>
                    <a:pt x="7586" y="-266"/>
                    <a:pt x="6396" y="149"/>
                  </a:cubicBezTo>
                  <a:cubicBezTo>
                    <a:pt x="5426" y="488"/>
                    <a:pt x="4853" y="1317"/>
                    <a:pt x="4368" y="2071"/>
                  </a:cubicBezTo>
                  <a:cubicBezTo>
                    <a:pt x="3178" y="3881"/>
                    <a:pt x="1988" y="5690"/>
                    <a:pt x="754" y="7499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" name="Google Shape;363;p9"/>
            <p:cNvSpPr/>
            <p:nvPr/>
          </p:nvSpPr>
          <p:spPr>
            <a:xfrm>
              <a:off x="1127906" y="262039"/>
              <a:ext cx="420291" cy="49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19879" fill="norm" stroke="1" extrusionOk="0">
                  <a:moveTo>
                    <a:pt x="2063" y="5582"/>
                  </a:moveTo>
                  <a:cubicBezTo>
                    <a:pt x="2624" y="5043"/>
                    <a:pt x="1268" y="4311"/>
                    <a:pt x="613" y="4773"/>
                  </a:cubicBezTo>
                  <a:cubicBezTo>
                    <a:pt x="-88" y="5235"/>
                    <a:pt x="-41" y="6044"/>
                    <a:pt x="52" y="6776"/>
                  </a:cubicBezTo>
                  <a:cubicBezTo>
                    <a:pt x="520" y="10664"/>
                    <a:pt x="1782" y="14707"/>
                    <a:pt x="5195" y="17441"/>
                  </a:cubicBezTo>
                  <a:cubicBezTo>
                    <a:pt x="8608" y="20174"/>
                    <a:pt x="14686" y="20906"/>
                    <a:pt x="17959" y="18095"/>
                  </a:cubicBezTo>
                  <a:cubicBezTo>
                    <a:pt x="19174" y="17056"/>
                    <a:pt x="19876" y="15708"/>
                    <a:pt x="20296" y="14322"/>
                  </a:cubicBezTo>
                  <a:cubicBezTo>
                    <a:pt x="21512" y="9894"/>
                    <a:pt x="19315" y="5004"/>
                    <a:pt x="15107" y="2078"/>
                  </a:cubicBezTo>
                  <a:cubicBezTo>
                    <a:pt x="13798" y="1154"/>
                    <a:pt x="12208" y="384"/>
                    <a:pt x="10525" y="115"/>
                  </a:cubicBezTo>
                  <a:cubicBezTo>
                    <a:pt x="5850" y="-694"/>
                    <a:pt x="894" y="2925"/>
                    <a:pt x="1268" y="6853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" name="Google Shape;364;p9"/>
            <p:cNvSpPr/>
            <p:nvPr/>
          </p:nvSpPr>
          <p:spPr>
            <a:xfrm>
              <a:off x="0" y="610164"/>
              <a:ext cx="427236" cy="58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466" fill="norm" stroke="1" extrusionOk="0">
                  <a:moveTo>
                    <a:pt x="3642" y="2312"/>
                  </a:moveTo>
                  <a:cubicBezTo>
                    <a:pt x="406" y="4097"/>
                    <a:pt x="-414" y="7598"/>
                    <a:pt x="178" y="10643"/>
                  </a:cubicBezTo>
                  <a:cubicBezTo>
                    <a:pt x="725" y="13479"/>
                    <a:pt x="2320" y="16175"/>
                    <a:pt x="4644" y="18380"/>
                  </a:cubicBezTo>
                  <a:cubicBezTo>
                    <a:pt x="6467" y="20096"/>
                    <a:pt x="9019" y="21566"/>
                    <a:pt x="11890" y="21461"/>
                  </a:cubicBezTo>
                  <a:cubicBezTo>
                    <a:pt x="13849" y="21391"/>
                    <a:pt x="15627" y="20586"/>
                    <a:pt x="16994" y="19501"/>
                  </a:cubicBezTo>
                  <a:cubicBezTo>
                    <a:pt x="20320" y="16910"/>
                    <a:pt x="21186" y="12814"/>
                    <a:pt x="19819" y="9348"/>
                  </a:cubicBezTo>
                  <a:cubicBezTo>
                    <a:pt x="18452" y="5882"/>
                    <a:pt x="15125" y="2977"/>
                    <a:pt x="11206" y="981"/>
                  </a:cubicBezTo>
                  <a:cubicBezTo>
                    <a:pt x="10249" y="491"/>
                    <a:pt x="9201" y="36"/>
                    <a:pt x="8062" y="1"/>
                  </a:cubicBezTo>
                  <a:cubicBezTo>
                    <a:pt x="6285" y="-34"/>
                    <a:pt x="4735" y="946"/>
                    <a:pt x="3915" y="2137"/>
                  </a:cubicBezTo>
                  <a:cubicBezTo>
                    <a:pt x="3095" y="3327"/>
                    <a:pt x="2913" y="4727"/>
                    <a:pt x="2730" y="6057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1" name="مستطيل"/>
          <p:cNvSpPr/>
          <p:nvPr/>
        </p:nvSpPr>
        <p:spPr>
          <a:xfrm flipH="1">
            <a:off x="916751" y="593374"/>
            <a:ext cx="10772099" cy="578425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12700" dir="27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2" name="Google Shape;392;p9"/>
          <p:cNvSpPr/>
          <p:nvPr/>
        </p:nvSpPr>
        <p:spPr>
          <a:xfrm>
            <a:off x="-8963" y="339165"/>
            <a:ext cx="4500002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3" name="Google Shape;393;p9"/>
          <p:cNvSpPr/>
          <p:nvPr/>
        </p:nvSpPr>
        <p:spPr>
          <a:xfrm flipV="1">
            <a:off x="366779" y="45917"/>
            <a:ext cx="1" cy="32760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27" name="Google Shape;398;p9"/>
          <p:cNvGrpSpPr/>
          <p:nvPr/>
        </p:nvGrpSpPr>
        <p:grpSpPr>
          <a:xfrm>
            <a:off x="10540433" y="4351014"/>
            <a:ext cx="2244039" cy="2437257"/>
            <a:chOff x="0" y="0"/>
            <a:chExt cx="2244038" cy="2437255"/>
          </a:xfrm>
        </p:grpSpPr>
        <p:sp>
          <p:nvSpPr>
            <p:cNvPr id="224" name="Google Shape;399;p9"/>
            <p:cNvSpPr/>
            <p:nvPr/>
          </p:nvSpPr>
          <p:spPr>
            <a:xfrm rot="5400000">
              <a:off x="294045" y="242342"/>
              <a:ext cx="1713530" cy="211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331" fill="norm" stroke="1" extrusionOk="0">
                  <a:moveTo>
                    <a:pt x="1660" y="141"/>
                  </a:moveTo>
                  <a:cubicBezTo>
                    <a:pt x="1266" y="-234"/>
                    <a:pt x="717" y="227"/>
                    <a:pt x="538" y="525"/>
                  </a:cubicBezTo>
                  <a:cubicBezTo>
                    <a:pt x="419" y="746"/>
                    <a:pt x="371" y="995"/>
                    <a:pt x="312" y="1226"/>
                  </a:cubicBezTo>
                  <a:cubicBezTo>
                    <a:pt x="252" y="1476"/>
                    <a:pt x="204" y="1725"/>
                    <a:pt x="157" y="1975"/>
                  </a:cubicBezTo>
                  <a:cubicBezTo>
                    <a:pt x="-10" y="2983"/>
                    <a:pt x="-46" y="4001"/>
                    <a:pt x="61" y="5010"/>
                  </a:cubicBezTo>
                  <a:cubicBezTo>
                    <a:pt x="276" y="7036"/>
                    <a:pt x="1004" y="9015"/>
                    <a:pt x="2137" y="10830"/>
                  </a:cubicBezTo>
                  <a:cubicBezTo>
                    <a:pt x="3282" y="12665"/>
                    <a:pt x="4844" y="14307"/>
                    <a:pt x="6717" y="15709"/>
                  </a:cubicBezTo>
                  <a:cubicBezTo>
                    <a:pt x="8589" y="17111"/>
                    <a:pt x="10736" y="18264"/>
                    <a:pt x="13038" y="19167"/>
                  </a:cubicBezTo>
                  <a:cubicBezTo>
                    <a:pt x="15340" y="20069"/>
                    <a:pt x="17785" y="20732"/>
                    <a:pt x="20290" y="21174"/>
                  </a:cubicBezTo>
                  <a:cubicBezTo>
                    <a:pt x="20600" y="21232"/>
                    <a:pt x="20922" y="21280"/>
                    <a:pt x="21232" y="21328"/>
                  </a:cubicBezTo>
                  <a:cubicBezTo>
                    <a:pt x="21459" y="21366"/>
                    <a:pt x="21554" y="21087"/>
                    <a:pt x="21327" y="21049"/>
                  </a:cubicBezTo>
                  <a:cubicBezTo>
                    <a:pt x="18882" y="20684"/>
                    <a:pt x="16485" y="20108"/>
                    <a:pt x="14219" y="19301"/>
                  </a:cubicBezTo>
                  <a:cubicBezTo>
                    <a:pt x="11965" y="18494"/>
                    <a:pt x="9818" y="17467"/>
                    <a:pt x="7921" y="16189"/>
                  </a:cubicBezTo>
                  <a:cubicBezTo>
                    <a:pt x="6025" y="14922"/>
                    <a:pt x="4391" y="13414"/>
                    <a:pt x="3139" y="11704"/>
                  </a:cubicBezTo>
                  <a:cubicBezTo>
                    <a:pt x="1886" y="10004"/>
                    <a:pt x="1016" y="8131"/>
                    <a:pt x="610" y="6191"/>
                  </a:cubicBezTo>
                  <a:cubicBezTo>
                    <a:pt x="407" y="5231"/>
                    <a:pt x="324" y="4251"/>
                    <a:pt x="383" y="3272"/>
                  </a:cubicBezTo>
                  <a:cubicBezTo>
                    <a:pt x="407" y="2782"/>
                    <a:pt x="467" y="2302"/>
                    <a:pt x="562" y="1812"/>
                  </a:cubicBezTo>
                  <a:cubicBezTo>
                    <a:pt x="610" y="1562"/>
                    <a:pt x="670" y="1322"/>
                    <a:pt x="729" y="1082"/>
                  </a:cubicBezTo>
                  <a:cubicBezTo>
                    <a:pt x="789" y="870"/>
                    <a:pt x="825" y="659"/>
                    <a:pt x="1004" y="477"/>
                  </a:cubicBezTo>
                  <a:cubicBezTo>
                    <a:pt x="1099" y="381"/>
                    <a:pt x="1278" y="217"/>
                    <a:pt x="1421" y="342"/>
                  </a:cubicBezTo>
                  <a:cubicBezTo>
                    <a:pt x="1564" y="486"/>
                    <a:pt x="1815" y="285"/>
                    <a:pt x="1660" y="141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5" name="Google Shape;400;p9"/>
            <p:cNvSpPr/>
            <p:nvPr/>
          </p:nvSpPr>
          <p:spPr>
            <a:xfrm rot="5400000">
              <a:off x="380166" y="-380167"/>
              <a:ext cx="1483706" cy="2244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1472" fill="norm" stroke="1" extrusionOk="0">
                  <a:moveTo>
                    <a:pt x="320" y="99"/>
                  </a:moveTo>
                  <a:cubicBezTo>
                    <a:pt x="-319" y="2086"/>
                    <a:pt x="62" y="4146"/>
                    <a:pt x="904" y="6078"/>
                  </a:cubicBezTo>
                  <a:cubicBezTo>
                    <a:pt x="1666" y="7819"/>
                    <a:pt x="2767" y="9496"/>
                    <a:pt x="4058" y="11081"/>
                  </a:cubicBezTo>
                  <a:cubicBezTo>
                    <a:pt x="5268" y="12567"/>
                    <a:pt x="6682" y="13971"/>
                    <a:pt x="8299" y="15265"/>
                  </a:cubicBezTo>
                  <a:cubicBezTo>
                    <a:pt x="9890" y="16550"/>
                    <a:pt x="11684" y="17716"/>
                    <a:pt x="13669" y="18737"/>
                  </a:cubicBezTo>
                  <a:cubicBezTo>
                    <a:pt x="15640" y="19749"/>
                    <a:pt x="17787" y="20596"/>
                    <a:pt x="20071" y="21234"/>
                  </a:cubicBezTo>
                  <a:cubicBezTo>
                    <a:pt x="20357" y="21316"/>
                    <a:pt x="20642" y="21389"/>
                    <a:pt x="20928" y="21462"/>
                  </a:cubicBezTo>
                  <a:cubicBezTo>
                    <a:pt x="21172" y="21526"/>
                    <a:pt x="21281" y="21262"/>
                    <a:pt x="21036" y="21198"/>
                  </a:cubicBezTo>
                  <a:cubicBezTo>
                    <a:pt x="18753" y="20624"/>
                    <a:pt x="16591" y="19822"/>
                    <a:pt x="14607" y="18865"/>
                  </a:cubicBezTo>
                  <a:cubicBezTo>
                    <a:pt x="12622" y="17908"/>
                    <a:pt x="10814" y="16778"/>
                    <a:pt x="9196" y="15547"/>
                  </a:cubicBezTo>
                  <a:cubicBezTo>
                    <a:pt x="7565" y="14308"/>
                    <a:pt x="6124" y="12941"/>
                    <a:pt x="4887" y="11510"/>
                  </a:cubicBezTo>
                  <a:cubicBezTo>
                    <a:pt x="3596" y="10006"/>
                    <a:pt x="2495" y="8420"/>
                    <a:pt x="1666" y="6771"/>
                  </a:cubicBezTo>
                  <a:cubicBezTo>
                    <a:pt x="714" y="4884"/>
                    <a:pt x="143" y="2879"/>
                    <a:pt x="524" y="892"/>
                  </a:cubicBezTo>
                  <a:cubicBezTo>
                    <a:pt x="565" y="646"/>
                    <a:pt x="633" y="409"/>
                    <a:pt x="714" y="172"/>
                  </a:cubicBezTo>
                  <a:cubicBezTo>
                    <a:pt x="768" y="-1"/>
                    <a:pt x="374" y="-74"/>
                    <a:pt x="320" y="99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" name="Google Shape;401;p9"/>
            <p:cNvSpPr/>
            <p:nvPr/>
          </p:nvSpPr>
          <p:spPr>
            <a:xfrm rot="5400000">
              <a:off x="145000" y="1272558"/>
              <a:ext cx="1410209" cy="91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379" fill="norm" stroke="1" extrusionOk="0">
                  <a:moveTo>
                    <a:pt x="47" y="242"/>
                  </a:moveTo>
                  <a:cubicBezTo>
                    <a:pt x="-169" y="1726"/>
                    <a:pt x="394" y="3055"/>
                    <a:pt x="971" y="4163"/>
                  </a:cubicBezTo>
                  <a:cubicBezTo>
                    <a:pt x="1505" y="5204"/>
                    <a:pt x="2067" y="6201"/>
                    <a:pt x="2659" y="7176"/>
                  </a:cubicBezTo>
                  <a:cubicBezTo>
                    <a:pt x="3828" y="9081"/>
                    <a:pt x="5098" y="10809"/>
                    <a:pt x="6468" y="12382"/>
                  </a:cubicBezTo>
                  <a:cubicBezTo>
                    <a:pt x="9195" y="15528"/>
                    <a:pt x="12254" y="17965"/>
                    <a:pt x="15501" y="19538"/>
                  </a:cubicBezTo>
                  <a:cubicBezTo>
                    <a:pt x="17348" y="20446"/>
                    <a:pt x="19238" y="21044"/>
                    <a:pt x="21157" y="21377"/>
                  </a:cubicBezTo>
                  <a:cubicBezTo>
                    <a:pt x="21431" y="21421"/>
                    <a:pt x="21431" y="20756"/>
                    <a:pt x="21157" y="20712"/>
                  </a:cubicBezTo>
                  <a:cubicBezTo>
                    <a:pt x="17867" y="20136"/>
                    <a:pt x="14649" y="18674"/>
                    <a:pt x="11663" y="16459"/>
                  </a:cubicBezTo>
                  <a:cubicBezTo>
                    <a:pt x="8676" y="14243"/>
                    <a:pt x="5920" y="11252"/>
                    <a:pt x="3568" y="7641"/>
                  </a:cubicBezTo>
                  <a:cubicBezTo>
                    <a:pt x="2919" y="6644"/>
                    <a:pt x="2284" y="5581"/>
                    <a:pt x="1692" y="4473"/>
                  </a:cubicBezTo>
                  <a:cubicBezTo>
                    <a:pt x="1101" y="3366"/>
                    <a:pt x="235" y="1948"/>
                    <a:pt x="451" y="397"/>
                  </a:cubicBezTo>
                  <a:cubicBezTo>
                    <a:pt x="524" y="-2"/>
                    <a:pt x="105" y="-179"/>
                    <a:pt x="47" y="24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9;p1"/>
          <p:cNvSpPr txBox="1"/>
          <p:nvPr/>
        </p:nvSpPr>
        <p:spPr>
          <a:xfrm rot="5400000">
            <a:off x="-596876" y="44903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r" rtl="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6" name="Google Shape;403;p10"/>
          <p:cNvSpPr/>
          <p:nvPr/>
        </p:nvSpPr>
        <p:spPr>
          <a:xfrm>
            <a:off x="-348129" y="-525468"/>
            <a:ext cx="4004712" cy="4876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1215" fill="norm" stroke="1" extrusionOk="0">
                <a:moveTo>
                  <a:pt x="790" y="16292"/>
                </a:moveTo>
                <a:cubicBezTo>
                  <a:pt x="604" y="13453"/>
                  <a:pt x="-774" y="9587"/>
                  <a:pt x="609" y="7079"/>
                </a:cubicBezTo>
                <a:cubicBezTo>
                  <a:pt x="1992" y="4572"/>
                  <a:pt x="6612" y="2424"/>
                  <a:pt x="9088" y="1246"/>
                </a:cubicBezTo>
                <a:cubicBezTo>
                  <a:pt x="11564" y="68"/>
                  <a:pt x="13802" y="-44"/>
                  <a:pt x="15467" y="12"/>
                </a:cubicBezTo>
                <a:cubicBezTo>
                  <a:pt x="17132" y="67"/>
                  <a:pt x="18231" y="979"/>
                  <a:pt x="19077" y="1580"/>
                </a:cubicBezTo>
                <a:cubicBezTo>
                  <a:pt x="19923" y="2181"/>
                  <a:pt x="20826" y="2790"/>
                  <a:pt x="20542" y="3619"/>
                </a:cubicBezTo>
                <a:cubicBezTo>
                  <a:pt x="20454" y="3880"/>
                  <a:pt x="20258" y="4108"/>
                  <a:pt x="20042" y="4311"/>
                </a:cubicBezTo>
                <a:cubicBezTo>
                  <a:pt x="19170" y="5127"/>
                  <a:pt x="17931" y="5591"/>
                  <a:pt x="16682" y="5894"/>
                </a:cubicBezTo>
                <a:cubicBezTo>
                  <a:pt x="15433" y="6196"/>
                  <a:pt x="14140" y="6358"/>
                  <a:pt x="12895" y="6685"/>
                </a:cubicBezTo>
                <a:cubicBezTo>
                  <a:pt x="11406" y="7079"/>
                  <a:pt x="9971" y="7730"/>
                  <a:pt x="8957" y="8733"/>
                </a:cubicBezTo>
                <a:cubicBezTo>
                  <a:pt x="7943" y="9735"/>
                  <a:pt x="7562" y="10730"/>
                  <a:pt x="7747" y="12412"/>
                </a:cubicBezTo>
                <a:cubicBezTo>
                  <a:pt x="7932" y="14094"/>
                  <a:pt x="10731" y="17372"/>
                  <a:pt x="10069" y="18825"/>
                </a:cubicBezTo>
                <a:cubicBezTo>
                  <a:pt x="9408" y="20279"/>
                  <a:pt x="5324" y="21556"/>
                  <a:pt x="3777" y="21134"/>
                </a:cubicBezTo>
                <a:cubicBezTo>
                  <a:pt x="2231" y="20711"/>
                  <a:pt x="977" y="19130"/>
                  <a:pt x="790" y="1629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Google Shape;404;p10"/>
          <p:cNvSpPr/>
          <p:nvPr/>
        </p:nvSpPr>
        <p:spPr>
          <a:xfrm>
            <a:off x="5002305" y="-89648"/>
            <a:ext cx="7189801" cy="502020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405;p10"/>
          <p:cNvSpPr/>
          <p:nvPr/>
        </p:nvSpPr>
        <p:spPr>
          <a:xfrm>
            <a:off x="-2128657" y="-177164"/>
            <a:ext cx="13783553" cy="14749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531" fill="norm" stroke="1" extrusionOk="0">
                <a:moveTo>
                  <a:pt x="3960" y="564"/>
                </a:moveTo>
                <a:cubicBezTo>
                  <a:pt x="4136" y="1106"/>
                  <a:pt x="3673" y="1616"/>
                  <a:pt x="3279" y="1967"/>
                </a:cubicBezTo>
                <a:cubicBezTo>
                  <a:pt x="2418" y="2735"/>
                  <a:pt x="1633" y="3622"/>
                  <a:pt x="950" y="4607"/>
                </a:cubicBezTo>
                <a:cubicBezTo>
                  <a:pt x="345" y="5477"/>
                  <a:pt x="-209" y="6598"/>
                  <a:pt x="79" y="7670"/>
                </a:cubicBezTo>
                <a:cubicBezTo>
                  <a:pt x="282" y="8426"/>
                  <a:pt x="863" y="8955"/>
                  <a:pt x="1460" y="9328"/>
                </a:cubicBezTo>
                <a:cubicBezTo>
                  <a:pt x="2057" y="9699"/>
                  <a:pt x="2708" y="9970"/>
                  <a:pt x="3241" y="10454"/>
                </a:cubicBezTo>
                <a:cubicBezTo>
                  <a:pt x="3510" y="10701"/>
                  <a:pt x="3759" y="11036"/>
                  <a:pt x="3774" y="11436"/>
                </a:cubicBezTo>
                <a:cubicBezTo>
                  <a:pt x="3783" y="11695"/>
                  <a:pt x="3692" y="11944"/>
                  <a:pt x="3592" y="12177"/>
                </a:cubicBezTo>
                <a:cubicBezTo>
                  <a:pt x="3030" y="13520"/>
                  <a:pt x="2224" y="14708"/>
                  <a:pt x="1653" y="16046"/>
                </a:cubicBezTo>
                <a:cubicBezTo>
                  <a:pt x="1081" y="17383"/>
                  <a:pt x="756" y="18985"/>
                  <a:pt x="1232" y="20374"/>
                </a:cubicBezTo>
                <a:cubicBezTo>
                  <a:pt x="1416" y="20916"/>
                  <a:pt x="1771" y="21441"/>
                  <a:pt x="2262" y="21520"/>
                </a:cubicBezTo>
                <a:cubicBezTo>
                  <a:pt x="2721" y="21595"/>
                  <a:pt x="3169" y="21247"/>
                  <a:pt x="3432" y="20797"/>
                </a:cubicBezTo>
                <a:cubicBezTo>
                  <a:pt x="3694" y="20347"/>
                  <a:pt x="3808" y="19805"/>
                  <a:pt x="3933" y="19278"/>
                </a:cubicBezTo>
                <a:cubicBezTo>
                  <a:pt x="4587" y="16555"/>
                  <a:pt x="5854" y="13764"/>
                  <a:pt x="8081" y="12694"/>
                </a:cubicBezTo>
                <a:cubicBezTo>
                  <a:pt x="8479" y="12503"/>
                  <a:pt x="8910" y="12374"/>
                  <a:pt x="9333" y="12456"/>
                </a:cubicBezTo>
                <a:cubicBezTo>
                  <a:pt x="9756" y="12538"/>
                  <a:pt x="10163" y="12876"/>
                  <a:pt x="10275" y="13361"/>
                </a:cubicBezTo>
                <a:cubicBezTo>
                  <a:pt x="10336" y="13624"/>
                  <a:pt x="10306" y="13903"/>
                  <a:pt x="10266" y="14171"/>
                </a:cubicBezTo>
                <a:cubicBezTo>
                  <a:pt x="10152" y="14922"/>
                  <a:pt x="9943" y="15653"/>
                  <a:pt x="9864" y="16411"/>
                </a:cubicBezTo>
                <a:cubicBezTo>
                  <a:pt x="9786" y="17170"/>
                  <a:pt x="9850" y="17988"/>
                  <a:pt x="10232" y="18604"/>
                </a:cubicBezTo>
                <a:cubicBezTo>
                  <a:pt x="10785" y="19497"/>
                  <a:pt x="11912" y="19728"/>
                  <a:pt x="12777" y="19298"/>
                </a:cubicBezTo>
                <a:cubicBezTo>
                  <a:pt x="13642" y="18868"/>
                  <a:pt x="14254" y="17901"/>
                  <a:pt x="14558" y="16854"/>
                </a:cubicBezTo>
                <a:cubicBezTo>
                  <a:pt x="14728" y="16275"/>
                  <a:pt x="14816" y="15660"/>
                  <a:pt x="15049" y="15111"/>
                </a:cubicBezTo>
                <a:cubicBezTo>
                  <a:pt x="15333" y="14437"/>
                  <a:pt x="15832" y="13890"/>
                  <a:pt x="16422" y="13602"/>
                </a:cubicBezTo>
                <a:cubicBezTo>
                  <a:pt x="17308" y="13172"/>
                  <a:pt x="18311" y="13326"/>
                  <a:pt x="19263" y="13177"/>
                </a:cubicBezTo>
                <a:cubicBezTo>
                  <a:pt x="20213" y="13028"/>
                  <a:pt x="21264" y="12349"/>
                  <a:pt x="21330" y="11225"/>
                </a:cubicBezTo>
                <a:cubicBezTo>
                  <a:pt x="21391" y="10173"/>
                  <a:pt x="20558" y="9355"/>
                  <a:pt x="19739" y="8928"/>
                </a:cubicBezTo>
                <a:cubicBezTo>
                  <a:pt x="19054" y="8570"/>
                  <a:pt x="18315" y="8351"/>
                  <a:pt x="17566" y="8279"/>
                </a:cubicBezTo>
                <a:cubicBezTo>
                  <a:pt x="16426" y="8170"/>
                  <a:pt x="15265" y="8406"/>
                  <a:pt x="14142" y="8150"/>
                </a:cubicBezTo>
                <a:cubicBezTo>
                  <a:pt x="13399" y="7981"/>
                  <a:pt x="12616" y="7496"/>
                  <a:pt x="12420" y="6638"/>
                </a:cubicBezTo>
                <a:cubicBezTo>
                  <a:pt x="12229" y="5810"/>
                  <a:pt x="12650" y="4975"/>
                  <a:pt x="13050" y="4259"/>
                </a:cubicBezTo>
                <a:cubicBezTo>
                  <a:pt x="13395" y="3642"/>
                  <a:pt x="13740" y="3026"/>
                  <a:pt x="14087" y="2409"/>
                </a:cubicBezTo>
                <a:cubicBezTo>
                  <a:pt x="14370" y="1902"/>
                  <a:pt x="14666" y="1275"/>
                  <a:pt x="14455" y="721"/>
                </a:cubicBezTo>
                <a:cubicBezTo>
                  <a:pt x="14222" y="122"/>
                  <a:pt x="13547" y="2"/>
                  <a:pt x="12985" y="0"/>
                </a:cubicBezTo>
                <a:cubicBezTo>
                  <a:pt x="12153" y="-5"/>
                  <a:pt x="11322" y="67"/>
                  <a:pt x="10493" y="137"/>
                </a:cubicBezTo>
                <a:cubicBezTo>
                  <a:pt x="8303" y="323"/>
                  <a:pt x="6116" y="512"/>
                  <a:pt x="3929" y="69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406;p10"/>
          <p:cNvSpPr/>
          <p:nvPr/>
        </p:nvSpPr>
        <p:spPr>
          <a:xfrm flipH="1" rot="19935601">
            <a:off x="2009371" y="-1309105"/>
            <a:ext cx="13868223" cy="9784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208" fill="norm" stroke="1" extrusionOk="0">
                <a:moveTo>
                  <a:pt x="13018" y="0"/>
                </a:moveTo>
                <a:cubicBezTo>
                  <a:pt x="12701" y="-6"/>
                  <a:pt x="12666" y="96"/>
                  <a:pt x="12072" y="151"/>
                </a:cubicBezTo>
                <a:cubicBezTo>
                  <a:pt x="11477" y="207"/>
                  <a:pt x="10287" y="215"/>
                  <a:pt x="9452" y="333"/>
                </a:cubicBezTo>
                <a:cubicBezTo>
                  <a:pt x="8618" y="452"/>
                  <a:pt x="7701" y="96"/>
                  <a:pt x="7064" y="861"/>
                </a:cubicBezTo>
                <a:cubicBezTo>
                  <a:pt x="6505" y="1542"/>
                  <a:pt x="6307" y="2629"/>
                  <a:pt x="6065" y="3616"/>
                </a:cubicBezTo>
                <a:cubicBezTo>
                  <a:pt x="5823" y="4603"/>
                  <a:pt x="5428" y="5659"/>
                  <a:pt x="4720" y="5955"/>
                </a:cubicBezTo>
                <a:cubicBezTo>
                  <a:pt x="3703" y="6377"/>
                  <a:pt x="2689" y="4999"/>
                  <a:pt x="1635" y="5168"/>
                </a:cubicBezTo>
                <a:cubicBezTo>
                  <a:pt x="692" y="5321"/>
                  <a:pt x="48" y="6720"/>
                  <a:pt x="3" y="8061"/>
                </a:cubicBezTo>
                <a:cubicBezTo>
                  <a:pt x="-38" y="9401"/>
                  <a:pt x="372" y="10684"/>
                  <a:pt x="800" y="11882"/>
                </a:cubicBezTo>
                <a:cubicBezTo>
                  <a:pt x="1356" y="13429"/>
                  <a:pt x="2026" y="15044"/>
                  <a:pt x="3140" y="15772"/>
                </a:cubicBezTo>
                <a:cubicBezTo>
                  <a:pt x="4005" y="16337"/>
                  <a:pt x="5003" y="16284"/>
                  <a:pt x="5924" y="16632"/>
                </a:cubicBezTo>
                <a:cubicBezTo>
                  <a:pt x="6773" y="16954"/>
                  <a:pt x="7556" y="17641"/>
                  <a:pt x="8141" y="18570"/>
                </a:cubicBezTo>
                <a:cubicBezTo>
                  <a:pt x="8577" y="19261"/>
                  <a:pt x="8912" y="20095"/>
                  <a:pt x="9445" y="20639"/>
                </a:cubicBezTo>
                <a:cubicBezTo>
                  <a:pt x="10376" y="21594"/>
                  <a:pt x="11826" y="21314"/>
                  <a:pt x="12545" y="20042"/>
                </a:cubicBezTo>
                <a:cubicBezTo>
                  <a:pt x="12661" y="19836"/>
                  <a:pt x="12757" y="19617"/>
                  <a:pt x="12837" y="19387"/>
                </a:cubicBezTo>
                <a:lnTo>
                  <a:pt x="12857" y="19315"/>
                </a:lnTo>
                <a:lnTo>
                  <a:pt x="13071" y="18926"/>
                </a:lnTo>
                <a:cubicBezTo>
                  <a:pt x="13172" y="18742"/>
                  <a:pt x="13274" y="18560"/>
                  <a:pt x="13383" y="18387"/>
                </a:cubicBezTo>
                <a:cubicBezTo>
                  <a:pt x="13968" y="17458"/>
                  <a:pt x="14751" y="16772"/>
                  <a:pt x="15600" y="16450"/>
                </a:cubicBezTo>
                <a:cubicBezTo>
                  <a:pt x="16521" y="16102"/>
                  <a:pt x="17519" y="16155"/>
                  <a:pt x="18384" y="15590"/>
                </a:cubicBezTo>
                <a:cubicBezTo>
                  <a:pt x="19498" y="14862"/>
                  <a:pt x="20168" y="13246"/>
                  <a:pt x="20724" y="11700"/>
                </a:cubicBezTo>
                <a:cubicBezTo>
                  <a:pt x="21152" y="10502"/>
                  <a:pt x="21562" y="9219"/>
                  <a:pt x="21521" y="7878"/>
                </a:cubicBezTo>
                <a:cubicBezTo>
                  <a:pt x="21476" y="6538"/>
                  <a:pt x="20832" y="5139"/>
                  <a:pt x="19889" y="4986"/>
                </a:cubicBezTo>
                <a:cubicBezTo>
                  <a:pt x="18835" y="4817"/>
                  <a:pt x="17821" y="6195"/>
                  <a:pt x="16804" y="5772"/>
                </a:cubicBezTo>
                <a:cubicBezTo>
                  <a:pt x="16096" y="5477"/>
                  <a:pt x="15701" y="4421"/>
                  <a:pt x="15459" y="3434"/>
                </a:cubicBezTo>
                <a:cubicBezTo>
                  <a:pt x="15217" y="2447"/>
                  <a:pt x="15019" y="1360"/>
                  <a:pt x="14460" y="679"/>
                </a:cubicBezTo>
                <a:cubicBezTo>
                  <a:pt x="14062" y="201"/>
                  <a:pt x="13547" y="11"/>
                  <a:pt x="13018" y="0"/>
                </a:cubicBezTo>
                <a:close/>
              </a:path>
            </a:pathLst>
          </a:custGeom>
          <a:solidFill>
            <a:schemeClr val="accent5">
              <a:lumOff val="509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Google Shape;407;p10"/>
          <p:cNvSpPr/>
          <p:nvPr/>
        </p:nvSpPr>
        <p:spPr>
          <a:xfrm rot="11282944">
            <a:off x="8094760" y="2208859"/>
            <a:ext cx="5270219" cy="721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1215" fill="norm" stroke="1" extrusionOk="0">
                <a:moveTo>
                  <a:pt x="790" y="16292"/>
                </a:moveTo>
                <a:cubicBezTo>
                  <a:pt x="604" y="13453"/>
                  <a:pt x="-774" y="9587"/>
                  <a:pt x="609" y="7079"/>
                </a:cubicBezTo>
                <a:cubicBezTo>
                  <a:pt x="1992" y="4572"/>
                  <a:pt x="6612" y="2424"/>
                  <a:pt x="9088" y="1246"/>
                </a:cubicBezTo>
                <a:cubicBezTo>
                  <a:pt x="11564" y="68"/>
                  <a:pt x="13802" y="-44"/>
                  <a:pt x="15467" y="12"/>
                </a:cubicBezTo>
                <a:cubicBezTo>
                  <a:pt x="17132" y="67"/>
                  <a:pt x="18231" y="979"/>
                  <a:pt x="19077" y="1580"/>
                </a:cubicBezTo>
                <a:cubicBezTo>
                  <a:pt x="19923" y="2181"/>
                  <a:pt x="20826" y="2790"/>
                  <a:pt x="20542" y="3619"/>
                </a:cubicBezTo>
                <a:cubicBezTo>
                  <a:pt x="20454" y="3880"/>
                  <a:pt x="20258" y="4108"/>
                  <a:pt x="20042" y="4311"/>
                </a:cubicBezTo>
                <a:cubicBezTo>
                  <a:pt x="19170" y="5127"/>
                  <a:pt x="17931" y="5591"/>
                  <a:pt x="16682" y="5894"/>
                </a:cubicBezTo>
                <a:cubicBezTo>
                  <a:pt x="15433" y="6196"/>
                  <a:pt x="14140" y="6358"/>
                  <a:pt x="12895" y="6685"/>
                </a:cubicBezTo>
                <a:cubicBezTo>
                  <a:pt x="11406" y="7079"/>
                  <a:pt x="9971" y="7730"/>
                  <a:pt x="8957" y="8733"/>
                </a:cubicBezTo>
                <a:cubicBezTo>
                  <a:pt x="7943" y="9735"/>
                  <a:pt x="7562" y="10730"/>
                  <a:pt x="7747" y="12412"/>
                </a:cubicBezTo>
                <a:cubicBezTo>
                  <a:pt x="7932" y="14094"/>
                  <a:pt x="10731" y="17372"/>
                  <a:pt x="10069" y="18825"/>
                </a:cubicBezTo>
                <a:cubicBezTo>
                  <a:pt x="9408" y="20279"/>
                  <a:pt x="5324" y="21556"/>
                  <a:pt x="3777" y="21134"/>
                </a:cubicBezTo>
                <a:cubicBezTo>
                  <a:pt x="2231" y="20711"/>
                  <a:pt x="977" y="19130"/>
                  <a:pt x="790" y="1629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Google Shape;408;p10"/>
          <p:cNvSpPr/>
          <p:nvPr/>
        </p:nvSpPr>
        <p:spPr>
          <a:xfrm>
            <a:off x="-1149776" y="-342162"/>
            <a:ext cx="5796621" cy="295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Google Shape;409;p10"/>
          <p:cNvSpPr/>
          <p:nvPr/>
        </p:nvSpPr>
        <p:spPr>
          <a:xfrm>
            <a:off x="-997376" y="-189762"/>
            <a:ext cx="5796621" cy="295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" name="Google Shape;410;p10"/>
          <p:cNvSpPr/>
          <p:nvPr/>
        </p:nvSpPr>
        <p:spPr>
          <a:xfrm>
            <a:off x="-844976" y="-37362"/>
            <a:ext cx="5796621" cy="295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8" name="Google Shape;411;p10"/>
          <p:cNvGrpSpPr/>
          <p:nvPr/>
        </p:nvGrpSpPr>
        <p:grpSpPr>
          <a:xfrm>
            <a:off x="10177289" y="5267967"/>
            <a:ext cx="1548197" cy="1240409"/>
            <a:chOff x="0" y="0"/>
            <a:chExt cx="1548196" cy="1240407"/>
          </a:xfrm>
        </p:grpSpPr>
        <p:sp>
          <p:nvSpPr>
            <p:cNvPr id="244" name="Google Shape;412;p10"/>
            <p:cNvSpPr/>
            <p:nvPr/>
          </p:nvSpPr>
          <p:spPr>
            <a:xfrm>
              <a:off x="600435" y="720761"/>
              <a:ext cx="387750" cy="519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0931" fill="norm" stroke="1" extrusionOk="0">
                  <a:moveTo>
                    <a:pt x="9379" y="1550"/>
                  </a:moveTo>
                  <a:cubicBezTo>
                    <a:pt x="8621" y="-23"/>
                    <a:pt x="5921" y="-407"/>
                    <a:pt x="4121" y="437"/>
                  </a:cubicBezTo>
                  <a:cubicBezTo>
                    <a:pt x="2321" y="1281"/>
                    <a:pt x="1421" y="2931"/>
                    <a:pt x="947" y="4542"/>
                  </a:cubicBezTo>
                  <a:cubicBezTo>
                    <a:pt x="-379" y="9069"/>
                    <a:pt x="1089" y="14095"/>
                    <a:pt x="4832" y="17625"/>
                  </a:cubicBezTo>
                  <a:cubicBezTo>
                    <a:pt x="6253" y="19006"/>
                    <a:pt x="8100" y="20195"/>
                    <a:pt x="10232" y="20694"/>
                  </a:cubicBezTo>
                  <a:cubicBezTo>
                    <a:pt x="12363" y="21193"/>
                    <a:pt x="14874" y="20924"/>
                    <a:pt x="16484" y="19697"/>
                  </a:cubicBezTo>
                  <a:cubicBezTo>
                    <a:pt x="17432" y="19006"/>
                    <a:pt x="18000" y="18047"/>
                    <a:pt x="18426" y="17088"/>
                  </a:cubicBezTo>
                  <a:cubicBezTo>
                    <a:pt x="21221" y="10911"/>
                    <a:pt x="16910" y="3238"/>
                    <a:pt x="9379" y="897"/>
                  </a:cubicBezTo>
                  <a:cubicBezTo>
                    <a:pt x="7626" y="360"/>
                    <a:pt x="5732" y="53"/>
                    <a:pt x="3932" y="399"/>
                  </a:cubicBezTo>
                  <a:cubicBezTo>
                    <a:pt x="2132" y="744"/>
                    <a:pt x="474" y="1818"/>
                    <a:pt x="0" y="3276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" name="Google Shape;413;p10"/>
            <p:cNvSpPr/>
            <p:nvPr/>
          </p:nvSpPr>
          <p:spPr>
            <a:xfrm rot="10438560">
              <a:off x="335132" y="21810"/>
              <a:ext cx="442827" cy="51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3" h="20418" fill="norm" stroke="1" extrusionOk="0">
                  <a:moveTo>
                    <a:pt x="3751" y="1468"/>
                  </a:moveTo>
                  <a:cubicBezTo>
                    <a:pt x="2341" y="1204"/>
                    <a:pt x="974" y="2147"/>
                    <a:pt x="401" y="3240"/>
                  </a:cubicBezTo>
                  <a:cubicBezTo>
                    <a:pt x="-128" y="4371"/>
                    <a:pt x="-40" y="5652"/>
                    <a:pt x="136" y="6859"/>
                  </a:cubicBezTo>
                  <a:cubicBezTo>
                    <a:pt x="621" y="10440"/>
                    <a:pt x="1635" y="14134"/>
                    <a:pt x="4324" y="16924"/>
                  </a:cubicBezTo>
                  <a:cubicBezTo>
                    <a:pt x="7013" y="19713"/>
                    <a:pt x="11730" y="21334"/>
                    <a:pt x="15609" y="19864"/>
                  </a:cubicBezTo>
                  <a:cubicBezTo>
                    <a:pt x="19973" y="18205"/>
                    <a:pt x="21472" y="13192"/>
                    <a:pt x="19841" y="9347"/>
                  </a:cubicBezTo>
                  <a:cubicBezTo>
                    <a:pt x="18210" y="5502"/>
                    <a:pt x="14287" y="2750"/>
                    <a:pt x="10099" y="789"/>
                  </a:cubicBezTo>
                  <a:cubicBezTo>
                    <a:pt x="8953" y="262"/>
                    <a:pt x="7586" y="-266"/>
                    <a:pt x="6396" y="149"/>
                  </a:cubicBezTo>
                  <a:cubicBezTo>
                    <a:pt x="5426" y="488"/>
                    <a:pt x="4853" y="1317"/>
                    <a:pt x="4368" y="2071"/>
                  </a:cubicBezTo>
                  <a:cubicBezTo>
                    <a:pt x="3178" y="3881"/>
                    <a:pt x="1988" y="5690"/>
                    <a:pt x="754" y="7499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6" name="Google Shape;414;p10"/>
            <p:cNvSpPr/>
            <p:nvPr/>
          </p:nvSpPr>
          <p:spPr>
            <a:xfrm>
              <a:off x="1127906" y="262039"/>
              <a:ext cx="420291" cy="49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19879" fill="norm" stroke="1" extrusionOk="0">
                  <a:moveTo>
                    <a:pt x="2063" y="5582"/>
                  </a:moveTo>
                  <a:cubicBezTo>
                    <a:pt x="2624" y="5043"/>
                    <a:pt x="1268" y="4311"/>
                    <a:pt x="613" y="4773"/>
                  </a:cubicBezTo>
                  <a:cubicBezTo>
                    <a:pt x="-88" y="5235"/>
                    <a:pt x="-41" y="6044"/>
                    <a:pt x="52" y="6776"/>
                  </a:cubicBezTo>
                  <a:cubicBezTo>
                    <a:pt x="520" y="10664"/>
                    <a:pt x="1782" y="14707"/>
                    <a:pt x="5195" y="17441"/>
                  </a:cubicBezTo>
                  <a:cubicBezTo>
                    <a:pt x="8608" y="20174"/>
                    <a:pt x="14686" y="20906"/>
                    <a:pt x="17959" y="18095"/>
                  </a:cubicBezTo>
                  <a:cubicBezTo>
                    <a:pt x="19174" y="17056"/>
                    <a:pt x="19876" y="15708"/>
                    <a:pt x="20296" y="14322"/>
                  </a:cubicBezTo>
                  <a:cubicBezTo>
                    <a:pt x="21512" y="9894"/>
                    <a:pt x="19315" y="5004"/>
                    <a:pt x="15107" y="2078"/>
                  </a:cubicBezTo>
                  <a:cubicBezTo>
                    <a:pt x="13798" y="1154"/>
                    <a:pt x="12208" y="384"/>
                    <a:pt x="10525" y="115"/>
                  </a:cubicBezTo>
                  <a:cubicBezTo>
                    <a:pt x="5850" y="-694"/>
                    <a:pt x="894" y="2925"/>
                    <a:pt x="1268" y="6853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" name="Google Shape;415;p10"/>
            <p:cNvSpPr/>
            <p:nvPr/>
          </p:nvSpPr>
          <p:spPr>
            <a:xfrm>
              <a:off x="0" y="610164"/>
              <a:ext cx="427236" cy="58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466" fill="norm" stroke="1" extrusionOk="0">
                  <a:moveTo>
                    <a:pt x="3642" y="2312"/>
                  </a:moveTo>
                  <a:cubicBezTo>
                    <a:pt x="406" y="4097"/>
                    <a:pt x="-414" y="7598"/>
                    <a:pt x="178" y="10643"/>
                  </a:cubicBezTo>
                  <a:cubicBezTo>
                    <a:pt x="725" y="13479"/>
                    <a:pt x="2320" y="16175"/>
                    <a:pt x="4644" y="18380"/>
                  </a:cubicBezTo>
                  <a:cubicBezTo>
                    <a:pt x="6467" y="20096"/>
                    <a:pt x="9019" y="21566"/>
                    <a:pt x="11890" y="21461"/>
                  </a:cubicBezTo>
                  <a:cubicBezTo>
                    <a:pt x="13849" y="21391"/>
                    <a:pt x="15627" y="20586"/>
                    <a:pt x="16994" y="19501"/>
                  </a:cubicBezTo>
                  <a:cubicBezTo>
                    <a:pt x="20320" y="16910"/>
                    <a:pt x="21186" y="12814"/>
                    <a:pt x="19819" y="9348"/>
                  </a:cubicBezTo>
                  <a:cubicBezTo>
                    <a:pt x="18452" y="5882"/>
                    <a:pt x="15125" y="2977"/>
                    <a:pt x="11206" y="981"/>
                  </a:cubicBezTo>
                  <a:cubicBezTo>
                    <a:pt x="10249" y="491"/>
                    <a:pt x="9201" y="36"/>
                    <a:pt x="8062" y="1"/>
                  </a:cubicBezTo>
                  <a:cubicBezTo>
                    <a:pt x="6285" y="-34"/>
                    <a:pt x="4735" y="946"/>
                    <a:pt x="3915" y="2137"/>
                  </a:cubicBezTo>
                  <a:cubicBezTo>
                    <a:pt x="3095" y="3327"/>
                    <a:pt x="2913" y="4727"/>
                    <a:pt x="2730" y="6057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51" name="Google Shape;416;p10"/>
          <p:cNvGrpSpPr/>
          <p:nvPr/>
        </p:nvGrpSpPr>
        <p:grpSpPr>
          <a:xfrm>
            <a:off x="74" y="593374"/>
            <a:ext cx="11903702" cy="5795402"/>
            <a:chOff x="0" y="0"/>
            <a:chExt cx="11903700" cy="5795400"/>
          </a:xfrm>
        </p:grpSpPr>
        <p:sp>
          <p:nvSpPr>
            <p:cNvPr id="249" name="مستطيل"/>
            <p:cNvSpPr/>
            <p:nvPr/>
          </p:nvSpPr>
          <p:spPr>
            <a:xfrm flipH="1">
              <a:off x="0" y="0"/>
              <a:ext cx="11903701" cy="5795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127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" name="c"/>
            <p:cNvSpPr txBox="1"/>
            <p:nvPr/>
          </p:nvSpPr>
          <p:spPr>
            <a:xfrm>
              <a:off x="45724" y="2731176"/>
              <a:ext cx="11812252" cy="333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55" name="Google Shape;443;p10"/>
          <p:cNvGrpSpPr/>
          <p:nvPr/>
        </p:nvGrpSpPr>
        <p:grpSpPr>
          <a:xfrm>
            <a:off x="10540433" y="4351014"/>
            <a:ext cx="2244039" cy="2437257"/>
            <a:chOff x="0" y="0"/>
            <a:chExt cx="2244038" cy="2437255"/>
          </a:xfrm>
        </p:grpSpPr>
        <p:sp>
          <p:nvSpPr>
            <p:cNvPr id="252" name="Google Shape;444;p10"/>
            <p:cNvSpPr/>
            <p:nvPr/>
          </p:nvSpPr>
          <p:spPr>
            <a:xfrm rot="5400000">
              <a:off x="294045" y="242342"/>
              <a:ext cx="1713530" cy="211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331" fill="norm" stroke="1" extrusionOk="0">
                  <a:moveTo>
                    <a:pt x="1660" y="141"/>
                  </a:moveTo>
                  <a:cubicBezTo>
                    <a:pt x="1266" y="-234"/>
                    <a:pt x="717" y="227"/>
                    <a:pt x="538" y="525"/>
                  </a:cubicBezTo>
                  <a:cubicBezTo>
                    <a:pt x="419" y="746"/>
                    <a:pt x="371" y="995"/>
                    <a:pt x="312" y="1226"/>
                  </a:cubicBezTo>
                  <a:cubicBezTo>
                    <a:pt x="252" y="1476"/>
                    <a:pt x="204" y="1725"/>
                    <a:pt x="157" y="1975"/>
                  </a:cubicBezTo>
                  <a:cubicBezTo>
                    <a:pt x="-10" y="2983"/>
                    <a:pt x="-46" y="4001"/>
                    <a:pt x="61" y="5010"/>
                  </a:cubicBezTo>
                  <a:cubicBezTo>
                    <a:pt x="276" y="7036"/>
                    <a:pt x="1004" y="9015"/>
                    <a:pt x="2137" y="10830"/>
                  </a:cubicBezTo>
                  <a:cubicBezTo>
                    <a:pt x="3282" y="12665"/>
                    <a:pt x="4844" y="14307"/>
                    <a:pt x="6717" y="15709"/>
                  </a:cubicBezTo>
                  <a:cubicBezTo>
                    <a:pt x="8589" y="17111"/>
                    <a:pt x="10736" y="18264"/>
                    <a:pt x="13038" y="19167"/>
                  </a:cubicBezTo>
                  <a:cubicBezTo>
                    <a:pt x="15340" y="20069"/>
                    <a:pt x="17785" y="20732"/>
                    <a:pt x="20290" y="21174"/>
                  </a:cubicBezTo>
                  <a:cubicBezTo>
                    <a:pt x="20600" y="21232"/>
                    <a:pt x="20922" y="21280"/>
                    <a:pt x="21232" y="21328"/>
                  </a:cubicBezTo>
                  <a:cubicBezTo>
                    <a:pt x="21459" y="21366"/>
                    <a:pt x="21554" y="21087"/>
                    <a:pt x="21327" y="21049"/>
                  </a:cubicBezTo>
                  <a:cubicBezTo>
                    <a:pt x="18882" y="20684"/>
                    <a:pt x="16485" y="20108"/>
                    <a:pt x="14219" y="19301"/>
                  </a:cubicBezTo>
                  <a:cubicBezTo>
                    <a:pt x="11965" y="18494"/>
                    <a:pt x="9818" y="17467"/>
                    <a:pt x="7921" y="16189"/>
                  </a:cubicBezTo>
                  <a:cubicBezTo>
                    <a:pt x="6025" y="14922"/>
                    <a:pt x="4391" y="13414"/>
                    <a:pt x="3139" y="11704"/>
                  </a:cubicBezTo>
                  <a:cubicBezTo>
                    <a:pt x="1886" y="10004"/>
                    <a:pt x="1016" y="8131"/>
                    <a:pt x="610" y="6191"/>
                  </a:cubicBezTo>
                  <a:cubicBezTo>
                    <a:pt x="407" y="5231"/>
                    <a:pt x="324" y="4251"/>
                    <a:pt x="383" y="3272"/>
                  </a:cubicBezTo>
                  <a:cubicBezTo>
                    <a:pt x="407" y="2782"/>
                    <a:pt x="467" y="2302"/>
                    <a:pt x="562" y="1812"/>
                  </a:cubicBezTo>
                  <a:cubicBezTo>
                    <a:pt x="610" y="1562"/>
                    <a:pt x="670" y="1322"/>
                    <a:pt x="729" y="1082"/>
                  </a:cubicBezTo>
                  <a:cubicBezTo>
                    <a:pt x="789" y="870"/>
                    <a:pt x="825" y="659"/>
                    <a:pt x="1004" y="477"/>
                  </a:cubicBezTo>
                  <a:cubicBezTo>
                    <a:pt x="1099" y="381"/>
                    <a:pt x="1278" y="217"/>
                    <a:pt x="1421" y="342"/>
                  </a:cubicBezTo>
                  <a:cubicBezTo>
                    <a:pt x="1564" y="486"/>
                    <a:pt x="1815" y="285"/>
                    <a:pt x="1660" y="141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3" name="Google Shape;445;p10"/>
            <p:cNvSpPr/>
            <p:nvPr/>
          </p:nvSpPr>
          <p:spPr>
            <a:xfrm rot="5400000">
              <a:off x="380166" y="-380167"/>
              <a:ext cx="1483706" cy="2244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1472" fill="norm" stroke="1" extrusionOk="0">
                  <a:moveTo>
                    <a:pt x="320" y="99"/>
                  </a:moveTo>
                  <a:cubicBezTo>
                    <a:pt x="-319" y="2086"/>
                    <a:pt x="62" y="4146"/>
                    <a:pt x="904" y="6078"/>
                  </a:cubicBezTo>
                  <a:cubicBezTo>
                    <a:pt x="1666" y="7819"/>
                    <a:pt x="2767" y="9496"/>
                    <a:pt x="4058" y="11081"/>
                  </a:cubicBezTo>
                  <a:cubicBezTo>
                    <a:pt x="5268" y="12567"/>
                    <a:pt x="6682" y="13971"/>
                    <a:pt x="8299" y="15265"/>
                  </a:cubicBezTo>
                  <a:cubicBezTo>
                    <a:pt x="9890" y="16550"/>
                    <a:pt x="11684" y="17716"/>
                    <a:pt x="13669" y="18737"/>
                  </a:cubicBezTo>
                  <a:cubicBezTo>
                    <a:pt x="15640" y="19749"/>
                    <a:pt x="17787" y="20596"/>
                    <a:pt x="20071" y="21234"/>
                  </a:cubicBezTo>
                  <a:cubicBezTo>
                    <a:pt x="20357" y="21316"/>
                    <a:pt x="20642" y="21389"/>
                    <a:pt x="20928" y="21462"/>
                  </a:cubicBezTo>
                  <a:cubicBezTo>
                    <a:pt x="21172" y="21526"/>
                    <a:pt x="21281" y="21262"/>
                    <a:pt x="21036" y="21198"/>
                  </a:cubicBezTo>
                  <a:cubicBezTo>
                    <a:pt x="18753" y="20624"/>
                    <a:pt x="16591" y="19822"/>
                    <a:pt x="14607" y="18865"/>
                  </a:cubicBezTo>
                  <a:cubicBezTo>
                    <a:pt x="12622" y="17908"/>
                    <a:pt x="10814" y="16778"/>
                    <a:pt x="9196" y="15547"/>
                  </a:cubicBezTo>
                  <a:cubicBezTo>
                    <a:pt x="7565" y="14308"/>
                    <a:pt x="6124" y="12941"/>
                    <a:pt x="4887" y="11510"/>
                  </a:cubicBezTo>
                  <a:cubicBezTo>
                    <a:pt x="3596" y="10006"/>
                    <a:pt x="2495" y="8420"/>
                    <a:pt x="1666" y="6771"/>
                  </a:cubicBezTo>
                  <a:cubicBezTo>
                    <a:pt x="714" y="4884"/>
                    <a:pt x="143" y="2879"/>
                    <a:pt x="524" y="892"/>
                  </a:cubicBezTo>
                  <a:cubicBezTo>
                    <a:pt x="565" y="646"/>
                    <a:pt x="633" y="409"/>
                    <a:pt x="714" y="172"/>
                  </a:cubicBezTo>
                  <a:cubicBezTo>
                    <a:pt x="768" y="-1"/>
                    <a:pt x="374" y="-74"/>
                    <a:pt x="320" y="99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4" name="Google Shape;446;p10"/>
            <p:cNvSpPr/>
            <p:nvPr/>
          </p:nvSpPr>
          <p:spPr>
            <a:xfrm rot="5400000">
              <a:off x="145000" y="1272558"/>
              <a:ext cx="1410209" cy="91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379" fill="norm" stroke="1" extrusionOk="0">
                  <a:moveTo>
                    <a:pt x="47" y="242"/>
                  </a:moveTo>
                  <a:cubicBezTo>
                    <a:pt x="-169" y="1726"/>
                    <a:pt x="394" y="3055"/>
                    <a:pt x="971" y="4163"/>
                  </a:cubicBezTo>
                  <a:cubicBezTo>
                    <a:pt x="1505" y="5204"/>
                    <a:pt x="2067" y="6201"/>
                    <a:pt x="2659" y="7176"/>
                  </a:cubicBezTo>
                  <a:cubicBezTo>
                    <a:pt x="3828" y="9081"/>
                    <a:pt x="5098" y="10809"/>
                    <a:pt x="6468" y="12382"/>
                  </a:cubicBezTo>
                  <a:cubicBezTo>
                    <a:pt x="9195" y="15528"/>
                    <a:pt x="12254" y="17965"/>
                    <a:pt x="15501" y="19538"/>
                  </a:cubicBezTo>
                  <a:cubicBezTo>
                    <a:pt x="17348" y="20446"/>
                    <a:pt x="19238" y="21044"/>
                    <a:pt x="21157" y="21377"/>
                  </a:cubicBezTo>
                  <a:cubicBezTo>
                    <a:pt x="21431" y="21421"/>
                    <a:pt x="21431" y="20756"/>
                    <a:pt x="21157" y="20712"/>
                  </a:cubicBezTo>
                  <a:cubicBezTo>
                    <a:pt x="17867" y="20136"/>
                    <a:pt x="14649" y="18674"/>
                    <a:pt x="11663" y="16459"/>
                  </a:cubicBezTo>
                  <a:cubicBezTo>
                    <a:pt x="8676" y="14243"/>
                    <a:pt x="5920" y="11252"/>
                    <a:pt x="3568" y="7641"/>
                  </a:cubicBezTo>
                  <a:cubicBezTo>
                    <a:pt x="2919" y="6644"/>
                    <a:pt x="2284" y="5581"/>
                    <a:pt x="1692" y="4473"/>
                  </a:cubicBezTo>
                  <a:cubicBezTo>
                    <a:pt x="1101" y="3366"/>
                    <a:pt x="235" y="1948"/>
                    <a:pt x="451" y="397"/>
                  </a:cubicBezTo>
                  <a:cubicBezTo>
                    <a:pt x="524" y="-2"/>
                    <a:pt x="105" y="-179"/>
                    <a:pt x="47" y="24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1"/>
          <p:cNvSpPr txBox="1"/>
          <p:nvPr/>
        </p:nvSpPr>
        <p:spPr>
          <a:xfrm rot="5400000">
            <a:off x="-596876" y="44903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r" rtl="0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" name="Google Shape;218;p6"/>
          <p:cNvSpPr/>
          <p:nvPr/>
        </p:nvSpPr>
        <p:spPr>
          <a:xfrm flipH="1">
            <a:off x="9350550" y="1702474"/>
            <a:ext cx="2865601" cy="51879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" name="Google Shape;219;p6"/>
          <p:cNvSpPr/>
          <p:nvPr/>
        </p:nvSpPr>
        <p:spPr>
          <a:xfrm rot="16900492">
            <a:off x="-682965" y="3583466"/>
            <a:ext cx="4249564" cy="409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1215" fill="norm" stroke="1" extrusionOk="0">
                <a:moveTo>
                  <a:pt x="790" y="16292"/>
                </a:moveTo>
                <a:cubicBezTo>
                  <a:pt x="604" y="13453"/>
                  <a:pt x="-774" y="9587"/>
                  <a:pt x="609" y="7079"/>
                </a:cubicBezTo>
                <a:cubicBezTo>
                  <a:pt x="1992" y="4572"/>
                  <a:pt x="6612" y="2424"/>
                  <a:pt x="9088" y="1246"/>
                </a:cubicBezTo>
                <a:cubicBezTo>
                  <a:pt x="11564" y="68"/>
                  <a:pt x="13802" y="-44"/>
                  <a:pt x="15467" y="12"/>
                </a:cubicBezTo>
                <a:cubicBezTo>
                  <a:pt x="17132" y="67"/>
                  <a:pt x="18231" y="979"/>
                  <a:pt x="19077" y="1580"/>
                </a:cubicBezTo>
                <a:cubicBezTo>
                  <a:pt x="19923" y="2181"/>
                  <a:pt x="20826" y="2790"/>
                  <a:pt x="20542" y="3619"/>
                </a:cubicBezTo>
                <a:cubicBezTo>
                  <a:pt x="20454" y="3880"/>
                  <a:pt x="20258" y="4108"/>
                  <a:pt x="20042" y="4311"/>
                </a:cubicBezTo>
                <a:cubicBezTo>
                  <a:pt x="19170" y="5127"/>
                  <a:pt x="17931" y="5591"/>
                  <a:pt x="16682" y="5894"/>
                </a:cubicBezTo>
                <a:cubicBezTo>
                  <a:pt x="15433" y="6196"/>
                  <a:pt x="14140" y="6358"/>
                  <a:pt x="12895" y="6685"/>
                </a:cubicBezTo>
                <a:cubicBezTo>
                  <a:pt x="11406" y="7079"/>
                  <a:pt x="9971" y="7730"/>
                  <a:pt x="8957" y="8733"/>
                </a:cubicBezTo>
                <a:cubicBezTo>
                  <a:pt x="7943" y="9735"/>
                  <a:pt x="7562" y="10730"/>
                  <a:pt x="7747" y="12412"/>
                </a:cubicBezTo>
                <a:cubicBezTo>
                  <a:pt x="7932" y="14094"/>
                  <a:pt x="10731" y="17372"/>
                  <a:pt x="10069" y="18825"/>
                </a:cubicBezTo>
                <a:cubicBezTo>
                  <a:pt x="9408" y="20279"/>
                  <a:pt x="5324" y="21556"/>
                  <a:pt x="3777" y="21134"/>
                </a:cubicBezTo>
                <a:cubicBezTo>
                  <a:pt x="2231" y="20711"/>
                  <a:pt x="977" y="19130"/>
                  <a:pt x="790" y="16292"/>
                </a:cubicBezTo>
                <a:close/>
              </a:path>
            </a:pathLst>
          </a:custGeom>
          <a:solidFill>
            <a:schemeClr val="accent3">
              <a:lumOff val="1872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Google Shape;220;p6"/>
          <p:cNvSpPr/>
          <p:nvPr/>
        </p:nvSpPr>
        <p:spPr>
          <a:xfrm flipH="1">
            <a:off x="2726834" y="2465086"/>
            <a:ext cx="11221508" cy="8785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531" fill="norm" stroke="1" extrusionOk="0">
                <a:moveTo>
                  <a:pt x="3960" y="564"/>
                </a:moveTo>
                <a:cubicBezTo>
                  <a:pt x="4136" y="1106"/>
                  <a:pt x="3673" y="1616"/>
                  <a:pt x="3279" y="1967"/>
                </a:cubicBezTo>
                <a:cubicBezTo>
                  <a:pt x="2418" y="2735"/>
                  <a:pt x="1633" y="3622"/>
                  <a:pt x="950" y="4607"/>
                </a:cubicBezTo>
                <a:cubicBezTo>
                  <a:pt x="345" y="5477"/>
                  <a:pt x="-209" y="6598"/>
                  <a:pt x="79" y="7670"/>
                </a:cubicBezTo>
                <a:cubicBezTo>
                  <a:pt x="282" y="8426"/>
                  <a:pt x="863" y="8955"/>
                  <a:pt x="1460" y="9328"/>
                </a:cubicBezTo>
                <a:cubicBezTo>
                  <a:pt x="2057" y="9699"/>
                  <a:pt x="2708" y="9970"/>
                  <a:pt x="3241" y="10454"/>
                </a:cubicBezTo>
                <a:cubicBezTo>
                  <a:pt x="3510" y="10701"/>
                  <a:pt x="3759" y="11036"/>
                  <a:pt x="3774" y="11436"/>
                </a:cubicBezTo>
                <a:cubicBezTo>
                  <a:pt x="3783" y="11695"/>
                  <a:pt x="3692" y="11944"/>
                  <a:pt x="3592" y="12177"/>
                </a:cubicBezTo>
                <a:cubicBezTo>
                  <a:pt x="3030" y="13520"/>
                  <a:pt x="2224" y="14708"/>
                  <a:pt x="1653" y="16046"/>
                </a:cubicBezTo>
                <a:cubicBezTo>
                  <a:pt x="1081" y="17383"/>
                  <a:pt x="756" y="18985"/>
                  <a:pt x="1232" y="20374"/>
                </a:cubicBezTo>
                <a:cubicBezTo>
                  <a:pt x="1416" y="20916"/>
                  <a:pt x="1771" y="21441"/>
                  <a:pt x="2262" y="21520"/>
                </a:cubicBezTo>
                <a:cubicBezTo>
                  <a:pt x="2721" y="21595"/>
                  <a:pt x="3169" y="21247"/>
                  <a:pt x="3432" y="20797"/>
                </a:cubicBezTo>
                <a:cubicBezTo>
                  <a:pt x="3694" y="20347"/>
                  <a:pt x="3808" y="19805"/>
                  <a:pt x="3933" y="19278"/>
                </a:cubicBezTo>
                <a:cubicBezTo>
                  <a:pt x="4587" y="16555"/>
                  <a:pt x="5854" y="13764"/>
                  <a:pt x="8081" y="12694"/>
                </a:cubicBezTo>
                <a:cubicBezTo>
                  <a:pt x="8479" y="12503"/>
                  <a:pt x="8910" y="12374"/>
                  <a:pt x="9333" y="12456"/>
                </a:cubicBezTo>
                <a:cubicBezTo>
                  <a:pt x="9756" y="12538"/>
                  <a:pt x="10163" y="12876"/>
                  <a:pt x="10275" y="13361"/>
                </a:cubicBezTo>
                <a:cubicBezTo>
                  <a:pt x="10336" y="13624"/>
                  <a:pt x="10306" y="13903"/>
                  <a:pt x="10266" y="14171"/>
                </a:cubicBezTo>
                <a:cubicBezTo>
                  <a:pt x="10152" y="14922"/>
                  <a:pt x="9943" y="15653"/>
                  <a:pt x="9864" y="16411"/>
                </a:cubicBezTo>
                <a:cubicBezTo>
                  <a:pt x="9786" y="17170"/>
                  <a:pt x="9850" y="17988"/>
                  <a:pt x="10232" y="18604"/>
                </a:cubicBezTo>
                <a:cubicBezTo>
                  <a:pt x="10785" y="19497"/>
                  <a:pt x="11912" y="19728"/>
                  <a:pt x="12777" y="19298"/>
                </a:cubicBezTo>
                <a:cubicBezTo>
                  <a:pt x="13642" y="18868"/>
                  <a:pt x="14254" y="17901"/>
                  <a:pt x="14558" y="16854"/>
                </a:cubicBezTo>
                <a:cubicBezTo>
                  <a:pt x="14728" y="16275"/>
                  <a:pt x="14816" y="15660"/>
                  <a:pt x="15049" y="15111"/>
                </a:cubicBezTo>
                <a:cubicBezTo>
                  <a:pt x="15333" y="14437"/>
                  <a:pt x="15832" y="13890"/>
                  <a:pt x="16422" y="13602"/>
                </a:cubicBezTo>
                <a:cubicBezTo>
                  <a:pt x="17308" y="13172"/>
                  <a:pt x="18311" y="13326"/>
                  <a:pt x="19263" y="13177"/>
                </a:cubicBezTo>
                <a:cubicBezTo>
                  <a:pt x="20213" y="13028"/>
                  <a:pt x="21264" y="12349"/>
                  <a:pt x="21330" y="11225"/>
                </a:cubicBezTo>
                <a:cubicBezTo>
                  <a:pt x="21391" y="10173"/>
                  <a:pt x="20558" y="9355"/>
                  <a:pt x="19739" y="8928"/>
                </a:cubicBezTo>
                <a:cubicBezTo>
                  <a:pt x="19054" y="8570"/>
                  <a:pt x="18315" y="8351"/>
                  <a:pt x="17566" y="8279"/>
                </a:cubicBezTo>
                <a:cubicBezTo>
                  <a:pt x="16426" y="8170"/>
                  <a:pt x="15265" y="8406"/>
                  <a:pt x="14142" y="8150"/>
                </a:cubicBezTo>
                <a:cubicBezTo>
                  <a:pt x="13399" y="7981"/>
                  <a:pt x="12616" y="7496"/>
                  <a:pt x="12420" y="6638"/>
                </a:cubicBezTo>
                <a:cubicBezTo>
                  <a:pt x="12229" y="5810"/>
                  <a:pt x="12650" y="4975"/>
                  <a:pt x="13050" y="4259"/>
                </a:cubicBezTo>
                <a:cubicBezTo>
                  <a:pt x="13395" y="3642"/>
                  <a:pt x="13740" y="3026"/>
                  <a:pt x="14087" y="2409"/>
                </a:cubicBezTo>
                <a:cubicBezTo>
                  <a:pt x="14370" y="1902"/>
                  <a:pt x="14666" y="1275"/>
                  <a:pt x="14455" y="721"/>
                </a:cubicBezTo>
                <a:cubicBezTo>
                  <a:pt x="14222" y="122"/>
                  <a:pt x="13547" y="2"/>
                  <a:pt x="12985" y="0"/>
                </a:cubicBezTo>
                <a:cubicBezTo>
                  <a:pt x="12153" y="-5"/>
                  <a:pt x="11322" y="67"/>
                  <a:pt x="10493" y="137"/>
                </a:cubicBezTo>
                <a:cubicBezTo>
                  <a:pt x="8303" y="323"/>
                  <a:pt x="6116" y="512"/>
                  <a:pt x="3929" y="69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" name="Google Shape;221;p6"/>
          <p:cNvSpPr/>
          <p:nvPr/>
        </p:nvSpPr>
        <p:spPr>
          <a:xfrm flipH="1">
            <a:off x="-560944" y="-2432930"/>
            <a:ext cx="13527171" cy="8173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208" fill="norm" stroke="1" extrusionOk="0">
                <a:moveTo>
                  <a:pt x="13018" y="0"/>
                </a:moveTo>
                <a:cubicBezTo>
                  <a:pt x="12701" y="-6"/>
                  <a:pt x="12666" y="96"/>
                  <a:pt x="12072" y="151"/>
                </a:cubicBezTo>
                <a:cubicBezTo>
                  <a:pt x="11477" y="207"/>
                  <a:pt x="10287" y="215"/>
                  <a:pt x="9452" y="333"/>
                </a:cubicBezTo>
                <a:cubicBezTo>
                  <a:pt x="8618" y="452"/>
                  <a:pt x="7701" y="96"/>
                  <a:pt x="7064" y="861"/>
                </a:cubicBezTo>
                <a:cubicBezTo>
                  <a:pt x="6505" y="1542"/>
                  <a:pt x="6307" y="2629"/>
                  <a:pt x="6065" y="3616"/>
                </a:cubicBezTo>
                <a:cubicBezTo>
                  <a:pt x="5823" y="4603"/>
                  <a:pt x="5428" y="5659"/>
                  <a:pt x="4720" y="5955"/>
                </a:cubicBezTo>
                <a:cubicBezTo>
                  <a:pt x="3703" y="6377"/>
                  <a:pt x="2689" y="4999"/>
                  <a:pt x="1635" y="5168"/>
                </a:cubicBezTo>
                <a:cubicBezTo>
                  <a:pt x="692" y="5321"/>
                  <a:pt x="48" y="6720"/>
                  <a:pt x="3" y="8061"/>
                </a:cubicBezTo>
                <a:cubicBezTo>
                  <a:pt x="-38" y="9401"/>
                  <a:pt x="372" y="10684"/>
                  <a:pt x="800" y="11882"/>
                </a:cubicBezTo>
                <a:cubicBezTo>
                  <a:pt x="1356" y="13429"/>
                  <a:pt x="2026" y="15044"/>
                  <a:pt x="3140" y="15772"/>
                </a:cubicBezTo>
                <a:cubicBezTo>
                  <a:pt x="4005" y="16337"/>
                  <a:pt x="5003" y="16284"/>
                  <a:pt x="5924" y="16632"/>
                </a:cubicBezTo>
                <a:cubicBezTo>
                  <a:pt x="6773" y="16954"/>
                  <a:pt x="7556" y="17641"/>
                  <a:pt x="8141" y="18570"/>
                </a:cubicBezTo>
                <a:cubicBezTo>
                  <a:pt x="8577" y="19261"/>
                  <a:pt x="8912" y="20095"/>
                  <a:pt x="9445" y="20639"/>
                </a:cubicBezTo>
                <a:cubicBezTo>
                  <a:pt x="10376" y="21594"/>
                  <a:pt x="11826" y="21314"/>
                  <a:pt x="12545" y="20042"/>
                </a:cubicBezTo>
                <a:cubicBezTo>
                  <a:pt x="12661" y="19836"/>
                  <a:pt x="12757" y="19617"/>
                  <a:pt x="12837" y="19387"/>
                </a:cubicBezTo>
                <a:lnTo>
                  <a:pt x="12857" y="19315"/>
                </a:lnTo>
                <a:lnTo>
                  <a:pt x="13071" y="18926"/>
                </a:lnTo>
                <a:cubicBezTo>
                  <a:pt x="13172" y="18742"/>
                  <a:pt x="13274" y="18560"/>
                  <a:pt x="13383" y="18387"/>
                </a:cubicBezTo>
                <a:cubicBezTo>
                  <a:pt x="13968" y="17458"/>
                  <a:pt x="14751" y="16772"/>
                  <a:pt x="15600" y="16450"/>
                </a:cubicBezTo>
                <a:cubicBezTo>
                  <a:pt x="16521" y="16102"/>
                  <a:pt x="17519" y="16155"/>
                  <a:pt x="18384" y="15590"/>
                </a:cubicBezTo>
                <a:cubicBezTo>
                  <a:pt x="19498" y="14862"/>
                  <a:pt x="20168" y="13246"/>
                  <a:pt x="20724" y="11700"/>
                </a:cubicBezTo>
                <a:cubicBezTo>
                  <a:pt x="21152" y="10502"/>
                  <a:pt x="21562" y="9219"/>
                  <a:pt x="21521" y="7878"/>
                </a:cubicBezTo>
                <a:cubicBezTo>
                  <a:pt x="21476" y="6538"/>
                  <a:pt x="20832" y="5139"/>
                  <a:pt x="19889" y="4986"/>
                </a:cubicBezTo>
                <a:cubicBezTo>
                  <a:pt x="18835" y="4817"/>
                  <a:pt x="17821" y="6195"/>
                  <a:pt x="16804" y="5772"/>
                </a:cubicBezTo>
                <a:cubicBezTo>
                  <a:pt x="16096" y="5477"/>
                  <a:pt x="15701" y="4421"/>
                  <a:pt x="15459" y="3434"/>
                </a:cubicBezTo>
                <a:cubicBezTo>
                  <a:pt x="15217" y="2447"/>
                  <a:pt x="15019" y="1360"/>
                  <a:pt x="14460" y="679"/>
                </a:cubicBezTo>
                <a:cubicBezTo>
                  <a:pt x="14062" y="201"/>
                  <a:pt x="13547" y="11"/>
                  <a:pt x="13018" y="0"/>
                </a:cubicBezTo>
                <a:close/>
              </a:path>
            </a:pathLst>
          </a:custGeom>
          <a:solidFill>
            <a:schemeClr val="accent5">
              <a:lumOff val="509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" name="Google Shape;222;p6"/>
          <p:cNvSpPr/>
          <p:nvPr/>
        </p:nvSpPr>
        <p:spPr>
          <a:xfrm rot="1662900">
            <a:off x="412823" y="276915"/>
            <a:ext cx="6743553" cy="4172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208" fill="norm" stroke="1" extrusionOk="0">
                <a:moveTo>
                  <a:pt x="13018" y="0"/>
                </a:moveTo>
                <a:cubicBezTo>
                  <a:pt x="12701" y="-6"/>
                  <a:pt x="12666" y="96"/>
                  <a:pt x="12072" y="151"/>
                </a:cubicBezTo>
                <a:cubicBezTo>
                  <a:pt x="11477" y="207"/>
                  <a:pt x="10287" y="215"/>
                  <a:pt x="9452" y="333"/>
                </a:cubicBezTo>
                <a:cubicBezTo>
                  <a:pt x="8618" y="452"/>
                  <a:pt x="7701" y="96"/>
                  <a:pt x="7064" y="861"/>
                </a:cubicBezTo>
                <a:cubicBezTo>
                  <a:pt x="6505" y="1542"/>
                  <a:pt x="6307" y="2629"/>
                  <a:pt x="6065" y="3616"/>
                </a:cubicBezTo>
                <a:cubicBezTo>
                  <a:pt x="5823" y="4603"/>
                  <a:pt x="5428" y="5659"/>
                  <a:pt x="4720" y="5955"/>
                </a:cubicBezTo>
                <a:cubicBezTo>
                  <a:pt x="3703" y="6377"/>
                  <a:pt x="2689" y="4999"/>
                  <a:pt x="1635" y="5168"/>
                </a:cubicBezTo>
                <a:cubicBezTo>
                  <a:pt x="692" y="5321"/>
                  <a:pt x="48" y="6720"/>
                  <a:pt x="3" y="8061"/>
                </a:cubicBezTo>
                <a:cubicBezTo>
                  <a:pt x="-38" y="9401"/>
                  <a:pt x="372" y="10684"/>
                  <a:pt x="800" y="11882"/>
                </a:cubicBezTo>
                <a:cubicBezTo>
                  <a:pt x="1356" y="13429"/>
                  <a:pt x="2026" y="15044"/>
                  <a:pt x="3140" y="15772"/>
                </a:cubicBezTo>
                <a:cubicBezTo>
                  <a:pt x="4005" y="16337"/>
                  <a:pt x="5003" y="16284"/>
                  <a:pt x="5924" y="16632"/>
                </a:cubicBezTo>
                <a:cubicBezTo>
                  <a:pt x="6773" y="16954"/>
                  <a:pt x="7556" y="17641"/>
                  <a:pt x="8141" y="18570"/>
                </a:cubicBezTo>
                <a:cubicBezTo>
                  <a:pt x="8577" y="19261"/>
                  <a:pt x="8912" y="20095"/>
                  <a:pt x="9445" y="20639"/>
                </a:cubicBezTo>
                <a:cubicBezTo>
                  <a:pt x="10376" y="21594"/>
                  <a:pt x="11826" y="21314"/>
                  <a:pt x="12545" y="20042"/>
                </a:cubicBezTo>
                <a:cubicBezTo>
                  <a:pt x="12661" y="19836"/>
                  <a:pt x="12757" y="19617"/>
                  <a:pt x="12837" y="19387"/>
                </a:cubicBezTo>
                <a:lnTo>
                  <a:pt x="12857" y="19315"/>
                </a:lnTo>
                <a:lnTo>
                  <a:pt x="13071" y="18926"/>
                </a:lnTo>
                <a:cubicBezTo>
                  <a:pt x="13172" y="18742"/>
                  <a:pt x="13274" y="18560"/>
                  <a:pt x="13383" y="18387"/>
                </a:cubicBezTo>
                <a:cubicBezTo>
                  <a:pt x="13968" y="17458"/>
                  <a:pt x="14751" y="16772"/>
                  <a:pt x="15600" y="16450"/>
                </a:cubicBezTo>
                <a:cubicBezTo>
                  <a:pt x="16521" y="16102"/>
                  <a:pt x="17519" y="16155"/>
                  <a:pt x="18384" y="15590"/>
                </a:cubicBezTo>
                <a:cubicBezTo>
                  <a:pt x="19498" y="14862"/>
                  <a:pt x="20168" y="13246"/>
                  <a:pt x="20724" y="11700"/>
                </a:cubicBezTo>
                <a:cubicBezTo>
                  <a:pt x="21152" y="10502"/>
                  <a:pt x="21562" y="9219"/>
                  <a:pt x="21521" y="7878"/>
                </a:cubicBezTo>
                <a:cubicBezTo>
                  <a:pt x="21476" y="6538"/>
                  <a:pt x="20832" y="5139"/>
                  <a:pt x="19889" y="4986"/>
                </a:cubicBezTo>
                <a:cubicBezTo>
                  <a:pt x="18835" y="4817"/>
                  <a:pt x="17821" y="6195"/>
                  <a:pt x="16804" y="5772"/>
                </a:cubicBezTo>
                <a:cubicBezTo>
                  <a:pt x="16096" y="5477"/>
                  <a:pt x="15701" y="4421"/>
                  <a:pt x="15459" y="3434"/>
                </a:cubicBezTo>
                <a:cubicBezTo>
                  <a:pt x="15217" y="2447"/>
                  <a:pt x="15019" y="1360"/>
                  <a:pt x="14460" y="679"/>
                </a:cubicBezTo>
                <a:cubicBezTo>
                  <a:pt x="14062" y="201"/>
                  <a:pt x="13547" y="11"/>
                  <a:pt x="13018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1" name="Google Shape;224;p6"/>
          <p:cNvGrpSpPr/>
          <p:nvPr/>
        </p:nvGrpSpPr>
        <p:grpSpPr>
          <a:xfrm>
            <a:off x="9905614" y="49271"/>
            <a:ext cx="2310537" cy="2045851"/>
            <a:chOff x="0" y="0"/>
            <a:chExt cx="2310535" cy="2045850"/>
          </a:xfrm>
        </p:grpSpPr>
        <p:sp>
          <p:nvSpPr>
            <p:cNvPr id="8" name="Google Shape;225;p6"/>
            <p:cNvSpPr/>
            <p:nvPr/>
          </p:nvSpPr>
          <p:spPr>
            <a:xfrm flipH="1" rot="4889498">
              <a:off x="458319" y="-130528"/>
              <a:ext cx="1321453" cy="204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331" fill="norm" stroke="1" extrusionOk="0">
                  <a:moveTo>
                    <a:pt x="1660" y="141"/>
                  </a:moveTo>
                  <a:cubicBezTo>
                    <a:pt x="1266" y="-234"/>
                    <a:pt x="717" y="227"/>
                    <a:pt x="538" y="525"/>
                  </a:cubicBezTo>
                  <a:cubicBezTo>
                    <a:pt x="419" y="746"/>
                    <a:pt x="371" y="995"/>
                    <a:pt x="312" y="1226"/>
                  </a:cubicBezTo>
                  <a:cubicBezTo>
                    <a:pt x="252" y="1476"/>
                    <a:pt x="204" y="1725"/>
                    <a:pt x="157" y="1975"/>
                  </a:cubicBezTo>
                  <a:cubicBezTo>
                    <a:pt x="-10" y="2983"/>
                    <a:pt x="-46" y="4001"/>
                    <a:pt x="61" y="5010"/>
                  </a:cubicBezTo>
                  <a:cubicBezTo>
                    <a:pt x="276" y="7036"/>
                    <a:pt x="1004" y="9015"/>
                    <a:pt x="2137" y="10830"/>
                  </a:cubicBezTo>
                  <a:cubicBezTo>
                    <a:pt x="3282" y="12665"/>
                    <a:pt x="4844" y="14307"/>
                    <a:pt x="6717" y="15709"/>
                  </a:cubicBezTo>
                  <a:cubicBezTo>
                    <a:pt x="8589" y="17111"/>
                    <a:pt x="10736" y="18264"/>
                    <a:pt x="13038" y="19167"/>
                  </a:cubicBezTo>
                  <a:cubicBezTo>
                    <a:pt x="15340" y="20069"/>
                    <a:pt x="17785" y="20732"/>
                    <a:pt x="20290" y="21174"/>
                  </a:cubicBezTo>
                  <a:cubicBezTo>
                    <a:pt x="20600" y="21232"/>
                    <a:pt x="20922" y="21280"/>
                    <a:pt x="21232" y="21328"/>
                  </a:cubicBezTo>
                  <a:cubicBezTo>
                    <a:pt x="21459" y="21366"/>
                    <a:pt x="21554" y="21087"/>
                    <a:pt x="21327" y="21049"/>
                  </a:cubicBezTo>
                  <a:cubicBezTo>
                    <a:pt x="18882" y="20684"/>
                    <a:pt x="16485" y="20108"/>
                    <a:pt x="14219" y="19301"/>
                  </a:cubicBezTo>
                  <a:cubicBezTo>
                    <a:pt x="11965" y="18494"/>
                    <a:pt x="9818" y="17467"/>
                    <a:pt x="7921" y="16189"/>
                  </a:cubicBezTo>
                  <a:cubicBezTo>
                    <a:pt x="6025" y="14922"/>
                    <a:pt x="4391" y="13414"/>
                    <a:pt x="3139" y="11704"/>
                  </a:cubicBezTo>
                  <a:cubicBezTo>
                    <a:pt x="1886" y="10004"/>
                    <a:pt x="1016" y="8131"/>
                    <a:pt x="610" y="6191"/>
                  </a:cubicBezTo>
                  <a:cubicBezTo>
                    <a:pt x="407" y="5231"/>
                    <a:pt x="324" y="4251"/>
                    <a:pt x="383" y="3272"/>
                  </a:cubicBezTo>
                  <a:cubicBezTo>
                    <a:pt x="407" y="2782"/>
                    <a:pt x="467" y="2302"/>
                    <a:pt x="562" y="1812"/>
                  </a:cubicBezTo>
                  <a:cubicBezTo>
                    <a:pt x="610" y="1562"/>
                    <a:pt x="670" y="1322"/>
                    <a:pt x="729" y="1082"/>
                  </a:cubicBezTo>
                  <a:cubicBezTo>
                    <a:pt x="789" y="870"/>
                    <a:pt x="825" y="659"/>
                    <a:pt x="1004" y="477"/>
                  </a:cubicBezTo>
                  <a:cubicBezTo>
                    <a:pt x="1099" y="381"/>
                    <a:pt x="1278" y="217"/>
                    <a:pt x="1421" y="342"/>
                  </a:cubicBezTo>
                  <a:cubicBezTo>
                    <a:pt x="1564" y="486"/>
                    <a:pt x="1815" y="285"/>
                    <a:pt x="1660" y="141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" name="Google Shape;226;p6"/>
            <p:cNvSpPr/>
            <p:nvPr/>
          </p:nvSpPr>
          <p:spPr>
            <a:xfrm flipH="1" rot="4889498">
              <a:off x="583160" y="237337"/>
              <a:ext cx="1144215" cy="2165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1472" fill="norm" stroke="1" extrusionOk="0">
                  <a:moveTo>
                    <a:pt x="320" y="99"/>
                  </a:moveTo>
                  <a:cubicBezTo>
                    <a:pt x="-319" y="2086"/>
                    <a:pt x="62" y="4146"/>
                    <a:pt x="904" y="6078"/>
                  </a:cubicBezTo>
                  <a:cubicBezTo>
                    <a:pt x="1666" y="7819"/>
                    <a:pt x="2767" y="9496"/>
                    <a:pt x="4058" y="11081"/>
                  </a:cubicBezTo>
                  <a:cubicBezTo>
                    <a:pt x="5268" y="12567"/>
                    <a:pt x="6682" y="13971"/>
                    <a:pt x="8299" y="15265"/>
                  </a:cubicBezTo>
                  <a:cubicBezTo>
                    <a:pt x="9890" y="16550"/>
                    <a:pt x="11684" y="17716"/>
                    <a:pt x="13669" y="18737"/>
                  </a:cubicBezTo>
                  <a:cubicBezTo>
                    <a:pt x="15640" y="19749"/>
                    <a:pt x="17787" y="20596"/>
                    <a:pt x="20071" y="21234"/>
                  </a:cubicBezTo>
                  <a:cubicBezTo>
                    <a:pt x="20357" y="21316"/>
                    <a:pt x="20642" y="21389"/>
                    <a:pt x="20928" y="21462"/>
                  </a:cubicBezTo>
                  <a:cubicBezTo>
                    <a:pt x="21172" y="21526"/>
                    <a:pt x="21281" y="21262"/>
                    <a:pt x="21036" y="21198"/>
                  </a:cubicBezTo>
                  <a:cubicBezTo>
                    <a:pt x="18753" y="20624"/>
                    <a:pt x="16591" y="19822"/>
                    <a:pt x="14607" y="18865"/>
                  </a:cubicBezTo>
                  <a:cubicBezTo>
                    <a:pt x="12622" y="17908"/>
                    <a:pt x="10814" y="16778"/>
                    <a:pt x="9196" y="15547"/>
                  </a:cubicBezTo>
                  <a:cubicBezTo>
                    <a:pt x="7565" y="14308"/>
                    <a:pt x="6124" y="12941"/>
                    <a:pt x="4887" y="11510"/>
                  </a:cubicBezTo>
                  <a:cubicBezTo>
                    <a:pt x="3596" y="10006"/>
                    <a:pt x="2495" y="8420"/>
                    <a:pt x="1666" y="6771"/>
                  </a:cubicBezTo>
                  <a:cubicBezTo>
                    <a:pt x="714" y="4884"/>
                    <a:pt x="143" y="2879"/>
                    <a:pt x="524" y="892"/>
                  </a:cubicBezTo>
                  <a:cubicBezTo>
                    <a:pt x="565" y="646"/>
                    <a:pt x="633" y="409"/>
                    <a:pt x="714" y="172"/>
                  </a:cubicBezTo>
                  <a:cubicBezTo>
                    <a:pt x="768" y="-1"/>
                    <a:pt x="374" y="-74"/>
                    <a:pt x="320" y="99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" name="Google Shape;227;p6"/>
            <p:cNvSpPr/>
            <p:nvPr/>
          </p:nvSpPr>
          <p:spPr>
            <a:xfrm flipH="1" rot="4889498">
              <a:off x="239048" y="159968"/>
              <a:ext cx="1087536" cy="886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379" fill="norm" stroke="1" extrusionOk="0">
                  <a:moveTo>
                    <a:pt x="47" y="242"/>
                  </a:moveTo>
                  <a:cubicBezTo>
                    <a:pt x="-169" y="1726"/>
                    <a:pt x="394" y="3055"/>
                    <a:pt x="971" y="4163"/>
                  </a:cubicBezTo>
                  <a:cubicBezTo>
                    <a:pt x="1505" y="5204"/>
                    <a:pt x="2067" y="6201"/>
                    <a:pt x="2659" y="7176"/>
                  </a:cubicBezTo>
                  <a:cubicBezTo>
                    <a:pt x="3828" y="9081"/>
                    <a:pt x="5098" y="10809"/>
                    <a:pt x="6468" y="12382"/>
                  </a:cubicBezTo>
                  <a:cubicBezTo>
                    <a:pt x="9195" y="15528"/>
                    <a:pt x="12254" y="17965"/>
                    <a:pt x="15501" y="19538"/>
                  </a:cubicBezTo>
                  <a:cubicBezTo>
                    <a:pt x="17348" y="20446"/>
                    <a:pt x="19238" y="21044"/>
                    <a:pt x="21157" y="21377"/>
                  </a:cubicBezTo>
                  <a:cubicBezTo>
                    <a:pt x="21431" y="21421"/>
                    <a:pt x="21431" y="20756"/>
                    <a:pt x="21157" y="20712"/>
                  </a:cubicBezTo>
                  <a:cubicBezTo>
                    <a:pt x="17867" y="20136"/>
                    <a:pt x="14649" y="18674"/>
                    <a:pt x="11663" y="16459"/>
                  </a:cubicBezTo>
                  <a:cubicBezTo>
                    <a:pt x="8676" y="14243"/>
                    <a:pt x="5920" y="11252"/>
                    <a:pt x="3568" y="7641"/>
                  </a:cubicBezTo>
                  <a:cubicBezTo>
                    <a:pt x="2919" y="6644"/>
                    <a:pt x="2284" y="5581"/>
                    <a:pt x="1692" y="4473"/>
                  </a:cubicBezTo>
                  <a:cubicBezTo>
                    <a:pt x="1101" y="3366"/>
                    <a:pt x="235" y="1948"/>
                    <a:pt x="451" y="397"/>
                  </a:cubicBezTo>
                  <a:cubicBezTo>
                    <a:pt x="524" y="-2"/>
                    <a:pt x="105" y="-179"/>
                    <a:pt x="47" y="24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2" name="Google Shape;228;p6"/>
          <p:cNvSpPr/>
          <p:nvPr/>
        </p:nvSpPr>
        <p:spPr>
          <a:xfrm>
            <a:off x="577399" y="721452"/>
            <a:ext cx="5796621" cy="2953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" name="Google Shape;229;p6"/>
          <p:cNvSpPr/>
          <p:nvPr/>
        </p:nvSpPr>
        <p:spPr>
          <a:xfrm>
            <a:off x="-19076" y="-226387"/>
            <a:ext cx="5796621" cy="295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" name="Google Shape;230;p6"/>
          <p:cNvSpPr/>
          <p:nvPr/>
        </p:nvSpPr>
        <p:spPr>
          <a:xfrm>
            <a:off x="133324" y="-1491446"/>
            <a:ext cx="5796621" cy="4370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33" fill="norm" stroke="1" extrusionOk="0">
                <a:moveTo>
                  <a:pt x="356" y="21328"/>
                </a:moveTo>
                <a:cubicBezTo>
                  <a:pt x="250" y="21356"/>
                  <a:pt x="158" y="21217"/>
                  <a:pt x="122" y="21022"/>
                </a:cubicBezTo>
                <a:cubicBezTo>
                  <a:pt x="83" y="20786"/>
                  <a:pt x="122" y="20536"/>
                  <a:pt x="161" y="20314"/>
                </a:cubicBezTo>
                <a:cubicBezTo>
                  <a:pt x="228" y="19932"/>
                  <a:pt x="310" y="19550"/>
                  <a:pt x="402" y="19189"/>
                </a:cubicBezTo>
                <a:cubicBezTo>
                  <a:pt x="579" y="18487"/>
                  <a:pt x="798" y="17814"/>
                  <a:pt x="1049" y="17209"/>
                </a:cubicBezTo>
                <a:cubicBezTo>
                  <a:pt x="1562" y="15973"/>
                  <a:pt x="2238" y="14806"/>
                  <a:pt x="3044" y="14473"/>
                </a:cubicBezTo>
                <a:cubicBezTo>
                  <a:pt x="3490" y="14285"/>
                  <a:pt x="3950" y="14327"/>
                  <a:pt x="4403" y="14320"/>
                </a:cubicBezTo>
                <a:cubicBezTo>
                  <a:pt x="4799" y="14313"/>
                  <a:pt x="5192" y="14258"/>
                  <a:pt x="5584" y="14153"/>
                </a:cubicBezTo>
                <a:cubicBezTo>
                  <a:pt x="6359" y="13945"/>
                  <a:pt x="7119" y="13549"/>
                  <a:pt x="7848" y="12973"/>
                </a:cubicBezTo>
                <a:cubicBezTo>
                  <a:pt x="8566" y="12403"/>
                  <a:pt x="9253" y="11667"/>
                  <a:pt x="9879" y="10771"/>
                </a:cubicBezTo>
                <a:cubicBezTo>
                  <a:pt x="10544" y="9826"/>
                  <a:pt x="11124" y="8708"/>
                  <a:pt x="11658" y="7486"/>
                </a:cubicBezTo>
                <a:cubicBezTo>
                  <a:pt x="12224" y="6194"/>
                  <a:pt x="12741" y="4819"/>
                  <a:pt x="13303" y="3527"/>
                </a:cubicBezTo>
                <a:cubicBezTo>
                  <a:pt x="13568" y="2923"/>
                  <a:pt x="13848" y="2256"/>
                  <a:pt x="14251" y="2027"/>
                </a:cubicBezTo>
                <a:cubicBezTo>
                  <a:pt x="14679" y="1784"/>
                  <a:pt x="15132" y="1992"/>
                  <a:pt x="15560" y="2145"/>
                </a:cubicBezTo>
                <a:cubicBezTo>
                  <a:pt x="17368" y="2777"/>
                  <a:pt x="19158" y="1798"/>
                  <a:pt x="20856" y="645"/>
                </a:cubicBezTo>
                <a:cubicBezTo>
                  <a:pt x="21068" y="499"/>
                  <a:pt x="21280" y="353"/>
                  <a:pt x="21492" y="207"/>
                </a:cubicBezTo>
                <a:cubicBezTo>
                  <a:pt x="21556" y="165"/>
                  <a:pt x="21528" y="-36"/>
                  <a:pt x="21464" y="6"/>
                </a:cubicBezTo>
                <a:cubicBezTo>
                  <a:pt x="19699" y="1235"/>
                  <a:pt x="17824" y="2527"/>
                  <a:pt x="15921" y="2048"/>
                </a:cubicBezTo>
                <a:cubicBezTo>
                  <a:pt x="15486" y="1936"/>
                  <a:pt x="15054" y="1693"/>
                  <a:pt x="14615" y="1714"/>
                </a:cubicBezTo>
                <a:cubicBezTo>
                  <a:pt x="14202" y="1735"/>
                  <a:pt x="13862" y="2068"/>
                  <a:pt x="13572" y="2638"/>
                </a:cubicBezTo>
                <a:cubicBezTo>
                  <a:pt x="13261" y="3242"/>
                  <a:pt x="12985" y="3944"/>
                  <a:pt x="12712" y="4610"/>
                </a:cubicBezTo>
                <a:cubicBezTo>
                  <a:pt x="12429" y="5298"/>
                  <a:pt x="12153" y="5993"/>
                  <a:pt x="11867" y="6680"/>
                </a:cubicBezTo>
                <a:cubicBezTo>
                  <a:pt x="11322" y="7979"/>
                  <a:pt x="10742" y="9208"/>
                  <a:pt x="10066" y="10243"/>
                </a:cubicBezTo>
                <a:cubicBezTo>
                  <a:pt x="9415" y="11236"/>
                  <a:pt x="8694" y="12063"/>
                  <a:pt x="7933" y="12688"/>
                </a:cubicBezTo>
                <a:cubicBezTo>
                  <a:pt x="7183" y="13299"/>
                  <a:pt x="6394" y="13730"/>
                  <a:pt x="5591" y="13945"/>
                </a:cubicBezTo>
                <a:cubicBezTo>
                  <a:pt x="5177" y="14056"/>
                  <a:pt x="4760" y="14105"/>
                  <a:pt x="4343" y="14112"/>
                </a:cubicBezTo>
                <a:cubicBezTo>
                  <a:pt x="3893" y="14119"/>
                  <a:pt x="3437" y="14091"/>
                  <a:pt x="2995" y="14278"/>
                </a:cubicBezTo>
                <a:cubicBezTo>
                  <a:pt x="2188" y="14626"/>
                  <a:pt x="1509" y="15779"/>
                  <a:pt x="996" y="16994"/>
                </a:cubicBezTo>
                <a:cubicBezTo>
                  <a:pt x="741" y="17598"/>
                  <a:pt x="522" y="18251"/>
                  <a:pt x="342" y="18946"/>
                </a:cubicBezTo>
                <a:cubicBezTo>
                  <a:pt x="253" y="19293"/>
                  <a:pt x="172" y="19647"/>
                  <a:pt x="101" y="20015"/>
                </a:cubicBezTo>
                <a:cubicBezTo>
                  <a:pt x="34" y="20356"/>
                  <a:pt x="-44" y="20758"/>
                  <a:pt x="30" y="21119"/>
                </a:cubicBezTo>
                <a:cubicBezTo>
                  <a:pt x="83" y="21370"/>
                  <a:pt x="211" y="21564"/>
                  <a:pt x="352" y="21529"/>
                </a:cubicBezTo>
                <a:cubicBezTo>
                  <a:pt x="423" y="21515"/>
                  <a:pt x="423" y="21307"/>
                  <a:pt x="356" y="2132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" name="Google Shape;231;p6"/>
          <p:cNvGrpSpPr/>
          <p:nvPr/>
        </p:nvGrpSpPr>
        <p:grpSpPr>
          <a:xfrm>
            <a:off x="577399" y="593374"/>
            <a:ext cx="11077501" cy="5777102"/>
            <a:chOff x="0" y="0"/>
            <a:chExt cx="11077499" cy="5777100"/>
          </a:xfrm>
        </p:grpSpPr>
        <p:sp>
          <p:nvSpPr>
            <p:cNvPr id="15" name="مستطيل"/>
            <p:cNvSpPr/>
            <p:nvPr/>
          </p:nvSpPr>
          <p:spPr>
            <a:xfrm flipH="1">
              <a:off x="0" y="0"/>
              <a:ext cx="11077500" cy="57771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127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" name="c"/>
            <p:cNvSpPr txBox="1"/>
            <p:nvPr/>
          </p:nvSpPr>
          <p:spPr>
            <a:xfrm>
              <a:off x="45724" y="2722026"/>
              <a:ext cx="10986051" cy="333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18" name="Google Shape;247;p6"/>
          <p:cNvSpPr/>
          <p:nvPr/>
        </p:nvSpPr>
        <p:spPr>
          <a:xfrm>
            <a:off x="133324" y="409662"/>
            <a:ext cx="4500002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" name="Google Shape;248;p6"/>
          <p:cNvSpPr/>
          <p:nvPr/>
        </p:nvSpPr>
        <p:spPr>
          <a:xfrm flipV="1">
            <a:off x="375729" y="102892"/>
            <a:ext cx="1" cy="32760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" name="نص العنوان"/>
          <p:cNvSpPr txBox="1"/>
          <p:nvPr>
            <p:ph type="title"/>
          </p:nvPr>
        </p:nvSpPr>
        <p:spPr>
          <a:xfrm>
            <a:off x="1002675" y="841100"/>
            <a:ext cx="10293901" cy="76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1002675" y="1784361"/>
            <a:ext cx="10293901" cy="455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598164" y="6265522"/>
            <a:ext cx="430146" cy="428900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sz="1300">
                <a:solidFill>
                  <a:srgbClr val="59595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457200" marR="0" indent="-3810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2400"/>
        <a:buFont typeface="Helvetica"/>
        <a:buChar char="●"/>
        <a:tabLst/>
        <a:defRPr b="0" baseline="0" cap="none" i="0" spc="0" strike="noStrike" sz="24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1pPr>
      <a:lvl2pPr marL="1006307" marR="0" indent="-441157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2400"/>
        <a:buFont typeface="Helvetica"/>
        <a:buChar char="○"/>
        <a:tabLst/>
        <a:defRPr b="0" baseline="0" cap="none" i="0" spc="0" strike="noStrike" sz="24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2pPr>
      <a:lvl3pPr marL="1463507" marR="0" indent="-441157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2400"/>
        <a:buFont typeface="Helvetica"/>
        <a:buChar char="■"/>
        <a:tabLst/>
        <a:defRPr b="0" baseline="0" cap="none" i="0" spc="0" strike="noStrike" sz="24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3pPr>
      <a:lvl4pPr marL="1920707" marR="0" indent="-441157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2400"/>
        <a:buFont typeface="Helvetica"/>
        <a:buChar char="●"/>
        <a:tabLst/>
        <a:defRPr b="0" baseline="0" cap="none" i="0" spc="0" strike="noStrike" sz="24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4pPr>
      <a:lvl5pPr marL="2377907" marR="0" indent="-441157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2400"/>
        <a:buFont typeface="Helvetica"/>
        <a:buChar char="○"/>
        <a:tabLst/>
        <a:defRPr b="0" baseline="0" cap="none" i="0" spc="0" strike="noStrike" sz="24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5pPr>
      <a:lvl6pPr marL="2835107" marR="0" indent="-441157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2400"/>
        <a:buFont typeface="Helvetica"/>
        <a:buChar char="■"/>
        <a:tabLst/>
        <a:defRPr b="0" baseline="0" cap="none" i="0" spc="0" strike="noStrike" sz="24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6pPr>
      <a:lvl7pPr marL="3292307" marR="0" indent="-441157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2400"/>
        <a:buFont typeface="Helvetica"/>
        <a:buChar char="●"/>
        <a:tabLst/>
        <a:defRPr b="0" baseline="0" cap="none" i="0" spc="0" strike="noStrike" sz="24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7pPr>
      <a:lvl8pPr marL="3749507" marR="0" indent="-441157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2400"/>
        <a:buFont typeface="Helvetica"/>
        <a:buChar char="○"/>
        <a:tabLst/>
        <a:defRPr b="0" baseline="0" cap="none" i="0" spc="0" strike="noStrike" sz="24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8pPr>
      <a:lvl9pPr marL="4206707" marR="0" indent="-441157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2400"/>
        <a:buFont typeface="Helvetica"/>
        <a:buChar char="■"/>
        <a:tabLst/>
        <a:defRPr b="0" baseline="0" cap="none" i="0" spc="0" strike="noStrike" sz="24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Relationship Id="rId3" Type="http://schemas.openxmlformats.org/officeDocument/2006/relationships/image" Target="../media/image8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3" Type="http://schemas.openxmlformats.org/officeDocument/2006/relationships/image" Target="../media/image9.png"/><Relationship Id="rId4" Type="http://schemas.openxmlformats.org/officeDocument/2006/relationships/image" Target="../media/image8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image" Target="../media/image6.png"/><Relationship Id="rId4" Type="http://schemas.openxmlformats.org/officeDocument/2006/relationships/image" Target="../media/image8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image" Target="../media/image6.png"/><Relationship Id="rId4" Type="http://schemas.openxmlformats.org/officeDocument/2006/relationships/image" Target="../media/image6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image" Target="../media/image6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image" Target="../media/image6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6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6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527;p19"/>
          <p:cNvSpPr/>
          <p:nvPr/>
        </p:nvSpPr>
        <p:spPr>
          <a:xfrm>
            <a:off x="2208503" y="1448468"/>
            <a:ext cx="7774994" cy="3541717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hueOff val="-50305"/>
                  <a:lumOff val="5443"/>
                </a:schemeClr>
              </a:gs>
            </a:gsLst>
            <a:lin ang="16200000"/>
          </a:gradFill>
          <a:ln>
            <a:solidFill>
              <a:srgbClr val="FAED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1" name="Google Shape;528;p19"/>
          <p:cNvSpPr txBox="1"/>
          <p:nvPr/>
        </p:nvSpPr>
        <p:spPr>
          <a:xfrm>
            <a:off x="3178899" y="2551240"/>
            <a:ext cx="6015182" cy="154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algn="ctr" defTabSz="365760" rtl="0">
              <a:defRPr sz="5040">
                <a:solidFill>
                  <a:schemeClr val="accent3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الأعداد النسبية  </a:t>
            </a:r>
          </a:p>
        </p:txBody>
      </p:sp>
      <p:grpSp>
        <p:nvGrpSpPr>
          <p:cNvPr id="324" name="تجميع"/>
          <p:cNvGrpSpPr/>
          <p:nvPr/>
        </p:nvGrpSpPr>
        <p:grpSpPr>
          <a:xfrm>
            <a:off x="1266387" y="2608166"/>
            <a:ext cx="1893131" cy="3593667"/>
            <a:chOff x="0" y="0"/>
            <a:chExt cx="1893130" cy="3593665"/>
          </a:xfrm>
        </p:grpSpPr>
        <p:sp>
          <p:nvSpPr>
            <p:cNvPr id="322" name="شكل"/>
            <p:cNvSpPr/>
            <p:nvPr/>
          </p:nvSpPr>
          <p:spPr>
            <a:xfrm rot="458000">
              <a:off x="159917" y="93359"/>
              <a:ext cx="1573296" cy="2512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571" fill="norm" stroke="1" extrusionOk="0">
                  <a:moveTo>
                    <a:pt x="10186" y="6"/>
                  </a:moveTo>
                  <a:cubicBezTo>
                    <a:pt x="10117" y="-11"/>
                    <a:pt x="10016" y="7"/>
                    <a:pt x="9875" y="80"/>
                  </a:cubicBezTo>
                  <a:cubicBezTo>
                    <a:pt x="8984" y="546"/>
                    <a:pt x="8787" y="1333"/>
                    <a:pt x="8797" y="2058"/>
                  </a:cubicBezTo>
                  <a:cubicBezTo>
                    <a:pt x="8797" y="2108"/>
                    <a:pt x="8795" y="2158"/>
                    <a:pt x="8792" y="2207"/>
                  </a:cubicBezTo>
                  <a:cubicBezTo>
                    <a:pt x="8777" y="2251"/>
                    <a:pt x="8765" y="2297"/>
                    <a:pt x="8753" y="2342"/>
                  </a:cubicBezTo>
                  <a:cubicBezTo>
                    <a:pt x="8626" y="2169"/>
                    <a:pt x="8486" y="2019"/>
                    <a:pt x="8314" y="1859"/>
                  </a:cubicBezTo>
                  <a:cubicBezTo>
                    <a:pt x="8121" y="1679"/>
                    <a:pt x="7386" y="1040"/>
                    <a:pt x="7167" y="1578"/>
                  </a:cubicBezTo>
                  <a:cubicBezTo>
                    <a:pt x="7098" y="1750"/>
                    <a:pt x="7366" y="1944"/>
                    <a:pt x="7500" y="2052"/>
                  </a:cubicBezTo>
                  <a:cubicBezTo>
                    <a:pt x="7852" y="2339"/>
                    <a:pt x="8222" y="2617"/>
                    <a:pt x="8583" y="2900"/>
                  </a:cubicBezTo>
                  <a:cubicBezTo>
                    <a:pt x="8602" y="2915"/>
                    <a:pt x="8627" y="2921"/>
                    <a:pt x="8651" y="2917"/>
                  </a:cubicBezTo>
                  <a:cubicBezTo>
                    <a:pt x="8480" y="3460"/>
                    <a:pt x="8194" y="4004"/>
                    <a:pt x="7971" y="4547"/>
                  </a:cubicBezTo>
                  <a:cubicBezTo>
                    <a:pt x="7643" y="4466"/>
                    <a:pt x="7430" y="4162"/>
                    <a:pt x="7270" y="3974"/>
                  </a:cubicBezTo>
                  <a:cubicBezTo>
                    <a:pt x="7150" y="3833"/>
                    <a:pt x="6877" y="3712"/>
                    <a:pt x="6699" y="3613"/>
                  </a:cubicBezTo>
                  <a:cubicBezTo>
                    <a:pt x="6439" y="3467"/>
                    <a:pt x="5604" y="3093"/>
                    <a:pt x="5406" y="3504"/>
                  </a:cubicBezTo>
                  <a:cubicBezTo>
                    <a:pt x="5177" y="3978"/>
                    <a:pt x="7039" y="4518"/>
                    <a:pt x="7371" y="4621"/>
                  </a:cubicBezTo>
                  <a:cubicBezTo>
                    <a:pt x="7462" y="4649"/>
                    <a:pt x="7541" y="4557"/>
                    <a:pt x="7453" y="4521"/>
                  </a:cubicBezTo>
                  <a:cubicBezTo>
                    <a:pt x="7149" y="4399"/>
                    <a:pt x="6836" y="4287"/>
                    <a:pt x="6529" y="4167"/>
                  </a:cubicBezTo>
                  <a:cubicBezTo>
                    <a:pt x="6329" y="4091"/>
                    <a:pt x="6144" y="3999"/>
                    <a:pt x="5971" y="3894"/>
                  </a:cubicBezTo>
                  <a:cubicBezTo>
                    <a:pt x="5701" y="3710"/>
                    <a:pt x="5541" y="3348"/>
                    <a:pt x="6149" y="3524"/>
                  </a:cubicBezTo>
                  <a:cubicBezTo>
                    <a:pt x="6899" y="3740"/>
                    <a:pt x="7257" y="4273"/>
                    <a:pt x="7806" y="4655"/>
                  </a:cubicBezTo>
                  <a:cubicBezTo>
                    <a:pt x="7838" y="4678"/>
                    <a:pt x="7870" y="4690"/>
                    <a:pt x="7907" y="4700"/>
                  </a:cubicBezTo>
                  <a:cubicBezTo>
                    <a:pt x="7819" y="4930"/>
                    <a:pt x="7747" y="5160"/>
                    <a:pt x="7704" y="5389"/>
                  </a:cubicBezTo>
                  <a:cubicBezTo>
                    <a:pt x="7587" y="6006"/>
                    <a:pt x="7463" y="6626"/>
                    <a:pt x="7369" y="7249"/>
                  </a:cubicBezTo>
                  <a:cubicBezTo>
                    <a:pt x="7354" y="7256"/>
                    <a:pt x="7345" y="7254"/>
                    <a:pt x="7345" y="7235"/>
                  </a:cubicBezTo>
                  <a:cubicBezTo>
                    <a:pt x="7345" y="7180"/>
                    <a:pt x="7291" y="7117"/>
                    <a:pt x="7247" y="7077"/>
                  </a:cubicBezTo>
                  <a:cubicBezTo>
                    <a:pt x="7225" y="7057"/>
                    <a:pt x="7204" y="7040"/>
                    <a:pt x="7180" y="7021"/>
                  </a:cubicBezTo>
                  <a:cubicBezTo>
                    <a:pt x="7105" y="6675"/>
                    <a:pt x="6871" y="6342"/>
                    <a:pt x="6555" y="6086"/>
                  </a:cubicBezTo>
                  <a:cubicBezTo>
                    <a:pt x="6295" y="5876"/>
                    <a:pt x="5633" y="5421"/>
                    <a:pt x="5153" y="5522"/>
                  </a:cubicBezTo>
                  <a:cubicBezTo>
                    <a:pt x="4821" y="5592"/>
                    <a:pt x="4742" y="5880"/>
                    <a:pt x="4994" y="6051"/>
                  </a:cubicBezTo>
                  <a:cubicBezTo>
                    <a:pt x="5236" y="6216"/>
                    <a:pt x="5522" y="6334"/>
                    <a:pt x="5803" y="6460"/>
                  </a:cubicBezTo>
                  <a:cubicBezTo>
                    <a:pt x="6133" y="6608"/>
                    <a:pt x="6866" y="6914"/>
                    <a:pt x="7105" y="7231"/>
                  </a:cubicBezTo>
                  <a:cubicBezTo>
                    <a:pt x="7115" y="7272"/>
                    <a:pt x="7124" y="7311"/>
                    <a:pt x="7130" y="7351"/>
                  </a:cubicBezTo>
                  <a:cubicBezTo>
                    <a:pt x="7133" y="7372"/>
                    <a:pt x="7159" y="7378"/>
                    <a:pt x="7179" y="7372"/>
                  </a:cubicBezTo>
                  <a:cubicBezTo>
                    <a:pt x="7188" y="7390"/>
                    <a:pt x="7215" y="7404"/>
                    <a:pt x="7241" y="7403"/>
                  </a:cubicBezTo>
                  <a:cubicBezTo>
                    <a:pt x="7280" y="7402"/>
                    <a:pt x="7317" y="7398"/>
                    <a:pt x="7349" y="7391"/>
                  </a:cubicBezTo>
                  <a:cubicBezTo>
                    <a:pt x="7272" y="7927"/>
                    <a:pt x="7218" y="8461"/>
                    <a:pt x="7214" y="8993"/>
                  </a:cubicBezTo>
                  <a:cubicBezTo>
                    <a:pt x="7028" y="8627"/>
                    <a:pt x="6750" y="8261"/>
                    <a:pt x="6295" y="8048"/>
                  </a:cubicBezTo>
                  <a:cubicBezTo>
                    <a:pt x="6084" y="7949"/>
                    <a:pt x="5355" y="7654"/>
                    <a:pt x="5087" y="7864"/>
                  </a:cubicBezTo>
                  <a:cubicBezTo>
                    <a:pt x="4832" y="8063"/>
                    <a:pt x="5546" y="8366"/>
                    <a:pt x="5708" y="8473"/>
                  </a:cubicBezTo>
                  <a:cubicBezTo>
                    <a:pt x="5957" y="8635"/>
                    <a:pt x="6245" y="8778"/>
                    <a:pt x="6516" y="8920"/>
                  </a:cubicBezTo>
                  <a:cubicBezTo>
                    <a:pt x="6676" y="9004"/>
                    <a:pt x="6890" y="9041"/>
                    <a:pt x="7022" y="9151"/>
                  </a:cubicBezTo>
                  <a:cubicBezTo>
                    <a:pt x="7086" y="9204"/>
                    <a:pt x="7141" y="9233"/>
                    <a:pt x="7215" y="9252"/>
                  </a:cubicBezTo>
                  <a:cubicBezTo>
                    <a:pt x="7216" y="9300"/>
                    <a:pt x="7218" y="9349"/>
                    <a:pt x="7220" y="9397"/>
                  </a:cubicBezTo>
                  <a:cubicBezTo>
                    <a:pt x="7215" y="9406"/>
                    <a:pt x="7210" y="9417"/>
                    <a:pt x="7204" y="9425"/>
                  </a:cubicBezTo>
                  <a:cubicBezTo>
                    <a:pt x="7196" y="9439"/>
                    <a:pt x="7199" y="9459"/>
                    <a:pt x="7208" y="9479"/>
                  </a:cubicBezTo>
                  <a:cubicBezTo>
                    <a:pt x="7199" y="9486"/>
                    <a:pt x="7193" y="9495"/>
                    <a:pt x="7192" y="9507"/>
                  </a:cubicBezTo>
                  <a:cubicBezTo>
                    <a:pt x="7191" y="9526"/>
                    <a:pt x="7187" y="9545"/>
                    <a:pt x="7185" y="9564"/>
                  </a:cubicBezTo>
                  <a:cubicBezTo>
                    <a:pt x="7183" y="9589"/>
                    <a:pt x="7208" y="9600"/>
                    <a:pt x="7233" y="9602"/>
                  </a:cubicBezTo>
                  <a:cubicBezTo>
                    <a:pt x="7279" y="10288"/>
                    <a:pt x="7420" y="10967"/>
                    <a:pt x="7710" y="11626"/>
                  </a:cubicBezTo>
                  <a:cubicBezTo>
                    <a:pt x="7234" y="11192"/>
                    <a:pt x="6745" y="10227"/>
                    <a:pt x="5749" y="10508"/>
                  </a:cubicBezTo>
                  <a:cubicBezTo>
                    <a:pt x="5353" y="10620"/>
                    <a:pt x="5900" y="10938"/>
                    <a:pt x="6007" y="11015"/>
                  </a:cubicBezTo>
                  <a:cubicBezTo>
                    <a:pt x="6208" y="11163"/>
                    <a:pt x="6421" y="11265"/>
                    <a:pt x="6676" y="11365"/>
                  </a:cubicBezTo>
                  <a:cubicBezTo>
                    <a:pt x="6994" y="11490"/>
                    <a:pt x="7294" y="11631"/>
                    <a:pt x="7608" y="11762"/>
                  </a:cubicBezTo>
                  <a:cubicBezTo>
                    <a:pt x="7643" y="11776"/>
                    <a:pt x="7680" y="11768"/>
                    <a:pt x="7706" y="11750"/>
                  </a:cubicBezTo>
                  <a:cubicBezTo>
                    <a:pt x="7727" y="11756"/>
                    <a:pt x="7745" y="11749"/>
                    <a:pt x="7760" y="11739"/>
                  </a:cubicBezTo>
                  <a:cubicBezTo>
                    <a:pt x="7818" y="11863"/>
                    <a:pt x="7884" y="11989"/>
                    <a:pt x="7954" y="12112"/>
                  </a:cubicBezTo>
                  <a:cubicBezTo>
                    <a:pt x="8351" y="12815"/>
                    <a:pt x="8885" y="13458"/>
                    <a:pt x="9386" y="14117"/>
                  </a:cubicBezTo>
                  <a:cubicBezTo>
                    <a:pt x="8972" y="13701"/>
                    <a:pt x="8496" y="13330"/>
                    <a:pt x="7916" y="12976"/>
                  </a:cubicBezTo>
                  <a:cubicBezTo>
                    <a:pt x="6924" y="12372"/>
                    <a:pt x="6055" y="11613"/>
                    <a:pt x="5138" y="10944"/>
                  </a:cubicBezTo>
                  <a:cubicBezTo>
                    <a:pt x="5113" y="10901"/>
                    <a:pt x="5088" y="10857"/>
                    <a:pt x="5064" y="10814"/>
                  </a:cubicBezTo>
                  <a:cubicBezTo>
                    <a:pt x="5100" y="10129"/>
                    <a:pt x="5736" y="8690"/>
                    <a:pt x="5010" y="8711"/>
                  </a:cubicBezTo>
                  <a:cubicBezTo>
                    <a:pt x="4649" y="8721"/>
                    <a:pt x="4385" y="9145"/>
                    <a:pt x="4362" y="9356"/>
                  </a:cubicBezTo>
                  <a:cubicBezTo>
                    <a:pt x="4311" y="9823"/>
                    <a:pt x="4562" y="10287"/>
                    <a:pt x="4841" y="10721"/>
                  </a:cubicBezTo>
                  <a:cubicBezTo>
                    <a:pt x="4245" y="10252"/>
                    <a:pt x="3762" y="9718"/>
                    <a:pt x="3380" y="9144"/>
                  </a:cubicBezTo>
                  <a:cubicBezTo>
                    <a:pt x="3503" y="8890"/>
                    <a:pt x="3632" y="8641"/>
                    <a:pt x="3801" y="8396"/>
                  </a:cubicBezTo>
                  <a:cubicBezTo>
                    <a:pt x="4002" y="8103"/>
                    <a:pt x="4339" y="7886"/>
                    <a:pt x="4523" y="7580"/>
                  </a:cubicBezTo>
                  <a:cubicBezTo>
                    <a:pt x="4672" y="7332"/>
                    <a:pt x="4580" y="7000"/>
                    <a:pt x="4211" y="6932"/>
                  </a:cubicBezTo>
                  <a:cubicBezTo>
                    <a:pt x="3721" y="6841"/>
                    <a:pt x="3345" y="7403"/>
                    <a:pt x="3204" y="7638"/>
                  </a:cubicBezTo>
                  <a:cubicBezTo>
                    <a:pt x="3011" y="7958"/>
                    <a:pt x="3027" y="8302"/>
                    <a:pt x="3078" y="8641"/>
                  </a:cubicBezTo>
                  <a:cubicBezTo>
                    <a:pt x="2846" y="8213"/>
                    <a:pt x="2661" y="7768"/>
                    <a:pt x="2529" y="7313"/>
                  </a:cubicBezTo>
                  <a:cubicBezTo>
                    <a:pt x="2534" y="7303"/>
                    <a:pt x="2541" y="7294"/>
                    <a:pt x="2545" y="7284"/>
                  </a:cubicBezTo>
                  <a:cubicBezTo>
                    <a:pt x="2678" y="7122"/>
                    <a:pt x="2788" y="6946"/>
                    <a:pt x="2909" y="6781"/>
                  </a:cubicBezTo>
                  <a:cubicBezTo>
                    <a:pt x="3110" y="6507"/>
                    <a:pt x="3391" y="6270"/>
                    <a:pt x="3610" y="6004"/>
                  </a:cubicBezTo>
                  <a:cubicBezTo>
                    <a:pt x="3739" y="5847"/>
                    <a:pt x="3930" y="5446"/>
                    <a:pt x="3627" y="5327"/>
                  </a:cubicBezTo>
                  <a:cubicBezTo>
                    <a:pt x="3285" y="5193"/>
                    <a:pt x="2971" y="5619"/>
                    <a:pt x="2839" y="5790"/>
                  </a:cubicBezTo>
                  <a:cubicBezTo>
                    <a:pt x="2537" y="6179"/>
                    <a:pt x="2509" y="6640"/>
                    <a:pt x="2510" y="7005"/>
                  </a:cubicBezTo>
                  <a:cubicBezTo>
                    <a:pt x="2486" y="6986"/>
                    <a:pt x="2464" y="6966"/>
                    <a:pt x="2438" y="6949"/>
                  </a:cubicBezTo>
                  <a:cubicBezTo>
                    <a:pt x="2333" y="6488"/>
                    <a:pt x="2276" y="6022"/>
                    <a:pt x="2264" y="5556"/>
                  </a:cubicBezTo>
                  <a:cubicBezTo>
                    <a:pt x="2376" y="5138"/>
                    <a:pt x="2639" y="4856"/>
                    <a:pt x="2883" y="4440"/>
                  </a:cubicBezTo>
                  <a:cubicBezTo>
                    <a:pt x="3026" y="4196"/>
                    <a:pt x="2939" y="3947"/>
                    <a:pt x="2769" y="3737"/>
                  </a:cubicBezTo>
                  <a:cubicBezTo>
                    <a:pt x="2747" y="3710"/>
                    <a:pt x="2698" y="3688"/>
                    <a:pt x="2653" y="3692"/>
                  </a:cubicBezTo>
                  <a:cubicBezTo>
                    <a:pt x="1614" y="3788"/>
                    <a:pt x="1907" y="4978"/>
                    <a:pt x="1935" y="5432"/>
                  </a:cubicBezTo>
                  <a:cubicBezTo>
                    <a:pt x="1937" y="5472"/>
                    <a:pt x="1975" y="5503"/>
                    <a:pt x="2025" y="5512"/>
                  </a:cubicBezTo>
                  <a:cubicBezTo>
                    <a:pt x="2024" y="5600"/>
                    <a:pt x="2027" y="5687"/>
                    <a:pt x="2032" y="5771"/>
                  </a:cubicBezTo>
                  <a:cubicBezTo>
                    <a:pt x="2032" y="5788"/>
                    <a:pt x="2039" y="5799"/>
                    <a:pt x="2050" y="5810"/>
                  </a:cubicBezTo>
                  <a:cubicBezTo>
                    <a:pt x="2084" y="6068"/>
                    <a:pt x="2166" y="6463"/>
                    <a:pt x="2256" y="6852"/>
                  </a:cubicBezTo>
                  <a:cubicBezTo>
                    <a:pt x="2184" y="6821"/>
                    <a:pt x="2108" y="6794"/>
                    <a:pt x="2028" y="6770"/>
                  </a:cubicBezTo>
                  <a:cubicBezTo>
                    <a:pt x="1859" y="6529"/>
                    <a:pt x="1605" y="6300"/>
                    <a:pt x="1339" y="6122"/>
                  </a:cubicBezTo>
                  <a:cubicBezTo>
                    <a:pt x="1075" y="5945"/>
                    <a:pt x="-77" y="5404"/>
                    <a:pt x="5" y="6071"/>
                  </a:cubicBezTo>
                  <a:cubicBezTo>
                    <a:pt x="65" y="6562"/>
                    <a:pt x="1177" y="6703"/>
                    <a:pt x="1930" y="6916"/>
                  </a:cubicBezTo>
                  <a:cubicBezTo>
                    <a:pt x="2046" y="7086"/>
                    <a:pt x="2094" y="7321"/>
                    <a:pt x="2340" y="7407"/>
                  </a:cubicBezTo>
                  <a:cubicBezTo>
                    <a:pt x="2356" y="7412"/>
                    <a:pt x="2374" y="7414"/>
                    <a:pt x="2389" y="7413"/>
                  </a:cubicBezTo>
                  <a:cubicBezTo>
                    <a:pt x="2469" y="7728"/>
                    <a:pt x="2538" y="7977"/>
                    <a:pt x="2569" y="8052"/>
                  </a:cubicBezTo>
                  <a:cubicBezTo>
                    <a:pt x="2723" y="8431"/>
                    <a:pt x="2909" y="8835"/>
                    <a:pt x="3143" y="9221"/>
                  </a:cubicBezTo>
                  <a:cubicBezTo>
                    <a:pt x="3075" y="9271"/>
                    <a:pt x="2988" y="9195"/>
                    <a:pt x="2760" y="9105"/>
                  </a:cubicBezTo>
                  <a:cubicBezTo>
                    <a:pt x="2527" y="9014"/>
                    <a:pt x="2195" y="8958"/>
                    <a:pt x="1939" y="8892"/>
                  </a:cubicBezTo>
                  <a:cubicBezTo>
                    <a:pt x="1826" y="8863"/>
                    <a:pt x="48" y="8604"/>
                    <a:pt x="240" y="9043"/>
                  </a:cubicBezTo>
                  <a:cubicBezTo>
                    <a:pt x="498" y="9632"/>
                    <a:pt x="2154" y="9502"/>
                    <a:pt x="2788" y="9438"/>
                  </a:cubicBezTo>
                  <a:cubicBezTo>
                    <a:pt x="2881" y="9429"/>
                    <a:pt x="2887" y="9324"/>
                    <a:pt x="2791" y="9332"/>
                  </a:cubicBezTo>
                  <a:cubicBezTo>
                    <a:pt x="2275" y="9373"/>
                    <a:pt x="1786" y="9384"/>
                    <a:pt x="1274" y="9332"/>
                  </a:cubicBezTo>
                  <a:cubicBezTo>
                    <a:pt x="1134" y="9314"/>
                    <a:pt x="1000" y="9288"/>
                    <a:pt x="870" y="9251"/>
                  </a:cubicBezTo>
                  <a:cubicBezTo>
                    <a:pt x="871" y="9131"/>
                    <a:pt x="871" y="9010"/>
                    <a:pt x="872" y="8890"/>
                  </a:cubicBezTo>
                  <a:cubicBezTo>
                    <a:pt x="1079" y="8887"/>
                    <a:pt x="1283" y="8901"/>
                    <a:pt x="1483" y="8933"/>
                  </a:cubicBezTo>
                  <a:cubicBezTo>
                    <a:pt x="1829" y="8977"/>
                    <a:pt x="2156" y="9082"/>
                    <a:pt x="2483" y="9165"/>
                  </a:cubicBezTo>
                  <a:cubicBezTo>
                    <a:pt x="2769" y="9238"/>
                    <a:pt x="2854" y="9395"/>
                    <a:pt x="3160" y="9441"/>
                  </a:cubicBezTo>
                  <a:cubicBezTo>
                    <a:pt x="3203" y="9447"/>
                    <a:pt x="3242" y="9429"/>
                    <a:pt x="3259" y="9401"/>
                  </a:cubicBezTo>
                  <a:cubicBezTo>
                    <a:pt x="3540" y="9829"/>
                    <a:pt x="3884" y="10230"/>
                    <a:pt x="4323" y="10546"/>
                  </a:cubicBezTo>
                  <a:cubicBezTo>
                    <a:pt x="4501" y="10674"/>
                    <a:pt x="4677" y="10802"/>
                    <a:pt x="4854" y="10930"/>
                  </a:cubicBezTo>
                  <a:cubicBezTo>
                    <a:pt x="4859" y="10959"/>
                    <a:pt x="4871" y="10987"/>
                    <a:pt x="4881" y="11014"/>
                  </a:cubicBezTo>
                  <a:cubicBezTo>
                    <a:pt x="4140" y="10739"/>
                    <a:pt x="2901" y="10616"/>
                    <a:pt x="2520" y="11325"/>
                  </a:cubicBezTo>
                  <a:cubicBezTo>
                    <a:pt x="2391" y="11567"/>
                    <a:pt x="2731" y="11631"/>
                    <a:pt x="3004" y="11656"/>
                  </a:cubicBezTo>
                  <a:cubicBezTo>
                    <a:pt x="3617" y="11712"/>
                    <a:pt x="4241" y="11397"/>
                    <a:pt x="4790" y="11228"/>
                  </a:cubicBezTo>
                  <a:cubicBezTo>
                    <a:pt x="4881" y="11200"/>
                    <a:pt x="4842" y="11098"/>
                    <a:pt x="4745" y="11122"/>
                  </a:cubicBezTo>
                  <a:cubicBezTo>
                    <a:pt x="4138" y="11277"/>
                    <a:pt x="3570" y="11564"/>
                    <a:pt x="2911" y="11505"/>
                  </a:cubicBezTo>
                  <a:cubicBezTo>
                    <a:pt x="2749" y="11222"/>
                    <a:pt x="2892" y="11053"/>
                    <a:pt x="3344" y="10997"/>
                  </a:cubicBezTo>
                  <a:cubicBezTo>
                    <a:pt x="3524" y="10954"/>
                    <a:pt x="3707" y="10926"/>
                    <a:pt x="3895" y="10916"/>
                  </a:cubicBezTo>
                  <a:cubicBezTo>
                    <a:pt x="4318" y="10880"/>
                    <a:pt x="4717" y="11063"/>
                    <a:pt x="5040" y="11225"/>
                  </a:cubicBezTo>
                  <a:cubicBezTo>
                    <a:pt x="5090" y="11250"/>
                    <a:pt x="5137" y="11225"/>
                    <a:pt x="5154" y="11192"/>
                  </a:cubicBezTo>
                  <a:cubicBezTo>
                    <a:pt x="5166" y="11210"/>
                    <a:pt x="5175" y="11230"/>
                    <a:pt x="5186" y="11248"/>
                  </a:cubicBezTo>
                  <a:cubicBezTo>
                    <a:pt x="5206" y="11280"/>
                    <a:pt x="5268" y="11268"/>
                    <a:pt x="5285" y="11240"/>
                  </a:cubicBezTo>
                  <a:cubicBezTo>
                    <a:pt x="5816" y="11623"/>
                    <a:pt x="6343" y="12008"/>
                    <a:pt x="6857" y="12404"/>
                  </a:cubicBezTo>
                  <a:cubicBezTo>
                    <a:pt x="6786" y="12415"/>
                    <a:pt x="6713" y="12427"/>
                    <a:pt x="6645" y="12442"/>
                  </a:cubicBezTo>
                  <a:cubicBezTo>
                    <a:pt x="5755" y="12255"/>
                    <a:pt x="4579" y="12211"/>
                    <a:pt x="4077" y="12840"/>
                  </a:cubicBezTo>
                  <a:cubicBezTo>
                    <a:pt x="3841" y="13136"/>
                    <a:pt x="4493" y="13184"/>
                    <a:pt x="4712" y="13169"/>
                  </a:cubicBezTo>
                  <a:cubicBezTo>
                    <a:pt x="5400" y="13124"/>
                    <a:pt x="6055" y="12774"/>
                    <a:pt x="6705" y="12576"/>
                  </a:cubicBezTo>
                  <a:cubicBezTo>
                    <a:pt x="6856" y="12605"/>
                    <a:pt x="7001" y="12637"/>
                    <a:pt x="7133" y="12667"/>
                  </a:cubicBezTo>
                  <a:cubicBezTo>
                    <a:pt x="7152" y="12671"/>
                    <a:pt x="7168" y="12667"/>
                    <a:pt x="7182" y="12659"/>
                  </a:cubicBezTo>
                  <a:cubicBezTo>
                    <a:pt x="7208" y="12679"/>
                    <a:pt x="7237" y="12698"/>
                    <a:pt x="7263" y="12718"/>
                  </a:cubicBezTo>
                  <a:cubicBezTo>
                    <a:pt x="7689" y="13056"/>
                    <a:pt x="8222" y="13315"/>
                    <a:pt x="8662" y="13644"/>
                  </a:cubicBezTo>
                  <a:cubicBezTo>
                    <a:pt x="8956" y="13863"/>
                    <a:pt x="9221" y="14100"/>
                    <a:pt x="9472" y="14346"/>
                  </a:cubicBezTo>
                  <a:cubicBezTo>
                    <a:pt x="9571" y="14445"/>
                    <a:pt x="9663" y="14551"/>
                    <a:pt x="9745" y="14658"/>
                  </a:cubicBezTo>
                  <a:cubicBezTo>
                    <a:pt x="9766" y="14683"/>
                    <a:pt x="9813" y="14724"/>
                    <a:pt x="9859" y="14767"/>
                  </a:cubicBezTo>
                  <a:cubicBezTo>
                    <a:pt x="9862" y="14771"/>
                    <a:pt x="9866" y="14773"/>
                    <a:pt x="9869" y="14777"/>
                  </a:cubicBezTo>
                  <a:cubicBezTo>
                    <a:pt x="9903" y="14828"/>
                    <a:pt x="9935" y="14880"/>
                    <a:pt x="9967" y="14932"/>
                  </a:cubicBezTo>
                  <a:cubicBezTo>
                    <a:pt x="9906" y="14937"/>
                    <a:pt x="9906" y="15006"/>
                    <a:pt x="9969" y="15006"/>
                  </a:cubicBezTo>
                  <a:cubicBezTo>
                    <a:pt x="9982" y="15006"/>
                    <a:pt x="9995" y="15006"/>
                    <a:pt x="10008" y="15006"/>
                  </a:cubicBezTo>
                  <a:cubicBezTo>
                    <a:pt x="10133" y="15221"/>
                    <a:pt x="10239" y="15444"/>
                    <a:pt x="10334" y="15671"/>
                  </a:cubicBezTo>
                  <a:cubicBezTo>
                    <a:pt x="10291" y="15640"/>
                    <a:pt x="10249" y="15611"/>
                    <a:pt x="10205" y="15584"/>
                  </a:cubicBezTo>
                  <a:cubicBezTo>
                    <a:pt x="10206" y="15583"/>
                    <a:pt x="10209" y="15582"/>
                    <a:pt x="10210" y="15581"/>
                  </a:cubicBezTo>
                  <a:cubicBezTo>
                    <a:pt x="10218" y="15571"/>
                    <a:pt x="10222" y="15562"/>
                    <a:pt x="10230" y="15552"/>
                  </a:cubicBezTo>
                  <a:cubicBezTo>
                    <a:pt x="10266" y="15509"/>
                    <a:pt x="10180" y="15472"/>
                    <a:pt x="10143" y="15514"/>
                  </a:cubicBezTo>
                  <a:cubicBezTo>
                    <a:pt x="10263" y="15375"/>
                    <a:pt x="9484" y="14912"/>
                    <a:pt x="9372" y="14847"/>
                  </a:cubicBezTo>
                  <a:cubicBezTo>
                    <a:pt x="9119" y="14700"/>
                    <a:pt x="8824" y="14633"/>
                    <a:pt x="8525" y="14552"/>
                  </a:cubicBezTo>
                  <a:cubicBezTo>
                    <a:pt x="8100" y="14438"/>
                    <a:pt x="7377" y="14306"/>
                    <a:pt x="6964" y="14531"/>
                  </a:cubicBezTo>
                  <a:cubicBezTo>
                    <a:pt x="6612" y="14724"/>
                    <a:pt x="6986" y="15053"/>
                    <a:pt x="7273" y="15112"/>
                  </a:cubicBezTo>
                  <a:cubicBezTo>
                    <a:pt x="8270" y="15318"/>
                    <a:pt x="9486" y="15267"/>
                    <a:pt x="10281" y="15799"/>
                  </a:cubicBezTo>
                  <a:cubicBezTo>
                    <a:pt x="10317" y="15824"/>
                    <a:pt x="10356" y="15817"/>
                    <a:pt x="10384" y="15798"/>
                  </a:cubicBezTo>
                  <a:cubicBezTo>
                    <a:pt x="10653" y="16457"/>
                    <a:pt x="10882" y="17133"/>
                    <a:pt x="11394" y="17695"/>
                  </a:cubicBezTo>
                  <a:cubicBezTo>
                    <a:pt x="11418" y="17721"/>
                    <a:pt x="11459" y="17720"/>
                    <a:pt x="11487" y="17705"/>
                  </a:cubicBezTo>
                  <a:cubicBezTo>
                    <a:pt x="11761" y="18249"/>
                    <a:pt x="12100" y="18777"/>
                    <a:pt x="12502" y="19280"/>
                  </a:cubicBezTo>
                  <a:cubicBezTo>
                    <a:pt x="13198" y="20150"/>
                    <a:pt x="14046" y="21073"/>
                    <a:pt x="15292" y="21567"/>
                  </a:cubicBezTo>
                  <a:cubicBezTo>
                    <a:pt x="15348" y="21589"/>
                    <a:pt x="15396" y="21526"/>
                    <a:pt x="15343" y="21502"/>
                  </a:cubicBezTo>
                  <a:cubicBezTo>
                    <a:pt x="14282" y="21022"/>
                    <a:pt x="13532" y="20231"/>
                    <a:pt x="12878" y="19477"/>
                  </a:cubicBezTo>
                  <a:cubicBezTo>
                    <a:pt x="12123" y="18606"/>
                    <a:pt x="11589" y="17681"/>
                    <a:pt x="11231" y="16677"/>
                  </a:cubicBezTo>
                  <a:cubicBezTo>
                    <a:pt x="11070" y="16223"/>
                    <a:pt x="10987" y="15786"/>
                    <a:pt x="10971" y="15352"/>
                  </a:cubicBezTo>
                  <a:cubicBezTo>
                    <a:pt x="10980" y="15352"/>
                    <a:pt x="10987" y="15351"/>
                    <a:pt x="10996" y="15348"/>
                  </a:cubicBezTo>
                  <a:cubicBezTo>
                    <a:pt x="11971" y="15073"/>
                    <a:pt x="12993" y="14820"/>
                    <a:pt x="13937" y="14493"/>
                  </a:cubicBezTo>
                  <a:cubicBezTo>
                    <a:pt x="14210" y="14398"/>
                    <a:pt x="15182" y="14023"/>
                    <a:pt x="14726" y="13708"/>
                  </a:cubicBezTo>
                  <a:cubicBezTo>
                    <a:pt x="14307" y="13417"/>
                    <a:pt x="13331" y="13757"/>
                    <a:pt x="12913" y="13906"/>
                  </a:cubicBezTo>
                  <a:cubicBezTo>
                    <a:pt x="12427" y="14079"/>
                    <a:pt x="12087" y="14289"/>
                    <a:pt x="11673" y="14540"/>
                  </a:cubicBezTo>
                  <a:cubicBezTo>
                    <a:pt x="11536" y="14623"/>
                    <a:pt x="11211" y="14956"/>
                    <a:pt x="10968" y="15136"/>
                  </a:cubicBezTo>
                  <a:cubicBezTo>
                    <a:pt x="10977" y="14433"/>
                    <a:pt x="11156" y="13738"/>
                    <a:pt x="11450" y="12999"/>
                  </a:cubicBezTo>
                  <a:cubicBezTo>
                    <a:pt x="11497" y="12880"/>
                    <a:pt x="11541" y="12761"/>
                    <a:pt x="11589" y="12643"/>
                  </a:cubicBezTo>
                  <a:cubicBezTo>
                    <a:pt x="12278" y="12490"/>
                    <a:pt x="13019" y="12517"/>
                    <a:pt x="13722" y="12526"/>
                  </a:cubicBezTo>
                  <a:cubicBezTo>
                    <a:pt x="14350" y="12534"/>
                    <a:pt x="15886" y="12850"/>
                    <a:pt x="16218" y="12267"/>
                  </a:cubicBezTo>
                  <a:cubicBezTo>
                    <a:pt x="16525" y="11727"/>
                    <a:pt x="15173" y="11697"/>
                    <a:pt x="14821" y="11709"/>
                  </a:cubicBezTo>
                  <a:cubicBezTo>
                    <a:pt x="13748" y="11747"/>
                    <a:pt x="12752" y="11891"/>
                    <a:pt x="11770" y="12198"/>
                  </a:cubicBezTo>
                  <a:cubicBezTo>
                    <a:pt x="12034" y="11568"/>
                    <a:pt x="12338" y="10952"/>
                    <a:pt x="12779" y="10370"/>
                  </a:cubicBezTo>
                  <a:cubicBezTo>
                    <a:pt x="14285" y="10486"/>
                    <a:pt x="16223" y="10864"/>
                    <a:pt x="17636" y="10384"/>
                  </a:cubicBezTo>
                  <a:cubicBezTo>
                    <a:pt x="18026" y="10251"/>
                    <a:pt x="17780" y="10032"/>
                    <a:pt x="17663" y="9852"/>
                  </a:cubicBezTo>
                  <a:cubicBezTo>
                    <a:pt x="17395" y="9443"/>
                    <a:pt x="16436" y="9489"/>
                    <a:pt x="15931" y="9511"/>
                  </a:cubicBezTo>
                  <a:cubicBezTo>
                    <a:pt x="14985" y="9552"/>
                    <a:pt x="14210" y="9833"/>
                    <a:pt x="13315" y="10006"/>
                  </a:cubicBezTo>
                  <a:cubicBezTo>
                    <a:pt x="13220" y="10024"/>
                    <a:pt x="13105" y="10071"/>
                    <a:pt x="12983" y="10116"/>
                  </a:cubicBezTo>
                  <a:cubicBezTo>
                    <a:pt x="13031" y="10059"/>
                    <a:pt x="13080" y="10004"/>
                    <a:pt x="13131" y="9948"/>
                  </a:cubicBezTo>
                  <a:cubicBezTo>
                    <a:pt x="13619" y="9414"/>
                    <a:pt x="14189" y="8920"/>
                    <a:pt x="14791" y="8448"/>
                  </a:cubicBezTo>
                  <a:cubicBezTo>
                    <a:pt x="14877" y="8440"/>
                    <a:pt x="14964" y="8420"/>
                    <a:pt x="15052" y="8395"/>
                  </a:cubicBezTo>
                  <a:cubicBezTo>
                    <a:pt x="15413" y="8452"/>
                    <a:pt x="19059" y="8998"/>
                    <a:pt x="18807" y="8387"/>
                  </a:cubicBezTo>
                  <a:cubicBezTo>
                    <a:pt x="18591" y="7860"/>
                    <a:pt x="17718" y="7838"/>
                    <a:pt x="17076" y="7876"/>
                  </a:cubicBezTo>
                  <a:cubicBezTo>
                    <a:pt x="16603" y="7904"/>
                    <a:pt x="16125" y="7973"/>
                    <a:pt x="15661" y="8052"/>
                  </a:cubicBezTo>
                  <a:cubicBezTo>
                    <a:pt x="15469" y="8084"/>
                    <a:pt x="15328" y="8147"/>
                    <a:pt x="15161" y="8217"/>
                  </a:cubicBezTo>
                  <a:cubicBezTo>
                    <a:pt x="15099" y="8243"/>
                    <a:pt x="15050" y="8263"/>
                    <a:pt x="15007" y="8279"/>
                  </a:cubicBezTo>
                  <a:cubicBezTo>
                    <a:pt x="15386" y="7989"/>
                    <a:pt x="15777" y="7705"/>
                    <a:pt x="16166" y="7426"/>
                  </a:cubicBezTo>
                  <a:cubicBezTo>
                    <a:pt x="16633" y="7091"/>
                    <a:pt x="16885" y="6763"/>
                    <a:pt x="17166" y="6334"/>
                  </a:cubicBezTo>
                  <a:cubicBezTo>
                    <a:pt x="17493" y="5835"/>
                    <a:pt x="18045" y="5456"/>
                    <a:pt x="18607" y="5089"/>
                  </a:cubicBezTo>
                  <a:cubicBezTo>
                    <a:pt x="18901" y="4897"/>
                    <a:pt x="19221" y="4738"/>
                    <a:pt x="19558" y="4592"/>
                  </a:cubicBezTo>
                  <a:cubicBezTo>
                    <a:pt x="19555" y="4593"/>
                    <a:pt x="21011" y="4134"/>
                    <a:pt x="20800" y="4493"/>
                  </a:cubicBezTo>
                  <a:cubicBezTo>
                    <a:pt x="20626" y="4788"/>
                    <a:pt x="20080" y="5005"/>
                    <a:pt x="19721" y="5168"/>
                  </a:cubicBezTo>
                  <a:cubicBezTo>
                    <a:pt x="18657" y="5648"/>
                    <a:pt x="17790" y="6140"/>
                    <a:pt x="16901" y="6791"/>
                  </a:cubicBezTo>
                  <a:cubicBezTo>
                    <a:pt x="16809" y="6858"/>
                    <a:pt x="16952" y="6954"/>
                    <a:pt x="17045" y="6888"/>
                  </a:cubicBezTo>
                  <a:cubicBezTo>
                    <a:pt x="17767" y="6381"/>
                    <a:pt x="18491" y="5878"/>
                    <a:pt x="19352" y="5498"/>
                  </a:cubicBezTo>
                  <a:cubicBezTo>
                    <a:pt x="19738" y="5328"/>
                    <a:pt x="20132" y="5188"/>
                    <a:pt x="20481" y="4975"/>
                  </a:cubicBezTo>
                  <a:cubicBezTo>
                    <a:pt x="20804" y="4776"/>
                    <a:pt x="21523" y="4024"/>
                    <a:pt x="20587" y="4134"/>
                  </a:cubicBezTo>
                  <a:cubicBezTo>
                    <a:pt x="19208" y="4296"/>
                    <a:pt x="18116" y="5146"/>
                    <a:pt x="17235" y="5873"/>
                  </a:cubicBezTo>
                  <a:cubicBezTo>
                    <a:pt x="17019" y="6051"/>
                    <a:pt x="16894" y="6370"/>
                    <a:pt x="16751" y="6583"/>
                  </a:cubicBezTo>
                  <a:cubicBezTo>
                    <a:pt x="16519" y="6932"/>
                    <a:pt x="16174" y="7191"/>
                    <a:pt x="15797" y="7462"/>
                  </a:cubicBezTo>
                  <a:cubicBezTo>
                    <a:pt x="15467" y="7700"/>
                    <a:pt x="15147" y="7940"/>
                    <a:pt x="14834" y="8185"/>
                  </a:cubicBezTo>
                  <a:cubicBezTo>
                    <a:pt x="14859" y="8124"/>
                    <a:pt x="14895" y="8045"/>
                    <a:pt x="14924" y="7954"/>
                  </a:cubicBezTo>
                  <a:cubicBezTo>
                    <a:pt x="15136" y="7293"/>
                    <a:pt x="15614" y="6695"/>
                    <a:pt x="15458" y="6007"/>
                  </a:cubicBezTo>
                  <a:cubicBezTo>
                    <a:pt x="15407" y="5782"/>
                    <a:pt x="15058" y="5538"/>
                    <a:pt x="14795" y="5774"/>
                  </a:cubicBezTo>
                  <a:cubicBezTo>
                    <a:pt x="14465" y="6071"/>
                    <a:pt x="14519" y="6673"/>
                    <a:pt x="14500" y="7017"/>
                  </a:cubicBezTo>
                  <a:cubicBezTo>
                    <a:pt x="14483" y="7315"/>
                    <a:pt x="14490" y="7612"/>
                    <a:pt x="14500" y="7909"/>
                  </a:cubicBezTo>
                  <a:cubicBezTo>
                    <a:pt x="14505" y="8040"/>
                    <a:pt x="14555" y="8358"/>
                    <a:pt x="14495" y="8359"/>
                  </a:cubicBezTo>
                  <a:cubicBezTo>
                    <a:pt x="14424" y="8361"/>
                    <a:pt x="14422" y="8441"/>
                    <a:pt x="14492" y="8441"/>
                  </a:cubicBezTo>
                  <a:cubicBezTo>
                    <a:pt x="14499" y="8441"/>
                    <a:pt x="14505" y="8441"/>
                    <a:pt x="14512" y="8441"/>
                  </a:cubicBezTo>
                  <a:cubicBezTo>
                    <a:pt x="14252" y="8651"/>
                    <a:pt x="14001" y="8864"/>
                    <a:pt x="13752" y="9083"/>
                  </a:cubicBezTo>
                  <a:cubicBezTo>
                    <a:pt x="13339" y="9447"/>
                    <a:pt x="12993" y="9813"/>
                    <a:pt x="12697" y="10190"/>
                  </a:cubicBezTo>
                  <a:cubicBezTo>
                    <a:pt x="12763" y="9447"/>
                    <a:pt x="12990" y="8702"/>
                    <a:pt x="12902" y="7960"/>
                  </a:cubicBezTo>
                  <a:cubicBezTo>
                    <a:pt x="12874" y="7721"/>
                    <a:pt x="12675" y="7207"/>
                    <a:pt x="12266" y="7192"/>
                  </a:cubicBezTo>
                  <a:cubicBezTo>
                    <a:pt x="11848" y="7176"/>
                    <a:pt x="11805" y="8191"/>
                    <a:pt x="11802" y="8377"/>
                  </a:cubicBezTo>
                  <a:cubicBezTo>
                    <a:pt x="11792" y="8934"/>
                    <a:pt x="11923" y="9552"/>
                    <a:pt x="12098" y="10091"/>
                  </a:cubicBezTo>
                  <a:cubicBezTo>
                    <a:pt x="12175" y="10328"/>
                    <a:pt x="12333" y="10390"/>
                    <a:pt x="12559" y="10369"/>
                  </a:cubicBezTo>
                  <a:cubicBezTo>
                    <a:pt x="12143" y="10934"/>
                    <a:pt x="11829" y="11529"/>
                    <a:pt x="11560" y="12186"/>
                  </a:cubicBezTo>
                  <a:cubicBezTo>
                    <a:pt x="11547" y="12217"/>
                    <a:pt x="11535" y="12248"/>
                    <a:pt x="11522" y="12279"/>
                  </a:cubicBezTo>
                  <a:cubicBezTo>
                    <a:pt x="11463" y="12299"/>
                    <a:pt x="11403" y="12320"/>
                    <a:pt x="11344" y="12341"/>
                  </a:cubicBezTo>
                  <a:cubicBezTo>
                    <a:pt x="11363" y="11566"/>
                    <a:pt x="11167" y="10895"/>
                    <a:pt x="10735" y="10167"/>
                  </a:cubicBezTo>
                  <a:cubicBezTo>
                    <a:pt x="10622" y="9978"/>
                    <a:pt x="10092" y="9037"/>
                    <a:pt x="9535" y="9257"/>
                  </a:cubicBezTo>
                  <a:cubicBezTo>
                    <a:pt x="8990" y="9471"/>
                    <a:pt x="9260" y="9955"/>
                    <a:pt x="9493" y="10252"/>
                  </a:cubicBezTo>
                  <a:cubicBezTo>
                    <a:pt x="10086" y="11008"/>
                    <a:pt x="10562" y="11806"/>
                    <a:pt x="11210" y="12531"/>
                  </a:cubicBezTo>
                  <a:cubicBezTo>
                    <a:pt x="11257" y="12582"/>
                    <a:pt x="11301" y="12634"/>
                    <a:pt x="11368" y="12656"/>
                  </a:cubicBezTo>
                  <a:cubicBezTo>
                    <a:pt x="11021" y="13514"/>
                    <a:pt x="10718" y="14374"/>
                    <a:pt x="10744" y="15252"/>
                  </a:cubicBezTo>
                  <a:cubicBezTo>
                    <a:pt x="10662" y="15255"/>
                    <a:pt x="10660" y="15344"/>
                    <a:pt x="10741" y="15344"/>
                  </a:cubicBezTo>
                  <a:cubicBezTo>
                    <a:pt x="10743" y="15344"/>
                    <a:pt x="10745" y="15344"/>
                    <a:pt x="10746" y="15344"/>
                  </a:cubicBezTo>
                  <a:cubicBezTo>
                    <a:pt x="10757" y="15535"/>
                    <a:pt x="10785" y="15725"/>
                    <a:pt x="10830" y="15917"/>
                  </a:cubicBezTo>
                  <a:cubicBezTo>
                    <a:pt x="10957" y="16450"/>
                    <a:pt x="11140" y="16971"/>
                    <a:pt x="11377" y="17476"/>
                  </a:cubicBezTo>
                  <a:cubicBezTo>
                    <a:pt x="10881" y="16790"/>
                    <a:pt x="10658" y="15927"/>
                    <a:pt x="10291" y="15208"/>
                  </a:cubicBezTo>
                  <a:cubicBezTo>
                    <a:pt x="9992" y="14625"/>
                    <a:pt x="9543" y="14101"/>
                    <a:pt x="9120" y="13564"/>
                  </a:cubicBezTo>
                  <a:cubicBezTo>
                    <a:pt x="9145" y="13565"/>
                    <a:pt x="9176" y="13549"/>
                    <a:pt x="9180" y="13532"/>
                  </a:cubicBezTo>
                  <a:cubicBezTo>
                    <a:pt x="9186" y="13507"/>
                    <a:pt x="9187" y="13482"/>
                    <a:pt x="9192" y="13457"/>
                  </a:cubicBezTo>
                  <a:cubicBezTo>
                    <a:pt x="9224" y="13460"/>
                    <a:pt x="9261" y="13447"/>
                    <a:pt x="9272" y="13417"/>
                  </a:cubicBezTo>
                  <a:cubicBezTo>
                    <a:pt x="9423" y="13010"/>
                    <a:pt x="9757" y="12662"/>
                    <a:pt x="9927" y="12266"/>
                  </a:cubicBezTo>
                  <a:cubicBezTo>
                    <a:pt x="9984" y="12131"/>
                    <a:pt x="9902" y="11783"/>
                    <a:pt x="9634" y="11791"/>
                  </a:cubicBezTo>
                  <a:cubicBezTo>
                    <a:pt x="9253" y="11802"/>
                    <a:pt x="9158" y="12273"/>
                    <a:pt x="9117" y="12459"/>
                  </a:cubicBezTo>
                  <a:cubicBezTo>
                    <a:pt x="9079" y="12638"/>
                    <a:pt x="9078" y="12822"/>
                    <a:pt x="9075" y="13002"/>
                  </a:cubicBezTo>
                  <a:cubicBezTo>
                    <a:pt x="9073" y="13107"/>
                    <a:pt x="9074" y="13212"/>
                    <a:pt x="9070" y="13317"/>
                  </a:cubicBezTo>
                  <a:cubicBezTo>
                    <a:pt x="9066" y="13404"/>
                    <a:pt x="9110" y="13446"/>
                    <a:pt x="9050" y="13473"/>
                  </a:cubicBezTo>
                  <a:cubicBezTo>
                    <a:pt x="8961" y="13358"/>
                    <a:pt x="8865" y="13246"/>
                    <a:pt x="8782" y="13129"/>
                  </a:cubicBezTo>
                  <a:cubicBezTo>
                    <a:pt x="8403" y="12597"/>
                    <a:pt x="8076" y="12059"/>
                    <a:pt x="7827" y="11501"/>
                  </a:cubicBezTo>
                  <a:cubicBezTo>
                    <a:pt x="7848" y="11544"/>
                    <a:pt x="7942" y="11540"/>
                    <a:pt x="7950" y="11485"/>
                  </a:cubicBezTo>
                  <a:cubicBezTo>
                    <a:pt x="7961" y="11398"/>
                    <a:pt x="7986" y="11316"/>
                    <a:pt x="8012" y="11233"/>
                  </a:cubicBezTo>
                  <a:cubicBezTo>
                    <a:pt x="8022" y="11225"/>
                    <a:pt x="8027" y="11215"/>
                    <a:pt x="8027" y="11204"/>
                  </a:cubicBezTo>
                  <a:cubicBezTo>
                    <a:pt x="8028" y="11194"/>
                    <a:pt x="8028" y="11182"/>
                    <a:pt x="8028" y="11172"/>
                  </a:cubicBezTo>
                  <a:cubicBezTo>
                    <a:pt x="8148" y="10836"/>
                    <a:pt x="8362" y="10526"/>
                    <a:pt x="8535" y="10196"/>
                  </a:cubicBezTo>
                  <a:cubicBezTo>
                    <a:pt x="8628" y="10020"/>
                    <a:pt x="8823" y="9676"/>
                    <a:pt x="8517" y="9555"/>
                  </a:cubicBezTo>
                  <a:cubicBezTo>
                    <a:pt x="8243" y="9447"/>
                    <a:pt x="8039" y="9892"/>
                    <a:pt x="7979" y="10004"/>
                  </a:cubicBezTo>
                  <a:cubicBezTo>
                    <a:pt x="7892" y="10166"/>
                    <a:pt x="7923" y="10363"/>
                    <a:pt x="7917" y="10529"/>
                  </a:cubicBezTo>
                  <a:cubicBezTo>
                    <a:pt x="7913" y="10661"/>
                    <a:pt x="7915" y="10795"/>
                    <a:pt x="7914" y="10926"/>
                  </a:cubicBezTo>
                  <a:cubicBezTo>
                    <a:pt x="7914" y="10957"/>
                    <a:pt x="7920" y="10989"/>
                    <a:pt x="7931" y="11021"/>
                  </a:cubicBezTo>
                  <a:cubicBezTo>
                    <a:pt x="7909" y="11072"/>
                    <a:pt x="7893" y="11122"/>
                    <a:pt x="7877" y="11174"/>
                  </a:cubicBezTo>
                  <a:cubicBezTo>
                    <a:pt x="7843" y="11181"/>
                    <a:pt x="7839" y="11212"/>
                    <a:pt x="7860" y="11227"/>
                  </a:cubicBezTo>
                  <a:cubicBezTo>
                    <a:pt x="7838" y="11307"/>
                    <a:pt x="7825" y="11389"/>
                    <a:pt x="7818" y="11472"/>
                  </a:cubicBezTo>
                  <a:cubicBezTo>
                    <a:pt x="7634" y="11054"/>
                    <a:pt x="7487" y="10624"/>
                    <a:pt x="7430" y="10170"/>
                  </a:cubicBezTo>
                  <a:cubicBezTo>
                    <a:pt x="7395" y="9895"/>
                    <a:pt x="7374" y="9623"/>
                    <a:pt x="7368" y="9349"/>
                  </a:cubicBezTo>
                  <a:cubicBezTo>
                    <a:pt x="7565" y="8837"/>
                    <a:pt x="8145" y="8261"/>
                    <a:pt x="8500" y="7845"/>
                  </a:cubicBezTo>
                  <a:cubicBezTo>
                    <a:pt x="8902" y="7373"/>
                    <a:pt x="9314" y="6913"/>
                    <a:pt x="9769" y="6470"/>
                  </a:cubicBezTo>
                  <a:cubicBezTo>
                    <a:pt x="9779" y="6471"/>
                    <a:pt x="9793" y="6473"/>
                    <a:pt x="9803" y="6470"/>
                  </a:cubicBezTo>
                  <a:cubicBezTo>
                    <a:pt x="10567" y="6250"/>
                    <a:pt x="11469" y="6490"/>
                    <a:pt x="12248" y="6565"/>
                  </a:cubicBezTo>
                  <a:cubicBezTo>
                    <a:pt x="12657" y="6605"/>
                    <a:pt x="13310" y="6609"/>
                    <a:pt x="13448" y="6250"/>
                  </a:cubicBezTo>
                  <a:cubicBezTo>
                    <a:pt x="13717" y="5548"/>
                    <a:pt x="10978" y="5916"/>
                    <a:pt x="10168" y="6097"/>
                  </a:cubicBezTo>
                  <a:cubicBezTo>
                    <a:pt x="10700" y="5618"/>
                    <a:pt x="11276" y="5163"/>
                    <a:pt x="11820" y="4690"/>
                  </a:cubicBezTo>
                  <a:cubicBezTo>
                    <a:pt x="12290" y="4796"/>
                    <a:pt x="12696" y="4982"/>
                    <a:pt x="13168" y="5081"/>
                  </a:cubicBezTo>
                  <a:cubicBezTo>
                    <a:pt x="13426" y="5135"/>
                    <a:pt x="13838" y="5253"/>
                    <a:pt x="14115" y="5155"/>
                  </a:cubicBezTo>
                  <a:cubicBezTo>
                    <a:pt x="14689" y="4954"/>
                    <a:pt x="14397" y="4684"/>
                    <a:pt x="13964" y="4544"/>
                  </a:cubicBezTo>
                  <a:cubicBezTo>
                    <a:pt x="13740" y="4472"/>
                    <a:pt x="13390" y="4378"/>
                    <a:pt x="13137" y="4380"/>
                  </a:cubicBezTo>
                  <a:cubicBezTo>
                    <a:pt x="12874" y="4383"/>
                    <a:pt x="12450" y="4449"/>
                    <a:pt x="12127" y="4417"/>
                  </a:cubicBezTo>
                  <a:cubicBezTo>
                    <a:pt x="12359" y="4202"/>
                    <a:pt x="12583" y="3982"/>
                    <a:pt x="12829" y="3775"/>
                  </a:cubicBezTo>
                  <a:cubicBezTo>
                    <a:pt x="13102" y="3545"/>
                    <a:pt x="13412" y="3390"/>
                    <a:pt x="13751" y="3265"/>
                  </a:cubicBezTo>
                  <a:cubicBezTo>
                    <a:pt x="13756" y="3269"/>
                    <a:pt x="13760" y="3275"/>
                    <a:pt x="13765" y="3279"/>
                  </a:cubicBezTo>
                  <a:cubicBezTo>
                    <a:pt x="13783" y="3292"/>
                    <a:pt x="13806" y="3290"/>
                    <a:pt x="13824" y="3282"/>
                  </a:cubicBezTo>
                  <a:cubicBezTo>
                    <a:pt x="13847" y="3281"/>
                    <a:pt x="13870" y="3281"/>
                    <a:pt x="13893" y="3281"/>
                  </a:cubicBezTo>
                  <a:cubicBezTo>
                    <a:pt x="13899" y="3288"/>
                    <a:pt x="13904" y="3293"/>
                    <a:pt x="13916" y="3298"/>
                  </a:cubicBezTo>
                  <a:cubicBezTo>
                    <a:pt x="14096" y="3370"/>
                    <a:pt x="16332" y="4251"/>
                    <a:pt x="16332" y="3851"/>
                  </a:cubicBezTo>
                  <a:cubicBezTo>
                    <a:pt x="16331" y="3577"/>
                    <a:pt x="15777" y="3447"/>
                    <a:pt x="15511" y="3358"/>
                  </a:cubicBezTo>
                  <a:cubicBezTo>
                    <a:pt x="15021" y="3192"/>
                    <a:pt x="14549" y="3194"/>
                    <a:pt x="14032" y="3212"/>
                  </a:cubicBezTo>
                  <a:cubicBezTo>
                    <a:pt x="14020" y="3208"/>
                    <a:pt x="14010" y="3202"/>
                    <a:pt x="13998" y="3198"/>
                  </a:cubicBezTo>
                  <a:cubicBezTo>
                    <a:pt x="13983" y="3194"/>
                    <a:pt x="13968" y="3194"/>
                    <a:pt x="13954" y="3195"/>
                  </a:cubicBezTo>
                  <a:cubicBezTo>
                    <a:pt x="14141" y="3134"/>
                    <a:pt x="14335" y="3079"/>
                    <a:pt x="14537" y="3025"/>
                  </a:cubicBezTo>
                  <a:cubicBezTo>
                    <a:pt x="14698" y="2983"/>
                    <a:pt x="15540" y="2895"/>
                    <a:pt x="15630" y="2694"/>
                  </a:cubicBezTo>
                  <a:cubicBezTo>
                    <a:pt x="16000" y="2565"/>
                    <a:pt x="16385" y="2450"/>
                    <a:pt x="16749" y="2316"/>
                  </a:cubicBezTo>
                  <a:cubicBezTo>
                    <a:pt x="17141" y="2172"/>
                    <a:pt x="17735" y="1994"/>
                    <a:pt x="17959" y="1696"/>
                  </a:cubicBezTo>
                  <a:cubicBezTo>
                    <a:pt x="18138" y="1458"/>
                    <a:pt x="17621" y="1426"/>
                    <a:pt x="17439" y="1437"/>
                  </a:cubicBezTo>
                  <a:cubicBezTo>
                    <a:pt x="16836" y="1471"/>
                    <a:pt x="15943" y="1908"/>
                    <a:pt x="15624" y="2283"/>
                  </a:cubicBezTo>
                  <a:cubicBezTo>
                    <a:pt x="15510" y="2417"/>
                    <a:pt x="15526" y="2395"/>
                    <a:pt x="15454" y="2537"/>
                  </a:cubicBezTo>
                  <a:cubicBezTo>
                    <a:pt x="15348" y="2748"/>
                    <a:pt x="14761" y="2836"/>
                    <a:pt x="14492" y="2906"/>
                  </a:cubicBezTo>
                  <a:cubicBezTo>
                    <a:pt x="14277" y="2961"/>
                    <a:pt x="14066" y="3019"/>
                    <a:pt x="13865" y="3086"/>
                  </a:cubicBezTo>
                  <a:cubicBezTo>
                    <a:pt x="13866" y="3073"/>
                    <a:pt x="13869" y="3061"/>
                    <a:pt x="13871" y="3047"/>
                  </a:cubicBezTo>
                  <a:cubicBezTo>
                    <a:pt x="14102" y="2743"/>
                    <a:pt x="14355" y="2448"/>
                    <a:pt x="14581" y="2143"/>
                  </a:cubicBezTo>
                  <a:cubicBezTo>
                    <a:pt x="14760" y="1901"/>
                    <a:pt x="14873" y="1666"/>
                    <a:pt x="14722" y="1412"/>
                  </a:cubicBezTo>
                  <a:cubicBezTo>
                    <a:pt x="14704" y="1381"/>
                    <a:pt x="14668" y="1367"/>
                    <a:pt x="14621" y="1374"/>
                  </a:cubicBezTo>
                  <a:cubicBezTo>
                    <a:pt x="14259" y="1431"/>
                    <a:pt x="14106" y="1828"/>
                    <a:pt x="14007" y="2044"/>
                  </a:cubicBezTo>
                  <a:cubicBezTo>
                    <a:pt x="13910" y="2252"/>
                    <a:pt x="13845" y="2481"/>
                    <a:pt x="13789" y="2694"/>
                  </a:cubicBezTo>
                  <a:cubicBezTo>
                    <a:pt x="13765" y="2790"/>
                    <a:pt x="13761" y="2888"/>
                    <a:pt x="13755" y="2985"/>
                  </a:cubicBezTo>
                  <a:cubicBezTo>
                    <a:pt x="13752" y="2990"/>
                    <a:pt x="13748" y="2995"/>
                    <a:pt x="13745" y="2999"/>
                  </a:cubicBezTo>
                  <a:cubicBezTo>
                    <a:pt x="13731" y="3021"/>
                    <a:pt x="13737" y="3042"/>
                    <a:pt x="13753" y="3056"/>
                  </a:cubicBezTo>
                  <a:cubicBezTo>
                    <a:pt x="13755" y="3077"/>
                    <a:pt x="13765" y="3100"/>
                    <a:pt x="13775" y="3119"/>
                  </a:cubicBezTo>
                  <a:cubicBezTo>
                    <a:pt x="13536" y="3203"/>
                    <a:pt x="13306" y="3303"/>
                    <a:pt x="13090" y="3428"/>
                  </a:cubicBezTo>
                  <a:cubicBezTo>
                    <a:pt x="12672" y="3669"/>
                    <a:pt x="12362" y="4003"/>
                    <a:pt x="12038" y="4305"/>
                  </a:cubicBezTo>
                  <a:cubicBezTo>
                    <a:pt x="12008" y="4332"/>
                    <a:pt x="11977" y="4356"/>
                    <a:pt x="11947" y="4384"/>
                  </a:cubicBezTo>
                  <a:cubicBezTo>
                    <a:pt x="11938" y="4381"/>
                    <a:pt x="11927" y="4380"/>
                    <a:pt x="11918" y="4377"/>
                  </a:cubicBezTo>
                  <a:cubicBezTo>
                    <a:pt x="12031" y="4073"/>
                    <a:pt x="12102" y="3711"/>
                    <a:pt x="11988" y="3427"/>
                  </a:cubicBezTo>
                  <a:cubicBezTo>
                    <a:pt x="11900" y="3206"/>
                    <a:pt x="11807" y="2802"/>
                    <a:pt x="11494" y="2678"/>
                  </a:cubicBezTo>
                  <a:cubicBezTo>
                    <a:pt x="10897" y="2444"/>
                    <a:pt x="11094" y="3503"/>
                    <a:pt x="11144" y="3639"/>
                  </a:cubicBezTo>
                  <a:cubicBezTo>
                    <a:pt x="11262" y="3959"/>
                    <a:pt x="11504" y="4255"/>
                    <a:pt x="11727" y="4539"/>
                  </a:cubicBezTo>
                  <a:cubicBezTo>
                    <a:pt x="11728" y="4540"/>
                    <a:pt x="11730" y="4540"/>
                    <a:pt x="11731" y="4542"/>
                  </a:cubicBezTo>
                  <a:cubicBezTo>
                    <a:pt x="11682" y="4535"/>
                    <a:pt x="11636" y="4527"/>
                    <a:pt x="11585" y="4522"/>
                  </a:cubicBezTo>
                  <a:cubicBezTo>
                    <a:pt x="11481" y="4513"/>
                    <a:pt x="11436" y="4625"/>
                    <a:pt x="11542" y="4640"/>
                  </a:cubicBezTo>
                  <a:cubicBezTo>
                    <a:pt x="11577" y="4645"/>
                    <a:pt x="11610" y="4650"/>
                    <a:pt x="11644" y="4656"/>
                  </a:cubicBezTo>
                  <a:cubicBezTo>
                    <a:pt x="11298" y="4960"/>
                    <a:pt x="10939" y="5257"/>
                    <a:pt x="10577" y="5551"/>
                  </a:cubicBezTo>
                  <a:cubicBezTo>
                    <a:pt x="10300" y="5776"/>
                    <a:pt x="10042" y="6007"/>
                    <a:pt x="9796" y="6243"/>
                  </a:cubicBezTo>
                  <a:cubicBezTo>
                    <a:pt x="9752" y="6219"/>
                    <a:pt x="9715" y="6178"/>
                    <a:pt x="9692" y="6113"/>
                  </a:cubicBezTo>
                  <a:cubicBezTo>
                    <a:pt x="9638" y="5961"/>
                    <a:pt x="9596" y="5797"/>
                    <a:pt x="9452" y="5674"/>
                  </a:cubicBezTo>
                  <a:cubicBezTo>
                    <a:pt x="9156" y="5419"/>
                    <a:pt x="8663" y="5189"/>
                    <a:pt x="8174" y="5232"/>
                  </a:cubicBezTo>
                  <a:cubicBezTo>
                    <a:pt x="8124" y="5236"/>
                    <a:pt x="8078" y="5265"/>
                    <a:pt x="8079" y="5304"/>
                  </a:cubicBezTo>
                  <a:cubicBezTo>
                    <a:pt x="8082" y="5527"/>
                    <a:pt x="8325" y="5637"/>
                    <a:pt x="8558" y="5755"/>
                  </a:cubicBezTo>
                  <a:cubicBezTo>
                    <a:pt x="8935" y="5945"/>
                    <a:pt x="9213" y="6267"/>
                    <a:pt x="9634" y="6397"/>
                  </a:cubicBezTo>
                  <a:cubicBezTo>
                    <a:pt x="9232" y="6793"/>
                    <a:pt x="8858" y="7203"/>
                    <a:pt x="8487" y="7622"/>
                  </a:cubicBezTo>
                  <a:cubicBezTo>
                    <a:pt x="8153" y="8000"/>
                    <a:pt x="7859" y="8392"/>
                    <a:pt x="7578" y="8791"/>
                  </a:cubicBezTo>
                  <a:cubicBezTo>
                    <a:pt x="7500" y="8902"/>
                    <a:pt x="7436" y="9018"/>
                    <a:pt x="7371" y="9133"/>
                  </a:cubicBezTo>
                  <a:cubicBezTo>
                    <a:pt x="7373" y="8521"/>
                    <a:pt x="7434" y="7911"/>
                    <a:pt x="7538" y="7297"/>
                  </a:cubicBezTo>
                  <a:cubicBezTo>
                    <a:pt x="7621" y="7228"/>
                    <a:pt x="7683" y="7136"/>
                    <a:pt x="7742" y="7046"/>
                  </a:cubicBezTo>
                  <a:cubicBezTo>
                    <a:pt x="7746" y="7041"/>
                    <a:pt x="7749" y="7037"/>
                    <a:pt x="7753" y="7032"/>
                  </a:cubicBezTo>
                  <a:cubicBezTo>
                    <a:pt x="7764" y="7048"/>
                    <a:pt x="7789" y="7059"/>
                    <a:pt x="7821" y="7049"/>
                  </a:cubicBezTo>
                  <a:cubicBezTo>
                    <a:pt x="8051" y="6976"/>
                    <a:pt x="9403" y="6788"/>
                    <a:pt x="9104" y="6428"/>
                  </a:cubicBezTo>
                  <a:cubicBezTo>
                    <a:pt x="8850" y="6123"/>
                    <a:pt x="7786" y="6736"/>
                    <a:pt x="7663" y="6923"/>
                  </a:cubicBezTo>
                  <a:cubicBezTo>
                    <a:pt x="7655" y="6936"/>
                    <a:pt x="7624" y="6976"/>
                    <a:pt x="7587" y="7023"/>
                  </a:cubicBezTo>
                  <a:cubicBezTo>
                    <a:pt x="7728" y="6258"/>
                    <a:pt x="7817" y="5475"/>
                    <a:pt x="8049" y="4716"/>
                  </a:cubicBezTo>
                  <a:cubicBezTo>
                    <a:pt x="8199" y="4715"/>
                    <a:pt x="8363" y="4670"/>
                    <a:pt x="8501" y="4658"/>
                  </a:cubicBezTo>
                  <a:cubicBezTo>
                    <a:pt x="8924" y="4621"/>
                    <a:pt x="9347" y="4589"/>
                    <a:pt x="9764" y="4519"/>
                  </a:cubicBezTo>
                  <a:cubicBezTo>
                    <a:pt x="10000" y="4479"/>
                    <a:pt x="10838" y="4159"/>
                    <a:pt x="10257" y="3957"/>
                  </a:cubicBezTo>
                  <a:cubicBezTo>
                    <a:pt x="9926" y="3842"/>
                    <a:pt x="9594" y="3892"/>
                    <a:pt x="9243" y="3969"/>
                  </a:cubicBezTo>
                  <a:cubicBezTo>
                    <a:pt x="8956" y="4032"/>
                    <a:pt x="8708" y="4176"/>
                    <a:pt x="8469" y="4304"/>
                  </a:cubicBezTo>
                  <a:cubicBezTo>
                    <a:pt x="8380" y="4351"/>
                    <a:pt x="8225" y="4481"/>
                    <a:pt x="8098" y="4556"/>
                  </a:cubicBezTo>
                  <a:cubicBezTo>
                    <a:pt x="8130" y="4461"/>
                    <a:pt x="8163" y="4365"/>
                    <a:pt x="8200" y="4272"/>
                  </a:cubicBezTo>
                  <a:cubicBezTo>
                    <a:pt x="8378" y="3826"/>
                    <a:pt x="8668" y="3360"/>
                    <a:pt x="8853" y="2893"/>
                  </a:cubicBezTo>
                  <a:cubicBezTo>
                    <a:pt x="9195" y="2812"/>
                    <a:pt x="9478" y="2675"/>
                    <a:pt x="9851" y="2620"/>
                  </a:cubicBezTo>
                  <a:cubicBezTo>
                    <a:pt x="10101" y="2582"/>
                    <a:pt x="10376" y="2559"/>
                    <a:pt x="10609" y="2476"/>
                  </a:cubicBezTo>
                  <a:cubicBezTo>
                    <a:pt x="10952" y="2355"/>
                    <a:pt x="11259" y="2098"/>
                    <a:pt x="11027" y="1820"/>
                  </a:cubicBezTo>
                  <a:cubicBezTo>
                    <a:pt x="10874" y="1636"/>
                    <a:pt x="10467" y="1735"/>
                    <a:pt x="10259" y="1811"/>
                  </a:cubicBezTo>
                  <a:cubicBezTo>
                    <a:pt x="9973" y="1916"/>
                    <a:pt x="9718" y="2047"/>
                    <a:pt x="9463" y="2189"/>
                  </a:cubicBezTo>
                  <a:cubicBezTo>
                    <a:pt x="9329" y="2264"/>
                    <a:pt x="9119" y="2517"/>
                    <a:pt x="8934" y="2659"/>
                  </a:cubicBezTo>
                  <a:cubicBezTo>
                    <a:pt x="8961" y="2571"/>
                    <a:pt x="8980" y="2484"/>
                    <a:pt x="8996" y="2396"/>
                  </a:cubicBezTo>
                  <a:cubicBezTo>
                    <a:pt x="9137" y="2082"/>
                    <a:pt x="9306" y="1782"/>
                    <a:pt x="9550" y="1472"/>
                  </a:cubicBezTo>
                  <a:cubicBezTo>
                    <a:pt x="9800" y="1156"/>
                    <a:pt x="10055" y="904"/>
                    <a:pt x="10241" y="565"/>
                  </a:cubicBezTo>
                  <a:cubicBezTo>
                    <a:pt x="10318" y="423"/>
                    <a:pt x="10392" y="56"/>
                    <a:pt x="10186" y="6"/>
                  </a:cubicBezTo>
                  <a:close/>
                  <a:moveTo>
                    <a:pt x="10001" y="263"/>
                  </a:moveTo>
                  <a:cubicBezTo>
                    <a:pt x="10159" y="263"/>
                    <a:pt x="9871" y="776"/>
                    <a:pt x="9810" y="878"/>
                  </a:cubicBezTo>
                  <a:cubicBezTo>
                    <a:pt x="9621" y="1191"/>
                    <a:pt x="9276" y="1477"/>
                    <a:pt x="9031" y="1779"/>
                  </a:cubicBezTo>
                  <a:cubicBezTo>
                    <a:pt x="9059" y="1306"/>
                    <a:pt x="9211" y="849"/>
                    <a:pt x="9666" y="469"/>
                  </a:cubicBezTo>
                  <a:cubicBezTo>
                    <a:pt x="9843" y="321"/>
                    <a:pt x="9949" y="263"/>
                    <a:pt x="10001" y="263"/>
                  </a:cubicBezTo>
                  <a:close/>
                  <a:moveTo>
                    <a:pt x="14552" y="1531"/>
                  </a:moveTo>
                  <a:cubicBezTo>
                    <a:pt x="14582" y="1516"/>
                    <a:pt x="14605" y="1514"/>
                    <a:pt x="14620" y="1541"/>
                  </a:cubicBezTo>
                  <a:cubicBezTo>
                    <a:pt x="14733" y="1736"/>
                    <a:pt x="14494" y="2001"/>
                    <a:pt x="14365" y="2170"/>
                  </a:cubicBezTo>
                  <a:cubicBezTo>
                    <a:pt x="14216" y="2364"/>
                    <a:pt x="14067" y="2553"/>
                    <a:pt x="13925" y="2746"/>
                  </a:cubicBezTo>
                  <a:cubicBezTo>
                    <a:pt x="13996" y="2411"/>
                    <a:pt x="14119" y="2074"/>
                    <a:pt x="14314" y="1771"/>
                  </a:cubicBezTo>
                  <a:cubicBezTo>
                    <a:pt x="14329" y="1748"/>
                    <a:pt x="14462" y="1574"/>
                    <a:pt x="14552" y="1531"/>
                  </a:cubicBezTo>
                  <a:close/>
                  <a:moveTo>
                    <a:pt x="7743" y="1656"/>
                  </a:moveTo>
                  <a:cubicBezTo>
                    <a:pt x="7782" y="1694"/>
                    <a:pt x="7827" y="1726"/>
                    <a:pt x="7881" y="1754"/>
                  </a:cubicBezTo>
                  <a:cubicBezTo>
                    <a:pt x="8031" y="1854"/>
                    <a:pt x="8159" y="1941"/>
                    <a:pt x="8292" y="2061"/>
                  </a:cubicBezTo>
                  <a:cubicBezTo>
                    <a:pt x="8558" y="2298"/>
                    <a:pt x="8562" y="2478"/>
                    <a:pt x="8604" y="2723"/>
                  </a:cubicBezTo>
                  <a:cubicBezTo>
                    <a:pt x="8436" y="2564"/>
                    <a:pt x="8281" y="2402"/>
                    <a:pt x="8100" y="2251"/>
                  </a:cubicBezTo>
                  <a:cubicBezTo>
                    <a:pt x="7903" y="2085"/>
                    <a:pt x="7637" y="1988"/>
                    <a:pt x="7449" y="1805"/>
                  </a:cubicBezTo>
                  <a:cubicBezTo>
                    <a:pt x="7547" y="1756"/>
                    <a:pt x="7645" y="1705"/>
                    <a:pt x="7743" y="1656"/>
                  </a:cubicBezTo>
                  <a:close/>
                  <a:moveTo>
                    <a:pt x="17301" y="1601"/>
                  </a:moveTo>
                  <a:cubicBezTo>
                    <a:pt x="17444" y="1634"/>
                    <a:pt x="17586" y="1667"/>
                    <a:pt x="17729" y="1699"/>
                  </a:cubicBezTo>
                  <a:cubicBezTo>
                    <a:pt x="17666" y="1748"/>
                    <a:pt x="17596" y="1791"/>
                    <a:pt x="17519" y="1829"/>
                  </a:cubicBezTo>
                  <a:cubicBezTo>
                    <a:pt x="16957" y="2139"/>
                    <a:pt x="16289" y="2313"/>
                    <a:pt x="15665" y="2541"/>
                  </a:cubicBezTo>
                  <a:cubicBezTo>
                    <a:pt x="15770" y="2237"/>
                    <a:pt x="16198" y="2088"/>
                    <a:pt x="16503" y="1908"/>
                  </a:cubicBezTo>
                  <a:cubicBezTo>
                    <a:pt x="16748" y="1764"/>
                    <a:pt x="17010" y="1680"/>
                    <a:pt x="17301" y="1601"/>
                  </a:cubicBezTo>
                  <a:close/>
                  <a:moveTo>
                    <a:pt x="10684" y="1827"/>
                  </a:moveTo>
                  <a:cubicBezTo>
                    <a:pt x="10887" y="2166"/>
                    <a:pt x="10787" y="2360"/>
                    <a:pt x="10391" y="2408"/>
                  </a:cubicBezTo>
                  <a:cubicBezTo>
                    <a:pt x="9957" y="2519"/>
                    <a:pt x="9471" y="2480"/>
                    <a:pt x="9080" y="2675"/>
                  </a:cubicBezTo>
                  <a:cubicBezTo>
                    <a:pt x="9200" y="2570"/>
                    <a:pt x="9305" y="2439"/>
                    <a:pt x="9389" y="2367"/>
                  </a:cubicBezTo>
                  <a:cubicBezTo>
                    <a:pt x="9559" y="2219"/>
                    <a:pt x="9853" y="2105"/>
                    <a:pt x="10081" y="2001"/>
                  </a:cubicBezTo>
                  <a:cubicBezTo>
                    <a:pt x="10198" y="1949"/>
                    <a:pt x="10320" y="1904"/>
                    <a:pt x="10448" y="1869"/>
                  </a:cubicBezTo>
                  <a:cubicBezTo>
                    <a:pt x="10526" y="1855"/>
                    <a:pt x="10606" y="1841"/>
                    <a:pt x="10684" y="1827"/>
                  </a:cubicBezTo>
                  <a:close/>
                  <a:moveTo>
                    <a:pt x="11555" y="2915"/>
                  </a:moveTo>
                  <a:cubicBezTo>
                    <a:pt x="11639" y="2934"/>
                    <a:pt x="11692" y="3021"/>
                    <a:pt x="11717" y="3179"/>
                  </a:cubicBezTo>
                  <a:cubicBezTo>
                    <a:pt x="11783" y="3313"/>
                    <a:pt x="11831" y="3453"/>
                    <a:pt x="11860" y="3595"/>
                  </a:cubicBezTo>
                  <a:cubicBezTo>
                    <a:pt x="11902" y="3838"/>
                    <a:pt x="11878" y="4081"/>
                    <a:pt x="11807" y="4322"/>
                  </a:cubicBezTo>
                  <a:cubicBezTo>
                    <a:pt x="11779" y="4303"/>
                    <a:pt x="11755" y="4284"/>
                    <a:pt x="11736" y="4259"/>
                  </a:cubicBezTo>
                  <a:cubicBezTo>
                    <a:pt x="11450" y="3893"/>
                    <a:pt x="11216" y="3500"/>
                    <a:pt x="11212" y="3068"/>
                  </a:cubicBezTo>
                  <a:cubicBezTo>
                    <a:pt x="11355" y="2947"/>
                    <a:pt x="11470" y="2896"/>
                    <a:pt x="11555" y="2915"/>
                  </a:cubicBezTo>
                  <a:close/>
                  <a:moveTo>
                    <a:pt x="13910" y="3210"/>
                  </a:moveTo>
                  <a:cubicBezTo>
                    <a:pt x="13907" y="3211"/>
                    <a:pt x="13901" y="3215"/>
                    <a:pt x="13900" y="3217"/>
                  </a:cubicBezTo>
                  <a:cubicBezTo>
                    <a:pt x="13896" y="3217"/>
                    <a:pt x="13893" y="3217"/>
                    <a:pt x="13890" y="3217"/>
                  </a:cubicBezTo>
                  <a:cubicBezTo>
                    <a:pt x="13895" y="3215"/>
                    <a:pt x="13904" y="3212"/>
                    <a:pt x="13910" y="3210"/>
                  </a:cubicBezTo>
                  <a:close/>
                  <a:moveTo>
                    <a:pt x="14221" y="3273"/>
                  </a:moveTo>
                  <a:cubicBezTo>
                    <a:pt x="14445" y="3269"/>
                    <a:pt x="14669" y="3272"/>
                    <a:pt x="14891" y="3305"/>
                  </a:cubicBezTo>
                  <a:cubicBezTo>
                    <a:pt x="15256" y="3359"/>
                    <a:pt x="15581" y="3507"/>
                    <a:pt x="15898" y="3636"/>
                  </a:cubicBezTo>
                  <a:cubicBezTo>
                    <a:pt x="16552" y="3903"/>
                    <a:pt x="15806" y="3800"/>
                    <a:pt x="15679" y="3763"/>
                  </a:cubicBezTo>
                  <a:cubicBezTo>
                    <a:pt x="15479" y="3705"/>
                    <a:pt x="15280" y="3640"/>
                    <a:pt x="15087" y="3571"/>
                  </a:cubicBezTo>
                  <a:cubicBezTo>
                    <a:pt x="14800" y="3469"/>
                    <a:pt x="14513" y="3370"/>
                    <a:pt x="14221" y="3273"/>
                  </a:cubicBezTo>
                  <a:close/>
                  <a:moveTo>
                    <a:pt x="2488" y="3952"/>
                  </a:moveTo>
                  <a:cubicBezTo>
                    <a:pt x="2694" y="4276"/>
                    <a:pt x="2629" y="4554"/>
                    <a:pt x="2294" y="4790"/>
                  </a:cubicBezTo>
                  <a:cubicBezTo>
                    <a:pt x="2228" y="4854"/>
                    <a:pt x="2179" y="4923"/>
                    <a:pt x="2140" y="4994"/>
                  </a:cubicBezTo>
                  <a:cubicBezTo>
                    <a:pt x="2133" y="4929"/>
                    <a:pt x="2124" y="4874"/>
                    <a:pt x="2120" y="4849"/>
                  </a:cubicBezTo>
                  <a:cubicBezTo>
                    <a:pt x="2099" y="4672"/>
                    <a:pt x="2114" y="4494"/>
                    <a:pt x="2167" y="4317"/>
                  </a:cubicBezTo>
                  <a:cubicBezTo>
                    <a:pt x="2273" y="4195"/>
                    <a:pt x="2382" y="4075"/>
                    <a:pt x="2488" y="3952"/>
                  </a:cubicBezTo>
                  <a:close/>
                  <a:moveTo>
                    <a:pt x="9742" y="3984"/>
                  </a:moveTo>
                  <a:cubicBezTo>
                    <a:pt x="10253" y="4163"/>
                    <a:pt x="10331" y="4289"/>
                    <a:pt x="9975" y="4361"/>
                  </a:cubicBezTo>
                  <a:cubicBezTo>
                    <a:pt x="9891" y="4382"/>
                    <a:pt x="9810" y="4399"/>
                    <a:pt x="9723" y="4413"/>
                  </a:cubicBezTo>
                  <a:cubicBezTo>
                    <a:pt x="9491" y="4457"/>
                    <a:pt x="9248" y="4472"/>
                    <a:pt x="9011" y="4492"/>
                  </a:cubicBezTo>
                  <a:cubicBezTo>
                    <a:pt x="8757" y="4514"/>
                    <a:pt x="8501" y="4520"/>
                    <a:pt x="8250" y="4558"/>
                  </a:cubicBezTo>
                  <a:cubicBezTo>
                    <a:pt x="8237" y="4560"/>
                    <a:pt x="8224" y="4561"/>
                    <a:pt x="8211" y="4562"/>
                  </a:cubicBezTo>
                  <a:cubicBezTo>
                    <a:pt x="8661" y="4282"/>
                    <a:pt x="9148" y="4050"/>
                    <a:pt x="9742" y="3984"/>
                  </a:cubicBezTo>
                  <a:close/>
                  <a:moveTo>
                    <a:pt x="12741" y="4520"/>
                  </a:moveTo>
                  <a:cubicBezTo>
                    <a:pt x="12992" y="4516"/>
                    <a:pt x="13217" y="4531"/>
                    <a:pt x="13459" y="4571"/>
                  </a:cubicBezTo>
                  <a:cubicBezTo>
                    <a:pt x="13556" y="4588"/>
                    <a:pt x="13655" y="4606"/>
                    <a:pt x="13751" y="4628"/>
                  </a:cubicBezTo>
                  <a:cubicBezTo>
                    <a:pt x="13835" y="4653"/>
                    <a:pt x="13918" y="4679"/>
                    <a:pt x="14003" y="4703"/>
                  </a:cubicBezTo>
                  <a:cubicBezTo>
                    <a:pt x="14070" y="5025"/>
                    <a:pt x="13938" y="5132"/>
                    <a:pt x="13601" y="5023"/>
                  </a:cubicBezTo>
                  <a:cubicBezTo>
                    <a:pt x="13086" y="4954"/>
                    <a:pt x="12648" y="4757"/>
                    <a:pt x="12169" y="4629"/>
                  </a:cubicBezTo>
                  <a:cubicBezTo>
                    <a:pt x="12395" y="4600"/>
                    <a:pt x="12637" y="4521"/>
                    <a:pt x="12741" y="4520"/>
                  </a:cubicBezTo>
                  <a:close/>
                  <a:moveTo>
                    <a:pt x="8444" y="5370"/>
                  </a:moveTo>
                  <a:cubicBezTo>
                    <a:pt x="8707" y="5397"/>
                    <a:pt x="9005" y="5541"/>
                    <a:pt x="9203" y="5655"/>
                  </a:cubicBezTo>
                  <a:cubicBezTo>
                    <a:pt x="9450" y="5798"/>
                    <a:pt x="9495" y="6033"/>
                    <a:pt x="9590" y="6246"/>
                  </a:cubicBezTo>
                  <a:cubicBezTo>
                    <a:pt x="9252" y="6076"/>
                    <a:pt x="9012" y="5794"/>
                    <a:pt x="8655" y="5630"/>
                  </a:cubicBezTo>
                  <a:cubicBezTo>
                    <a:pt x="8417" y="5591"/>
                    <a:pt x="8345" y="5505"/>
                    <a:pt x="8444" y="5370"/>
                  </a:cubicBezTo>
                  <a:close/>
                  <a:moveTo>
                    <a:pt x="3248" y="5548"/>
                  </a:moveTo>
                  <a:cubicBezTo>
                    <a:pt x="3680" y="5533"/>
                    <a:pt x="3752" y="5665"/>
                    <a:pt x="3465" y="5945"/>
                  </a:cubicBezTo>
                  <a:cubicBezTo>
                    <a:pt x="3311" y="6180"/>
                    <a:pt x="3045" y="6373"/>
                    <a:pt x="2856" y="6593"/>
                  </a:cubicBezTo>
                  <a:cubicBezTo>
                    <a:pt x="2789" y="6672"/>
                    <a:pt x="2725" y="6753"/>
                    <a:pt x="2662" y="6837"/>
                  </a:cubicBezTo>
                  <a:cubicBezTo>
                    <a:pt x="2719" y="6506"/>
                    <a:pt x="2741" y="6181"/>
                    <a:pt x="2974" y="5841"/>
                  </a:cubicBezTo>
                  <a:cubicBezTo>
                    <a:pt x="3051" y="5737"/>
                    <a:pt x="3141" y="5638"/>
                    <a:pt x="3248" y="5548"/>
                  </a:cubicBezTo>
                  <a:close/>
                  <a:moveTo>
                    <a:pt x="5428" y="5671"/>
                  </a:moveTo>
                  <a:cubicBezTo>
                    <a:pt x="5474" y="5672"/>
                    <a:pt x="5532" y="5692"/>
                    <a:pt x="5607" y="5726"/>
                  </a:cubicBezTo>
                  <a:cubicBezTo>
                    <a:pt x="5796" y="5790"/>
                    <a:pt x="5978" y="5867"/>
                    <a:pt x="6143" y="5960"/>
                  </a:cubicBezTo>
                  <a:cubicBezTo>
                    <a:pt x="6534" y="6168"/>
                    <a:pt x="6819" y="6521"/>
                    <a:pt x="6984" y="6882"/>
                  </a:cubicBezTo>
                  <a:cubicBezTo>
                    <a:pt x="6719" y="6712"/>
                    <a:pt x="6407" y="6575"/>
                    <a:pt x="6123" y="6428"/>
                  </a:cubicBezTo>
                  <a:cubicBezTo>
                    <a:pt x="5892" y="6309"/>
                    <a:pt x="5644" y="6205"/>
                    <a:pt x="5404" y="6096"/>
                  </a:cubicBezTo>
                  <a:cubicBezTo>
                    <a:pt x="5282" y="5809"/>
                    <a:pt x="5289" y="5667"/>
                    <a:pt x="5428" y="5671"/>
                  </a:cubicBezTo>
                  <a:close/>
                  <a:moveTo>
                    <a:pt x="743" y="5952"/>
                  </a:moveTo>
                  <a:cubicBezTo>
                    <a:pt x="1152" y="6089"/>
                    <a:pt x="1483" y="6405"/>
                    <a:pt x="1742" y="6691"/>
                  </a:cubicBezTo>
                  <a:cubicBezTo>
                    <a:pt x="1580" y="6651"/>
                    <a:pt x="1417" y="6612"/>
                    <a:pt x="1256" y="6570"/>
                  </a:cubicBezTo>
                  <a:cubicBezTo>
                    <a:pt x="1028" y="6528"/>
                    <a:pt x="813" y="6465"/>
                    <a:pt x="611" y="6382"/>
                  </a:cubicBezTo>
                  <a:cubicBezTo>
                    <a:pt x="80" y="6193"/>
                    <a:pt x="123" y="6050"/>
                    <a:pt x="743" y="5952"/>
                  </a:cubicBezTo>
                  <a:close/>
                  <a:moveTo>
                    <a:pt x="14879" y="5890"/>
                  </a:moveTo>
                  <a:cubicBezTo>
                    <a:pt x="15226" y="5904"/>
                    <a:pt x="15382" y="6021"/>
                    <a:pt x="15343" y="6239"/>
                  </a:cubicBezTo>
                  <a:cubicBezTo>
                    <a:pt x="15360" y="6391"/>
                    <a:pt x="15329" y="6565"/>
                    <a:pt x="15298" y="6710"/>
                  </a:cubicBezTo>
                  <a:cubicBezTo>
                    <a:pt x="15189" y="7223"/>
                    <a:pt x="14840" y="7742"/>
                    <a:pt x="14631" y="8251"/>
                  </a:cubicBezTo>
                  <a:cubicBezTo>
                    <a:pt x="14646" y="7649"/>
                    <a:pt x="14621" y="7047"/>
                    <a:pt x="14705" y="6444"/>
                  </a:cubicBezTo>
                  <a:cubicBezTo>
                    <a:pt x="14731" y="6258"/>
                    <a:pt x="14774" y="6065"/>
                    <a:pt x="14879" y="5890"/>
                  </a:cubicBezTo>
                  <a:close/>
                  <a:moveTo>
                    <a:pt x="12635" y="5941"/>
                  </a:moveTo>
                  <a:cubicBezTo>
                    <a:pt x="12922" y="5953"/>
                    <a:pt x="12956" y="6119"/>
                    <a:pt x="12741" y="6439"/>
                  </a:cubicBezTo>
                  <a:cubicBezTo>
                    <a:pt x="11933" y="6534"/>
                    <a:pt x="11110" y="6217"/>
                    <a:pt x="10305" y="6234"/>
                  </a:cubicBezTo>
                  <a:cubicBezTo>
                    <a:pt x="10208" y="6236"/>
                    <a:pt x="10088" y="6266"/>
                    <a:pt x="9981" y="6273"/>
                  </a:cubicBezTo>
                  <a:cubicBezTo>
                    <a:pt x="9994" y="6260"/>
                    <a:pt x="10007" y="6246"/>
                    <a:pt x="10021" y="6234"/>
                  </a:cubicBezTo>
                  <a:cubicBezTo>
                    <a:pt x="10027" y="6233"/>
                    <a:pt x="10034" y="6232"/>
                    <a:pt x="10041" y="6230"/>
                  </a:cubicBezTo>
                  <a:cubicBezTo>
                    <a:pt x="10496" y="6092"/>
                    <a:pt x="10952" y="6038"/>
                    <a:pt x="11438" y="6012"/>
                  </a:cubicBezTo>
                  <a:cubicBezTo>
                    <a:pt x="11616" y="6009"/>
                    <a:pt x="11790" y="6002"/>
                    <a:pt x="11968" y="5995"/>
                  </a:cubicBezTo>
                  <a:cubicBezTo>
                    <a:pt x="12066" y="5990"/>
                    <a:pt x="12169" y="5986"/>
                    <a:pt x="12267" y="5981"/>
                  </a:cubicBezTo>
                  <a:cubicBezTo>
                    <a:pt x="12418" y="5950"/>
                    <a:pt x="12540" y="5937"/>
                    <a:pt x="12635" y="5941"/>
                  </a:cubicBezTo>
                  <a:close/>
                  <a:moveTo>
                    <a:pt x="8671" y="6494"/>
                  </a:moveTo>
                  <a:cubicBezTo>
                    <a:pt x="8740" y="6503"/>
                    <a:pt x="8782" y="6558"/>
                    <a:pt x="8793" y="6659"/>
                  </a:cubicBezTo>
                  <a:cubicBezTo>
                    <a:pt x="8476" y="6765"/>
                    <a:pt x="8142" y="6847"/>
                    <a:pt x="7824" y="6950"/>
                  </a:cubicBezTo>
                  <a:cubicBezTo>
                    <a:pt x="7928" y="6843"/>
                    <a:pt x="8060" y="6750"/>
                    <a:pt x="8215" y="6676"/>
                  </a:cubicBezTo>
                  <a:cubicBezTo>
                    <a:pt x="8270" y="6651"/>
                    <a:pt x="8323" y="6625"/>
                    <a:pt x="8379" y="6600"/>
                  </a:cubicBezTo>
                  <a:cubicBezTo>
                    <a:pt x="8505" y="6519"/>
                    <a:pt x="8603" y="6484"/>
                    <a:pt x="8671" y="6494"/>
                  </a:cubicBezTo>
                  <a:close/>
                  <a:moveTo>
                    <a:pt x="2153" y="6984"/>
                  </a:moveTo>
                  <a:cubicBezTo>
                    <a:pt x="2205" y="7002"/>
                    <a:pt x="2253" y="7023"/>
                    <a:pt x="2298" y="7043"/>
                  </a:cubicBezTo>
                  <a:cubicBezTo>
                    <a:pt x="2311" y="7097"/>
                    <a:pt x="2325" y="7149"/>
                    <a:pt x="2337" y="7202"/>
                  </a:cubicBezTo>
                  <a:cubicBezTo>
                    <a:pt x="2264" y="7191"/>
                    <a:pt x="2204" y="7083"/>
                    <a:pt x="2153" y="6984"/>
                  </a:cubicBezTo>
                  <a:close/>
                  <a:moveTo>
                    <a:pt x="4050" y="7068"/>
                  </a:moveTo>
                  <a:cubicBezTo>
                    <a:pt x="4262" y="7026"/>
                    <a:pt x="4350" y="7234"/>
                    <a:pt x="4314" y="7688"/>
                  </a:cubicBezTo>
                  <a:cubicBezTo>
                    <a:pt x="4199" y="7882"/>
                    <a:pt x="3977" y="8044"/>
                    <a:pt x="3793" y="8205"/>
                  </a:cubicBezTo>
                  <a:cubicBezTo>
                    <a:pt x="3561" y="8406"/>
                    <a:pt x="3411" y="8677"/>
                    <a:pt x="3294" y="8933"/>
                  </a:cubicBezTo>
                  <a:cubicBezTo>
                    <a:pt x="3285" y="8898"/>
                    <a:pt x="3279" y="8865"/>
                    <a:pt x="3268" y="8830"/>
                  </a:cubicBezTo>
                  <a:cubicBezTo>
                    <a:pt x="3237" y="8603"/>
                    <a:pt x="3251" y="8372"/>
                    <a:pt x="3271" y="8143"/>
                  </a:cubicBezTo>
                  <a:cubicBezTo>
                    <a:pt x="3303" y="7769"/>
                    <a:pt x="3466" y="7488"/>
                    <a:pt x="3796" y="7195"/>
                  </a:cubicBezTo>
                  <a:cubicBezTo>
                    <a:pt x="3895" y="7126"/>
                    <a:pt x="3980" y="7082"/>
                    <a:pt x="4050" y="7068"/>
                  </a:cubicBezTo>
                  <a:close/>
                  <a:moveTo>
                    <a:pt x="12397" y="7378"/>
                  </a:moveTo>
                  <a:cubicBezTo>
                    <a:pt x="12428" y="7387"/>
                    <a:pt x="12460" y="7409"/>
                    <a:pt x="12493" y="7444"/>
                  </a:cubicBezTo>
                  <a:cubicBezTo>
                    <a:pt x="12659" y="7619"/>
                    <a:pt x="12748" y="7909"/>
                    <a:pt x="12775" y="8117"/>
                  </a:cubicBezTo>
                  <a:cubicBezTo>
                    <a:pt x="12820" y="8471"/>
                    <a:pt x="12749" y="8845"/>
                    <a:pt x="12700" y="9198"/>
                  </a:cubicBezTo>
                  <a:cubicBezTo>
                    <a:pt x="12674" y="9385"/>
                    <a:pt x="12644" y="9572"/>
                    <a:pt x="12618" y="9759"/>
                  </a:cubicBezTo>
                  <a:cubicBezTo>
                    <a:pt x="12600" y="9892"/>
                    <a:pt x="12663" y="10134"/>
                    <a:pt x="12564" y="10220"/>
                  </a:cubicBezTo>
                  <a:cubicBezTo>
                    <a:pt x="12438" y="10223"/>
                    <a:pt x="12331" y="10184"/>
                    <a:pt x="12276" y="10050"/>
                  </a:cubicBezTo>
                  <a:cubicBezTo>
                    <a:pt x="12169" y="9791"/>
                    <a:pt x="12188" y="9520"/>
                    <a:pt x="12125" y="9258"/>
                  </a:cubicBezTo>
                  <a:cubicBezTo>
                    <a:pt x="12011" y="8779"/>
                    <a:pt x="11931" y="8322"/>
                    <a:pt x="12030" y="7832"/>
                  </a:cubicBezTo>
                  <a:cubicBezTo>
                    <a:pt x="12036" y="7805"/>
                    <a:pt x="12183" y="7313"/>
                    <a:pt x="12397" y="7378"/>
                  </a:cubicBezTo>
                  <a:close/>
                  <a:moveTo>
                    <a:pt x="5392" y="7963"/>
                  </a:moveTo>
                  <a:cubicBezTo>
                    <a:pt x="5485" y="7949"/>
                    <a:pt x="5622" y="7960"/>
                    <a:pt x="5690" y="7991"/>
                  </a:cubicBezTo>
                  <a:cubicBezTo>
                    <a:pt x="5926" y="8100"/>
                    <a:pt x="6156" y="8107"/>
                    <a:pt x="6376" y="8252"/>
                  </a:cubicBezTo>
                  <a:cubicBezTo>
                    <a:pt x="6708" y="8470"/>
                    <a:pt x="6922" y="8731"/>
                    <a:pt x="7090" y="9019"/>
                  </a:cubicBezTo>
                  <a:cubicBezTo>
                    <a:pt x="7050" y="8991"/>
                    <a:pt x="7007" y="8964"/>
                    <a:pt x="6961" y="8943"/>
                  </a:cubicBezTo>
                  <a:cubicBezTo>
                    <a:pt x="6763" y="8853"/>
                    <a:pt x="6579" y="8754"/>
                    <a:pt x="6387" y="8659"/>
                  </a:cubicBezTo>
                  <a:cubicBezTo>
                    <a:pt x="6030" y="8483"/>
                    <a:pt x="5714" y="8270"/>
                    <a:pt x="5373" y="8080"/>
                  </a:cubicBezTo>
                  <a:cubicBezTo>
                    <a:pt x="5251" y="8012"/>
                    <a:pt x="5299" y="7976"/>
                    <a:pt x="5392" y="7963"/>
                  </a:cubicBezTo>
                  <a:close/>
                  <a:moveTo>
                    <a:pt x="17509" y="7970"/>
                  </a:moveTo>
                  <a:cubicBezTo>
                    <a:pt x="17684" y="7973"/>
                    <a:pt x="17854" y="7984"/>
                    <a:pt x="18022" y="8006"/>
                  </a:cubicBezTo>
                  <a:cubicBezTo>
                    <a:pt x="18419" y="8045"/>
                    <a:pt x="18570" y="8233"/>
                    <a:pt x="18473" y="8571"/>
                  </a:cubicBezTo>
                  <a:cubicBezTo>
                    <a:pt x="18358" y="8591"/>
                    <a:pt x="18242" y="8603"/>
                    <a:pt x="18125" y="8604"/>
                  </a:cubicBezTo>
                  <a:cubicBezTo>
                    <a:pt x="17881" y="8613"/>
                    <a:pt x="17635" y="8589"/>
                    <a:pt x="17397" y="8563"/>
                  </a:cubicBezTo>
                  <a:cubicBezTo>
                    <a:pt x="16699" y="8484"/>
                    <a:pt x="16004" y="8401"/>
                    <a:pt x="15309" y="8311"/>
                  </a:cubicBezTo>
                  <a:cubicBezTo>
                    <a:pt x="15522" y="8234"/>
                    <a:pt x="15733" y="8149"/>
                    <a:pt x="15928" y="8116"/>
                  </a:cubicBezTo>
                  <a:cubicBezTo>
                    <a:pt x="16431" y="8030"/>
                    <a:pt x="16983" y="7960"/>
                    <a:pt x="17509" y="7970"/>
                  </a:cubicBezTo>
                  <a:close/>
                  <a:moveTo>
                    <a:pt x="4975" y="8895"/>
                  </a:moveTo>
                  <a:cubicBezTo>
                    <a:pt x="5252" y="8910"/>
                    <a:pt x="5088" y="9863"/>
                    <a:pt x="5090" y="9854"/>
                  </a:cubicBezTo>
                  <a:cubicBezTo>
                    <a:pt x="5051" y="10026"/>
                    <a:pt x="4947" y="10260"/>
                    <a:pt x="4888" y="10494"/>
                  </a:cubicBezTo>
                  <a:cubicBezTo>
                    <a:pt x="4795" y="10315"/>
                    <a:pt x="4710" y="10134"/>
                    <a:pt x="4632" y="9951"/>
                  </a:cubicBezTo>
                  <a:cubicBezTo>
                    <a:pt x="4487" y="9613"/>
                    <a:pt x="4422" y="9236"/>
                    <a:pt x="4826" y="8954"/>
                  </a:cubicBezTo>
                  <a:cubicBezTo>
                    <a:pt x="4885" y="8912"/>
                    <a:pt x="4935" y="8893"/>
                    <a:pt x="4975" y="8895"/>
                  </a:cubicBezTo>
                  <a:close/>
                  <a:moveTo>
                    <a:pt x="9721" y="9435"/>
                  </a:moveTo>
                  <a:cubicBezTo>
                    <a:pt x="9827" y="9400"/>
                    <a:pt x="9944" y="9441"/>
                    <a:pt x="10069" y="9562"/>
                  </a:cubicBezTo>
                  <a:cubicBezTo>
                    <a:pt x="10190" y="9669"/>
                    <a:pt x="10290" y="9787"/>
                    <a:pt x="10371" y="9913"/>
                  </a:cubicBezTo>
                  <a:cubicBezTo>
                    <a:pt x="10604" y="10230"/>
                    <a:pt x="10767" y="10561"/>
                    <a:pt x="10916" y="10905"/>
                  </a:cubicBezTo>
                  <a:cubicBezTo>
                    <a:pt x="11121" y="11377"/>
                    <a:pt x="11224" y="11812"/>
                    <a:pt x="11258" y="12289"/>
                  </a:cubicBezTo>
                  <a:cubicBezTo>
                    <a:pt x="11248" y="12281"/>
                    <a:pt x="11233" y="12274"/>
                    <a:pt x="11224" y="12265"/>
                  </a:cubicBezTo>
                  <a:cubicBezTo>
                    <a:pt x="10881" y="11915"/>
                    <a:pt x="10649" y="11520"/>
                    <a:pt x="10395" y="11127"/>
                  </a:cubicBezTo>
                  <a:cubicBezTo>
                    <a:pt x="10099" y="10671"/>
                    <a:pt x="9627" y="10257"/>
                    <a:pt x="9431" y="9771"/>
                  </a:cubicBezTo>
                  <a:cubicBezTo>
                    <a:pt x="9518" y="9582"/>
                    <a:pt x="9614" y="9470"/>
                    <a:pt x="9721" y="9435"/>
                  </a:cubicBezTo>
                  <a:close/>
                  <a:moveTo>
                    <a:pt x="16397" y="9637"/>
                  </a:moveTo>
                  <a:cubicBezTo>
                    <a:pt x="16873" y="9638"/>
                    <a:pt x="17353" y="9713"/>
                    <a:pt x="17568" y="10045"/>
                  </a:cubicBezTo>
                  <a:cubicBezTo>
                    <a:pt x="17801" y="10402"/>
                    <a:pt x="16674" y="10397"/>
                    <a:pt x="16415" y="10416"/>
                  </a:cubicBezTo>
                  <a:cubicBezTo>
                    <a:pt x="15300" y="10494"/>
                    <a:pt x="14212" y="10273"/>
                    <a:pt x="13107" y="10235"/>
                  </a:cubicBezTo>
                  <a:cubicBezTo>
                    <a:pt x="14042" y="9951"/>
                    <a:pt x="14900" y="9718"/>
                    <a:pt x="15931" y="9653"/>
                  </a:cubicBezTo>
                  <a:cubicBezTo>
                    <a:pt x="16079" y="9643"/>
                    <a:pt x="16238" y="9636"/>
                    <a:pt x="16397" y="9637"/>
                  </a:cubicBezTo>
                  <a:close/>
                  <a:moveTo>
                    <a:pt x="8295" y="9767"/>
                  </a:moveTo>
                  <a:cubicBezTo>
                    <a:pt x="8518" y="9733"/>
                    <a:pt x="8588" y="9789"/>
                    <a:pt x="8500" y="9927"/>
                  </a:cubicBezTo>
                  <a:cubicBezTo>
                    <a:pt x="8482" y="9982"/>
                    <a:pt x="8458" y="10034"/>
                    <a:pt x="8431" y="10088"/>
                  </a:cubicBezTo>
                  <a:cubicBezTo>
                    <a:pt x="8322" y="10324"/>
                    <a:pt x="8174" y="10549"/>
                    <a:pt x="8051" y="10775"/>
                  </a:cubicBezTo>
                  <a:cubicBezTo>
                    <a:pt x="8060" y="10617"/>
                    <a:pt x="8070" y="10459"/>
                    <a:pt x="8077" y="10301"/>
                  </a:cubicBezTo>
                  <a:cubicBezTo>
                    <a:pt x="8085" y="10099"/>
                    <a:pt x="8187" y="9950"/>
                    <a:pt x="8295" y="9767"/>
                  </a:cubicBezTo>
                  <a:close/>
                  <a:moveTo>
                    <a:pt x="6020" y="10608"/>
                  </a:moveTo>
                  <a:cubicBezTo>
                    <a:pt x="6683" y="10575"/>
                    <a:pt x="7071" y="11144"/>
                    <a:pt x="7454" y="11533"/>
                  </a:cubicBezTo>
                  <a:cubicBezTo>
                    <a:pt x="7196" y="11411"/>
                    <a:pt x="6927" y="11307"/>
                    <a:pt x="6652" y="11199"/>
                  </a:cubicBezTo>
                  <a:cubicBezTo>
                    <a:pt x="6457" y="11123"/>
                    <a:pt x="6292" y="11028"/>
                    <a:pt x="6137" y="10915"/>
                  </a:cubicBezTo>
                  <a:cubicBezTo>
                    <a:pt x="6041" y="10845"/>
                    <a:pt x="5668" y="10625"/>
                    <a:pt x="6020" y="10608"/>
                  </a:cubicBezTo>
                  <a:close/>
                  <a:moveTo>
                    <a:pt x="15031" y="11866"/>
                  </a:moveTo>
                  <a:cubicBezTo>
                    <a:pt x="15454" y="11851"/>
                    <a:pt x="15945" y="12395"/>
                    <a:pt x="15332" y="12408"/>
                  </a:cubicBezTo>
                  <a:cubicBezTo>
                    <a:pt x="14507" y="12426"/>
                    <a:pt x="13683" y="12353"/>
                    <a:pt x="12856" y="12363"/>
                  </a:cubicBezTo>
                  <a:cubicBezTo>
                    <a:pt x="12481" y="12367"/>
                    <a:pt x="12029" y="12476"/>
                    <a:pt x="11669" y="12444"/>
                  </a:cubicBezTo>
                  <a:cubicBezTo>
                    <a:pt x="11677" y="12424"/>
                    <a:pt x="11687" y="12406"/>
                    <a:pt x="11695" y="12387"/>
                  </a:cubicBezTo>
                  <a:cubicBezTo>
                    <a:pt x="12237" y="12227"/>
                    <a:pt x="12777" y="12082"/>
                    <a:pt x="13348" y="11985"/>
                  </a:cubicBezTo>
                  <a:cubicBezTo>
                    <a:pt x="13767" y="11914"/>
                    <a:pt x="14195" y="11889"/>
                    <a:pt x="14620" y="11878"/>
                  </a:cubicBezTo>
                  <a:cubicBezTo>
                    <a:pt x="14757" y="11875"/>
                    <a:pt x="14894" y="11871"/>
                    <a:pt x="15031" y="11866"/>
                  </a:cubicBezTo>
                  <a:close/>
                  <a:moveTo>
                    <a:pt x="9768" y="12168"/>
                  </a:moveTo>
                  <a:cubicBezTo>
                    <a:pt x="9745" y="12281"/>
                    <a:pt x="9695" y="12387"/>
                    <a:pt x="9616" y="12485"/>
                  </a:cubicBezTo>
                  <a:cubicBezTo>
                    <a:pt x="9551" y="12577"/>
                    <a:pt x="9486" y="12667"/>
                    <a:pt x="9426" y="12760"/>
                  </a:cubicBezTo>
                  <a:cubicBezTo>
                    <a:pt x="9353" y="12872"/>
                    <a:pt x="9294" y="12989"/>
                    <a:pt x="9243" y="13106"/>
                  </a:cubicBezTo>
                  <a:cubicBezTo>
                    <a:pt x="9268" y="12800"/>
                    <a:pt x="9266" y="12492"/>
                    <a:pt x="9386" y="12191"/>
                  </a:cubicBezTo>
                  <a:cubicBezTo>
                    <a:pt x="9512" y="12183"/>
                    <a:pt x="9642" y="12176"/>
                    <a:pt x="9768" y="12168"/>
                  </a:cubicBezTo>
                  <a:close/>
                  <a:moveTo>
                    <a:pt x="5397" y="12457"/>
                  </a:moveTo>
                  <a:cubicBezTo>
                    <a:pt x="5717" y="12438"/>
                    <a:pt x="6053" y="12471"/>
                    <a:pt x="6374" y="12520"/>
                  </a:cubicBezTo>
                  <a:cubicBezTo>
                    <a:pt x="6260" y="12556"/>
                    <a:pt x="6148" y="12594"/>
                    <a:pt x="6032" y="12637"/>
                  </a:cubicBezTo>
                  <a:cubicBezTo>
                    <a:pt x="5766" y="12736"/>
                    <a:pt x="5484" y="12821"/>
                    <a:pt x="5210" y="12909"/>
                  </a:cubicBezTo>
                  <a:cubicBezTo>
                    <a:pt x="5095" y="12944"/>
                    <a:pt x="4975" y="12974"/>
                    <a:pt x="4855" y="12998"/>
                  </a:cubicBezTo>
                  <a:cubicBezTo>
                    <a:pt x="4497" y="13113"/>
                    <a:pt x="4387" y="13009"/>
                    <a:pt x="4522" y="12687"/>
                  </a:cubicBezTo>
                  <a:cubicBezTo>
                    <a:pt x="4773" y="12543"/>
                    <a:pt x="5076" y="12475"/>
                    <a:pt x="5397" y="12457"/>
                  </a:cubicBezTo>
                  <a:close/>
                  <a:moveTo>
                    <a:pt x="6972" y="12495"/>
                  </a:moveTo>
                  <a:cubicBezTo>
                    <a:pt x="6988" y="12508"/>
                    <a:pt x="7008" y="12520"/>
                    <a:pt x="7024" y="12533"/>
                  </a:cubicBezTo>
                  <a:cubicBezTo>
                    <a:pt x="6997" y="12526"/>
                    <a:pt x="6966" y="12521"/>
                    <a:pt x="6937" y="12513"/>
                  </a:cubicBezTo>
                  <a:cubicBezTo>
                    <a:pt x="6939" y="12513"/>
                    <a:pt x="6940" y="12510"/>
                    <a:pt x="6942" y="12510"/>
                  </a:cubicBezTo>
                  <a:cubicBezTo>
                    <a:pt x="6955" y="12507"/>
                    <a:pt x="6963" y="12501"/>
                    <a:pt x="6972" y="12495"/>
                  </a:cubicBezTo>
                  <a:close/>
                  <a:moveTo>
                    <a:pt x="14284" y="13759"/>
                  </a:moveTo>
                  <a:cubicBezTo>
                    <a:pt x="14586" y="13986"/>
                    <a:pt x="14551" y="14145"/>
                    <a:pt x="14180" y="14238"/>
                  </a:cubicBezTo>
                  <a:cubicBezTo>
                    <a:pt x="13853" y="14387"/>
                    <a:pt x="13445" y="14505"/>
                    <a:pt x="13086" y="14598"/>
                  </a:cubicBezTo>
                  <a:cubicBezTo>
                    <a:pt x="12383" y="14781"/>
                    <a:pt x="11739" y="14957"/>
                    <a:pt x="11074" y="15202"/>
                  </a:cubicBezTo>
                  <a:cubicBezTo>
                    <a:pt x="11216" y="15094"/>
                    <a:pt x="11346" y="14951"/>
                    <a:pt x="11447" y="14879"/>
                  </a:cubicBezTo>
                  <a:cubicBezTo>
                    <a:pt x="12139" y="14386"/>
                    <a:pt x="12916" y="13954"/>
                    <a:pt x="13876" y="13803"/>
                  </a:cubicBezTo>
                  <a:cubicBezTo>
                    <a:pt x="14010" y="13776"/>
                    <a:pt x="14147" y="13762"/>
                    <a:pt x="14284" y="13759"/>
                  </a:cubicBezTo>
                  <a:close/>
                  <a:moveTo>
                    <a:pt x="7449" y="14512"/>
                  </a:moveTo>
                  <a:cubicBezTo>
                    <a:pt x="7836" y="14487"/>
                    <a:pt x="8357" y="14609"/>
                    <a:pt x="8613" y="14689"/>
                  </a:cubicBezTo>
                  <a:cubicBezTo>
                    <a:pt x="8997" y="14809"/>
                    <a:pt x="9292" y="14914"/>
                    <a:pt x="9608" y="15120"/>
                  </a:cubicBezTo>
                  <a:cubicBezTo>
                    <a:pt x="9765" y="15223"/>
                    <a:pt x="9877" y="15356"/>
                    <a:pt x="10003" y="15480"/>
                  </a:cubicBezTo>
                  <a:cubicBezTo>
                    <a:pt x="9766" y="15377"/>
                    <a:pt x="9505" y="15316"/>
                    <a:pt x="9188" y="15246"/>
                  </a:cubicBezTo>
                  <a:cubicBezTo>
                    <a:pt x="8825" y="15165"/>
                    <a:pt x="8445" y="15130"/>
                    <a:pt x="8072" y="15075"/>
                  </a:cubicBezTo>
                  <a:cubicBezTo>
                    <a:pt x="7905" y="15050"/>
                    <a:pt x="6540" y="14926"/>
                    <a:pt x="7118" y="14593"/>
                  </a:cubicBezTo>
                  <a:cubicBezTo>
                    <a:pt x="7204" y="14545"/>
                    <a:pt x="7320" y="14520"/>
                    <a:pt x="7449" y="14512"/>
                  </a:cubicBezTo>
                  <a:close/>
                </a:path>
              </a:pathLst>
            </a:custGeom>
            <a:solidFill>
              <a:schemeClr val="accent4">
                <a:lumOff val="-18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323" name="شكل"/>
            <p:cNvSpPr/>
            <p:nvPr/>
          </p:nvSpPr>
          <p:spPr>
            <a:xfrm rot="21274017">
              <a:off x="400528" y="2108594"/>
              <a:ext cx="871313" cy="1447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3" h="21233" fill="norm" stroke="1" extrusionOk="0">
                  <a:moveTo>
                    <a:pt x="19363" y="14367"/>
                  </a:moveTo>
                  <a:cubicBezTo>
                    <a:pt x="19117" y="15592"/>
                    <a:pt x="18857" y="16820"/>
                    <a:pt x="18621" y="18049"/>
                  </a:cubicBezTo>
                  <a:cubicBezTo>
                    <a:pt x="18400" y="19197"/>
                    <a:pt x="18666" y="20633"/>
                    <a:pt x="16405" y="21085"/>
                  </a:cubicBezTo>
                  <a:cubicBezTo>
                    <a:pt x="14546" y="21457"/>
                    <a:pt x="11450" y="21021"/>
                    <a:pt x="9529" y="20908"/>
                  </a:cubicBezTo>
                  <a:cubicBezTo>
                    <a:pt x="6473" y="20727"/>
                    <a:pt x="2642" y="20611"/>
                    <a:pt x="907" y="19132"/>
                  </a:cubicBezTo>
                  <a:cubicBezTo>
                    <a:pt x="-1044" y="17470"/>
                    <a:pt x="704" y="14639"/>
                    <a:pt x="1070" y="12868"/>
                  </a:cubicBezTo>
                  <a:cubicBezTo>
                    <a:pt x="1513" y="10723"/>
                    <a:pt x="1446" y="8471"/>
                    <a:pt x="2212" y="6358"/>
                  </a:cubicBezTo>
                  <a:cubicBezTo>
                    <a:pt x="2629" y="5207"/>
                    <a:pt x="3594" y="4878"/>
                    <a:pt x="5636" y="4338"/>
                  </a:cubicBezTo>
                  <a:cubicBezTo>
                    <a:pt x="7462" y="3854"/>
                    <a:pt x="8657" y="3687"/>
                    <a:pt x="8874" y="2626"/>
                  </a:cubicBezTo>
                  <a:cubicBezTo>
                    <a:pt x="8994" y="2039"/>
                    <a:pt x="9072" y="342"/>
                    <a:pt x="10235" y="39"/>
                  </a:cubicBezTo>
                  <a:cubicBezTo>
                    <a:pt x="10934" y="-143"/>
                    <a:pt x="16983" y="352"/>
                    <a:pt x="16949" y="601"/>
                  </a:cubicBezTo>
                  <a:cubicBezTo>
                    <a:pt x="16755" y="2034"/>
                    <a:pt x="16423" y="3648"/>
                    <a:pt x="18241" y="4913"/>
                  </a:cubicBezTo>
                  <a:cubicBezTo>
                    <a:pt x="20556" y="6525"/>
                    <a:pt x="20361" y="7976"/>
                    <a:pt x="20134" y="9827"/>
                  </a:cubicBezTo>
                  <a:cubicBezTo>
                    <a:pt x="19949" y="11335"/>
                    <a:pt x="19667" y="12849"/>
                    <a:pt x="19363" y="14367"/>
                  </a:cubicBezTo>
                  <a:close/>
                </a:path>
              </a:pathLst>
            </a:custGeom>
            <a:solidFill>
              <a:schemeClr val="accent2">
                <a:lumOff val="28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sp>
        <p:nvSpPr>
          <p:cNvPr id="325" name="Google Shape;528;p19"/>
          <p:cNvSpPr txBox="1"/>
          <p:nvPr/>
        </p:nvSpPr>
        <p:spPr>
          <a:xfrm>
            <a:off x="3178900" y="2514600"/>
            <a:ext cx="6015181" cy="1543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algn="ctr" defTabSz="365760" rtl="0">
              <a:defRPr sz="504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الأعداد النسبية  </a:t>
            </a:r>
          </a:p>
        </p:txBody>
      </p:sp>
      <p:pic>
        <p:nvPicPr>
          <p:cNvPr id="326" name="IMG_1717.jpeg" descr="IMG_1717.jpeg"/>
          <p:cNvPicPr>
            <a:picLocks noChangeAspect="1"/>
          </p:cNvPicPr>
          <p:nvPr/>
        </p:nvPicPr>
        <p:blipFill>
          <a:blip r:embed="rId2">
            <a:alphaModFix amt="65816"/>
            <a:extLst/>
          </a:blip>
          <a:srcRect l="22410" t="20223" r="22500" b="18914"/>
          <a:stretch>
            <a:fillRect/>
          </a:stretch>
        </p:blipFill>
        <p:spPr>
          <a:xfrm>
            <a:off x="7780756" y="1854206"/>
            <a:ext cx="1413316" cy="1561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4" fill="norm" stroke="1" extrusionOk="0">
                <a:moveTo>
                  <a:pt x="13730" y="0"/>
                </a:moveTo>
                <a:cubicBezTo>
                  <a:pt x="13716" y="4"/>
                  <a:pt x="13661" y="61"/>
                  <a:pt x="13585" y="137"/>
                </a:cubicBezTo>
                <a:cubicBezTo>
                  <a:pt x="13006" y="743"/>
                  <a:pt x="10620" y="3399"/>
                  <a:pt x="9103" y="5115"/>
                </a:cubicBezTo>
                <a:cubicBezTo>
                  <a:pt x="8387" y="5939"/>
                  <a:pt x="7854" y="6564"/>
                  <a:pt x="7854" y="6608"/>
                </a:cubicBezTo>
                <a:cubicBezTo>
                  <a:pt x="7854" y="6639"/>
                  <a:pt x="7883" y="6683"/>
                  <a:pt x="7927" y="6729"/>
                </a:cubicBezTo>
                <a:cubicBezTo>
                  <a:pt x="7961" y="6757"/>
                  <a:pt x="8003" y="6785"/>
                  <a:pt x="8048" y="6811"/>
                </a:cubicBezTo>
                <a:cubicBezTo>
                  <a:pt x="8299" y="6960"/>
                  <a:pt x="8308" y="6953"/>
                  <a:pt x="10959" y="3968"/>
                </a:cubicBezTo>
                <a:cubicBezTo>
                  <a:pt x="12421" y="2322"/>
                  <a:pt x="13683" y="925"/>
                  <a:pt x="13767" y="862"/>
                </a:cubicBezTo>
                <a:cubicBezTo>
                  <a:pt x="13782" y="850"/>
                  <a:pt x="13795" y="843"/>
                  <a:pt x="13809" y="834"/>
                </a:cubicBezTo>
                <a:cubicBezTo>
                  <a:pt x="13822" y="822"/>
                  <a:pt x="13848" y="798"/>
                  <a:pt x="13852" y="796"/>
                </a:cubicBezTo>
                <a:cubicBezTo>
                  <a:pt x="13876" y="782"/>
                  <a:pt x="13915" y="792"/>
                  <a:pt x="13967" y="812"/>
                </a:cubicBezTo>
                <a:cubicBezTo>
                  <a:pt x="14026" y="824"/>
                  <a:pt x="14098" y="856"/>
                  <a:pt x="14191" y="911"/>
                </a:cubicBezTo>
                <a:cubicBezTo>
                  <a:pt x="14340" y="1000"/>
                  <a:pt x="14458" y="1101"/>
                  <a:pt x="14458" y="1136"/>
                </a:cubicBezTo>
                <a:cubicBezTo>
                  <a:pt x="14458" y="1138"/>
                  <a:pt x="14442" y="1164"/>
                  <a:pt x="14434" y="1175"/>
                </a:cubicBezTo>
                <a:lnTo>
                  <a:pt x="14452" y="1191"/>
                </a:lnTo>
                <a:lnTo>
                  <a:pt x="13197" y="2607"/>
                </a:lnTo>
                <a:cubicBezTo>
                  <a:pt x="12565" y="3328"/>
                  <a:pt x="11766" y="4235"/>
                  <a:pt x="10868" y="5247"/>
                </a:cubicBezTo>
                <a:cubicBezTo>
                  <a:pt x="9083" y="7258"/>
                  <a:pt x="7598" y="8995"/>
                  <a:pt x="7326" y="9380"/>
                </a:cubicBezTo>
                <a:cubicBezTo>
                  <a:pt x="7304" y="9423"/>
                  <a:pt x="7289" y="9457"/>
                  <a:pt x="7284" y="9484"/>
                </a:cubicBezTo>
                <a:cubicBezTo>
                  <a:pt x="7364" y="9632"/>
                  <a:pt x="8037" y="10174"/>
                  <a:pt x="9030" y="10890"/>
                </a:cubicBezTo>
                <a:cubicBezTo>
                  <a:pt x="9969" y="11565"/>
                  <a:pt x="10793" y="12102"/>
                  <a:pt x="10898" y="12113"/>
                </a:cubicBezTo>
                <a:cubicBezTo>
                  <a:pt x="10908" y="12109"/>
                  <a:pt x="10918" y="12103"/>
                  <a:pt x="10929" y="12097"/>
                </a:cubicBezTo>
                <a:cubicBezTo>
                  <a:pt x="11372" y="11727"/>
                  <a:pt x="20893" y="1010"/>
                  <a:pt x="21208" y="527"/>
                </a:cubicBezTo>
                <a:cubicBezTo>
                  <a:pt x="21222" y="466"/>
                  <a:pt x="21206" y="421"/>
                  <a:pt x="21159" y="379"/>
                </a:cubicBezTo>
                <a:cubicBezTo>
                  <a:pt x="21132" y="354"/>
                  <a:pt x="20938" y="337"/>
                  <a:pt x="20650" y="329"/>
                </a:cubicBezTo>
                <a:cubicBezTo>
                  <a:pt x="20111" y="331"/>
                  <a:pt x="19180" y="348"/>
                  <a:pt x="18097" y="384"/>
                </a:cubicBezTo>
                <a:cubicBezTo>
                  <a:pt x="15817" y="460"/>
                  <a:pt x="15114" y="516"/>
                  <a:pt x="14998" y="620"/>
                </a:cubicBezTo>
                <a:cubicBezTo>
                  <a:pt x="14869" y="736"/>
                  <a:pt x="14776" y="698"/>
                  <a:pt x="14325" y="373"/>
                </a:cubicBezTo>
                <a:cubicBezTo>
                  <a:pt x="14049" y="174"/>
                  <a:pt x="13788" y="14"/>
                  <a:pt x="13730" y="0"/>
                </a:cubicBezTo>
                <a:close/>
                <a:moveTo>
                  <a:pt x="6908" y="9847"/>
                </a:moveTo>
                <a:cubicBezTo>
                  <a:pt x="6723" y="9847"/>
                  <a:pt x="3541" y="13990"/>
                  <a:pt x="2596" y="15462"/>
                </a:cubicBezTo>
                <a:lnTo>
                  <a:pt x="2214" y="16054"/>
                </a:lnTo>
                <a:lnTo>
                  <a:pt x="3554" y="17026"/>
                </a:lnTo>
                <a:lnTo>
                  <a:pt x="4864" y="17970"/>
                </a:lnTo>
                <a:cubicBezTo>
                  <a:pt x="4866" y="17971"/>
                  <a:pt x="4869" y="17975"/>
                  <a:pt x="4870" y="17975"/>
                </a:cubicBezTo>
                <a:cubicBezTo>
                  <a:pt x="4885" y="17976"/>
                  <a:pt x="4924" y="17955"/>
                  <a:pt x="4973" y="17920"/>
                </a:cubicBezTo>
                <a:lnTo>
                  <a:pt x="6805" y="16241"/>
                </a:lnTo>
                <a:cubicBezTo>
                  <a:pt x="7854" y="15277"/>
                  <a:pt x="9134" y="14044"/>
                  <a:pt x="9649" y="13502"/>
                </a:cubicBezTo>
                <a:cubicBezTo>
                  <a:pt x="10362" y="12752"/>
                  <a:pt x="10528" y="12537"/>
                  <a:pt x="10462" y="12426"/>
                </a:cubicBezTo>
                <a:cubicBezTo>
                  <a:pt x="10395" y="12369"/>
                  <a:pt x="10272" y="12271"/>
                  <a:pt x="10134" y="12163"/>
                </a:cubicBezTo>
                <a:cubicBezTo>
                  <a:pt x="9263" y="11512"/>
                  <a:pt x="6952" y="9847"/>
                  <a:pt x="6908" y="9847"/>
                </a:cubicBezTo>
                <a:close/>
                <a:moveTo>
                  <a:pt x="2002" y="16603"/>
                </a:moveTo>
                <a:cubicBezTo>
                  <a:pt x="1997" y="16603"/>
                  <a:pt x="1998" y="16608"/>
                  <a:pt x="1996" y="16609"/>
                </a:cubicBezTo>
                <a:cubicBezTo>
                  <a:pt x="1965" y="16644"/>
                  <a:pt x="1826" y="16976"/>
                  <a:pt x="1650" y="17432"/>
                </a:cubicBezTo>
                <a:cubicBezTo>
                  <a:pt x="1576" y="17629"/>
                  <a:pt x="1501" y="17844"/>
                  <a:pt x="1420" y="18074"/>
                </a:cubicBezTo>
                <a:cubicBezTo>
                  <a:pt x="1149" y="18837"/>
                  <a:pt x="858" y="19640"/>
                  <a:pt x="777" y="19863"/>
                </a:cubicBezTo>
                <a:cubicBezTo>
                  <a:pt x="698" y="20082"/>
                  <a:pt x="656" y="20261"/>
                  <a:pt x="680" y="20270"/>
                </a:cubicBezTo>
                <a:cubicBezTo>
                  <a:pt x="681" y="20270"/>
                  <a:pt x="684" y="20270"/>
                  <a:pt x="686" y="20270"/>
                </a:cubicBezTo>
                <a:cubicBezTo>
                  <a:pt x="753" y="20262"/>
                  <a:pt x="2517" y="19348"/>
                  <a:pt x="3572" y="18788"/>
                </a:cubicBezTo>
                <a:cubicBezTo>
                  <a:pt x="3955" y="18576"/>
                  <a:pt x="4260" y="18404"/>
                  <a:pt x="4349" y="18338"/>
                </a:cubicBezTo>
                <a:cubicBezTo>
                  <a:pt x="4299" y="18232"/>
                  <a:pt x="3845" y="17839"/>
                  <a:pt x="3257" y="17405"/>
                </a:cubicBezTo>
                <a:cubicBezTo>
                  <a:pt x="2645" y="16952"/>
                  <a:pt x="2103" y="16609"/>
                  <a:pt x="2002" y="16603"/>
                </a:cubicBezTo>
                <a:close/>
                <a:moveTo>
                  <a:pt x="10807" y="20989"/>
                </a:moveTo>
                <a:cubicBezTo>
                  <a:pt x="995" y="20989"/>
                  <a:pt x="157" y="21001"/>
                  <a:pt x="55" y="21148"/>
                </a:cubicBezTo>
                <a:cubicBezTo>
                  <a:pt x="15" y="21206"/>
                  <a:pt x="-4" y="21257"/>
                  <a:pt x="0" y="21307"/>
                </a:cubicBezTo>
                <a:cubicBezTo>
                  <a:pt x="5" y="21357"/>
                  <a:pt x="35" y="21406"/>
                  <a:pt x="85" y="21461"/>
                </a:cubicBezTo>
                <a:cubicBezTo>
                  <a:pt x="133" y="21512"/>
                  <a:pt x="317" y="21542"/>
                  <a:pt x="1050" y="21565"/>
                </a:cubicBezTo>
                <a:cubicBezTo>
                  <a:pt x="2320" y="21596"/>
                  <a:pt x="5066" y="21600"/>
                  <a:pt x="10838" y="21587"/>
                </a:cubicBezTo>
                <a:lnTo>
                  <a:pt x="20668" y="21565"/>
                </a:lnTo>
                <a:cubicBezTo>
                  <a:pt x="21327" y="21542"/>
                  <a:pt x="21502" y="21510"/>
                  <a:pt x="21547" y="21461"/>
                </a:cubicBezTo>
                <a:cubicBezTo>
                  <a:pt x="21566" y="21440"/>
                  <a:pt x="21584" y="21419"/>
                  <a:pt x="21596" y="21400"/>
                </a:cubicBezTo>
                <a:lnTo>
                  <a:pt x="21596" y="21274"/>
                </a:lnTo>
                <a:lnTo>
                  <a:pt x="21596" y="21175"/>
                </a:lnTo>
                <a:cubicBezTo>
                  <a:pt x="21590" y="21166"/>
                  <a:pt x="21585" y="21158"/>
                  <a:pt x="21578" y="21148"/>
                </a:cubicBezTo>
                <a:cubicBezTo>
                  <a:pt x="21475" y="21001"/>
                  <a:pt x="20641" y="20989"/>
                  <a:pt x="10819" y="20989"/>
                </a:cubicBezTo>
                <a:cubicBezTo>
                  <a:pt x="10814" y="20989"/>
                  <a:pt x="10811" y="20989"/>
                  <a:pt x="10807" y="209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31" name="تجميع"/>
          <p:cNvGrpSpPr/>
          <p:nvPr/>
        </p:nvGrpSpPr>
        <p:grpSpPr>
          <a:xfrm>
            <a:off x="8393126" y="5713467"/>
            <a:ext cx="2212892" cy="617521"/>
            <a:chOff x="0" y="0"/>
            <a:chExt cx="2212890" cy="617520"/>
          </a:xfrm>
        </p:grpSpPr>
        <p:grpSp>
          <p:nvGrpSpPr>
            <p:cNvPr id="329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327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328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330" name="صورة" descr="صورة"/>
            <p:cNvPicPr>
              <a:picLocks noChangeAspect="1"/>
            </p:cNvPicPr>
            <p:nvPr/>
          </p:nvPicPr>
          <p:blipFill>
            <a:blip r:embed="rId4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508;p16"/>
          <p:cNvSpPr/>
          <p:nvPr/>
        </p:nvSpPr>
        <p:spPr>
          <a:xfrm>
            <a:off x="4721872" y="775583"/>
            <a:ext cx="3660600" cy="776286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46" name="IMG_0733.png" descr="IMG_0733.png"/>
          <p:cNvPicPr>
            <a:picLocks noChangeAspect="1"/>
          </p:cNvPicPr>
          <p:nvPr/>
        </p:nvPicPr>
        <p:blipFill>
          <a:blip r:embed="rId2">
            <a:extLst/>
          </a:blip>
          <a:srcRect l="16853" t="36739" r="36969" b="60352"/>
          <a:stretch>
            <a:fillRect/>
          </a:stretch>
        </p:blipFill>
        <p:spPr>
          <a:xfrm>
            <a:off x="4494777" y="1709542"/>
            <a:ext cx="6449879" cy="541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G_0733.png" descr="IMG_0733.png"/>
          <p:cNvPicPr>
            <a:picLocks noChangeAspect="1"/>
          </p:cNvPicPr>
          <p:nvPr/>
        </p:nvPicPr>
        <p:blipFill>
          <a:blip r:embed="rId2">
            <a:extLst/>
          </a:blip>
          <a:srcRect l="24774" t="39913" r="65451" b="57405"/>
          <a:stretch>
            <a:fillRect/>
          </a:stretch>
        </p:blipFill>
        <p:spPr>
          <a:xfrm>
            <a:off x="8401521" y="2414247"/>
            <a:ext cx="2283034" cy="834814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Google Shape;509;p16"/>
          <p:cNvSpPr txBox="1"/>
          <p:nvPr>
            <p:ph type="title"/>
          </p:nvPr>
        </p:nvSpPr>
        <p:spPr>
          <a:xfrm>
            <a:off x="4702822" y="673420"/>
            <a:ext cx="3688705" cy="980612"/>
          </a:xfrm>
          <a:prstGeom prst="rect">
            <a:avLst/>
          </a:prstGeom>
        </p:spPr>
        <p:txBody>
          <a:bodyPr/>
          <a:lstStyle>
            <a:lvl1pPr rtl="0">
              <a:defRPr sz="3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تحقق من فهمك ١</a:t>
            </a:r>
          </a:p>
        </p:txBody>
      </p:sp>
      <p:pic>
        <p:nvPicPr>
          <p:cNvPr id="449" name="IMG_0601.png" descr="IMG_0601.png"/>
          <p:cNvPicPr>
            <a:picLocks noChangeAspect="1"/>
          </p:cNvPicPr>
          <p:nvPr/>
        </p:nvPicPr>
        <p:blipFill>
          <a:blip r:embed="rId3">
            <a:alphaModFix amt="5357"/>
            <a:extLst/>
          </a:blip>
          <a:srcRect l="0" t="16344" r="4207" b="32689"/>
          <a:stretch>
            <a:fillRect/>
          </a:stretch>
        </p:blipFill>
        <p:spPr>
          <a:xfrm>
            <a:off x="414585" y="430703"/>
            <a:ext cx="11135437" cy="5948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صورة" descr="صورة"/>
          <p:cNvPicPr>
            <a:picLocks noChangeAspect="1"/>
          </p:cNvPicPr>
          <p:nvPr/>
        </p:nvPicPr>
        <p:blipFill>
          <a:blip r:embed="rId4">
            <a:alphaModFix amt="63775"/>
            <a:extLst/>
          </a:blip>
          <a:srcRect l="27730" t="49484" r="56239" b="7027"/>
          <a:stretch>
            <a:fillRect/>
          </a:stretch>
        </p:blipFill>
        <p:spPr>
          <a:xfrm>
            <a:off x="1129681" y="3912187"/>
            <a:ext cx="2261305" cy="22613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5" name="تجميع"/>
          <p:cNvGrpSpPr/>
          <p:nvPr/>
        </p:nvGrpSpPr>
        <p:grpSpPr>
          <a:xfrm>
            <a:off x="8736836" y="5638536"/>
            <a:ext cx="2212892" cy="617521"/>
            <a:chOff x="0" y="0"/>
            <a:chExt cx="2212890" cy="617520"/>
          </a:xfrm>
        </p:grpSpPr>
        <p:grpSp>
          <p:nvGrpSpPr>
            <p:cNvPr id="453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451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452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454" name="صورة" descr="صورة"/>
            <p:cNvPicPr>
              <a:picLocks noChangeAspect="1"/>
            </p:cNvPicPr>
            <p:nvPr/>
          </p:nvPicPr>
          <p:blipFill>
            <a:blip r:embed="rId6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G_0733.png" descr="IMG_0733.png"/>
          <p:cNvPicPr>
            <a:picLocks noChangeAspect="1"/>
          </p:cNvPicPr>
          <p:nvPr/>
        </p:nvPicPr>
        <p:blipFill>
          <a:blip r:embed="rId2">
            <a:extLst/>
          </a:blip>
          <a:srcRect l="3818" t="43924" r="34691" b="38328"/>
          <a:stretch>
            <a:fillRect/>
          </a:stretch>
        </p:blipFill>
        <p:spPr>
          <a:xfrm>
            <a:off x="1781529" y="1961407"/>
            <a:ext cx="8840308" cy="3401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458" name="Google Shape;508;p16"/>
          <p:cNvSpPr/>
          <p:nvPr/>
        </p:nvSpPr>
        <p:spPr>
          <a:xfrm>
            <a:off x="4371425" y="1146510"/>
            <a:ext cx="3660600" cy="776286"/>
          </a:xfrm>
          <a:prstGeom prst="rect">
            <a:avLst/>
          </a:prstGeom>
          <a:solidFill>
            <a:srgbClr val="707887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ctr"/>
          </a:p>
        </p:txBody>
      </p:sp>
      <p:pic>
        <p:nvPicPr>
          <p:cNvPr id="459" name="IMG_0601.png" descr="IMG_0601.png"/>
          <p:cNvPicPr>
            <a:picLocks noChangeAspect="1"/>
          </p:cNvPicPr>
          <p:nvPr/>
        </p:nvPicPr>
        <p:blipFill>
          <a:blip r:embed="rId3">
            <a:alphaModFix amt="5357"/>
            <a:extLst/>
          </a:blip>
          <a:srcRect l="0" t="16344" r="4207" b="32689"/>
          <a:stretch>
            <a:fillRect/>
          </a:stretch>
        </p:blipFill>
        <p:spPr>
          <a:xfrm>
            <a:off x="634160" y="631448"/>
            <a:ext cx="11135436" cy="5948274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خط"/>
          <p:cNvSpPr/>
          <p:nvPr/>
        </p:nvSpPr>
        <p:spPr>
          <a:xfrm flipV="1">
            <a:off x="1459923" y="1579657"/>
            <a:ext cx="1600911" cy="1900204"/>
          </a:xfrm>
          <a:prstGeom prst="line">
            <a:avLst/>
          </a:prstGeom>
          <a:ln w="1397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461" name="IMG_4689.png" descr="IMG_468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04976" y="1041657"/>
            <a:ext cx="982048" cy="9859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6" name="تجميع"/>
          <p:cNvGrpSpPr/>
          <p:nvPr/>
        </p:nvGrpSpPr>
        <p:grpSpPr>
          <a:xfrm>
            <a:off x="8748582" y="5587553"/>
            <a:ext cx="2212891" cy="617521"/>
            <a:chOff x="0" y="0"/>
            <a:chExt cx="2212890" cy="617520"/>
          </a:xfrm>
        </p:grpSpPr>
        <p:grpSp>
          <p:nvGrpSpPr>
            <p:cNvPr id="464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462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463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465" name="صورة" descr="صورة"/>
            <p:cNvPicPr>
              <a:picLocks noChangeAspect="1"/>
            </p:cNvPicPr>
            <p:nvPr/>
          </p:nvPicPr>
          <p:blipFill>
            <a:blip r:embed="rId6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IMG_0733.png" descr="IMG_0733.png"/>
          <p:cNvPicPr>
            <a:picLocks noChangeAspect="1"/>
          </p:cNvPicPr>
          <p:nvPr/>
        </p:nvPicPr>
        <p:blipFill>
          <a:blip r:embed="rId2">
            <a:extLst/>
          </a:blip>
          <a:srcRect l="9310" t="65351" r="37759" b="23081"/>
          <a:stretch>
            <a:fillRect/>
          </a:stretch>
        </p:blipFill>
        <p:spPr>
          <a:xfrm>
            <a:off x="2829340" y="1945664"/>
            <a:ext cx="8122150" cy="2366607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Google Shape;533;p20"/>
          <p:cNvSpPr/>
          <p:nvPr/>
        </p:nvSpPr>
        <p:spPr>
          <a:xfrm>
            <a:off x="4646844" y="813225"/>
            <a:ext cx="3156670" cy="947150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0" name="Google Shape;534;p20"/>
          <p:cNvSpPr txBox="1"/>
          <p:nvPr>
            <p:ph type="title" idx="4294967295"/>
          </p:nvPr>
        </p:nvSpPr>
        <p:spPr>
          <a:xfrm>
            <a:off x="5241180" y="587024"/>
            <a:ext cx="3298368" cy="1501150"/>
          </a:xfrm>
          <a:prstGeom prst="rect">
            <a:avLst/>
          </a:prstGeom>
        </p:spPr>
        <p:txBody>
          <a:bodyPr anchor="ctr"/>
          <a:lstStyle>
            <a:lvl1pPr rtl="0">
              <a:defRPr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مثال ٢</a:t>
            </a:r>
          </a:p>
        </p:txBody>
      </p:sp>
      <p:pic>
        <p:nvPicPr>
          <p:cNvPr id="471" name="IMG_0733.png" descr="IMG_0733.png"/>
          <p:cNvPicPr>
            <a:picLocks noChangeAspect="1"/>
          </p:cNvPicPr>
          <p:nvPr/>
        </p:nvPicPr>
        <p:blipFill>
          <a:blip r:embed="rId2">
            <a:extLst/>
          </a:blip>
          <a:srcRect l="9310" t="63540" r="77666" b="26884"/>
          <a:stretch>
            <a:fillRect/>
          </a:stretch>
        </p:blipFill>
        <p:spPr>
          <a:xfrm>
            <a:off x="2824032" y="1811684"/>
            <a:ext cx="1998356" cy="1958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G_0733.png" descr="IMG_0733.png"/>
          <p:cNvPicPr>
            <a:picLocks noChangeAspect="1"/>
          </p:cNvPicPr>
          <p:nvPr/>
        </p:nvPicPr>
        <p:blipFill>
          <a:blip r:embed="rId2">
            <a:extLst/>
          </a:blip>
          <a:srcRect l="68593" t="56211" r="11698" b="25163"/>
          <a:stretch>
            <a:fillRect/>
          </a:stretch>
        </p:blipFill>
        <p:spPr>
          <a:xfrm>
            <a:off x="1089704" y="3308796"/>
            <a:ext cx="2302774" cy="2901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42033" t="22048" r="50847" b="71962"/>
          <a:stretch>
            <a:fillRect/>
          </a:stretch>
        </p:blipFill>
        <p:spPr>
          <a:xfrm rot="2043336">
            <a:off x="10098995" y="924866"/>
            <a:ext cx="1222873" cy="10288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8" name="تجميع"/>
          <p:cNvGrpSpPr/>
          <p:nvPr/>
        </p:nvGrpSpPr>
        <p:grpSpPr>
          <a:xfrm>
            <a:off x="9341505" y="5909204"/>
            <a:ext cx="2212892" cy="617521"/>
            <a:chOff x="0" y="0"/>
            <a:chExt cx="2212890" cy="617520"/>
          </a:xfrm>
        </p:grpSpPr>
        <p:grpSp>
          <p:nvGrpSpPr>
            <p:cNvPr id="476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474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4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475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4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477" name="صورة" descr="صورة"/>
            <p:cNvPicPr>
              <a:picLocks noChangeAspect="1"/>
            </p:cNvPicPr>
            <p:nvPr/>
          </p:nvPicPr>
          <p:blipFill>
            <a:blip r:embed="rId5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533;p20"/>
          <p:cNvSpPr/>
          <p:nvPr/>
        </p:nvSpPr>
        <p:spPr>
          <a:xfrm>
            <a:off x="1110970" y="736769"/>
            <a:ext cx="3666301" cy="110006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81" name="IMG_0601.png" descr="IMG_0601.png"/>
          <p:cNvPicPr>
            <a:picLocks noChangeAspect="1"/>
          </p:cNvPicPr>
          <p:nvPr/>
        </p:nvPicPr>
        <p:blipFill>
          <a:blip r:embed="rId2">
            <a:alphaModFix amt="3316"/>
            <a:extLst/>
          </a:blip>
          <a:srcRect l="0" t="16344" r="4207" b="32689"/>
          <a:stretch>
            <a:fillRect/>
          </a:stretch>
        </p:blipFill>
        <p:spPr>
          <a:xfrm>
            <a:off x="414585" y="430703"/>
            <a:ext cx="11135437" cy="5948274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Google Shape;534;p20"/>
          <p:cNvSpPr txBox="1"/>
          <p:nvPr>
            <p:ph type="title" idx="4294967295"/>
          </p:nvPr>
        </p:nvSpPr>
        <p:spPr>
          <a:xfrm>
            <a:off x="1240801" y="110794"/>
            <a:ext cx="3406638" cy="2352012"/>
          </a:xfrm>
          <a:prstGeom prst="rect">
            <a:avLst/>
          </a:prstGeom>
        </p:spPr>
        <p:txBody>
          <a:bodyPr anchor="ctr"/>
          <a:lstStyle>
            <a:lvl1pPr rtl="0">
              <a:defRPr sz="420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تحقق من فهمك ٢</a:t>
            </a:r>
          </a:p>
        </p:txBody>
      </p:sp>
      <p:pic>
        <p:nvPicPr>
          <p:cNvPr id="483" name="IMG_0733.png" descr="IMG_0733.png"/>
          <p:cNvPicPr>
            <a:picLocks noChangeAspect="1"/>
          </p:cNvPicPr>
          <p:nvPr/>
        </p:nvPicPr>
        <p:blipFill>
          <a:blip r:embed="rId3">
            <a:extLst/>
          </a:blip>
          <a:srcRect l="28978" t="79455" r="37249" b="17722"/>
          <a:stretch>
            <a:fillRect/>
          </a:stretch>
        </p:blipFill>
        <p:spPr>
          <a:xfrm>
            <a:off x="5002306" y="863077"/>
            <a:ext cx="6232143" cy="694598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مستطيل"/>
          <p:cNvSpPr/>
          <p:nvPr/>
        </p:nvSpPr>
        <p:spPr>
          <a:xfrm>
            <a:off x="7171621" y="2128040"/>
            <a:ext cx="4190679" cy="364456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485" name="مستطيل"/>
          <p:cNvSpPr/>
          <p:nvPr/>
        </p:nvSpPr>
        <p:spPr>
          <a:xfrm>
            <a:off x="1386601" y="2041840"/>
            <a:ext cx="4376058" cy="3678875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486" name="IMG_0733.png" descr="IMG_0733.png"/>
          <p:cNvPicPr>
            <a:picLocks noChangeAspect="1"/>
          </p:cNvPicPr>
          <p:nvPr/>
        </p:nvPicPr>
        <p:blipFill>
          <a:blip r:embed="rId3">
            <a:extLst/>
          </a:blip>
          <a:srcRect l="54340" t="82618" r="36831" b="14285"/>
          <a:stretch>
            <a:fillRect/>
          </a:stretch>
        </p:blipFill>
        <p:spPr>
          <a:xfrm>
            <a:off x="9198679" y="2287220"/>
            <a:ext cx="1940088" cy="907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G_0733.png" descr="IMG_0733.png"/>
          <p:cNvPicPr>
            <a:picLocks noChangeAspect="1"/>
          </p:cNvPicPr>
          <p:nvPr/>
        </p:nvPicPr>
        <p:blipFill>
          <a:blip r:embed="rId3">
            <a:extLst/>
          </a:blip>
          <a:srcRect l="40753" t="82192" r="51167" b="14040"/>
          <a:stretch>
            <a:fillRect/>
          </a:stretch>
        </p:blipFill>
        <p:spPr>
          <a:xfrm>
            <a:off x="3847563" y="2224910"/>
            <a:ext cx="1659943" cy="1031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صورة" descr="صورة"/>
          <p:cNvPicPr>
            <a:picLocks noChangeAspect="1"/>
          </p:cNvPicPr>
          <p:nvPr/>
        </p:nvPicPr>
        <p:blipFill>
          <a:blip r:embed="rId4">
            <a:alphaModFix amt="40051"/>
            <a:extLst/>
          </a:blip>
          <a:srcRect l="5610" t="64343" r="88955" b="30473"/>
          <a:stretch>
            <a:fillRect/>
          </a:stretch>
        </p:blipFill>
        <p:spPr>
          <a:xfrm>
            <a:off x="1220690" y="4178868"/>
            <a:ext cx="1665187" cy="15881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3" name="تجميع"/>
          <p:cNvGrpSpPr/>
          <p:nvPr/>
        </p:nvGrpSpPr>
        <p:grpSpPr>
          <a:xfrm>
            <a:off x="8764029" y="5884096"/>
            <a:ext cx="2212892" cy="617521"/>
            <a:chOff x="0" y="0"/>
            <a:chExt cx="2212890" cy="617520"/>
          </a:xfrm>
        </p:grpSpPr>
        <p:grpSp>
          <p:nvGrpSpPr>
            <p:cNvPr id="491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489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490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492" name="صورة" descr="صورة"/>
            <p:cNvPicPr>
              <a:picLocks noChangeAspect="1"/>
            </p:cNvPicPr>
            <p:nvPr/>
          </p:nvPicPr>
          <p:blipFill>
            <a:blip r:embed="rId6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533;p20"/>
          <p:cNvSpPr/>
          <p:nvPr/>
        </p:nvSpPr>
        <p:spPr>
          <a:xfrm>
            <a:off x="1110970" y="736769"/>
            <a:ext cx="3156671" cy="947149"/>
          </a:xfrm>
          <a:prstGeom prst="rect">
            <a:avLst/>
          </a:prstGeom>
          <a:solidFill>
            <a:schemeClr val="accent5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96" name="IMG_0733.png" descr="IMG_0733.png"/>
          <p:cNvPicPr>
            <a:picLocks noChangeAspect="1"/>
          </p:cNvPicPr>
          <p:nvPr/>
        </p:nvPicPr>
        <p:blipFill>
          <a:blip r:embed="rId2">
            <a:extLst/>
          </a:blip>
          <a:srcRect l="28978" t="79455" r="37249" b="17722"/>
          <a:stretch>
            <a:fillRect/>
          </a:stretch>
        </p:blipFill>
        <p:spPr>
          <a:xfrm>
            <a:off x="5002306" y="863077"/>
            <a:ext cx="6232143" cy="694598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مستطيل"/>
          <p:cNvSpPr/>
          <p:nvPr/>
        </p:nvSpPr>
        <p:spPr>
          <a:xfrm>
            <a:off x="6639662" y="1988410"/>
            <a:ext cx="4376058" cy="423227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98" name="مستطيل"/>
          <p:cNvSpPr/>
          <p:nvPr/>
        </p:nvSpPr>
        <p:spPr>
          <a:xfrm>
            <a:off x="1468553" y="1988410"/>
            <a:ext cx="4376058" cy="423227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499" name="IMG_0733.png" descr="IMG_0733.png"/>
          <p:cNvPicPr>
            <a:picLocks noChangeAspect="1"/>
          </p:cNvPicPr>
          <p:nvPr/>
        </p:nvPicPr>
        <p:blipFill>
          <a:blip r:embed="rId2">
            <a:extLst/>
          </a:blip>
          <a:srcRect l="28216" t="82419" r="62513" b="14593"/>
          <a:stretch>
            <a:fillRect/>
          </a:stretch>
        </p:blipFill>
        <p:spPr>
          <a:xfrm>
            <a:off x="9184500" y="2004139"/>
            <a:ext cx="1766992" cy="759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IMG_0733.png" descr="IMG_0733.png"/>
          <p:cNvPicPr>
            <a:picLocks noChangeAspect="1"/>
          </p:cNvPicPr>
          <p:nvPr/>
        </p:nvPicPr>
        <p:blipFill>
          <a:blip r:embed="rId2">
            <a:extLst/>
          </a:blip>
          <a:srcRect l="16788" t="82419" r="74849" b="14122"/>
          <a:stretch>
            <a:fillRect/>
          </a:stretch>
        </p:blipFill>
        <p:spPr>
          <a:xfrm>
            <a:off x="4163648" y="2071996"/>
            <a:ext cx="1576021" cy="869039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Google Shape;534;p20"/>
          <p:cNvSpPr txBox="1"/>
          <p:nvPr/>
        </p:nvSpPr>
        <p:spPr>
          <a:xfrm>
            <a:off x="1091920" y="459769"/>
            <a:ext cx="3677572" cy="1501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rtl="0">
              <a:defRPr sz="420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تحقق من فهمك ٢</a:t>
            </a:r>
          </a:p>
        </p:txBody>
      </p:sp>
      <p:pic>
        <p:nvPicPr>
          <p:cNvPr id="502" name="IMG_0601.png" descr="IMG_0601.png"/>
          <p:cNvPicPr>
            <a:picLocks noChangeAspect="1"/>
          </p:cNvPicPr>
          <p:nvPr/>
        </p:nvPicPr>
        <p:blipFill>
          <a:blip r:embed="rId3">
            <a:alphaModFix amt="2806"/>
            <a:extLst/>
          </a:blip>
          <a:srcRect l="0" t="16344" r="4207" b="32689"/>
          <a:stretch>
            <a:fillRect/>
          </a:stretch>
        </p:blipFill>
        <p:spPr>
          <a:xfrm>
            <a:off x="414585" y="430703"/>
            <a:ext cx="11135437" cy="5948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صورة" descr="صورة"/>
          <p:cNvPicPr>
            <a:picLocks noChangeAspect="1"/>
          </p:cNvPicPr>
          <p:nvPr/>
        </p:nvPicPr>
        <p:blipFill>
          <a:blip r:embed="rId4">
            <a:alphaModFix amt="66836"/>
            <a:extLst/>
          </a:blip>
          <a:srcRect l="83594" t="8016" r="8020" b="81686"/>
          <a:stretch>
            <a:fillRect/>
          </a:stretch>
        </p:blipFill>
        <p:spPr>
          <a:xfrm>
            <a:off x="1725709" y="4791163"/>
            <a:ext cx="1031027" cy="1266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7" h="21574" fill="norm" stroke="1" extrusionOk="0">
                <a:moveTo>
                  <a:pt x="7011" y="1"/>
                </a:moveTo>
                <a:cubicBezTo>
                  <a:pt x="-488" y="34"/>
                  <a:pt x="7" y="781"/>
                  <a:pt x="7" y="10639"/>
                </a:cubicBezTo>
                <a:cubicBezTo>
                  <a:pt x="7" y="19054"/>
                  <a:pt x="100" y="19694"/>
                  <a:pt x="1461" y="20703"/>
                </a:cubicBezTo>
                <a:cubicBezTo>
                  <a:pt x="1803" y="20956"/>
                  <a:pt x="2476" y="21268"/>
                  <a:pt x="2956" y="21393"/>
                </a:cubicBezTo>
                <a:cubicBezTo>
                  <a:pt x="3437" y="21517"/>
                  <a:pt x="7063" y="21596"/>
                  <a:pt x="11016" y="21568"/>
                </a:cubicBezTo>
                <a:cubicBezTo>
                  <a:pt x="17236" y="21525"/>
                  <a:pt x="18334" y="21457"/>
                  <a:pt x="19190" y="21068"/>
                </a:cubicBezTo>
                <a:cubicBezTo>
                  <a:pt x="21068" y="20213"/>
                  <a:pt x="21112" y="20007"/>
                  <a:pt x="21107" y="10774"/>
                </a:cubicBezTo>
                <a:cubicBezTo>
                  <a:pt x="21102" y="1642"/>
                  <a:pt x="21093" y="1593"/>
                  <a:pt x="19303" y="589"/>
                </a:cubicBezTo>
                <a:cubicBezTo>
                  <a:pt x="18296" y="24"/>
                  <a:pt x="18066" y="7"/>
                  <a:pt x="10740" y="7"/>
                </a:cubicBezTo>
                <a:cubicBezTo>
                  <a:pt x="9318" y="8"/>
                  <a:pt x="8082" y="-4"/>
                  <a:pt x="7011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33;p20"/>
          <p:cNvSpPr/>
          <p:nvPr/>
        </p:nvSpPr>
        <p:spPr>
          <a:xfrm>
            <a:off x="1447433" y="813225"/>
            <a:ext cx="3156671" cy="94715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506" name="IMG_0734.png" descr="IMG_0734.png"/>
          <p:cNvPicPr>
            <a:picLocks noChangeAspect="1"/>
          </p:cNvPicPr>
          <p:nvPr/>
        </p:nvPicPr>
        <p:blipFill>
          <a:blip r:embed="rId2">
            <a:extLst/>
          </a:blip>
          <a:srcRect l="2984" t="11470" r="31707" b="66837"/>
          <a:stretch>
            <a:fillRect/>
          </a:stretch>
        </p:blipFill>
        <p:spPr>
          <a:xfrm>
            <a:off x="1347175" y="813225"/>
            <a:ext cx="9880563" cy="4375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G_0601.png" descr="IMG_0601.png"/>
          <p:cNvPicPr>
            <a:picLocks noChangeAspect="1"/>
          </p:cNvPicPr>
          <p:nvPr/>
        </p:nvPicPr>
        <p:blipFill>
          <a:blip r:embed="rId3">
            <a:alphaModFix amt="3061"/>
            <a:extLst/>
          </a:blip>
          <a:srcRect l="0" t="16344" r="4207" b="32689"/>
          <a:stretch>
            <a:fillRect/>
          </a:stretch>
        </p:blipFill>
        <p:spPr>
          <a:xfrm>
            <a:off x="414585" y="430703"/>
            <a:ext cx="11135437" cy="5948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صورة" descr="صورة"/>
          <p:cNvPicPr>
            <a:picLocks noChangeAspect="1"/>
          </p:cNvPicPr>
          <p:nvPr/>
        </p:nvPicPr>
        <p:blipFill>
          <a:blip r:embed="rId4">
            <a:alphaModFix amt="40051"/>
            <a:extLst/>
          </a:blip>
          <a:srcRect l="60418" t="55832" r="33580" b="38984"/>
          <a:stretch>
            <a:fillRect/>
          </a:stretch>
        </p:blipFill>
        <p:spPr>
          <a:xfrm>
            <a:off x="1077841" y="972977"/>
            <a:ext cx="1646381" cy="14218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3" name="تجميع"/>
          <p:cNvGrpSpPr/>
          <p:nvPr/>
        </p:nvGrpSpPr>
        <p:grpSpPr>
          <a:xfrm>
            <a:off x="9230332" y="5902543"/>
            <a:ext cx="2212892" cy="617522"/>
            <a:chOff x="0" y="0"/>
            <a:chExt cx="2212890" cy="617520"/>
          </a:xfrm>
        </p:grpSpPr>
        <p:grpSp>
          <p:nvGrpSpPr>
            <p:cNvPr id="511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509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510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512" name="صورة" descr="صورة"/>
            <p:cNvPicPr>
              <a:picLocks noChangeAspect="1"/>
            </p:cNvPicPr>
            <p:nvPr/>
          </p:nvPicPr>
          <p:blipFill>
            <a:blip r:embed="rId6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33;p20"/>
          <p:cNvSpPr/>
          <p:nvPr/>
        </p:nvSpPr>
        <p:spPr>
          <a:xfrm>
            <a:off x="4799244" y="736769"/>
            <a:ext cx="3156670" cy="947149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516" name="IMG_0734.png" descr="IMG_0734.png"/>
          <p:cNvPicPr>
            <a:picLocks noChangeAspect="1"/>
          </p:cNvPicPr>
          <p:nvPr/>
        </p:nvPicPr>
        <p:blipFill>
          <a:blip r:embed="rId2">
            <a:extLst/>
          </a:blip>
          <a:srcRect l="7465" t="35877" r="35719" b="56074"/>
          <a:stretch>
            <a:fillRect/>
          </a:stretch>
        </p:blipFill>
        <p:spPr>
          <a:xfrm>
            <a:off x="1654226" y="1685925"/>
            <a:ext cx="9228572" cy="1742935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Google Shape;534;p20"/>
          <p:cNvSpPr txBox="1"/>
          <p:nvPr/>
        </p:nvSpPr>
        <p:spPr>
          <a:xfrm>
            <a:off x="4849850" y="459769"/>
            <a:ext cx="3677572" cy="1501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rtl="0">
              <a:defRPr sz="420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تحقق من فهمك ٣</a:t>
            </a:r>
          </a:p>
        </p:txBody>
      </p:sp>
      <p:pic>
        <p:nvPicPr>
          <p:cNvPr id="518" name="IMG_0601.png" descr="IMG_0601.png"/>
          <p:cNvPicPr>
            <a:picLocks noChangeAspect="1"/>
          </p:cNvPicPr>
          <p:nvPr/>
        </p:nvPicPr>
        <p:blipFill>
          <a:blip r:embed="rId3">
            <a:alphaModFix amt="3061"/>
            <a:extLst/>
          </a:blip>
          <a:srcRect l="0" t="16344" r="4207" b="32689"/>
          <a:stretch>
            <a:fillRect/>
          </a:stretch>
        </p:blipFill>
        <p:spPr>
          <a:xfrm>
            <a:off x="414585" y="430703"/>
            <a:ext cx="11135437" cy="5948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صورة" descr="صورة"/>
          <p:cNvPicPr>
            <a:picLocks noChangeAspect="1"/>
          </p:cNvPicPr>
          <p:nvPr/>
        </p:nvPicPr>
        <p:blipFill>
          <a:blip r:embed="rId4">
            <a:alphaModFix amt="66836"/>
            <a:extLst/>
          </a:blip>
          <a:srcRect l="65008" t="8396" r="25762" b="82134"/>
          <a:stretch>
            <a:fillRect/>
          </a:stretch>
        </p:blipFill>
        <p:spPr>
          <a:xfrm>
            <a:off x="1206096" y="4260096"/>
            <a:ext cx="1389676" cy="1425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1" h="21465" fill="norm" stroke="1" extrusionOk="0">
                <a:moveTo>
                  <a:pt x="2614" y="3"/>
                </a:moveTo>
                <a:cubicBezTo>
                  <a:pt x="2489" y="-5"/>
                  <a:pt x="2339" y="2"/>
                  <a:pt x="2143" y="21"/>
                </a:cubicBezTo>
                <a:lnTo>
                  <a:pt x="1244" y="111"/>
                </a:lnTo>
                <a:lnTo>
                  <a:pt x="1172" y="8750"/>
                </a:lnTo>
                <a:cubicBezTo>
                  <a:pt x="1103" y="16890"/>
                  <a:pt x="1065" y="17427"/>
                  <a:pt x="544" y="18083"/>
                </a:cubicBezTo>
                <a:cubicBezTo>
                  <a:pt x="-11" y="18782"/>
                  <a:pt x="-174" y="19958"/>
                  <a:pt x="206" y="20514"/>
                </a:cubicBezTo>
                <a:cubicBezTo>
                  <a:pt x="319" y="20679"/>
                  <a:pt x="661" y="20958"/>
                  <a:pt x="967" y="21130"/>
                </a:cubicBezTo>
                <a:cubicBezTo>
                  <a:pt x="1796" y="21595"/>
                  <a:pt x="19364" y="21567"/>
                  <a:pt x="20302" y="21100"/>
                </a:cubicBezTo>
                <a:cubicBezTo>
                  <a:pt x="21256" y="20624"/>
                  <a:pt x="21426" y="18901"/>
                  <a:pt x="20604" y="18035"/>
                </a:cubicBezTo>
                <a:cubicBezTo>
                  <a:pt x="20056" y="17458"/>
                  <a:pt x="20029" y="17079"/>
                  <a:pt x="19958" y="8774"/>
                </a:cubicBezTo>
                <a:lnTo>
                  <a:pt x="19886" y="111"/>
                </a:lnTo>
                <a:lnTo>
                  <a:pt x="18914" y="111"/>
                </a:lnTo>
                <a:cubicBezTo>
                  <a:pt x="18014" y="111"/>
                  <a:pt x="17928" y="181"/>
                  <a:pt x="17798" y="1073"/>
                </a:cubicBezTo>
                <a:cubicBezTo>
                  <a:pt x="17670" y="1948"/>
                  <a:pt x="17581" y="2030"/>
                  <a:pt x="16844" y="1951"/>
                </a:cubicBezTo>
                <a:cubicBezTo>
                  <a:pt x="15536" y="1811"/>
                  <a:pt x="14780" y="2130"/>
                  <a:pt x="14322" y="3008"/>
                </a:cubicBezTo>
                <a:cubicBezTo>
                  <a:pt x="13925" y="3769"/>
                  <a:pt x="13774" y="3827"/>
                  <a:pt x="12372" y="3827"/>
                </a:cubicBezTo>
                <a:cubicBezTo>
                  <a:pt x="10984" y="3827"/>
                  <a:pt x="10827" y="3759"/>
                  <a:pt x="10447" y="3032"/>
                </a:cubicBezTo>
                <a:cubicBezTo>
                  <a:pt x="9832" y="1854"/>
                  <a:pt x="8425" y="1511"/>
                  <a:pt x="7364" y="2279"/>
                </a:cubicBezTo>
                <a:cubicBezTo>
                  <a:pt x="6911" y="2607"/>
                  <a:pt x="6745" y="2608"/>
                  <a:pt x="6193" y="2250"/>
                </a:cubicBezTo>
                <a:cubicBezTo>
                  <a:pt x="5771" y="1976"/>
                  <a:pt x="5208" y="1883"/>
                  <a:pt x="4563" y="1987"/>
                </a:cubicBezTo>
                <a:cubicBezTo>
                  <a:pt x="3536" y="2152"/>
                  <a:pt x="3523" y="2142"/>
                  <a:pt x="3206" y="714"/>
                </a:cubicBezTo>
                <a:cubicBezTo>
                  <a:pt x="3093" y="205"/>
                  <a:pt x="2989" y="27"/>
                  <a:pt x="2614" y="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24" name="تجميع"/>
          <p:cNvGrpSpPr/>
          <p:nvPr/>
        </p:nvGrpSpPr>
        <p:grpSpPr>
          <a:xfrm>
            <a:off x="9378563" y="5809899"/>
            <a:ext cx="2212892" cy="617521"/>
            <a:chOff x="0" y="0"/>
            <a:chExt cx="2212890" cy="617520"/>
          </a:xfrm>
        </p:grpSpPr>
        <p:grpSp>
          <p:nvGrpSpPr>
            <p:cNvPr id="522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520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521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523" name="صورة" descr="صورة"/>
            <p:cNvPicPr>
              <a:picLocks noChangeAspect="1"/>
            </p:cNvPicPr>
            <p:nvPr/>
          </p:nvPicPr>
          <p:blipFill>
            <a:blip r:embed="rId6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IMG_0601.png" descr="IMG_0601.png"/>
          <p:cNvPicPr>
            <a:picLocks noChangeAspect="1"/>
          </p:cNvPicPr>
          <p:nvPr/>
        </p:nvPicPr>
        <p:blipFill>
          <a:blip r:embed="rId2">
            <a:alphaModFix amt="3061"/>
            <a:extLst/>
          </a:blip>
          <a:srcRect l="0" t="16344" r="4207" b="32689"/>
          <a:stretch>
            <a:fillRect/>
          </a:stretch>
        </p:blipFill>
        <p:spPr>
          <a:xfrm>
            <a:off x="571798" y="60884"/>
            <a:ext cx="11135436" cy="5948274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Google Shape;615;p26"/>
          <p:cNvSpPr/>
          <p:nvPr/>
        </p:nvSpPr>
        <p:spPr>
          <a:xfrm>
            <a:off x="4661700" y="1191919"/>
            <a:ext cx="2868601" cy="8934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528" name="IMG_0734.png" descr="IMG_0734.png"/>
          <p:cNvPicPr>
            <a:picLocks noChangeAspect="1"/>
          </p:cNvPicPr>
          <p:nvPr/>
        </p:nvPicPr>
        <p:blipFill>
          <a:blip r:embed="rId3">
            <a:extLst/>
          </a:blip>
          <a:srcRect l="32080" t="44623" r="30977" b="52720"/>
          <a:stretch>
            <a:fillRect/>
          </a:stretch>
        </p:blipFill>
        <p:spPr>
          <a:xfrm>
            <a:off x="1630862" y="2146922"/>
            <a:ext cx="9016902" cy="86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IMG_0734.png" descr="IMG_0734.png"/>
          <p:cNvPicPr>
            <a:picLocks noChangeAspect="1"/>
          </p:cNvPicPr>
          <p:nvPr/>
        </p:nvPicPr>
        <p:blipFill>
          <a:blip r:embed="rId3">
            <a:extLst/>
          </a:blip>
          <a:srcRect l="10128" t="44493" r="67540" b="51146"/>
          <a:stretch>
            <a:fillRect/>
          </a:stretch>
        </p:blipFill>
        <p:spPr>
          <a:xfrm>
            <a:off x="4787980" y="3072920"/>
            <a:ext cx="5314792" cy="1383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IMG_0734.png" descr="IMG_0734.png"/>
          <p:cNvPicPr>
            <a:picLocks noChangeAspect="1"/>
          </p:cNvPicPr>
          <p:nvPr/>
        </p:nvPicPr>
        <p:blipFill>
          <a:blip r:embed="rId3">
            <a:extLst/>
          </a:blip>
          <a:srcRect l="55419" t="47053" r="33879" b="50483"/>
          <a:stretch>
            <a:fillRect/>
          </a:stretch>
        </p:blipFill>
        <p:spPr>
          <a:xfrm>
            <a:off x="2800939" y="3110100"/>
            <a:ext cx="2756751" cy="846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IMG_4689.png" descr="IMG_468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36154" y="1178821"/>
            <a:ext cx="915918" cy="9195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6" name="تجميع"/>
          <p:cNvGrpSpPr/>
          <p:nvPr/>
        </p:nvGrpSpPr>
        <p:grpSpPr>
          <a:xfrm>
            <a:off x="8393126" y="5717255"/>
            <a:ext cx="2212892" cy="617521"/>
            <a:chOff x="0" y="0"/>
            <a:chExt cx="2212890" cy="617520"/>
          </a:xfrm>
        </p:grpSpPr>
        <p:grpSp>
          <p:nvGrpSpPr>
            <p:cNvPr id="534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532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533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535" name="صورة" descr="صورة"/>
            <p:cNvPicPr>
              <a:picLocks noChangeAspect="1"/>
            </p:cNvPicPr>
            <p:nvPr/>
          </p:nvPicPr>
          <p:blipFill>
            <a:blip r:embed="rId6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IMG_0734.png" descr="IMG_0734.png"/>
          <p:cNvPicPr>
            <a:picLocks noChangeAspect="1"/>
          </p:cNvPicPr>
          <p:nvPr/>
        </p:nvPicPr>
        <p:blipFill>
          <a:blip r:embed="rId2">
            <a:extLst/>
          </a:blip>
          <a:srcRect l="6714" t="49712" r="32741" b="15448"/>
          <a:stretch>
            <a:fillRect/>
          </a:stretch>
        </p:blipFill>
        <p:spPr>
          <a:xfrm>
            <a:off x="4484703" y="1094383"/>
            <a:ext cx="6085742" cy="4669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42072" t="50635" r="40105" b="6389"/>
          <a:stretch>
            <a:fillRect/>
          </a:stretch>
        </p:blipFill>
        <p:spPr>
          <a:xfrm>
            <a:off x="815729" y="3034504"/>
            <a:ext cx="3315568" cy="2947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IMG_0601.png" descr="IMG_0601.png"/>
          <p:cNvPicPr>
            <a:picLocks noChangeAspect="1"/>
          </p:cNvPicPr>
          <p:nvPr/>
        </p:nvPicPr>
        <p:blipFill>
          <a:blip r:embed="rId4">
            <a:alphaModFix amt="3061"/>
            <a:extLst/>
          </a:blip>
          <a:srcRect l="0" t="16344" r="4207" b="32689"/>
          <a:stretch>
            <a:fillRect/>
          </a:stretch>
        </p:blipFill>
        <p:spPr>
          <a:xfrm>
            <a:off x="414585" y="430703"/>
            <a:ext cx="11135437" cy="5948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33;p20"/>
          <p:cNvSpPr/>
          <p:nvPr/>
        </p:nvSpPr>
        <p:spPr>
          <a:xfrm>
            <a:off x="1110970" y="736769"/>
            <a:ext cx="3156671" cy="947149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43" name="مستطيل"/>
          <p:cNvSpPr/>
          <p:nvPr/>
        </p:nvSpPr>
        <p:spPr>
          <a:xfrm>
            <a:off x="6639662" y="1988410"/>
            <a:ext cx="4376058" cy="376905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544" name="مستطيل"/>
          <p:cNvSpPr/>
          <p:nvPr/>
        </p:nvSpPr>
        <p:spPr>
          <a:xfrm>
            <a:off x="1468553" y="1988410"/>
            <a:ext cx="4376058" cy="376905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545" name="Google Shape;534;p20"/>
          <p:cNvSpPr txBox="1"/>
          <p:nvPr/>
        </p:nvSpPr>
        <p:spPr>
          <a:xfrm>
            <a:off x="1110970" y="459769"/>
            <a:ext cx="3677572" cy="1501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rtl="0">
              <a:defRPr sz="420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تحقق من فهمك ٢</a:t>
            </a:r>
          </a:p>
        </p:txBody>
      </p:sp>
      <p:pic>
        <p:nvPicPr>
          <p:cNvPr id="546" name="IMG_0734.png" descr="IMG_0734.png"/>
          <p:cNvPicPr>
            <a:picLocks noChangeAspect="1"/>
          </p:cNvPicPr>
          <p:nvPr/>
        </p:nvPicPr>
        <p:blipFill>
          <a:blip r:embed="rId2">
            <a:extLst/>
          </a:blip>
          <a:srcRect l="11122" t="87709" r="34859" b="6627"/>
          <a:stretch>
            <a:fillRect/>
          </a:stretch>
        </p:blipFill>
        <p:spPr>
          <a:xfrm>
            <a:off x="4491037" y="856588"/>
            <a:ext cx="6668094" cy="932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IMG_0734.png" descr="IMG_0734.png"/>
          <p:cNvPicPr>
            <a:picLocks noChangeAspect="1"/>
          </p:cNvPicPr>
          <p:nvPr/>
        </p:nvPicPr>
        <p:blipFill>
          <a:blip r:embed="rId2">
            <a:extLst/>
          </a:blip>
          <a:srcRect l="54794" t="92799" r="35198" b="4532"/>
          <a:stretch>
            <a:fillRect/>
          </a:stretch>
        </p:blipFill>
        <p:spPr>
          <a:xfrm>
            <a:off x="9204731" y="2036475"/>
            <a:ext cx="1746650" cy="621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IMG_0734.png" descr="IMG_0734.png"/>
          <p:cNvPicPr>
            <a:picLocks noChangeAspect="1"/>
          </p:cNvPicPr>
          <p:nvPr/>
        </p:nvPicPr>
        <p:blipFill>
          <a:blip r:embed="rId2">
            <a:extLst/>
          </a:blip>
          <a:srcRect l="40529" t="93392" r="48364" b="4001"/>
          <a:stretch>
            <a:fillRect/>
          </a:stretch>
        </p:blipFill>
        <p:spPr>
          <a:xfrm>
            <a:off x="3900930" y="2071997"/>
            <a:ext cx="1775210" cy="555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صورة" descr="صورة"/>
          <p:cNvPicPr>
            <a:picLocks noChangeAspect="1"/>
          </p:cNvPicPr>
          <p:nvPr/>
        </p:nvPicPr>
        <p:blipFill>
          <a:blip r:embed="rId3">
            <a:alphaModFix amt="66836"/>
            <a:extLst/>
          </a:blip>
          <a:srcRect l="83593" t="8017" r="8019" b="81686"/>
          <a:stretch>
            <a:fillRect/>
          </a:stretch>
        </p:blipFill>
        <p:spPr>
          <a:xfrm>
            <a:off x="1725319" y="4384432"/>
            <a:ext cx="1030623" cy="1265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1" h="21575" fill="norm" stroke="1" extrusionOk="0">
                <a:moveTo>
                  <a:pt x="7014" y="2"/>
                </a:moveTo>
                <a:cubicBezTo>
                  <a:pt x="-485" y="35"/>
                  <a:pt x="6" y="781"/>
                  <a:pt x="6" y="10640"/>
                </a:cubicBezTo>
                <a:cubicBezTo>
                  <a:pt x="6" y="19056"/>
                  <a:pt x="100" y="19694"/>
                  <a:pt x="1461" y="20703"/>
                </a:cubicBezTo>
                <a:cubicBezTo>
                  <a:pt x="1803" y="20956"/>
                  <a:pt x="2477" y="21269"/>
                  <a:pt x="2957" y="21393"/>
                </a:cubicBezTo>
                <a:cubicBezTo>
                  <a:pt x="3438" y="21518"/>
                  <a:pt x="7068" y="21597"/>
                  <a:pt x="11021" y="21569"/>
                </a:cubicBezTo>
                <a:cubicBezTo>
                  <a:pt x="17242" y="21526"/>
                  <a:pt x="18336" y="21458"/>
                  <a:pt x="19191" y="21069"/>
                </a:cubicBezTo>
                <a:cubicBezTo>
                  <a:pt x="21070" y="20214"/>
                  <a:pt x="21115" y="20009"/>
                  <a:pt x="21110" y="10775"/>
                </a:cubicBezTo>
                <a:cubicBezTo>
                  <a:pt x="21105" y="1643"/>
                  <a:pt x="21095" y="1588"/>
                  <a:pt x="19305" y="584"/>
                </a:cubicBezTo>
                <a:cubicBezTo>
                  <a:pt x="18298" y="18"/>
                  <a:pt x="18072" y="1"/>
                  <a:pt x="10745" y="2"/>
                </a:cubicBezTo>
                <a:cubicBezTo>
                  <a:pt x="9323" y="2"/>
                  <a:pt x="8085" y="-3"/>
                  <a:pt x="7014" y="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54" name="تجميع"/>
          <p:cNvGrpSpPr/>
          <p:nvPr/>
        </p:nvGrpSpPr>
        <p:grpSpPr>
          <a:xfrm>
            <a:off x="9230332" y="5957029"/>
            <a:ext cx="2212892" cy="617521"/>
            <a:chOff x="0" y="0"/>
            <a:chExt cx="2212890" cy="617520"/>
          </a:xfrm>
        </p:grpSpPr>
        <p:grpSp>
          <p:nvGrpSpPr>
            <p:cNvPr id="552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550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4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551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4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553" name="صورة" descr="صورة"/>
            <p:cNvPicPr>
              <a:picLocks noChangeAspect="1"/>
            </p:cNvPicPr>
            <p:nvPr/>
          </p:nvPicPr>
          <p:blipFill>
            <a:blip r:embed="rId5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555" name="IMG_0601.png" descr="IMG_0601.png"/>
          <p:cNvPicPr>
            <a:picLocks noChangeAspect="1"/>
          </p:cNvPicPr>
          <p:nvPr/>
        </p:nvPicPr>
        <p:blipFill>
          <a:blip r:embed="rId6">
            <a:alphaModFix amt="3061"/>
            <a:extLst/>
          </a:blip>
          <a:srcRect l="0" t="16344" r="4207" b="32689"/>
          <a:stretch>
            <a:fillRect/>
          </a:stretch>
        </p:blipFill>
        <p:spPr>
          <a:xfrm>
            <a:off x="414585" y="430703"/>
            <a:ext cx="11135437" cy="5948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527;p19"/>
          <p:cNvSpPr/>
          <p:nvPr/>
        </p:nvSpPr>
        <p:spPr>
          <a:xfrm>
            <a:off x="5472390" y="2522271"/>
            <a:ext cx="4987533" cy="103503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4" name="Google Shape;528;p19"/>
          <p:cNvSpPr txBox="1"/>
          <p:nvPr/>
        </p:nvSpPr>
        <p:spPr>
          <a:xfrm>
            <a:off x="7516186" y="2599585"/>
            <a:ext cx="3661971" cy="1543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/>
          <a:p>
            <a:pPr algn="ctr" defTabSz="365760" rtl="0">
              <a:defRPr sz="4760">
                <a:latin typeface="Muna Regular"/>
                <a:ea typeface="Muna Regular"/>
                <a:cs typeface="Muna Regular"/>
                <a:sym typeface="Muna Regular"/>
              </a:defRPr>
            </a:pPr>
            <a:r>
              <a:rPr sz="4120"/>
              <a:t>اليوم</a:t>
            </a:r>
            <a:r>
              <a:t>  </a:t>
            </a:r>
          </a:p>
        </p:txBody>
      </p:sp>
      <p:sp>
        <p:nvSpPr>
          <p:cNvPr id="335" name="Google Shape;527;p19"/>
          <p:cNvSpPr/>
          <p:nvPr/>
        </p:nvSpPr>
        <p:spPr>
          <a:xfrm>
            <a:off x="5524932" y="4298824"/>
            <a:ext cx="4934991" cy="1039292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6" name="Google Shape;528;p19"/>
          <p:cNvSpPr txBox="1"/>
          <p:nvPr/>
        </p:nvSpPr>
        <p:spPr>
          <a:xfrm>
            <a:off x="7561153" y="4043009"/>
            <a:ext cx="3400180" cy="143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/>
          <a:p>
            <a:pPr algn="ctr" defTabSz="365760" rtl="0">
              <a:defRPr sz="4760">
                <a:latin typeface="Muna Regular"/>
                <a:ea typeface="Muna Regular"/>
                <a:cs typeface="Muna Regular"/>
                <a:sym typeface="Muna Regular"/>
              </a:defRPr>
            </a:pPr>
            <a:r>
              <a:rPr sz="4120"/>
              <a:t>الحصة</a:t>
            </a:r>
            <a:r>
              <a:t>  </a:t>
            </a:r>
          </a:p>
        </p:txBody>
      </p:sp>
      <p:sp>
        <p:nvSpPr>
          <p:cNvPr id="337" name="دائرة"/>
          <p:cNvSpPr/>
          <p:nvPr/>
        </p:nvSpPr>
        <p:spPr>
          <a:xfrm>
            <a:off x="1301173" y="1571776"/>
            <a:ext cx="3599198" cy="3599198"/>
          </a:xfrm>
          <a:prstGeom prst="ellipse">
            <a:avLst/>
          </a:prstGeom>
          <a:solidFill>
            <a:schemeClr val="accent2"/>
          </a:solidFill>
          <a:ln w="25400">
            <a:solidFill>
              <a:srgbClr val="A0AAAA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8" name="Google Shape;316;p25"/>
          <p:cNvSpPr txBox="1"/>
          <p:nvPr/>
        </p:nvSpPr>
        <p:spPr>
          <a:xfrm>
            <a:off x="1517061" y="2772390"/>
            <a:ext cx="3167422" cy="1973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defRPr sz="4500">
                <a:solidFill>
                  <a:srgbClr val="43434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كن عالي الهمة و لا ترضى بغير القمة  </a:t>
            </a:r>
          </a:p>
        </p:txBody>
      </p:sp>
      <p:sp>
        <p:nvSpPr>
          <p:cNvPr id="339" name="Google Shape;527;p19"/>
          <p:cNvSpPr/>
          <p:nvPr/>
        </p:nvSpPr>
        <p:spPr>
          <a:xfrm>
            <a:off x="5498661" y="1177559"/>
            <a:ext cx="4934991" cy="996668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40" name="Google Shape;528;p19"/>
          <p:cNvSpPr txBox="1"/>
          <p:nvPr/>
        </p:nvSpPr>
        <p:spPr>
          <a:xfrm>
            <a:off x="7299362" y="1228810"/>
            <a:ext cx="3661971" cy="154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/>
          <a:p>
            <a:pPr algn="ctr" defTabSz="365760" rtl="0">
              <a:defRPr sz="4760">
                <a:latin typeface="Muna Regular"/>
                <a:ea typeface="Muna Regular"/>
                <a:cs typeface="Muna Regular"/>
                <a:sym typeface="Muna Regular"/>
              </a:defRPr>
            </a:pPr>
            <a:r>
              <a:rPr sz="4120"/>
              <a:t>التاريخ</a:t>
            </a:r>
            <a:r>
              <a:t>  </a:t>
            </a:r>
          </a:p>
        </p:txBody>
      </p:sp>
      <p:grpSp>
        <p:nvGrpSpPr>
          <p:cNvPr id="345" name="تجميع"/>
          <p:cNvGrpSpPr/>
          <p:nvPr/>
        </p:nvGrpSpPr>
        <p:grpSpPr>
          <a:xfrm>
            <a:off x="8393126" y="5713467"/>
            <a:ext cx="2212892" cy="617521"/>
            <a:chOff x="0" y="0"/>
            <a:chExt cx="2212890" cy="617520"/>
          </a:xfrm>
        </p:grpSpPr>
        <p:grpSp>
          <p:nvGrpSpPr>
            <p:cNvPr id="343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341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342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344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33;p20"/>
          <p:cNvSpPr/>
          <p:nvPr/>
        </p:nvSpPr>
        <p:spPr>
          <a:xfrm>
            <a:off x="1110970" y="736769"/>
            <a:ext cx="3156671" cy="947149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8" name="مستطيل"/>
          <p:cNvSpPr/>
          <p:nvPr/>
        </p:nvSpPr>
        <p:spPr>
          <a:xfrm>
            <a:off x="6639662" y="1988410"/>
            <a:ext cx="4376058" cy="375163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559" name="مستطيل"/>
          <p:cNvSpPr/>
          <p:nvPr/>
        </p:nvSpPr>
        <p:spPr>
          <a:xfrm>
            <a:off x="1468553" y="1988410"/>
            <a:ext cx="4376058" cy="366051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560" name="Google Shape;534;p20"/>
          <p:cNvSpPr txBox="1"/>
          <p:nvPr/>
        </p:nvSpPr>
        <p:spPr>
          <a:xfrm>
            <a:off x="1110970" y="459769"/>
            <a:ext cx="3677572" cy="1501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rtl="0">
              <a:defRPr sz="420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تحقق من فهمك ٢</a:t>
            </a:r>
          </a:p>
        </p:txBody>
      </p:sp>
      <p:pic>
        <p:nvPicPr>
          <p:cNvPr id="561" name="IMG_0734.png" descr="IMG_0734.png"/>
          <p:cNvPicPr>
            <a:picLocks noChangeAspect="1"/>
          </p:cNvPicPr>
          <p:nvPr/>
        </p:nvPicPr>
        <p:blipFill>
          <a:blip r:embed="rId2">
            <a:extLst/>
          </a:blip>
          <a:srcRect l="11122" t="87709" r="34859" b="6627"/>
          <a:stretch>
            <a:fillRect/>
          </a:stretch>
        </p:blipFill>
        <p:spPr>
          <a:xfrm>
            <a:off x="4491037" y="856588"/>
            <a:ext cx="6668094" cy="932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IMG_0734.png" descr="IMG_0734.png"/>
          <p:cNvPicPr>
            <a:picLocks noChangeAspect="1"/>
          </p:cNvPicPr>
          <p:nvPr/>
        </p:nvPicPr>
        <p:blipFill>
          <a:blip r:embed="rId2">
            <a:extLst/>
          </a:blip>
          <a:srcRect l="25071" t="93392" r="61654" b="4223"/>
          <a:stretch>
            <a:fillRect/>
          </a:stretch>
        </p:blipFill>
        <p:spPr>
          <a:xfrm>
            <a:off x="8762753" y="2165856"/>
            <a:ext cx="2126827" cy="509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IMG_0734.png" descr="IMG_0734.png"/>
          <p:cNvPicPr>
            <a:picLocks noChangeAspect="1"/>
          </p:cNvPicPr>
          <p:nvPr/>
        </p:nvPicPr>
        <p:blipFill>
          <a:blip r:embed="rId2">
            <a:extLst/>
          </a:blip>
          <a:srcRect l="12441" t="93392" r="74095" b="4152"/>
          <a:stretch>
            <a:fillRect/>
          </a:stretch>
        </p:blipFill>
        <p:spPr>
          <a:xfrm>
            <a:off x="3183136" y="2127567"/>
            <a:ext cx="2615734" cy="635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صورة" descr="صورة"/>
          <p:cNvPicPr>
            <a:picLocks noChangeAspect="1"/>
          </p:cNvPicPr>
          <p:nvPr/>
        </p:nvPicPr>
        <p:blipFill>
          <a:blip r:embed="rId3">
            <a:alphaModFix amt="66836"/>
            <a:extLst/>
          </a:blip>
          <a:srcRect l="65008" t="8397" r="25762" b="82134"/>
          <a:stretch>
            <a:fillRect/>
          </a:stretch>
        </p:blipFill>
        <p:spPr>
          <a:xfrm>
            <a:off x="1550274" y="4091634"/>
            <a:ext cx="1381528" cy="1417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2" h="21465" fill="norm" stroke="1" extrusionOk="0">
                <a:moveTo>
                  <a:pt x="2616" y="3"/>
                </a:moveTo>
                <a:cubicBezTo>
                  <a:pt x="2491" y="-5"/>
                  <a:pt x="2339" y="2"/>
                  <a:pt x="2143" y="21"/>
                </a:cubicBezTo>
                <a:lnTo>
                  <a:pt x="1244" y="105"/>
                </a:lnTo>
                <a:lnTo>
                  <a:pt x="1172" y="8748"/>
                </a:lnTo>
                <a:cubicBezTo>
                  <a:pt x="1102" y="16888"/>
                  <a:pt x="1067" y="17427"/>
                  <a:pt x="546" y="18082"/>
                </a:cubicBezTo>
                <a:cubicBezTo>
                  <a:pt x="-9" y="18781"/>
                  <a:pt x="-174" y="19960"/>
                  <a:pt x="206" y="20517"/>
                </a:cubicBezTo>
                <a:cubicBezTo>
                  <a:pt x="319" y="20681"/>
                  <a:pt x="659" y="20958"/>
                  <a:pt x="965" y="21130"/>
                </a:cubicBezTo>
                <a:cubicBezTo>
                  <a:pt x="1794" y="21595"/>
                  <a:pt x="19368" y="21567"/>
                  <a:pt x="20306" y="21100"/>
                </a:cubicBezTo>
                <a:cubicBezTo>
                  <a:pt x="21260" y="20624"/>
                  <a:pt x="21426" y="18901"/>
                  <a:pt x="20604" y="18034"/>
                </a:cubicBezTo>
                <a:cubicBezTo>
                  <a:pt x="20056" y="17457"/>
                  <a:pt x="20031" y="17078"/>
                  <a:pt x="19960" y="8772"/>
                </a:cubicBezTo>
                <a:lnTo>
                  <a:pt x="19888" y="105"/>
                </a:lnTo>
                <a:lnTo>
                  <a:pt x="18916" y="105"/>
                </a:lnTo>
                <a:cubicBezTo>
                  <a:pt x="18016" y="105"/>
                  <a:pt x="17930" y="181"/>
                  <a:pt x="17799" y="1073"/>
                </a:cubicBezTo>
                <a:cubicBezTo>
                  <a:pt x="17671" y="1949"/>
                  <a:pt x="17583" y="2029"/>
                  <a:pt x="16846" y="1950"/>
                </a:cubicBezTo>
                <a:cubicBezTo>
                  <a:pt x="15537" y="1811"/>
                  <a:pt x="14779" y="2124"/>
                  <a:pt x="14321" y="3002"/>
                </a:cubicBezTo>
                <a:cubicBezTo>
                  <a:pt x="13924" y="3762"/>
                  <a:pt x="13773" y="3826"/>
                  <a:pt x="12372" y="3826"/>
                </a:cubicBezTo>
                <a:cubicBezTo>
                  <a:pt x="10983" y="3826"/>
                  <a:pt x="10827" y="3759"/>
                  <a:pt x="10448" y="3032"/>
                </a:cubicBezTo>
                <a:cubicBezTo>
                  <a:pt x="9832" y="1854"/>
                  <a:pt x="8425" y="1513"/>
                  <a:pt x="7364" y="2281"/>
                </a:cubicBezTo>
                <a:cubicBezTo>
                  <a:pt x="6911" y="2609"/>
                  <a:pt x="6744" y="2603"/>
                  <a:pt x="6192" y="2245"/>
                </a:cubicBezTo>
                <a:cubicBezTo>
                  <a:pt x="5770" y="1971"/>
                  <a:pt x="5210" y="1883"/>
                  <a:pt x="4565" y="1986"/>
                </a:cubicBezTo>
                <a:cubicBezTo>
                  <a:pt x="3538" y="2152"/>
                  <a:pt x="3522" y="2140"/>
                  <a:pt x="3205" y="712"/>
                </a:cubicBezTo>
                <a:cubicBezTo>
                  <a:pt x="3092" y="204"/>
                  <a:pt x="2991" y="27"/>
                  <a:pt x="2616" y="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69" name="تجميع"/>
          <p:cNvGrpSpPr/>
          <p:nvPr/>
        </p:nvGrpSpPr>
        <p:grpSpPr>
          <a:xfrm>
            <a:off x="9248861" y="5939601"/>
            <a:ext cx="2212892" cy="617521"/>
            <a:chOff x="0" y="0"/>
            <a:chExt cx="2212890" cy="617520"/>
          </a:xfrm>
        </p:grpSpPr>
        <p:grpSp>
          <p:nvGrpSpPr>
            <p:cNvPr id="567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565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4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566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4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568" name="صورة" descr="صورة"/>
            <p:cNvPicPr>
              <a:picLocks noChangeAspect="1"/>
            </p:cNvPicPr>
            <p:nvPr/>
          </p:nvPicPr>
          <p:blipFill>
            <a:blip r:embed="rId5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570" name="IMG_0601.png" descr="IMG_0601.png"/>
          <p:cNvPicPr>
            <a:picLocks noChangeAspect="1"/>
          </p:cNvPicPr>
          <p:nvPr/>
        </p:nvPicPr>
        <p:blipFill>
          <a:blip r:embed="rId6">
            <a:alphaModFix amt="3061"/>
            <a:extLst/>
          </a:blip>
          <a:srcRect l="0" t="16344" r="4207" b="32689"/>
          <a:stretch>
            <a:fillRect/>
          </a:stretch>
        </p:blipFill>
        <p:spPr>
          <a:xfrm>
            <a:off x="414585" y="430703"/>
            <a:ext cx="11135437" cy="5948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33;p20"/>
          <p:cNvSpPr/>
          <p:nvPr/>
        </p:nvSpPr>
        <p:spPr>
          <a:xfrm>
            <a:off x="1110970" y="736769"/>
            <a:ext cx="3156671" cy="947149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hueOff val="-50305"/>
                  <a:lumOff val="5443"/>
                </a:schemeClr>
              </a:gs>
            </a:gsLst>
            <a:lin ang="16200000"/>
          </a:gradFill>
          <a:ln w="38100">
            <a:solidFill>
              <a:srgbClr val="FAED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73" name="IMG_0733.png" descr="IMG_0733.png"/>
          <p:cNvPicPr>
            <a:picLocks noChangeAspect="1"/>
          </p:cNvPicPr>
          <p:nvPr/>
        </p:nvPicPr>
        <p:blipFill>
          <a:blip r:embed="rId2">
            <a:extLst/>
          </a:blip>
          <a:srcRect l="28978" t="79455" r="37249" b="17722"/>
          <a:stretch>
            <a:fillRect/>
          </a:stretch>
        </p:blipFill>
        <p:spPr>
          <a:xfrm>
            <a:off x="5002306" y="863077"/>
            <a:ext cx="6232143" cy="694598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مستطيل"/>
          <p:cNvSpPr/>
          <p:nvPr/>
        </p:nvSpPr>
        <p:spPr>
          <a:xfrm>
            <a:off x="6639662" y="1988410"/>
            <a:ext cx="4376058" cy="4058882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575" name="مستطيل"/>
          <p:cNvSpPr/>
          <p:nvPr/>
        </p:nvSpPr>
        <p:spPr>
          <a:xfrm>
            <a:off x="1468553" y="1988410"/>
            <a:ext cx="4376058" cy="4058882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576" name="IMG_0733.png" descr="IMG_0733.png"/>
          <p:cNvPicPr>
            <a:picLocks noChangeAspect="1"/>
          </p:cNvPicPr>
          <p:nvPr/>
        </p:nvPicPr>
        <p:blipFill>
          <a:blip r:embed="rId2">
            <a:extLst/>
          </a:blip>
          <a:srcRect l="28216" t="82419" r="62513" b="14593"/>
          <a:stretch>
            <a:fillRect/>
          </a:stretch>
        </p:blipFill>
        <p:spPr>
          <a:xfrm>
            <a:off x="9184500" y="2004139"/>
            <a:ext cx="1766992" cy="759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IMG_0733.png" descr="IMG_0733.png"/>
          <p:cNvPicPr>
            <a:picLocks noChangeAspect="1"/>
          </p:cNvPicPr>
          <p:nvPr/>
        </p:nvPicPr>
        <p:blipFill>
          <a:blip r:embed="rId2">
            <a:extLst/>
          </a:blip>
          <a:srcRect l="16788" t="82419" r="74849" b="14122"/>
          <a:stretch>
            <a:fillRect/>
          </a:stretch>
        </p:blipFill>
        <p:spPr>
          <a:xfrm>
            <a:off x="4163648" y="2071996"/>
            <a:ext cx="1576021" cy="869039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Google Shape;534;p20"/>
          <p:cNvSpPr txBox="1"/>
          <p:nvPr/>
        </p:nvSpPr>
        <p:spPr>
          <a:xfrm>
            <a:off x="2275523" y="459769"/>
            <a:ext cx="3677572" cy="1501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rtl="0">
              <a:defRPr sz="420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تأكد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33;p20"/>
          <p:cNvSpPr/>
          <p:nvPr/>
        </p:nvSpPr>
        <p:spPr>
          <a:xfrm>
            <a:off x="1110970" y="736769"/>
            <a:ext cx="3156671" cy="947149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hueOff val="-50305"/>
                  <a:lumOff val="5443"/>
                </a:schemeClr>
              </a:gs>
            </a:gsLst>
            <a:lin ang="16200000"/>
          </a:gradFill>
          <a:ln w="38100">
            <a:solidFill>
              <a:srgbClr val="FAED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81" name="مستطيل"/>
          <p:cNvSpPr/>
          <p:nvPr/>
        </p:nvSpPr>
        <p:spPr>
          <a:xfrm>
            <a:off x="1711887" y="1825849"/>
            <a:ext cx="9151176" cy="4058883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582" name="Google Shape;534;p20"/>
          <p:cNvSpPr txBox="1"/>
          <p:nvPr/>
        </p:nvSpPr>
        <p:spPr>
          <a:xfrm>
            <a:off x="2275523" y="459769"/>
            <a:ext cx="3677572" cy="1501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rtl="0">
              <a:defRPr sz="420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تأكد </a:t>
            </a:r>
          </a:p>
        </p:txBody>
      </p:sp>
      <p:pic>
        <p:nvPicPr>
          <p:cNvPr id="583" name="IMG_4997.png" descr="IMG_4997.png"/>
          <p:cNvPicPr>
            <a:picLocks noChangeAspect="1"/>
          </p:cNvPicPr>
          <p:nvPr/>
        </p:nvPicPr>
        <p:blipFill>
          <a:blip r:embed="rId2">
            <a:extLst/>
          </a:blip>
          <a:srcRect l="0" t="32840" r="9291" b="62053"/>
          <a:stretch>
            <a:fillRect/>
          </a:stretch>
        </p:blipFill>
        <p:spPr>
          <a:xfrm>
            <a:off x="1947414" y="2071997"/>
            <a:ext cx="8710704" cy="1061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33;p20"/>
          <p:cNvSpPr/>
          <p:nvPr/>
        </p:nvSpPr>
        <p:spPr>
          <a:xfrm>
            <a:off x="3282209" y="834900"/>
            <a:ext cx="5627583" cy="903800"/>
          </a:xfrm>
          <a:prstGeom prst="rect">
            <a:avLst/>
          </a:prstGeom>
          <a:solidFill>
            <a:schemeClr val="accent2">
              <a:lumOff val="2843"/>
            </a:schemeClr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86" name="مستطيل"/>
          <p:cNvSpPr/>
          <p:nvPr/>
        </p:nvSpPr>
        <p:spPr>
          <a:xfrm>
            <a:off x="1711887" y="2243959"/>
            <a:ext cx="9151176" cy="3701251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587" name="Google Shape;534;p20"/>
          <p:cNvSpPr txBox="1"/>
          <p:nvPr/>
        </p:nvSpPr>
        <p:spPr>
          <a:xfrm>
            <a:off x="3668401" y="476620"/>
            <a:ext cx="5801689" cy="1620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rtl="0">
              <a:defRPr sz="420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مسائل مهارات التفكير العليا  </a:t>
            </a:r>
          </a:p>
        </p:txBody>
      </p:sp>
      <p:pic>
        <p:nvPicPr>
          <p:cNvPr id="588" name="IMG_4998.png" descr="IMG_4998.png"/>
          <p:cNvPicPr>
            <a:picLocks noChangeAspect="1"/>
          </p:cNvPicPr>
          <p:nvPr/>
        </p:nvPicPr>
        <p:blipFill>
          <a:blip r:embed="rId2">
            <a:extLst/>
          </a:blip>
          <a:srcRect l="6116" t="52673" r="0" b="37499"/>
          <a:stretch>
            <a:fillRect/>
          </a:stretch>
        </p:blipFill>
        <p:spPr>
          <a:xfrm>
            <a:off x="2860856" y="2440417"/>
            <a:ext cx="6853247" cy="15533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IMG_0601.png" descr="IMG_0601.png"/>
          <p:cNvPicPr>
            <a:picLocks noChangeAspect="1"/>
          </p:cNvPicPr>
          <p:nvPr/>
        </p:nvPicPr>
        <p:blipFill>
          <a:blip r:embed="rId2">
            <a:alphaModFix amt="3061"/>
            <a:extLst/>
          </a:blip>
          <a:srcRect l="0" t="16344" r="4207" b="32689"/>
          <a:stretch>
            <a:fillRect/>
          </a:stretch>
        </p:blipFill>
        <p:spPr>
          <a:xfrm>
            <a:off x="414585" y="430703"/>
            <a:ext cx="11135437" cy="59482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5" name="تجميع"/>
          <p:cNvGrpSpPr/>
          <p:nvPr/>
        </p:nvGrpSpPr>
        <p:grpSpPr>
          <a:xfrm>
            <a:off x="8154798" y="5717255"/>
            <a:ext cx="2212892" cy="617521"/>
            <a:chOff x="0" y="0"/>
            <a:chExt cx="2212890" cy="617520"/>
          </a:xfrm>
        </p:grpSpPr>
        <p:grpSp>
          <p:nvGrpSpPr>
            <p:cNvPr id="593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591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592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594" name="صورة" descr="صورة"/>
            <p:cNvPicPr>
              <a:picLocks noChangeAspect="1"/>
            </p:cNvPicPr>
            <p:nvPr/>
          </p:nvPicPr>
          <p:blipFill>
            <a:blip r:embed="rId4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596" name="شكل"/>
          <p:cNvSpPr/>
          <p:nvPr/>
        </p:nvSpPr>
        <p:spPr>
          <a:xfrm>
            <a:off x="1651846" y="923528"/>
            <a:ext cx="8412508" cy="3685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059" y="0"/>
                </a:moveTo>
                <a:cubicBezTo>
                  <a:pt x="7833" y="0"/>
                  <a:pt x="7697" y="0"/>
                  <a:pt x="7606" y="86"/>
                </a:cubicBezTo>
                <a:cubicBezTo>
                  <a:pt x="7476" y="195"/>
                  <a:pt x="7373" y="429"/>
                  <a:pt x="7326" y="726"/>
                </a:cubicBezTo>
                <a:cubicBezTo>
                  <a:pt x="7288" y="933"/>
                  <a:pt x="7288" y="1241"/>
                  <a:pt x="7288" y="1757"/>
                </a:cubicBezTo>
                <a:lnTo>
                  <a:pt x="7288" y="5425"/>
                </a:lnTo>
                <a:cubicBezTo>
                  <a:pt x="7288" y="5941"/>
                  <a:pt x="7288" y="6251"/>
                  <a:pt x="7326" y="6458"/>
                </a:cubicBezTo>
                <a:cubicBezTo>
                  <a:pt x="7373" y="6755"/>
                  <a:pt x="7476" y="6989"/>
                  <a:pt x="7606" y="7098"/>
                </a:cubicBezTo>
                <a:cubicBezTo>
                  <a:pt x="7697" y="7184"/>
                  <a:pt x="7833" y="7184"/>
                  <a:pt x="8059" y="7184"/>
                </a:cubicBezTo>
                <a:lnTo>
                  <a:pt x="10578" y="7184"/>
                </a:lnTo>
                <a:lnTo>
                  <a:pt x="10578" y="17508"/>
                </a:lnTo>
                <a:lnTo>
                  <a:pt x="6282" y="17508"/>
                </a:lnTo>
                <a:lnTo>
                  <a:pt x="6282" y="16173"/>
                </a:lnTo>
                <a:cubicBezTo>
                  <a:pt x="6282" y="15657"/>
                  <a:pt x="6282" y="15346"/>
                  <a:pt x="6244" y="15140"/>
                </a:cubicBezTo>
                <a:cubicBezTo>
                  <a:pt x="6196" y="14842"/>
                  <a:pt x="6094" y="14608"/>
                  <a:pt x="5963" y="14500"/>
                </a:cubicBezTo>
                <a:cubicBezTo>
                  <a:pt x="5873" y="14414"/>
                  <a:pt x="5738" y="14414"/>
                  <a:pt x="5512" y="14414"/>
                </a:cubicBezTo>
                <a:lnTo>
                  <a:pt x="770" y="14414"/>
                </a:lnTo>
                <a:cubicBezTo>
                  <a:pt x="544" y="14414"/>
                  <a:pt x="409" y="14414"/>
                  <a:pt x="318" y="14500"/>
                </a:cubicBezTo>
                <a:cubicBezTo>
                  <a:pt x="188" y="14608"/>
                  <a:pt x="85" y="14842"/>
                  <a:pt x="38" y="15140"/>
                </a:cubicBezTo>
                <a:cubicBezTo>
                  <a:pt x="0" y="15346"/>
                  <a:pt x="0" y="15657"/>
                  <a:pt x="0" y="16173"/>
                </a:cubicBezTo>
                <a:lnTo>
                  <a:pt x="0" y="19841"/>
                </a:lnTo>
                <a:cubicBezTo>
                  <a:pt x="0" y="20357"/>
                  <a:pt x="0" y="20667"/>
                  <a:pt x="38" y="20874"/>
                </a:cubicBezTo>
                <a:cubicBezTo>
                  <a:pt x="85" y="21171"/>
                  <a:pt x="188" y="21405"/>
                  <a:pt x="318" y="21514"/>
                </a:cubicBezTo>
                <a:cubicBezTo>
                  <a:pt x="409" y="21600"/>
                  <a:pt x="544" y="21600"/>
                  <a:pt x="770" y="21600"/>
                </a:cubicBezTo>
                <a:lnTo>
                  <a:pt x="5512" y="21600"/>
                </a:lnTo>
                <a:cubicBezTo>
                  <a:pt x="5738" y="21600"/>
                  <a:pt x="5873" y="21600"/>
                  <a:pt x="5963" y="21514"/>
                </a:cubicBezTo>
                <a:cubicBezTo>
                  <a:pt x="6094" y="21405"/>
                  <a:pt x="6196" y="21171"/>
                  <a:pt x="6244" y="20874"/>
                </a:cubicBezTo>
                <a:cubicBezTo>
                  <a:pt x="6282" y="20667"/>
                  <a:pt x="6282" y="20357"/>
                  <a:pt x="6282" y="19841"/>
                </a:cubicBezTo>
                <a:lnTo>
                  <a:pt x="6282" y="18505"/>
                </a:lnTo>
                <a:lnTo>
                  <a:pt x="10618" y="18505"/>
                </a:lnTo>
                <a:lnTo>
                  <a:pt x="10982" y="18505"/>
                </a:lnTo>
                <a:lnTo>
                  <a:pt x="15318" y="18505"/>
                </a:lnTo>
                <a:lnTo>
                  <a:pt x="15318" y="19841"/>
                </a:lnTo>
                <a:cubicBezTo>
                  <a:pt x="15318" y="20357"/>
                  <a:pt x="15318" y="20667"/>
                  <a:pt x="15356" y="20874"/>
                </a:cubicBezTo>
                <a:cubicBezTo>
                  <a:pt x="15404" y="21171"/>
                  <a:pt x="15506" y="21405"/>
                  <a:pt x="15637" y="21514"/>
                </a:cubicBezTo>
                <a:cubicBezTo>
                  <a:pt x="15727" y="21600"/>
                  <a:pt x="15862" y="21600"/>
                  <a:pt x="16088" y="21600"/>
                </a:cubicBezTo>
                <a:lnTo>
                  <a:pt x="20830" y="21600"/>
                </a:lnTo>
                <a:cubicBezTo>
                  <a:pt x="21056" y="21600"/>
                  <a:pt x="21191" y="21600"/>
                  <a:pt x="21282" y="21514"/>
                </a:cubicBezTo>
                <a:cubicBezTo>
                  <a:pt x="21412" y="21405"/>
                  <a:pt x="21515" y="21171"/>
                  <a:pt x="21562" y="20874"/>
                </a:cubicBezTo>
                <a:cubicBezTo>
                  <a:pt x="21600" y="20667"/>
                  <a:pt x="21600" y="20357"/>
                  <a:pt x="21600" y="19841"/>
                </a:cubicBezTo>
                <a:lnTo>
                  <a:pt x="21600" y="16173"/>
                </a:lnTo>
                <a:cubicBezTo>
                  <a:pt x="21600" y="15657"/>
                  <a:pt x="21600" y="15346"/>
                  <a:pt x="21562" y="15140"/>
                </a:cubicBezTo>
                <a:cubicBezTo>
                  <a:pt x="21515" y="14842"/>
                  <a:pt x="21412" y="14608"/>
                  <a:pt x="21282" y="14500"/>
                </a:cubicBezTo>
                <a:cubicBezTo>
                  <a:pt x="21191" y="14414"/>
                  <a:pt x="21056" y="14414"/>
                  <a:pt x="20830" y="14414"/>
                </a:cubicBezTo>
                <a:lnTo>
                  <a:pt x="16088" y="14414"/>
                </a:lnTo>
                <a:cubicBezTo>
                  <a:pt x="15862" y="14414"/>
                  <a:pt x="15727" y="14414"/>
                  <a:pt x="15637" y="14500"/>
                </a:cubicBezTo>
                <a:cubicBezTo>
                  <a:pt x="15506" y="14608"/>
                  <a:pt x="15404" y="14842"/>
                  <a:pt x="15356" y="15140"/>
                </a:cubicBezTo>
                <a:cubicBezTo>
                  <a:pt x="15318" y="15346"/>
                  <a:pt x="15318" y="15657"/>
                  <a:pt x="15318" y="16173"/>
                </a:cubicBezTo>
                <a:lnTo>
                  <a:pt x="15318" y="17508"/>
                </a:lnTo>
                <a:lnTo>
                  <a:pt x="11015" y="17508"/>
                </a:lnTo>
                <a:lnTo>
                  <a:pt x="11015" y="7184"/>
                </a:lnTo>
                <a:lnTo>
                  <a:pt x="13535" y="7184"/>
                </a:lnTo>
                <a:cubicBezTo>
                  <a:pt x="13761" y="7184"/>
                  <a:pt x="13897" y="7184"/>
                  <a:pt x="13988" y="7098"/>
                </a:cubicBezTo>
                <a:cubicBezTo>
                  <a:pt x="14118" y="6989"/>
                  <a:pt x="14221" y="6755"/>
                  <a:pt x="14268" y="6458"/>
                </a:cubicBezTo>
                <a:cubicBezTo>
                  <a:pt x="14306" y="6251"/>
                  <a:pt x="14306" y="5941"/>
                  <a:pt x="14306" y="5425"/>
                </a:cubicBezTo>
                <a:lnTo>
                  <a:pt x="14306" y="1757"/>
                </a:lnTo>
                <a:cubicBezTo>
                  <a:pt x="14306" y="1241"/>
                  <a:pt x="14306" y="933"/>
                  <a:pt x="14268" y="726"/>
                </a:cubicBezTo>
                <a:cubicBezTo>
                  <a:pt x="14221" y="429"/>
                  <a:pt x="14118" y="195"/>
                  <a:pt x="13988" y="86"/>
                </a:cubicBezTo>
                <a:cubicBezTo>
                  <a:pt x="13897" y="0"/>
                  <a:pt x="13761" y="0"/>
                  <a:pt x="13535" y="0"/>
                </a:cubicBezTo>
                <a:lnTo>
                  <a:pt x="8059" y="0"/>
                </a:lnTo>
                <a:close/>
              </a:path>
            </a:pathLst>
          </a:custGeom>
          <a:solidFill>
            <a:srgbClr val="FFFFFF"/>
          </a:solidFill>
          <a:ln w="889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597" name="دائرة"/>
          <p:cNvSpPr/>
          <p:nvPr/>
        </p:nvSpPr>
        <p:spPr>
          <a:xfrm>
            <a:off x="4905599" y="2949420"/>
            <a:ext cx="1905001" cy="1905001"/>
          </a:xfrm>
          <a:prstGeom prst="ellipse">
            <a:avLst/>
          </a:prstGeom>
          <a:gradFill>
            <a:gsLst>
              <a:gs pos="0">
                <a:srgbClr val="FFFAE9"/>
              </a:gs>
              <a:gs pos="100000">
                <a:schemeClr val="accent5">
                  <a:hueOff val="-50305"/>
                  <a:lumOff val="5443"/>
                </a:schemeClr>
              </a:gs>
            </a:gsLst>
            <a:lin ang="16200000"/>
          </a:gradFill>
          <a:ln>
            <a:solidFill>
              <a:srgbClr val="FAF9F4"/>
            </a:solidFill>
          </a:ln>
          <a:effectLst>
            <a:outerShdw sx="100000" sy="100000" kx="0" ky="0" algn="b" rotWithShape="0" blurRad="381000" dist="0" dir="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600" name="تجميع"/>
          <p:cNvGrpSpPr/>
          <p:nvPr/>
        </p:nvGrpSpPr>
        <p:grpSpPr>
          <a:xfrm>
            <a:off x="4865370" y="2986681"/>
            <a:ext cx="1985460" cy="1830480"/>
            <a:chOff x="0" y="0"/>
            <a:chExt cx="1985459" cy="1830479"/>
          </a:xfrm>
        </p:grpSpPr>
        <p:sp>
          <p:nvSpPr>
            <p:cNvPr id="598" name="بيضاوي"/>
            <p:cNvSpPr/>
            <p:nvPr/>
          </p:nvSpPr>
          <p:spPr>
            <a:xfrm>
              <a:off x="0" y="0"/>
              <a:ext cx="1936935" cy="1830480"/>
            </a:xfrm>
            <a:prstGeom prst="ellipse">
              <a:avLst/>
            </a:prstGeom>
            <a:noFill/>
            <a:ln w="1905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9" name="ماذا تعلمتِ…"/>
            <p:cNvSpPr txBox="1"/>
            <p:nvPr/>
          </p:nvSpPr>
          <p:spPr>
            <a:xfrm>
              <a:off x="272916" y="236485"/>
              <a:ext cx="1712544" cy="869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500">
                  <a:solidFill>
                    <a:srgbClr val="5B6665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ماذا تعلمتِ</a:t>
              </a:r>
            </a:p>
            <a:p>
              <a:pPr rtl="0">
                <a:defRPr b="1" sz="2500">
                  <a:solidFill>
                    <a:srgbClr val="5B6665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 من الدرس </a:t>
              </a:r>
            </a:p>
          </p:txBody>
        </p:sp>
      </p:grpSp>
      <p:pic>
        <p:nvPicPr>
          <p:cNvPr id="601" name="صورة" descr="صورة"/>
          <p:cNvPicPr>
            <a:picLocks noChangeAspect="1"/>
          </p:cNvPicPr>
          <p:nvPr/>
        </p:nvPicPr>
        <p:blipFill>
          <a:blip r:embed="rId5">
            <a:alphaModFix amt="73979"/>
            <a:extLst/>
          </a:blip>
          <a:srcRect l="33627" t="44387" r="59922" b="46295"/>
          <a:stretch>
            <a:fillRect/>
          </a:stretch>
        </p:blipFill>
        <p:spPr>
          <a:xfrm>
            <a:off x="8201562" y="759942"/>
            <a:ext cx="737400" cy="1065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450" fill="norm" stroke="1" extrusionOk="0">
                <a:moveTo>
                  <a:pt x="17193" y="4"/>
                </a:moveTo>
                <a:cubicBezTo>
                  <a:pt x="16827" y="-15"/>
                  <a:pt x="16454" y="29"/>
                  <a:pt x="16087" y="147"/>
                </a:cubicBezTo>
                <a:cubicBezTo>
                  <a:pt x="15491" y="340"/>
                  <a:pt x="12581" y="3509"/>
                  <a:pt x="7658" y="9339"/>
                </a:cubicBezTo>
                <a:cubicBezTo>
                  <a:pt x="-44" y="18457"/>
                  <a:pt x="-190" y="18685"/>
                  <a:pt x="63" y="21103"/>
                </a:cubicBezTo>
                <a:cubicBezTo>
                  <a:pt x="106" y="21515"/>
                  <a:pt x="2072" y="21585"/>
                  <a:pt x="2072" y="21175"/>
                </a:cubicBezTo>
                <a:cubicBezTo>
                  <a:pt x="2072" y="21022"/>
                  <a:pt x="2618" y="20738"/>
                  <a:pt x="3291" y="20544"/>
                </a:cubicBezTo>
                <a:cubicBezTo>
                  <a:pt x="4292" y="20254"/>
                  <a:pt x="5462" y="19079"/>
                  <a:pt x="9745" y="14038"/>
                </a:cubicBezTo>
                <a:cubicBezTo>
                  <a:pt x="14850" y="8031"/>
                  <a:pt x="15002" y="7891"/>
                  <a:pt x="16177" y="7972"/>
                </a:cubicBezTo>
                <a:cubicBezTo>
                  <a:pt x="17300" y="8050"/>
                  <a:pt x="17498" y="7904"/>
                  <a:pt x="19202" y="5846"/>
                </a:cubicBezTo>
                <a:cubicBezTo>
                  <a:pt x="21213" y="3416"/>
                  <a:pt x="21410" y="2844"/>
                  <a:pt x="20274" y="2633"/>
                </a:cubicBezTo>
                <a:cubicBezTo>
                  <a:pt x="19750" y="2536"/>
                  <a:pt x="19469" y="2200"/>
                  <a:pt x="19382" y="1554"/>
                </a:cubicBezTo>
                <a:cubicBezTo>
                  <a:pt x="19263" y="678"/>
                  <a:pt x="18290" y="59"/>
                  <a:pt x="17193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02" name="خط"/>
          <p:cNvSpPr/>
          <p:nvPr/>
        </p:nvSpPr>
        <p:spPr>
          <a:xfrm>
            <a:off x="8204371" y="1848664"/>
            <a:ext cx="2113744" cy="1"/>
          </a:xfrm>
          <a:prstGeom prst="line">
            <a:avLst/>
          </a:prstGeom>
          <a:ln w="25400">
            <a:solidFill>
              <a:srgbClr val="FFECB4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603" name="صورة" descr="صورة"/>
          <p:cNvPicPr>
            <a:picLocks noChangeAspect="1"/>
          </p:cNvPicPr>
          <p:nvPr/>
        </p:nvPicPr>
        <p:blipFill>
          <a:blip r:embed="rId5">
            <a:alphaModFix amt="73979"/>
            <a:extLst/>
          </a:blip>
          <a:srcRect l="48484" t="25059" r="44973" b="60432"/>
          <a:stretch>
            <a:fillRect/>
          </a:stretch>
        </p:blipFill>
        <p:spPr>
          <a:xfrm>
            <a:off x="1065297" y="4874415"/>
            <a:ext cx="548132" cy="1215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5" h="21548" fill="norm" stroke="1" extrusionOk="0">
                <a:moveTo>
                  <a:pt x="10937" y="5"/>
                </a:moveTo>
                <a:cubicBezTo>
                  <a:pt x="10571" y="-52"/>
                  <a:pt x="10454" y="374"/>
                  <a:pt x="10454" y="1750"/>
                </a:cubicBezTo>
                <a:cubicBezTo>
                  <a:pt x="10454" y="3996"/>
                  <a:pt x="11201" y="4248"/>
                  <a:pt x="11285" y="2031"/>
                </a:cubicBezTo>
                <a:cubicBezTo>
                  <a:pt x="11317" y="1187"/>
                  <a:pt x="11369" y="402"/>
                  <a:pt x="11391" y="286"/>
                </a:cubicBezTo>
                <a:cubicBezTo>
                  <a:pt x="11412" y="170"/>
                  <a:pt x="11204" y="46"/>
                  <a:pt x="10937" y="5"/>
                </a:cubicBezTo>
                <a:close/>
                <a:moveTo>
                  <a:pt x="312" y="1398"/>
                </a:moveTo>
                <a:cubicBezTo>
                  <a:pt x="-419" y="1398"/>
                  <a:pt x="114" y="1884"/>
                  <a:pt x="2140" y="3051"/>
                </a:cubicBezTo>
                <a:cubicBezTo>
                  <a:pt x="4138" y="4202"/>
                  <a:pt x="5412" y="4646"/>
                  <a:pt x="4891" y="4015"/>
                </a:cubicBezTo>
                <a:cubicBezTo>
                  <a:pt x="4562" y="3616"/>
                  <a:pt x="681" y="1398"/>
                  <a:pt x="312" y="1398"/>
                </a:cubicBezTo>
                <a:close/>
                <a:moveTo>
                  <a:pt x="20550" y="1398"/>
                </a:moveTo>
                <a:cubicBezTo>
                  <a:pt x="20044" y="1398"/>
                  <a:pt x="16242" y="4036"/>
                  <a:pt x="16545" y="4177"/>
                </a:cubicBezTo>
                <a:cubicBezTo>
                  <a:pt x="17005" y="4391"/>
                  <a:pt x="17256" y="4275"/>
                  <a:pt x="19084" y="2967"/>
                </a:cubicBezTo>
                <a:cubicBezTo>
                  <a:pt x="20996" y="1599"/>
                  <a:pt x="21181" y="1398"/>
                  <a:pt x="20550" y="1398"/>
                </a:cubicBezTo>
                <a:close/>
                <a:moveTo>
                  <a:pt x="11360" y="4859"/>
                </a:moveTo>
                <a:cubicBezTo>
                  <a:pt x="10259" y="4832"/>
                  <a:pt x="9128" y="4891"/>
                  <a:pt x="7990" y="5049"/>
                </a:cubicBezTo>
                <a:cubicBezTo>
                  <a:pt x="5842" y="5349"/>
                  <a:pt x="2901" y="6690"/>
                  <a:pt x="2352" y="7624"/>
                </a:cubicBezTo>
                <a:cubicBezTo>
                  <a:pt x="1473" y="9120"/>
                  <a:pt x="2245" y="11497"/>
                  <a:pt x="4166" y="13217"/>
                </a:cubicBezTo>
                <a:cubicBezTo>
                  <a:pt x="4498" y="13515"/>
                  <a:pt x="4832" y="14129"/>
                  <a:pt x="4906" y="14575"/>
                </a:cubicBezTo>
                <a:cubicBezTo>
                  <a:pt x="5074" y="15585"/>
                  <a:pt x="5081" y="15646"/>
                  <a:pt x="5058" y="16200"/>
                </a:cubicBezTo>
                <a:cubicBezTo>
                  <a:pt x="4998" y="17593"/>
                  <a:pt x="5067" y="17891"/>
                  <a:pt x="5466" y="18114"/>
                </a:cubicBezTo>
                <a:cubicBezTo>
                  <a:pt x="5798" y="18300"/>
                  <a:pt x="7209" y="18360"/>
                  <a:pt x="11270" y="18360"/>
                </a:cubicBezTo>
                <a:cubicBezTo>
                  <a:pt x="16240" y="18360"/>
                  <a:pt x="16659" y="18336"/>
                  <a:pt x="17044" y="18002"/>
                </a:cubicBezTo>
                <a:cubicBezTo>
                  <a:pt x="17279" y="17797"/>
                  <a:pt x="17327" y="17505"/>
                  <a:pt x="17149" y="17326"/>
                </a:cubicBezTo>
                <a:cubicBezTo>
                  <a:pt x="16977" y="17152"/>
                  <a:pt x="16869" y="16319"/>
                  <a:pt x="16908" y="15476"/>
                </a:cubicBezTo>
                <a:cubicBezTo>
                  <a:pt x="16965" y="14225"/>
                  <a:pt x="17226" y="13612"/>
                  <a:pt x="18359" y="12141"/>
                </a:cubicBezTo>
                <a:cubicBezTo>
                  <a:pt x="19988" y="10025"/>
                  <a:pt x="20212" y="8461"/>
                  <a:pt x="19039" y="7265"/>
                </a:cubicBezTo>
                <a:cubicBezTo>
                  <a:pt x="17622" y="5821"/>
                  <a:pt x="14666" y="4941"/>
                  <a:pt x="11360" y="4859"/>
                </a:cubicBezTo>
                <a:close/>
                <a:moveTo>
                  <a:pt x="4166" y="20218"/>
                </a:moveTo>
                <a:cubicBezTo>
                  <a:pt x="3254" y="20256"/>
                  <a:pt x="3911" y="20287"/>
                  <a:pt x="5617" y="20288"/>
                </a:cubicBezTo>
                <a:cubicBezTo>
                  <a:pt x="7323" y="20289"/>
                  <a:pt x="8058" y="20257"/>
                  <a:pt x="7264" y="20218"/>
                </a:cubicBezTo>
                <a:cubicBezTo>
                  <a:pt x="6470" y="20179"/>
                  <a:pt x="5078" y="20180"/>
                  <a:pt x="4166" y="20218"/>
                </a:cubicBezTo>
                <a:close/>
                <a:moveTo>
                  <a:pt x="7854" y="21477"/>
                </a:moveTo>
                <a:cubicBezTo>
                  <a:pt x="6835" y="21514"/>
                  <a:pt x="7567" y="21547"/>
                  <a:pt x="9486" y="21547"/>
                </a:cubicBezTo>
                <a:cubicBezTo>
                  <a:pt x="11405" y="21548"/>
                  <a:pt x="12245" y="21515"/>
                  <a:pt x="11345" y="21477"/>
                </a:cubicBezTo>
                <a:cubicBezTo>
                  <a:pt x="10446" y="21439"/>
                  <a:pt x="8873" y="21440"/>
                  <a:pt x="7854" y="2147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7;p19"/>
          <p:cNvSpPr/>
          <p:nvPr/>
        </p:nvSpPr>
        <p:spPr>
          <a:xfrm>
            <a:off x="4136571" y="1032744"/>
            <a:ext cx="3918858" cy="1358187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06" name="Google Shape;528;p19"/>
          <p:cNvSpPr txBox="1"/>
          <p:nvPr>
            <p:ph type="title" idx="4294967295"/>
          </p:nvPr>
        </p:nvSpPr>
        <p:spPr>
          <a:xfrm>
            <a:off x="4817600" y="961263"/>
            <a:ext cx="3298368" cy="1501150"/>
          </a:xfrm>
          <a:prstGeom prst="rect">
            <a:avLst/>
          </a:prstGeom>
        </p:spPr>
        <p:txBody>
          <a:bodyPr anchor="ctr"/>
          <a:lstStyle>
            <a:lvl1pPr algn="ctr" defTabSz="548640" rtl="0">
              <a:defRPr sz="684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الواجب</a:t>
            </a:r>
          </a:p>
        </p:txBody>
      </p:sp>
      <p:pic>
        <p:nvPicPr>
          <p:cNvPr id="607" name="صورة" descr="صورة"/>
          <p:cNvPicPr>
            <a:picLocks noChangeAspect="1"/>
          </p:cNvPicPr>
          <p:nvPr/>
        </p:nvPicPr>
        <p:blipFill>
          <a:blip r:embed="rId2">
            <a:alphaModFix amt="74744"/>
            <a:extLst/>
          </a:blip>
          <a:srcRect l="28549" t="26712" r="59902" b="63762"/>
          <a:stretch>
            <a:fillRect/>
          </a:stretch>
        </p:blipFill>
        <p:spPr>
          <a:xfrm>
            <a:off x="4265494" y="1285965"/>
            <a:ext cx="1032669" cy="8517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fill="norm" stroke="1" extrusionOk="0">
                <a:moveTo>
                  <a:pt x="4715" y="2"/>
                </a:moveTo>
                <a:cubicBezTo>
                  <a:pt x="3565" y="18"/>
                  <a:pt x="2057" y="187"/>
                  <a:pt x="1370" y="384"/>
                </a:cubicBezTo>
                <a:lnTo>
                  <a:pt x="125" y="745"/>
                </a:lnTo>
                <a:lnTo>
                  <a:pt x="58" y="9880"/>
                </a:lnTo>
                <a:lnTo>
                  <a:pt x="0" y="19025"/>
                </a:lnTo>
                <a:lnTo>
                  <a:pt x="780" y="19025"/>
                </a:lnTo>
                <a:cubicBezTo>
                  <a:pt x="1208" y="19025"/>
                  <a:pt x="2050" y="18712"/>
                  <a:pt x="2656" y="18331"/>
                </a:cubicBezTo>
                <a:cubicBezTo>
                  <a:pt x="5005" y="16856"/>
                  <a:pt x="7354" y="16842"/>
                  <a:pt x="9123" y="18281"/>
                </a:cubicBezTo>
                <a:cubicBezTo>
                  <a:pt x="9799" y="18831"/>
                  <a:pt x="9900" y="19077"/>
                  <a:pt x="9962" y="20241"/>
                </a:cubicBezTo>
                <a:lnTo>
                  <a:pt x="10036" y="21567"/>
                </a:lnTo>
                <a:lnTo>
                  <a:pt x="10592" y="20934"/>
                </a:lnTo>
                <a:lnTo>
                  <a:pt x="11149" y="20311"/>
                </a:lnTo>
                <a:lnTo>
                  <a:pt x="11697" y="20934"/>
                </a:lnTo>
                <a:lnTo>
                  <a:pt x="12253" y="21567"/>
                </a:lnTo>
                <a:lnTo>
                  <a:pt x="12327" y="20241"/>
                </a:lnTo>
                <a:cubicBezTo>
                  <a:pt x="12390" y="19054"/>
                  <a:pt x="12479" y="18856"/>
                  <a:pt x="13191" y="18351"/>
                </a:cubicBezTo>
                <a:cubicBezTo>
                  <a:pt x="14278" y="17581"/>
                  <a:pt x="17838" y="17606"/>
                  <a:pt x="20064" y="18402"/>
                </a:cubicBezTo>
                <a:lnTo>
                  <a:pt x="21600" y="18954"/>
                </a:lnTo>
                <a:lnTo>
                  <a:pt x="21600" y="11176"/>
                </a:lnTo>
                <a:lnTo>
                  <a:pt x="21600" y="3398"/>
                </a:lnTo>
                <a:lnTo>
                  <a:pt x="20803" y="2554"/>
                </a:lnTo>
                <a:cubicBezTo>
                  <a:pt x="19148" y="795"/>
                  <a:pt x="15190" y="228"/>
                  <a:pt x="12767" y="1399"/>
                </a:cubicBezTo>
                <a:cubicBezTo>
                  <a:pt x="12099" y="1722"/>
                  <a:pt x="11221" y="2291"/>
                  <a:pt x="10817" y="2665"/>
                </a:cubicBezTo>
                <a:lnTo>
                  <a:pt x="10086" y="3338"/>
                </a:lnTo>
                <a:lnTo>
                  <a:pt x="9538" y="2313"/>
                </a:lnTo>
                <a:cubicBezTo>
                  <a:pt x="8647" y="640"/>
                  <a:pt x="7242" y="-33"/>
                  <a:pt x="4715" y="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12" name="تجميع"/>
          <p:cNvGrpSpPr/>
          <p:nvPr/>
        </p:nvGrpSpPr>
        <p:grpSpPr>
          <a:xfrm>
            <a:off x="8154798" y="5717255"/>
            <a:ext cx="2212892" cy="617521"/>
            <a:chOff x="0" y="0"/>
            <a:chExt cx="2212890" cy="617520"/>
          </a:xfrm>
        </p:grpSpPr>
        <p:grpSp>
          <p:nvGrpSpPr>
            <p:cNvPr id="610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608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609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611" name="صورة" descr="صورة"/>
            <p:cNvPicPr>
              <a:picLocks noChangeAspect="1"/>
            </p:cNvPicPr>
            <p:nvPr/>
          </p:nvPicPr>
          <p:blipFill>
            <a:blip r:embed="rId4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13" name="IMG_0601.png" descr="IMG_0601.png"/>
          <p:cNvPicPr>
            <a:picLocks noChangeAspect="1"/>
          </p:cNvPicPr>
          <p:nvPr/>
        </p:nvPicPr>
        <p:blipFill>
          <a:blip r:embed="rId5">
            <a:alphaModFix amt="3061"/>
            <a:extLst/>
          </a:blip>
          <a:srcRect l="0" t="16344" r="4207" b="32689"/>
          <a:stretch>
            <a:fillRect/>
          </a:stretch>
        </p:blipFill>
        <p:spPr>
          <a:xfrm>
            <a:off x="414585" y="430703"/>
            <a:ext cx="11135437" cy="5948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G_0601.png" descr="IMG_0601.png"/>
          <p:cNvPicPr>
            <a:picLocks noChangeAspect="1"/>
          </p:cNvPicPr>
          <p:nvPr/>
        </p:nvPicPr>
        <p:blipFill>
          <a:blip r:embed="rId2">
            <a:alphaModFix amt="4336"/>
            <a:extLst/>
          </a:blip>
          <a:srcRect l="0" t="16344" r="4207" b="32689"/>
          <a:stretch>
            <a:fillRect/>
          </a:stretch>
        </p:blipFill>
        <p:spPr>
          <a:xfrm>
            <a:off x="-448860" y="186409"/>
            <a:ext cx="13129934" cy="70136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" name="تجميع"/>
          <p:cNvGrpSpPr/>
          <p:nvPr/>
        </p:nvGrpSpPr>
        <p:grpSpPr>
          <a:xfrm>
            <a:off x="9304448" y="5939601"/>
            <a:ext cx="2212892" cy="617521"/>
            <a:chOff x="0" y="0"/>
            <a:chExt cx="2212890" cy="617520"/>
          </a:xfrm>
        </p:grpSpPr>
        <p:grpSp>
          <p:nvGrpSpPr>
            <p:cNvPr id="350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348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349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351" name="صورة" descr="صورة"/>
            <p:cNvPicPr>
              <a:picLocks noChangeAspect="1"/>
            </p:cNvPicPr>
            <p:nvPr/>
          </p:nvPicPr>
          <p:blipFill>
            <a:blip r:embed="rId4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66" name="تجميع"/>
          <p:cNvGrpSpPr/>
          <p:nvPr/>
        </p:nvGrpSpPr>
        <p:grpSpPr>
          <a:xfrm>
            <a:off x="6217154" y="1770515"/>
            <a:ext cx="3458696" cy="2713813"/>
            <a:chOff x="0" y="0"/>
            <a:chExt cx="3458694" cy="2713811"/>
          </a:xfrm>
        </p:grpSpPr>
        <p:grpSp>
          <p:nvGrpSpPr>
            <p:cNvPr id="355" name="تجميع"/>
            <p:cNvGrpSpPr/>
            <p:nvPr/>
          </p:nvGrpSpPr>
          <p:grpSpPr>
            <a:xfrm>
              <a:off x="0" y="0"/>
              <a:ext cx="3458695" cy="2713812"/>
              <a:chOff x="0" y="0"/>
              <a:chExt cx="3458694" cy="2713811"/>
            </a:xfrm>
          </p:grpSpPr>
          <p:sp>
            <p:nvSpPr>
              <p:cNvPr id="353" name="مستطيل"/>
              <p:cNvSpPr/>
              <p:nvPr/>
            </p:nvSpPr>
            <p:spPr>
              <a:xfrm>
                <a:off x="6960" y="18911"/>
                <a:ext cx="3444775" cy="2694901"/>
              </a:xfrm>
              <a:prstGeom prst="rect">
                <a:avLst/>
              </a:prstGeom>
              <a:solidFill>
                <a:srgbClr val="CED8D7"/>
              </a:solidFill>
              <a:ln w="381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54" name="مستطيل"/>
              <p:cNvSpPr/>
              <p:nvPr/>
            </p:nvSpPr>
            <p:spPr>
              <a:xfrm>
                <a:off x="0" y="-1"/>
                <a:ext cx="3458695" cy="329576"/>
              </a:xfrm>
              <a:prstGeom prst="rect">
                <a:avLst/>
              </a:prstGeom>
              <a:solidFill>
                <a:srgbClr val="96B2AF"/>
              </a:solidFill>
              <a:ln w="25400" cap="flat">
                <a:solidFill>
                  <a:schemeClr val="accent3">
                    <a:lumOff val="9362"/>
                  </a:schemeClr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5" name="تجميع"/>
            <p:cNvGrpSpPr/>
            <p:nvPr/>
          </p:nvGrpSpPr>
          <p:grpSpPr>
            <a:xfrm>
              <a:off x="256477" y="59887"/>
              <a:ext cx="2945741" cy="209800"/>
              <a:chOff x="0" y="0"/>
              <a:chExt cx="2945740" cy="209799"/>
            </a:xfrm>
          </p:grpSpPr>
          <p:grpSp>
            <p:nvGrpSpPr>
              <p:cNvPr id="358" name="تجميع"/>
              <p:cNvGrpSpPr/>
              <p:nvPr/>
            </p:nvGrpSpPr>
            <p:grpSpPr>
              <a:xfrm>
                <a:off x="0" y="0"/>
                <a:ext cx="711601" cy="209800"/>
                <a:chOff x="0" y="0"/>
                <a:chExt cx="711600" cy="209799"/>
              </a:xfrm>
            </p:grpSpPr>
            <p:sp>
              <p:nvSpPr>
                <p:cNvPr id="356" name="بيضاوي"/>
                <p:cNvSpPr/>
                <p:nvPr/>
              </p:nvSpPr>
              <p:spPr>
                <a:xfrm>
                  <a:off x="0" y="0"/>
                  <a:ext cx="192564" cy="209800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7" name="بيضاوي"/>
                <p:cNvSpPr/>
                <p:nvPr/>
              </p:nvSpPr>
              <p:spPr>
                <a:xfrm>
                  <a:off x="519036" y="0"/>
                  <a:ext cx="192565" cy="209800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61" name="تجميع"/>
              <p:cNvGrpSpPr/>
              <p:nvPr/>
            </p:nvGrpSpPr>
            <p:grpSpPr>
              <a:xfrm>
                <a:off x="1117070" y="0"/>
                <a:ext cx="711601" cy="209800"/>
                <a:chOff x="0" y="0"/>
                <a:chExt cx="711600" cy="209799"/>
              </a:xfrm>
            </p:grpSpPr>
            <p:sp>
              <p:nvSpPr>
                <p:cNvPr id="359" name="بيضاوي"/>
                <p:cNvSpPr/>
                <p:nvPr/>
              </p:nvSpPr>
              <p:spPr>
                <a:xfrm>
                  <a:off x="0" y="0"/>
                  <a:ext cx="192564" cy="209800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0" name="بيضاوي"/>
                <p:cNvSpPr/>
                <p:nvPr/>
              </p:nvSpPr>
              <p:spPr>
                <a:xfrm>
                  <a:off x="519036" y="0"/>
                  <a:ext cx="192565" cy="209800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64" name="تجميع"/>
              <p:cNvGrpSpPr/>
              <p:nvPr/>
            </p:nvGrpSpPr>
            <p:grpSpPr>
              <a:xfrm>
                <a:off x="2234140" y="0"/>
                <a:ext cx="711601" cy="209800"/>
                <a:chOff x="0" y="0"/>
                <a:chExt cx="711600" cy="209799"/>
              </a:xfrm>
            </p:grpSpPr>
            <p:sp>
              <p:nvSpPr>
                <p:cNvPr id="362" name="بيضاوي"/>
                <p:cNvSpPr/>
                <p:nvPr/>
              </p:nvSpPr>
              <p:spPr>
                <a:xfrm>
                  <a:off x="0" y="0"/>
                  <a:ext cx="192564" cy="209800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3" name="بيضاوي"/>
                <p:cNvSpPr/>
                <p:nvPr/>
              </p:nvSpPr>
              <p:spPr>
                <a:xfrm>
                  <a:off x="519036" y="0"/>
                  <a:ext cx="192565" cy="209800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67" name="فكرة الدرس"/>
          <p:cNvSpPr txBox="1"/>
          <p:nvPr/>
        </p:nvSpPr>
        <p:spPr>
          <a:xfrm>
            <a:off x="6976296" y="2190795"/>
            <a:ext cx="1940413" cy="459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 sz="3100">
                <a:solidFill>
                  <a:srgbClr val="657D7A"/>
                </a:solidFill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فكرة الدرس</a:t>
            </a:r>
            <a:r>
              <a:t> </a:t>
            </a:r>
          </a:p>
        </p:txBody>
      </p:sp>
      <p:sp>
        <p:nvSpPr>
          <p:cNvPr id="368" name="أعبّر عن الأعداد النسبية بكسور عشرية، وعن الكسور العشرية بكسور اعتيادية."/>
          <p:cNvSpPr txBox="1"/>
          <p:nvPr/>
        </p:nvSpPr>
        <p:spPr>
          <a:xfrm>
            <a:off x="6418319" y="2850297"/>
            <a:ext cx="3056367" cy="1157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 sz="2500">
                <a:solidFill>
                  <a:srgbClr val="5C5C5C"/>
                </a:solidFill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أعبّر عن الأعداد النسبية بكسور عشرية، وعن الكسور العشرية بكسور اعتيادية.</a:t>
            </a:r>
            <a:r>
              <a:t> </a:t>
            </a:r>
          </a:p>
        </p:txBody>
      </p:sp>
      <p:pic>
        <p:nvPicPr>
          <p:cNvPr id="369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27778" t="29220" r="24547" b="29270"/>
          <a:stretch>
            <a:fillRect/>
          </a:stretch>
        </p:blipFill>
        <p:spPr>
          <a:xfrm>
            <a:off x="9248132" y="1255397"/>
            <a:ext cx="1331042" cy="1158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3" h="21539" fill="norm" stroke="1" extrusionOk="0">
                <a:moveTo>
                  <a:pt x="10075" y="0"/>
                </a:moveTo>
                <a:cubicBezTo>
                  <a:pt x="9691" y="-2"/>
                  <a:pt x="9239" y="26"/>
                  <a:pt x="8667" y="66"/>
                </a:cubicBezTo>
                <a:cubicBezTo>
                  <a:pt x="5817" y="267"/>
                  <a:pt x="4555" y="907"/>
                  <a:pt x="2606" y="3142"/>
                </a:cubicBezTo>
                <a:cubicBezTo>
                  <a:pt x="120" y="5994"/>
                  <a:pt x="-684" y="10726"/>
                  <a:pt x="615" y="14855"/>
                </a:cubicBezTo>
                <a:cubicBezTo>
                  <a:pt x="1510" y="17698"/>
                  <a:pt x="3880" y="20335"/>
                  <a:pt x="6334" y="21221"/>
                </a:cubicBezTo>
                <a:cubicBezTo>
                  <a:pt x="6782" y="21383"/>
                  <a:pt x="8080" y="21525"/>
                  <a:pt x="9219" y="21538"/>
                </a:cubicBezTo>
                <a:cubicBezTo>
                  <a:pt x="14332" y="21598"/>
                  <a:pt x="18138" y="17061"/>
                  <a:pt x="18138" y="10902"/>
                </a:cubicBezTo>
                <a:cubicBezTo>
                  <a:pt x="18138" y="9439"/>
                  <a:pt x="17924" y="7694"/>
                  <a:pt x="17654" y="6926"/>
                </a:cubicBezTo>
                <a:cubicBezTo>
                  <a:pt x="17289" y="5887"/>
                  <a:pt x="17264" y="5437"/>
                  <a:pt x="17543" y="5038"/>
                </a:cubicBezTo>
                <a:cubicBezTo>
                  <a:pt x="17830" y="4626"/>
                  <a:pt x="17809" y="4558"/>
                  <a:pt x="17437" y="4728"/>
                </a:cubicBezTo>
                <a:cubicBezTo>
                  <a:pt x="17139" y="4864"/>
                  <a:pt x="16650" y="4462"/>
                  <a:pt x="16116" y="3629"/>
                </a:cubicBezTo>
                <a:cubicBezTo>
                  <a:pt x="15620" y="2855"/>
                  <a:pt x="14416" y="1807"/>
                  <a:pt x="13207" y="1099"/>
                </a:cubicBezTo>
                <a:cubicBezTo>
                  <a:pt x="11774" y="260"/>
                  <a:pt x="11225" y="6"/>
                  <a:pt x="10075" y="0"/>
                </a:cubicBezTo>
                <a:close/>
                <a:moveTo>
                  <a:pt x="19596" y="1667"/>
                </a:moveTo>
                <a:cubicBezTo>
                  <a:pt x="19498" y="1649"/>
                  <a:pt x="19340" y="1724"/>
                  <a:pt x="19093" y="1881"/>
                </a:cubicBezTo>
                <a:cubicBezTo>
                  <a:pt x="18308" y="2381"/>
                  <a:pt x="18264" y="3706"/>
                  <a:pt x="19013" y="4381"/>
                </a:cubicBezTo>
                <a:cubicBezTo>
                  <a:pt x="19731" y="5029"/>
                  <a:pt x="20200" y="5040"/>
                  <a:pt x="20644" y="4403"/>
                </a:cubicBezTo>
                <a:cubicBezTo>
                  <a:pt x="20916" y="4014"/>
                  <a:pt x="20850" y="3731"/>
                  <a:pt x="20365" y="3209"/>
                </a:cubicBezTo>
                <a:cubicBezTo>
                  <a:pt x="20015" y="2832"/>
                  <a:pt x="19732" y="2286"/>
                  <a:pt x="19732" y="1999"/>
                </a:cubicBezTo>
                <a:cubicBezTo>
                  <a:pt x="19732" y="1796"/>
                  <a:pt x="19693" y="1685"/>
                  <a:pt x="19596" y="166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83" name="تجميع"/>
          <p:cNvGrpSpPr/>
          <p:nvPr/>
        </p:nvGrpSpPr>
        <p:grpSpPr>
          <a:xfrm>
            <a:off x="2046908" y="2676033"/>
            <a:ext cx="3458696" cy="2713813"/>
            <a:chOff x="0" y="0"/>
            <a:chExt cx="3458694" cy="2713811"/>
          </a:xfrm>
        </p:grpSpPr>
        <p:grpSp>
          <p:nvGrpSpPr>
            <p:cNvPr id="372" name="تجميع"/>
            <p:cNvGrpSpPr/>
            <p:nvPr/>
          </p:nvGrpSpPr>
          <p:grpSpPr>
            <a:xfrm>
              <a:off x="0" y="0"/>
              <a:ext cx="3458695" cy="2713812"/>
              <a:chOff x="0" y="0"/>
              <a:chExt cx="3458694" cy="2713811"/>
            </a:xfrm>
          </p:grpSpPr>
          <p:sp>
            <p:nvSpPr>
              <p:cNvPr id="370" name="مستطيل"/>
              <p:cNvSpPr/>
              <p:nvPr/>
            </p:nvSpPr>
            <p:spPr>
              <a:xfrm>
                <a:off x="6960" y="18911"/>
                <a:ext cx="3444775" cy="2694901"/>
              </a:xfrm>
              <a:prstGeom prst="rect">
                <a:avLst/>
              </a:prstGeom>
              <a:solidFill>
                <a:srgbClr val="CED8D7"/>
              </a:solidFill>
              <a:ln w="381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1" name="مستطيل"/>
              <p:cNvSpPr/>
              <p:nvPr/>
            </p:nvSpPr>
            <p:spPr>
              <a:xfrm>
                <a:off x="0" y="-1"/>
                <a:ext cx="3458695" cy="329576"/>
              </a:xfrm>
              <a:prstGeom prst="rect">
                <a:avLst/>
              </a:prstGeom>
              <a:solidFill>
                <a:srgbClr val="96B2AF"/>
              </a:solidFill>
              <a:ln w="25400" cap="flat">
                <a:solidFill>
                  <a:schemeClr val="accent3">
                    <a:lumOff val="9362"/>
                  </a:schemeClr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82" name="تجميع"/>
            <p:cNvGrpSpPr/>
            <p:nvPr/>
          </p:nvGrpSpPr>
          <p:grpSpPr>
            <a:xfrm>
              <a:off x="256477" y="59887"/>
              <a:ext cx="2945741" cy="209800"/>
              <a:chOff x="0" y="0"/>
              <a:chExt cx="2945740" cy="209799"/>
            </a:xfrm>
          </p:grpSpPr>
          <p:grpSp>
            <p:nvGrpSpPr>
              <p:cNvPr id="375" name="تجميع"/>
              <p:cNvGrpSpPr/>
              <p:nvPr/>
            </p:nvGrpSpPr>
            <p:grpSpPr>
              <a:xfrm>
                <a:off x="0" y="0"/>
                <a:ext cx="711601" cy="209800"/>
                <a:chOff x="0" y="0"/>
                <a:chExt cx="711600" cy="209799"/>
              </a:xfrm>
            </p:grpSpPr>
            <p:sp>
              <p:nvSpPr>
                <p:cNvPr id="373" name="بيضاوي"/>
                <p:cNvSpPr/>
                <p:nvPr/>
              </p:nvSpPr>
              <p:spPr>
                <a:xfrm>
                  <a:off x="0" y="0"/>
                  <a:ext cx="192564" cy="209800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4" name="بيضاوي"/>
                <p:cNvSpPr/>
                <p:nvPr/>
              </p:nvSpPr>
              <p:spPr>
                <a:xfrm>
                  <a:off x="519036" y="0"/>
                  <a:ext cx="192565" cy="209800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78" name="تجميع"/>
              <p:cNvGrpSpPr/>
              <p:nvPr/>
            </p:nvGrpSpPr>
            <p:grpSpPr>
              <a:xfrm>
                <a:off x="1117070" y="0"/>
                <a:ext cx="711601" cy="209800"/>
                <a:chOff x="0" y="0"/>
                <a:chExt cx="711600" cy="209799"/>
              </a:xfrm>
            </p:grpSpPr>
            <p:sp>
              <p:nvSpPr>
                <p:cNvPr id="376" name="بيضاوي"/>
                <p:cNvSpPr/>
                <p:nvPr/>
              </p:nvSpPr>
              <p:spPr>
                <a:xfrm>
                  <a:off x="0" y="0"/>
                  <a:ext cx="192564" cy="209800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7" name="بيضاوي"/>
                <p:cNvSpPr/>
                <p:nvPr/>
              </p:nvSpPr>
              <p:spPr>
                <a:xfrm>
                  <a:off x="519036" y="0"/>
                  <a:ext cx="192565" cy="209800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81" name="تجميع"/>
              <p:cNvGrpSpPr/>
              <p:nvPr/>
            </p:nvGrpSpPr>
            <p:grpSpPr>
              <a:xfrm>
                <a:off x="2234140" y="0"/>
                <a:ext cx="711601" cy="209800"/>
                <a:chOff x="0" y="0"/>
                <a:chExt cx="711600" cy="209799"/>
              </a:xfrm>
            </p:grpSpPr>
            <p:sp>
              <p:nvSpPr>
                <p:cNvPr id="379" name="بيضاوي"/>
                <p:cNvSpPr/>
                <p:nvPr/>
              </p:nvSpPr>
              <p:spPr>
                <a:xfrm>
                  <a:off x="0" y="0"/>
                  <a:ext cx="192564" cy="209800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0" name="بيضاوي"/>
                <p:cNvSpPr/>
                <p:nvPr/>
              </p:nvSpPr>
              <p:spPr>
                <a:xfrm>
                  <a:off x="519036" y="0"/>
                  <a:ext cx="192565" cy="209800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84" name="الأعداد النسبية…"/>
          <p:cNvSpPr txBox="1"/>
          <p:nvPr/>
        </p:nvSpPr>
        <p:spPr>
          <a:xfrm>
            <a:off x="2519659" y="3815305"/>
            <a:ext cx="2513194" cy="127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125000"/>
              </a:lnSpc>
              <a:defRPr b="1" sz="2500">
                <a:solidFill>
                  <a:srgbClr val="5C5C5C"/>
                </a:solidFill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الأعداد النسبية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algn="ctr" rtl="0">
              <a:lnSpc>
                <a:spcPct val="125000"/>
              </a:lnSpc>
              <a:defRPr b="1" sz="2500">
                <a:solidFill>
                  <a:srgbClr val="5C5C5C"/>
                </a:solidFill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الكسر العشري المنتهي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algn="ctr" rtl="0">
              <a:lnSpc>
                <a:spcPct val="125000"/>
              </a:lnSpc>
              <a:defRPr b="1" sz="2500">
                <a:solidFill>
                  <a:srgbClr val="5C5C5C"/>
                </a:solidFill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الكسر العشري الدوري</a:t>
            </a:r>
          </a:p>
        </p:txBody>
      </p:sp>
      <p:sp>
        <p:nvSpPr>
          <p:cNvPr id="385" name="المفردات"/>
          <p:cNvSpPr txBox="1"/>
          <p:nvPr/>
        </p:nvSpPr>
        <p:spPr>
          <a:xfrm>
            <a:off x="2636687" y="3231145"/>
            <a:ext cx="1764988" cy="395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3100">
                <a:solidFill>
                  <a:srgbClr val="657D7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المفردات</a:t>
            </a:r>
          </a:p>
        </p:txBody>
      </p:sp>
      <p:pic>
        <p:nvPicPr>
          <p:cNvPr id="386" name="صورة" descr="صورة"/>
          <p:cNvPicPr>
            <a:picLocks noChangeAspect="1"/>
          </p:cNvPicPr>
          <p:nvPr/>
        </p:nvPicPr>
        <p:blipFill>
          <a:blip r:embed="rId6">
            <a:alphaModFix amt="76275"/>
            <a:extLst/>
          </a:blip>
          <a:srcRect l="28552" t="26710" r="59901" b="63760"/>
          <a:stretch>
            <a:fillRect/>
          </a:stretch>
        </p:blipFill>
        <p:spPr>
          <a:xfrm>
            <a:off x="1368725" y="5054034"/>
            <a:ext cx="1369219" cy="1129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fill="norm" stroke="1" extrusionOk="0">
                <a:moveTo>
                  <a:pt x="4708" y="2"/>
                </a:moveTo>
                <a:cubicBezTo>
                  <a:pt x="3558" y="18"/>
                  <a:pt x="2052" y="192"/>
                  <a:pt x="1365" y="388"/>
                </a:cubicBezTo>
                <a:lnTo>
                  <a:pt x="119" y="744"/>
                </a:lnTo>
                <a:lnTo>
                  <a:pt x="56" y="9887"/>
                </a:lnTo>
                <a:lnTo>
                  <a:pt x="0" y="19022"/>
                </a:lnTo>
                <a:lnTo>
                  <a:pt x="776" y="19022"/>
                </a:lnTo>
                <a:cubicBezTo>
                  <a:pt x="1204" y="19022"/>
                  <a:pt x="2048" y="18713"/>
                  <a:pt x="2655" y="18333"/>
                </a:cubicBezTo>
                <a:cubicBezTo>
                  <a:pt x="5003" y="16858"/>
                  <a:pt x="7346" y="16833"/>
                  <a:pt x="9116" y="18272"/>
                </a:cubicBezTo>
                <a:cubicBezTo>
                  <a:pt x="9792" y="18822"/>
                  <a:pt x="9899" y="19071"/>
                  <a:pt x="9961" y="20234"/>
                </a:cubicBezTo>
                <a:lnTo>
                  <a:pt x="10030" y="21567"/>
                </a:lnTo>
                <a:lnTo>
                  <a:pt x="10587" y="20931"/>
                </a:lnTo>
                <a:lnTo>
                  <a:pt x="11144" y="20302"/>
                </a:lnTo>
                <a:lnTo>
                  <a:pt x="11695" y="20931"/>
                </a:lnTo>
                <a:lnTo>
                  <a:pt x="12253" y="21567"/>
                </a:lnTo>
                <a:lnTo>
                  <a:pt x="12321" y="20241"/>
                </a:lnTo>
                <a:cubicBezTo>
                  <a:pt x="12384" y="19056"/>
                  <a:pt x="12474" y="18852"/>
                  <a:pt x="13185" y="18348"/>
                </a:cubicBezTo>
                <a:cubicBezTo>
                  <a:pt x="14273" y="17577"/>
                  <a:pt x="17839" y="17605"/>
                  <a:pt x="20066" y="18401"/>
                </a:cubicBezTo>
                <a:lnTo>
                  <a:pt x="21600" y="18946"/>
                </a:lnTo>
                <a:lnTo>
                  <a:pt x="21600" y="11174"/>
                </a:lnTo>
                <a:lnTo>
                  <a:pt x="21600" y="3403"/>
                </a:lnTo>
                <a:lnTo>
                  <a:pt x="20799" y="2562"/>
                </a:lnTo>
                <a:cubicBezTo>
                  <a:pt x="19143" y="803"/>
                  <a:pt x="15189" y="225"/>
                  <a:pt x="12766" y="1396"/>
                </a:cubicBezTo>
                <a:cubicBezTo>
                  <a:pt x="12097" y="1718"/>
                  <a:pt x="11224" y="2294"/>
                  <a:pt x="10819" y="2668"/>
                </a:cubicBezTo>
                <a:lnTo>
                  <a:pt x="10080" y="3342"/>
                </a:lnTo>
                <a:lnTo>
                  <a:pt x="9529" y="2312"/>
                </a:lnTo>
                <a:cubicBezTo>
                  <a:pt x="8638" y="640"/>
                  <a:pt x="7235" y="-33"/>
                  <a:pt x="4708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G_0732.png" descr="IMG_0732.png"/>
          <p:cNvPicPr>
            <a:picLocks noChangeAspect="1"/>
          </p:cNvPicPr>
          <p:nvPr/>
        </p:nvPicPr>
        <p:blipFill>
          <a:blip r:embed="rId2">
            <a:extLst/>
          </a:blip>
          <a:srcRect l="2424" t="17905" r="34318" b="47305"/>
          <a:stretch>
            <a:fillRect/>
          </a:stretch>
        </p:blipFill>
        <p:spPr>
          <a:xfrm>
            <a:off x="4491038" y="826427"/>
            <a:ext cx="6902971" cy="5061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G_0732.png" descr="IMG_0732.png"/>
          <p:cNvPicPr>
            <a:picLocks noChangeAspect="1"/>
          </p:cNvPicPr>
          <p:nvPr/>
        </p:nvPicPr>
        <p:blipFill>
          <a:blip r:embed="rId2">
            <a:extLst/>
          </a:blip>
          <a:srcRect l="12268" t="52373" r="35256" b="39587"/>
          <a:stretch>
            <a:fillRect/>
          </a:stretch>
        </p:blipFill>
        <p:spPr>
          <a:xfrm>
            <a:off x="1211063" y="4540183"/>
            <a:ext cx="5369493" cy="1096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صورة" descr="صورة"/>
          <p:cNvPicPr>
            <a:picLocks noChangeAspect="1"/>
          </p:cNvPicPr>
          <p:nvPr/>
        </p:nvPicPr>
        <p:blipFill>
          <a:blip r:embed="rId3">
            <a:alphaModFix amt="53571"/>
            <a:extLst/>
          </a:blip>
          <a:srcRect l="48483" t="25057" r="44973" b="62575"/>
          <a:stretch>
            <a:fillRect/>
          </a:stretch>
        </p:blipFill>
        <p:spPr>
          <a:xfrm>
            <a:off x="1422957" y="898193"/>
            <a:ext cx="1636162" cy="3092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5" h="21539" fill="norm" stroke="1" extrusionOk="0">
                <a:moveTo>
                  <a:pt x="10945" y="6"/>
                </a:moveTo>
                <a:cubicBezTo>
                  <a:pt x="10579" y="-61"/>
                  <a:pt x="10459" y="438"/>
                  <a:pt x="10459" y="2051"/>
                </a:cubicBezTo>
                <a:cubicBezTo>
                  <a:pt x="10459" y="4685"/>
                  <a:pt x="11210" y="4986"/>
                  <a:pt x="11294" y="2386"/>
                </a:cubicBezTo>
                <a:cubicBezTo>
                  <a:pt x="11326" y="1396"/>
                  <a:pt x="11369" y="476"/>
                  <a:pt x="11390" y="340"/>
                </a:cubicBezTo>
                <a:cubicBezTo>
                  <a:pt x="11412" y="204"/>
                  <a:pt x="11211" y="54"/>
                  <a:pt x="10945" y="6"/>
                </a:cubicBezTo>
                <a:close/>
                <a:moveTo>
                  <a:pt x="311" y="1645"/>
                </a:moveTo>
                <a:cubicBezTo>
                  <a:pt x="-419" y="1645"/>
                  <a:pt x="113" y="2211"/>
                  <a:pt x="2139" y="3580"/>
                </a:cubicBezTo>
                <a:cubicBezTo>
                  <a:pt x="4137" y="4929"/>
                  <a:pt x="5414" y="5456"/>
                  <a:pt x="4894" y="4716"/>
                </a:cubicBezTo>
                <a:cubicBezTo>
                  <a:pt x="4565" y="4248"/>
                  <a:pt x="681" y="1645"/>
                  <a:pt x="311" y="1645"/>
                </a:cubicBezTo>
                <a:close/>
                <a:moveTo>
                  <a:pt x="20550" y="1645"/>
                </a:moveTo>
                <a:cubicBezTo>
                  <a:pt x="20044" y="1645"/>
                  <a:pt x="16247" y="4736"/>
                  <a:pt x="16550" y="4901"/>
                </a:cubicBezTo>
                <a:cubicBezTo>
                  <a:pt x="17011" y="5152"/>
                  <a:pt x="17254" y="5014"/>
                  <a:pt x="19082" y="3480"/>
                </a:cubicBezTo>
                <a:cubicBezTo>
                  <a:pt x="20994" y="1876"/>
                  <a:pt x="21181" y="1645"/>
                  <a:pt x="20550" y="1645"/>
                </a:cubicBezTo>
                <a:close/>
                <a:moveTo>
                  <a:pt x="11370" y="5700"/>
                </a:moveTo>
                <a:cubicBezTo>
                  <a:pt x="10268" y="5668"/>
                  <a:pt x="9126" y="5741"/>
                  <a:pt x="7988" y="5927"/>
                </a:cubicBezTo>
                <a:cubicBezTo>
                  <a:pt x="5840" y="6278"/>
                  <a:pt x="2906" y="7852"/>
                  <a:pt x="2357" y="8948"/>
                </a:cubicBezTo>
                <a:cubicBezTo>
                  <a:pt x="1478" y="10701"/>
                  <a:pt x="2249" y="13490"/>
                  <a:pt x="4170" y="15507"/>
                </a:cubicBezTo>
                <a:cubicBezTo>
                  <a:pt x="4502" y="15857"/>
                  <a:pt x="4835" y="16570"/>
                  <a:pt x="4909" y="17094"/>
                </a:cubicBezTo>
                <a:cubicBezTo>
                  <a:pt x="5077" y="18278"/>
                  <a:pt x="5085" y="18349"/>
                  <a:pt x="5061" y="18999"/>
                </a:cubicBezTo>
                <a:cubicBezTo>
                  <a:pt x="5001" y="20632"/>
                  <a:pt x="5062" y="20987"/>
                  <a:pt x="5461" y="21249"/>
                </a:cubicBezTo>
                <a:cubicBezTo>
                  <a:pt x="5793" y="21467"/>
                  <a:pt x="7209" y="21539"/>
                  <a:pt x="11269" y="21539"/>
                </a:cubicBezTo>
                <a:cubicBezTo>
                  <a:pt x="16238" y="21539"/>
                  <a:pt x="16662" y="21505"/>
                  <a:pt x="17046" y="21113"/>
                </a:cubicBezTo>
                <a:cubicBezTo>
                  <a:pt x="17282" y="20873"/>
                  <a:pt x="17331" y="20530"/>
                  <a:pt x="17153" y="20320"/>
                </a:cubicBezTo>
                <a:cubicBezTo>
                  <a:pt x="16980" y="20116"/>
                  <a:pt x="16866" y="19142"/>
                  <a:pt x="16905" y="18153"/>
                </a:cubicBezTo>
                <a:cubicBezTo>
                  <a:pt x="16962" y="16686"/>
                  <a:pt x="17236" y="15961"/>
                  <a:pt x="18368" y="14236"/>
                </a:cubicBezTo>
                <a:cubicBezTo>
                  <a:pt x="19997" y="11755"/>
                  <a:pt x="20209" y="9924"/>
                  <a:pt x="19036" y="8522"/>
                </a:cubicBezTo>
                <a:cubicBezTo>
                  <a:pt x="17620" y="6829"/>
                  <a:pt x="14675" y="5796"/>
                  <a:pt x="11370" y="570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G_0601.png" descr="IMG_0601.png"/>
          <p:cNvPicPr>
            <a:picLocks noChangeAspect="1"/>
          </p:cNvPicPr>
          <p:nvPr/>
        </p:nvPicPr>
        <p:blipFill>
          <a:blip r:embed="rId2">
            <a:alphaModFix amt="6632"/>
            <a:extLst/>
          </a:blip>
          <a:srcRect l="0" t="16344" r="4207" b="32689"/>
          <a:stretch>
            <a:fillRect/>
          </a:stretch>
        </p:blipFill>
        <p:spPr>
          <a:xfrm>
            <a:off x="528435" y="752369"/>
            <a:ext cx="11135436" cy="5948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G_0732.png" descr="IMG_0732.png"/>
          <p:cNvPicPr>
            <a:picLocks noChangeAspect="1"/>
          </p:cNvPicPr>
          <p:nvPr/>
        </p:nvPicPr>
        <p:blipFill>
          <a:blip r:embed="rId3">
            <a:extLst/>
          </a:blip>
          <a:srcRect l="13521" t="60555" r="33193" b="29826"/>
          <a:stretch>
            <a:fillRect/>
          </a:stretch>
        </p:blipFill>
        <p:spPr>
          <a:xfrm>
            <a:off x="1178601" y="2517272"/>
            <a:ext cx="10048101" cy="2418394"/>
          </a:xfrm>
          <a:prstGeom prst="rect">
            <a:avLst/>
          </a:prstGeom>
          <a:ln w="50800">
            <a:solidFill>
              <a:schemeClr val="accent5">
                <a:satOff val="-71030"/>
                <a:lumOff val="-17960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94" name="Google Shape;514;p17"/>
          <p:cNvSpPr/>
          <p:nvPr/>
        </p:nvSpPr>
        <p:spPr>
          <a:xfrm>
            <a:off x="5128979" y="1682357"/>
            <a:ext cx="2662520" cy="884381"/>
          </a:xfrm>
          <a:prstGeom prst="rect">
            <a:avLst/>
          </a:prstGeom>
          <a:solidFill>
            <a:schemeClr val="accent1">
              <a:satOff val="-13026"/>
              <a:lumOff val="-16470"/>
            </a:schemeClr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95" name="IMG_4689.png" descr="IMG_468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51669" y="1541541"/>
            <a:ext cx="1161350" cy="11660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0" name="تجميع"/>
          <p:cNvGrpSpPr/>
          <p:nvPr/>
        </p:nvGrpSpPr>
        <p:grpSpPr>
          <a:xfrm>
            <a:off x="9267390" y="5865486"/>
            <a:ext cx="2212892" cy="617521"/>
            <a:chOff x="0" y="0"/>
            <a:chExt cx="2212890" cy="617520"/>
          </a:xfrm>
        </p:grpSpPr>
        <p:grpSp>
          <p:nvGrpSpPr>
            <p:cNvPr id="398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396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397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399" name="صورة" descr="صورة"/>
            <p:cNvPicPr>
              <a:picLocks noChangeAspect="1"/>
            </p:cNvPicPr>
            <p:nvPr/>
          </p:nvPicPr>
          <p:blipFill>
            <a:blip r:embed="rId6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508;p16"/>
          <p:cNvSpPr/>
          <p:nvPr/>
        </p:nvSpPr>
        <p:spPr>
          <a:xfrm>
            <a:off x="4721872" y="775583"/>
            <a:ext cx="3660600" cy="776286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03" name="IMG_0732.png" descr="IMG_0732.png"/>
          <p:cNvPicPr>
            <a:picLocks noChangeAspect="1"/>
          </p:cNvPicPr>
          <p:nvPr/>
        </p:nvPicPr>
        <p:blipFill>
          <a:blip r:embed="rId2">
            <a:extLst/>
          </a:blip>
          <a:srcRect l="10444" t="70268" r="32639" b="9372"/>
          <a:stretch>
            <a:fillRect/>
          </a:stretch>
        </p:blipFill>
        <p:spPr>
          <a:xfrm>
            <a:off x="1358899" y="1694684"/>
            <a:ext cx="9474325" cy="4518834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Google Shape;509;p16"/>
          <p:cNvSpPr txBox="1"/>
          <p:nvPr>
            <p:ph type="title"/>
          </p:nvPr>
        </p:nvSpPr>
        <p:spPr>
          <a:xfrm>
            <a:off x="4513843" y="677424"/>
            <a:ext cx="3688705" cy="980613"/>
          </a:xfrm>
          <a:prstGeom prst="rect">
            <a:avLst/>
          </a:prstGeom>
        </p:spPr>
        <p:txBody>
          <a:bodyPr/>
          <a:lstStyle>
            <a:lvl1pPr rtl="0">
              <a:defRPr sz="3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مفهوم أساسي</a:t>
            </a:r>
          </a:p>
        </p:txBody>
      </p:sp>
      <p:pic>
        <p:nvPicPr>
          <p:cNvPr id="405" name="صورة" descr="صورة"/>
          <p:cNvPicPr>
            <a:picLocks noChangeAspect="1"/>
          </p:cNvPicPr>
          <p:nvPr/>
        </p:nvPicPr>
        <p:blipFill>
          <a:blip r:embed="rId3">
            <a:alphaModFix amt="53571"/>
            <a:extLst/>
          </a:blip>
          <a:srcRect l="48484" t="25055" r="44972" b="61279"/>
          <a:stretch>
            <a:fillRect/>
          </a:stretch>
        </p:blipFill>
        <p:spPr>
          <a:xfrm>
            <a:off x="7498839" y="785809"/>
            <a:ext cx="361869" cy="755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5" h="21544" fill="norm" stroke="1" extrusionOk="0">
                <a:moveTo>
                  <a:pt x="10934" y="5"/>
                </a:moveTo>
                <a:cubicBezTo>
                  <a:pt x="10567" y="-55"/>
                  <a:pt x="10453" y="400"/>
                  <a:pt x="10453" y="1861"/>
                </a:cubicBezTo>
                <a:cubicBezTo>
                  <a:pt x="10453" y="4245"/>
                  <a:pt x="11216" y="4520"/>
                  <a:pt x="11300" y="2166"/>
                </a:cubicBezTo>
                <a:cubicBezTo>
                  <a:pt x="11332" y="1270"/>
                  <a:pt x="11370" y="434"/>
                  <a:pt x="11391" y="311"/>
                </a:cubicBezTo>
                <a:cubicBezTo>
                  <a:pt x="11413" y="188"/>
                  <a:pt x="11200" y="49"/>
                  <a:pt x="10934" y="5"/>
                </a:cubicBezTo>
                <a:close/>
                <a:moveTo>
                  <a:pt x="311" y="1499"/>
                </a:moveTo>
                <a:cubicBezTo>
                  <a:pt x="-420" y="1499"/>
                  <a:pt x="116" y="2001"/>
                  <a:pt x="2142" y="3241"/>
                </a:cubicBezTo>
                <a:cubicBezTo>
                  <a:pt x="4140" y="4462"/>
                  <a:pt x="5410" y="4940"/>
                  <a:pt x="4889" y="4270"/>
                </a:cubicBezTo>
                <a:cubicBezTo>
                  <a:pt x="4560" y="3846"/>
                  <a:pt x="680" y="1499"/>
                  <a:pt x="311" y="1499"/>
                </a:cubicBezTo>
                <a:close/>
                <a:moveTo>
                  <a:pt x="20549" y="1499"/>
                </a:moveTo>
                <a:cubicBezTo>
                  <a:pt x="20043" y="1499"/>
                  <a:pt x="16240" y="4290"/>
                  <a:pt x="16543" y="4440"/>
                </a:cubicBezTo>
                <a:cubicBezTo>
                  <a:pt x="17003" y="4667"/>
                  <a:pt x="17256" y="4539"/>
                  <a:pt x="19084" y="3150"/>
                </a:cubicBezTo>
                <a:cubicBezTo>
                  <a:pt x="20996" y="1698"/>
                  <a:pt x="21180" y="1499"/>
                  <a:pt x="20549" y="1499"/>
                </a:cubicBezTo>
                <a:close/>
                <a:moveTo>
                  <a:pt x="11369" y="5164"/>
                </a:moveTo>
                <a:cubicBezTo>
                  <a:pt x="10267" y="5135"/>
                  <a:pt x="9118" y="5199"/>
                  <a:pt x="7980" y="5367"/>
                </a:cubicBezTo>
                <a:cubicBezTo>
                  <a:pt x="5832" y="5685"/>
                  <a:pt x="2897" y="7113"/>
                  <a:pt x="2348" y="8105"/>
                </a:cubicBezTo>
                <a:cubicBezTo>
                  <a:pt x="1469" y="9692"/>
                  <a:pt x="2236" y="12218"/>
                  <a:pt x="4157" y="14044"/>
                </a:cubicBezTo>
                <a:cubicBezTo>
                  <a:pt x="4489" y="14360"/>
                  <a:pt x="4838" y="15007"/>
                  <a:pt x="4912" y="15481"/>
                </a:cubicBezTo>
                <a:cubicBezTo>
                  <a:pt x="5080" y="16552"/>
                  <a:pt x="5073" y="16612"/>
                  <a:pt x="5050" y="17200"/>
                </a:cubicBezTo>
                <a:cubicBezTo>
                  <a:pt x="4990" y="18679"/>
                  <a:pt x="5063" y="18999"/>
                  <a:pt x="5462" y="19237"/>
                </a:cubicBezTo>
                <a:cubicBezTo>
                  <a:pt x="5794" y="19434"/>
                  <a:pt x="7194" y="19497"/>
                  <a:pt x="11254" y="19497"/>
                </a:cubicBezTo>
                <a:cubicBezTo>
                  <a:pt x="16224" y="19497"/>
                  <a:pt x="16662" y="19467"/>
                  <a:pt x="17046" y="19112"/>
                </a:cubicBezTo>
                <a:cubicBezTo>
                  <a:pt x="17282" y="18895"/>
                  <a:pt x="17316" y="18590"/>
                  <a:pt x="17138" y="18399"/>
                </a:cubicBezTo>
                <a:cubicBezTo>
                  <a:pt x="16966" y="18215"/>
                  <a:pt x="16870" y="17327"/>
                  <a:pt x="16909" y="16431"/>
                </a:cubicBezTo>
                <a:cubicBezTo>
                  <a:pt x="16966" y="15104"/>
                  <a:pt x="17242" y="14452"/>
                  <a:pt x="18374" y="12890"/>
                </a:cubicBezTo>
                <a:cubicBezTo>
                  <a:pt x="20003" y="10644"/>
                  <a:pt x="20211" y="8989"/>
                  <a:pt x="19038" y="7720"/>
                </a:cubicBezTo>
                <a:cubicBezTo>
                  <a:pt x="17621" y="6187"/>
                  <a:pt x="14674" y="5251"/>
                  <a:pt x="11369" y="5164"/>
                </a:cubicBezTo>
                <a:close/>
                <a:moveTo>
                  <a:pt x="4157" y="21465"/>
                </a:moveTo>
                <a:cubicBezTo>
                  <a:pt x="3245" y="21506"/>
                  <a:pt x="3893" y="21544"/>
                  <a:pt x="5599" y="21544"/>
                </a:cubicBezTo>
                <a:cubicBezTo>
                  <a:pt x="7305" y="21545"/>
                  <a:pt x="8064" y="21506"/>
                  <a:pt x="7270" y="21465"/>
                </a:cubicBezTo>
                <a:cubicBezTo>
                  <a:pt x="6476" y="21424"/>
                  <a:pt x="5069" y="21425"/>
                  <a:pt x="4157" y="2146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G_0601.png" descr="IMG_0601.png"/>
          <p:cNvPicPr>
            <a:picLocks noChangeAspect="1"/>
          </p:cNvPicPr>
          <p:nvPr/>
        </p:nvPicPr>
        <p:blipFill>
          <a:blip r:embed="rId2">
            <a:alphaModFix amt="6000"/>
            <a:extLst/>
          </a:blip>
          <a:srcRect l="0" t="16344" r="4207" b="32689"/>
          <a:stretch>
            <a:fillRect/>
          </a:stretch>
        </p:blipFill>
        <p:spPr>
          <a:xfrm>
            <a:off x="1103907" y="932457"/>
            <a:ext cx="9347379" cy="4993138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Google Shape;508;p16"/>
          <p:cNvSpPr/>
          <p:nvPr/>
        </p:nvSpPr>
        <p:spPr>
          <a:xfrm>
            <a:off x="4721872" y="775583"/>
            <a:ext cx="3660600" cy="776286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9" name="Google Shape;509;p16"/>
          <p:cNvSpPr txBox="1"/>
          <p:nvPr>
            <p:ph type="title"/>
          </p:nvPr>
        </p:nvSpPr>
        <p:spPr>
          <a:xfrm>
            <a:off x="4702822" y="673420"/>
            <a:ext cx="3688705" cy="980612"/>
          </a:xfrm>
          <a:prstGeom prst="rect">
            <a:avLst/>
          </a:prstGeom>
        </p:spPr>
        <p:txBody>
          <a:bodyPr/>
          <a:lstStyle>
            <a:lvl1pPr rtl="0">
              <a:defRPr sz="3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مثال ١</a:t>
            </a:r>
          </a:p>
        </p:txBody>
      </p:sp>
      <p:pic>
        <p:nvPicPr>
          <p:cNvPr id="410" name="IMG_0733.png" descr="IMG_0733.png"/>
          <p:cNvPicPr>
            <a:picLocks noChangeAspect="1"/>
          </p:cNvPicPr>
          <p:nvPr/>
        </p:nvPicPr>
        <p:blipFill>
          <a:blip r:embed="rId3">
            <a:extLst/>
          </a:blip>
          <a:srcRect l="24773" t="9135" r="50300" b="88161"/>
          <a:stretch>
            <a:fillRect/>
          </a:stretch>
        </p:blipFill>
        <p:spPr>
          <a:xfrm>
            <a:off x="7546375" y="1682091"/>
            <a:ext cx="3388924" cy="490035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خط"/>
          <p:cNvSpPr/>
          <p:nvPr/>
        </p:nvSpPr>
        <p:spPr>
          <a:xfrm flipV="1">
            <a:off x="879421" y="411749"/>
            <a:ext cx="1600911" cy="1900203"/>
          </a:xfrm>
          <a:prstGeom prst="line">
            <a:avLst/>
          </a:prstGeom>
          <a:ln w="139700">
            <a:solidFill>
              <a:schemeClr val="accent6">
                <a:lumOff val="-16941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412" name="خط"/>
          <p:cNvSpPr/>
          <p:nvPr/>
        </p:nvSpPr>
        <p:spPr>
          <a:xfrm flipV="1">
            <a:off x="9784552" y="4701840"/>
            <a:ext cx="1600912" cy="1900204"/>
          </a:xfrm>
          <a:prstGeom prst="line">
            <a:avLst/>
          </a:prstGeom>
          <a:ln w="139700">
            <a:solidFill>
              <a:schemeClr val="accent6">
                <a:lumOff val="-16941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413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42072" t="50635" r="40105" b="6389"/>
          <a:stretch>
            <a:fillRect/>
          </a:stretch>
        </p:blipFill>
        <p:spPr>
          <a:xfrm>
            <a:off x="1311976" y="3935207"/>
            <a:ext cx="2472262" cy="2197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G_0733.png" descr="IMG_0733.png"/>
          <p:cNvPicPr>
            <a:picLocks noChangeAspect="1"/>
          </p:cNvPicPr>
          <p:nvPr/>
        </p:nvPicPr>
        <p:blipFill>
          <a:blip r:embed="rId3">
            <a:extLst/>
          </a:blip>
          <a:srcRect l="24773" t="11844" r="37919" b="67667"/>
          <a:stretch>
            <a:fillRect/>
          </a:stretch>
        </p:blipFill>
        <p:spPr>
          <a:xfrm>
            <a:off x="3845155" y="2055562"/>
            <a:ext cx="5417836" cy="3967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G_0733.png" descr="IMG_0733.png"/>
          <p:cNvPicPr>
            <a:picLocks noChangeAspect="1"/>
          </p:cNvPicPr>
          <p:nvPr/>
        </p:nvPicPr>
        <p:blipFill>
          <a:blip r:embed="rId3">
            <a:extLst/>
          </a:blip>
          <a:srcRect l="62062" t="12326" r="34603" b="85812"/>
          <a:stretch>
            <a:fillRect/>
          </a:stretch>
        </p:blipFill>
        <p:spPr>
          <a:xfrm>
            <a:off x="9329586" y="2220256"/>
            <a:ext cx="590048" cy="439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508;p16"/>
          <p:cNvSpPr/>
          <p:nvPr/>
        </p:nvSpPr>
        <p:spPr>
          <a:xfrm>
            <a:off x="4721872" y="775583"/>
            <a:ext cx="3660600" cy="776286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8" name="Google Shape;509;p16"/>
          <p:cNvSpPr txBox="1"/>
          <p:nvPr>
            <p:ph type="title"/>
          </p:nvPr>
        </p:nvSpPr>
        <p:spPr>
          <a:xfrm>
            <a:off x="4702822" y="673420"/>
            <a:ext cx="3688705" cy="980612"/>
          </a:xfrm>
          <a:prstGeom prst="rect">
            <a:avLst/>
          </a:prstGeom>
        </p:spPr>
        <p:txBody>
          <a:bodyPr/>
          <a:lstStyle>
            <a:lvl1pPr rtl="0">
              <a:defRPr sz="3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تحقق من فهمك ١</a:t>
            </a:r>
          </a:p>
        </p:txBody>
      </p:sp>
      <p:pic>
        <p:nvPicPr>
          <p:cNvPr id="419" name="IMG_0733.png" descr="IMG_0733.png"/>
          <p:cNvPicPr>
            <a:picLocks noChangeAspect="1"/>
          </p:cNvPicPr>
          <p:nvPr/>
        </p:nvPicPr>
        <p:blipFill>
          <a:blip r:embed="rId2">
            <a:extLst/>
          </a:blip>
          <a:srcRect l="16853" t="36739" r="36969" b="60352"/>
          <a:stretch>
            <a:fillRect/>
          </a:stretch>
        </p:blipFill>
        <p:spPr>
          <a:xfrm>
            <a:off x="4494777" y="1709542"/>
            <a:ext cx="6449879" cy="541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IMG_0733.png" descr="IMG_0733.png"/>
          <p:cNvPicPr>
            <a:picLocks noChangeAspect="1"/>
          </p:cNvPicPr>
          <p:nvPr/>
        </p:nvPicPr>
        <p:blipFill>
          <a:blip r:embed="rId2">
            <a:extLst/>
          </a:blip>
          <a:srcRect l="54162" t="39781" r="37299" b="57638"/>
          <a:stretch>
            <a:fillRect/>
          </a:stretch>
        </p:blipFill>
        <p:spPr>
          <a:xfrm>
            <a:off x="8539789" y="2427344"/>
            <a:ext cx="2006208" cy="808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G_0601.png" descr="IMG_0601.png"/>
          <p:cNvPicPr>
            <a:picLocks noChangeAspect="1"/>
          </p:cNvPicPr>
          <p:nvPr/>
        </p:nvPicPr>
        <p:blipFill>
          <a:blip r:embed="rId3">
            <a:alphaModFix amt="4336"/>
            <a:extLst/>
          </a:blip>
          <a:srcRect l="0" t="16344" r="4207" b="32689"/>
          <a:stretch>
            <a:fillRect/>
          </a:stretch>
        </p:blipFill>
        <p:spPr>
          <a:xfrm>
            <a:off x="811362" y="233561"/>
            <a:ext cx="11135437" cy="5948273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خط"/>
          <p:cNvSpPr/>
          <p:nvPr/>
        </p:nvSpPr>
        <p:spPr>
          <a:xfrm flipV="1">
            <a:off x="879421" y="411749"/>
            <a:ext cx="1600911" cy="1900203"/>
          </a:xfrm>
          <a:prstGeom prst="line">
            <a:avLst/>
          </a:prstGeom>
          <a:ln w="139700">
            <a:solidFill>
              <a:schemeClr val="accent6">
                <a:lumOff val="-16941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423" name="خط"/>
          <p:cNvSpPr/>
          <p:nvPr/>
        </p:nvSpPr>
        <p:spPr>
          <a:xfrm flipV="1">
            <a:off x="9784552" y="4599423"/>
            <a:ext cx="1600912" cy="1900204"/>
          </a:xfrm>
          <a:prstGeom prst="line">
            <a:avLst/>
          </a:prstGeom>
          <a:ln w="139700">
            <a:solidFill>
              <a:schemeClr val="accent6">
                <a:lumOff val="-16941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424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6609" t="33401" r="62196" b="42828"/>
          <a:stretch>
            <a:fillRect/>
          </a:stretch>
        </p:blipFill>
        <p:spPr>
          <a:xfrm>
            <a:off x="1059037" y="4301840"/>
            <a:ext cx="2402693" cy="18308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9" name="تجميع"/>
          <p:cNvGrpSpPr/>
          <p:nvPr/>
        </p:nvGrpSpPr>
        <p:grpSpPr>
          <a:xfrm>
            <a:off x="7882660" y="5598837"/>
            <a:ext cx="2212892" cy="617521"/>
            <a:chOff x="0" y="0"/>
            <a:chExt cx="2212890" cy="617520"/>
          </a:xfrm>
        </p:grpSpPr>
        <p:grpSp>
          <p:nvGrpSpPr>
            <p:cNvPr id="427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425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426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428" name="صورة" descr="صورة"/>
            <p:cNvPicPr>
              <a:picLocks noChangeAspect="1"/>
            </p:cNvPicPr>
            <p:nvPr/>
          </p:nvPicPr>
          <p:blipFill>
            <a:blip r:embed="rId6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508;p16"/>
          <p:cNvSpPr/>
          <p:nvPr/>
        </p:nvSpPr>
        <p:spPr>
          <a:xfrm>
            <a:off x="4721872" y="775583"/>
            <a:ext cx="3660600" cy="776286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32" name="IMG_0733.png" descr="IMG_0733.png"/>
          <p:cNvPicPr>
            <a:picLocks noChangeAspect="1"/>
          </p:cNvPicPr>
          <p:nvPr/>
        </p:nvPicPr>
        <p:blipFill>
          <a:blip r:embed="rId2">
            <a:extLst/>
          </a:blip>
          <a:srcRect l="16853" t="36739" r="36969" b="60352"/>
          <a:stretch>
            <a:fillRect/>
          </a:stretch>
        </p:blipFill>
        <p:spPr>
          <a:xfrm>
            <a:off x="4494777" y="1709542"/>
            <a:ext cx="6449879" cy="541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IMG_0733.png" descr="IMG_0733.png"/>
          <p:cNvPicPr>
            <a:picLocks noChangeAspect="1"/>
          </p:cNvPicPr>
          <p:nvPr/>
        </p:nvPicPr>
        <p:blipFill>
          <a:blip r:embed="rId2">
            <a:extLst/>
          </a:blip>
          <a:srcRect l="40186" t="39683" r="50517" b="57540"/>
          <a:stretch>
            <a:fillRect/>
          </a:stretch>
        </p:blipFill>
        <p:spPr>
          <a:xfrm>
            <a:off x="8282416" y="2186171"/>
            <a:ext cx="2521026" cy="1003821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Google Shape;509;p16"/>
          <p:cNvSpPr txBox="1"/>
          <p:nvPr/>
        </p:nvSpPr>
        <p:spPr>
          <a:xfrm>
            <a:off x="4562276" y="673420"/>
            <a:ext cx="3688705" cy="980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algn="ctr" rtl="0">
              <a:defRPr sz="3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تحقق من فهمك ١</a:t>
            </a:r>
          </a:p>
        </p:txBody>
      </p:sp>
      <p:pic>
        <p:nvPicPr>
          <p:cNvPr id="435" name="IMG_0601.png" descr="IMG_0601.png"/>
          <p:cNvPicPr>
            <a:picLocks noChangeAspect="1"/>
          </p:cNvPicPr>
          <p:nvPr/>
        </p:nvPicPr>
        <p:blipFill>
          <a:blip r:embed="rId3">
            <a:alphaModFix amt="4336"/>
            <a:extLst/>
          </a:blip>
          <a:srcRect l="0" t="16344" r="4207" b="32689"/>
          <a:stretch>
            <a:fillRect/>
          </a:stretch>
        </p:blipFill>
        <p:spPr>
          <a:xfrm>
            <a:off x="634160" y="677424"/>
            <a:ext cx="11135436" cy="5948274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خط"/>
          <p:cNvSpPr/>
          <p:nvPr/>
        </p:nvSpPr>
        <p:spPr>
          <a:xfrm flipV="1">
            <a:off x="879421" y="330155"/>
            <a:ext cx="1600911" cy="1900204"/>
          </a:xfrm>
          <a:prstGeom prst="line">
            <a:avLst/>
          </a:prstGeom>
          <a:ln w="139700">
            <a:solidFill>
              <a:schemeClr val="accent5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437" name="خط"/>
          <p:cNvSpPr/>
          <p:nvPr/>
        </p:nvSpPr>
        <p:spPr>
          <a:xfrm flipV="1">
            <a:off x="9766743" y="4599423"/>
            <a:ext cx="1600911" cy="1900204"/>
          </a:xfrm>
          <a:prstGeom prst="line">
            <a:avLst/>
          </a:prstGeom>
          <a:ln w="139700">
            <a:solidFill>
              <a:schemeClr val="accent5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438" name="صورة" descr="صورة"/>
          <p:cNvPicPr>
            <a:picLocks noChangeAspect="1"/>
          </p:cNvPicPr>
          <p:nvPr/>
        </p:nvPicPr>
        <p:blipFill>
          <a:blip r:embed="rId4">
            <a:alphaModFix amt="54591"/>
            <a:extLst/>
          </a:blip>
          <a:srcRect l="75158" t="70282" r="6461" b="5996"/>
          <a:stretch>
            <a:fillRect/>
          </a:stretch>
        </p:blipFill>
        <p:spPr>
          <a:xfrm>
            <a:off x="1337249" y="4188334"/>
            <a:ext cx="1506538" cy="1944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0208" y="9197"/>
                </a:moveTo>
                <a:cubicBezTo>
                  <a:pt x="10277" y="9210"/>
                  <a:pt x="10345" y="9244"/>
                  <a:pt x="10385" y="9294"/>
                </a:cubicBezTo>
                <a:cubicBezTo>
                  <a:pt x="10465" y="9395"/>
                  <a:pt x="10423" y="9528"/>
                  <a:pt x="10294" y="9590"/>
                </a:cubicBezTo>
                <a:cubicBezTo>
                  <a:pt x="10164" y="9652"/>
                  <a:pt x="9992" y="9620"/>
                  <a:pt x="9912" y="9519"/>
                </a:cubicBezTo>
                <a:cubicBezTo>
                  <a:pt x="9832" y="9419"/>
                  <a:pt x="9868" y="9286"/>
                  <a:pt x="9998" y="9224"/>
                </a:cubicBezTo>
                <a:cubicBezTo>
                  <a:pt x="10063" y="9193"/>
                  <a:pt x="10139" y="9185"/>
                  <a:pt x="10208" y="919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43" name="تجميع"/>
          <p:cNvGrpSpPr/>
          <p:nvPr/>
        </p:nvGrpSpPr>
        <p:grpSpPr>
          <a:xfrm>
            <a:off x="7530611" y="5587553"/>
            <a:ext cx="2212892" cy="617521"/>
            <a:chOff x="0" y="0"/>
            <a:chExt cx="2212890" cy="617520"/>
          </a:xfrm>
        </p:grpSpPr>
        <p:grpSp>
          <p:nvGrpSpPr>
            <p:cNvPr id="441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439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440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442" name="صورة" descr="صورة"/>
            <p:cNvPicPr>
              <a:picLocks noChangeAspect="1"/>
            </p:cNvPicPr>
            <p:nvPr/>
          </p:nvPicPr>
          <p:blipFill>
            <a:blip r:embed="rId6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8DCDA"/>
      </a:accent1>
      <a:accent2>
        <a:srgbClr val="DBE9E9"/>
      </a:accent2>
      <a:accent3>
        <a:srgbClr val="8EB1AD"/>
      </a:accent3>
      <a:accent4>
        <a:srgbClr val="F2F2F2"/>
      </a:accent4>
      <a:accent5>
        <a:srgbClr val="FFF2CB"/>
      </a:accent5>
      <a:accent6>
        <a:srgbClr val="D8D8D8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8DCDA"/>
      </a:accent1>
      <a:accent2>
        <a:srgbClr val="DBE9E9"/>
      </a:accent2>
      <a:accent3>
        <a:srgbClr val="8EB1AD"/>
      </a:accent3>
      <a:accent4>
        <a:srgbClr val="F2F2F2"/>
      </a:accent4>
      <a:accent5>
        <a:srgbClr val="FFF2CB"/>
      </a:accent5>
      <a:accent6>
        <a:srgbClr val="D8D8D8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