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Farah Regular"/>
        <a:ea typeface="Farah Regular"/>
        <a:cs typeface="Farah Regular"/>
        <a:sym typeface="Farah Regular"/>
      </a:defRPr>
    </a:lvl1pPr>
    <a:lvl2pPr marL="0" marR="0" indent="4572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Farah Regular"/>
        <a:ea typeface="Farah Regular"/>
        <a:cs typeface="Farah Regular"/>
        <a:sym typeface="Farah Regular"/>
      </a:defRPr>
    </a:lvl2pPr>
    <a:lvl3pPr marL="0" marR="0" indent="9144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Farah Regular"/>
        <a:ea typeface="Farah Regular"/>
        <a:cs typeface="Farah Regular"/>
        <a:sym typeface="Farah Regular"/>
      </a:defRPr>
    </a:lvl3pPr>
    <a:lvl4pPr marL="0" marR="0" indent="13716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Farah Regular"/>
        <a:ea typeface="Farah Regular"/>
        <a:cs typeface="Farah Regular"/>
        <a:sym typeface="Farah Regular"/>
      </a:defRPr>
    </a:lvl4pPr>
    <a:lvl5pPr marL="0" marR="0" indent="18288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Farah Regular"/>
        <a:ea typeface="Farah Regular"/>
        <a:cs typeface="Farah Regular"/>
        <a:sym typeface="Farah Regular"/>
      </a:defRPr>
    </a:lvl5pPr>
    <a:lvl6pPr marL="0" marR="0" indent="22860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Farah Regular"/>
        <a:ea typeface="Farah Regular"/>
        <a:cs typeface="Farah Regular"/>
        <a:sym typeface="Farah Regular"/>
      </a:defRPr>
    </a:lvl6pPr>
    <a:lvl7pPr marL="0" marR="0" indent="27432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Farah Regular"/>
        <a:ea typeface="Farah Regular"/>
        <a:cs typeface="Farah Regular"/>
        <a:sym typeface="Farah Regular"/>
      </a:defRPr>
    </a:lvl7pPr>
    <a:lvl8pPr marL="0" marR="0" indent="32004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Farah Regular"/>
        <a:ea typeface="Farah Regular"/>
        <a:cs typeface="Farah Regular"/>
        <a:sym typeface="Farah Regular"/>
      </a:defRPr>
    </a:lvl8pPr>
    <a:lvl9pPr marL="0" marR="0" indent="36576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Farah Regular"/>
        <a:ea typeface="Farah Regular"/>
        <a:cs typeface="Farah Regular"/>
        <a:sym typeface="Farah Regular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6" name="Shape 12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العنوان والعنوان الفرعي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نص العنوان</a:t>
            </a:r>
          </a:p>
        </p:txBody>
      </p:sp>
      <p:sp>
        <p:nvSpPr>
          <p:cNvPr id="12" name="مستوى النص الأول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5400"/>
            </a:lvl1pPr>
            <a:lvl2pPr marL="0" indent="0" algn="ctr" rtl="1">
              <a:spcBef>
                <a:spcPts val="0"/>
              </a:spcBef>
              <a:buSzTx/>
              <a:buNone/>
              <a:defRPr sz="5400"/>
            </a:lvl2pPr>
            <a:lvl3pPr marL="0" indent="0" algn="ctr" rtl="1">
              <a:spcBef>
                <a:spcPts val="0"/>
              </a:spcBef>
              <a:buSzTx/>
              <a:buNone/>
              <a:defRPr sz="5400"/>
            </a:lvl3pPr>
            <a:lvl4pPr marL="0" indent="0" algn="ctr" rtl="1">
              <a:spcBef>
                <a:spcPts val="0"/>
              </a:spcBef>
              <a:buSzTx/>
              <a:buNone/>
              <a:defRPr sz="5400"/>
            </a:lvl4pPr>
            <a:lvl5pPr marL="0" indent="0" algn="ctr" rtl="1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 باسل أسعد"/>
          <p:cNvSpPr txBox="1"/>
          <p:nvPr>
            <p:ph type="body" sz="quarter" idx="21"/>
          </p:nvPr>
        </p:nvSpPr>
        <p:spPr>
          <a:xfrm>
            <a:off x="2387600" y="8953499"/>
            <a:ext cx="19621500" cy="63344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 rtl="1">
              <a:spcBef>
                <a:spcPts val="0"/>
              </a:spcBef>
              <a:buSzTx/>
              <a:buNone/>
              <a:defRPr i="1" sz="3200"/>
            </a:lvl1pPr>
          </a:lstStyle>
          <a:p>
            <a:pPr/>
            <a:r>
              <a:t>– باسل أسعد</a:t>
            </a:r>
          </a:p>
        </p:txBody>
      </p:sp>
      <p:sp>
        <p:nvSpPr>
          <p:cNvPr id="94" name="&quot;قم بكتابة الرقم هنا.&quot;"/>
          <p:cNvSpPr txBox="1"/>
          <p:nvPr>
            <p:ph type="body" sz="quarter" idx="22"/>
          </p:nvPr>
        </p:nvSpPr>
        <p:spPr>
          <a:xfrm>
            <a:off x="2387600" y="6039832"/>
            <a:ext cx="19621500" cy="89973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/>
            <a:r>
              <a:t>"قم بكتابة الرقم هنا."</a:t>
            </a:r>
          </a:p>
        </p:txBody>
      </p:sp>
      <p:sp>
        <p:nvSpPr>
          <p:cNvPr id="9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منظر للشاطئ والبحر من الكثبان الرملية العشبية"/>
          <p:cNvSpPr/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فارغ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عنوان الفرعي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نص العنوان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نص العنوان</a:t>
            </a:r>
          </a:p>
        </p:txBody>
      </p:sp>
      <p:sp>
        <p:nvSpPr>
          <p:cNvPr id="118" name="مستوى النص الأول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5400"/>
            </a:lvl1pPr>
            <a:lvl2pPr marL="0" indent="0" algn="ctr" rtl="1">
              <a:spcBef>
                <a:spcPts val="0"/>
              </a:spcBef>
              <a:buSzTx/>
              <a:buNone/>
              <a:defRPr sz="5400"/>
            </a:lvl2pPr>
            <a:lvl3pPr marL="0" indent="0" algn="ctr" rtl="1">
              <a:spcBef>
                <a:spcPts val="0"/>
              </a:spcBef>
              <a:buSzTx/>
              <a:buNone/>
              <a:defRPr sz="5400"/>
            </a:lvl3pPr>
            <a:lvl4pPr marL="0" indent="0" algn="ctr" rtl="1">
              <a:spcBef>
                <a:spcPts val="0"/>
              </a:spcBef>
              <a:buSzTx/>
              <a:buNone/>
              <a:defRPr sz="5400"/>
            </a:lvl4pPr>
            <a:lvl5pPr marL="0" indent="0" algn="ctr" rtl="1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1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أفق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منظر للشاطئ والبحر من الكثبان الرملية العشبية"/>
          <p:cNvSpPr/>
          <p:nvPr>
            <p:ph type="pic" idx="21"/>
          </p:nvPr>
        </p:nvSpPr>
        <p:spPr>
          <a:xfrm>
            <a:off x="3125968" y="-393700"/>
            <a:ext cx="18135601" cy="12090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نص العنوان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نص العنوان</a:t>
            </a:r>
          </a:p>
        </p:txBody>
      </p:sp>
      <p:sp>
        <p:nvSpPr>
          <p:cNvPr id="22" name="مستوى النص الأول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5400"/>
            </a:lvl1pPr>
            <a:lvl2pPr marL="0" indent="0" algn="ctr" rtl="1">
              <a:spcBef>
                <a:spcPts val="0"/>
              </a:spcBef>
              <a:buSzTx/>
              <a:buNone/>
              <a:defRPr sz="5400"/>
            </a:lvl2pPr>
            <a:lvl3pPr marL="0" indent="0" algn="ctr" rtl="1">
              <a:spcBef>
                <a:spcPts val="0"/>
              </a:spcBef>
              <a:buSzTx/>
              <a:buNone/>
              <a:defRPr sz="5400"/>
            </a:lvl3pPr>
            <a:lvl4pPr marL="0" indent="0" algn="ctr" rtl="1">
              <a:spcBef>
                <a:spcPts val="0"/>
              </a:spcBef>
              <a:buSzTx/>
              <a:buNone/>
              <a:defRPr sz="5400"/>
            </a:lvl4pPr>
            <a:lvl5pPr marL="0" indent="0" algn="ctr" rtl="1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- الوس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نص العنوان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رأس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طائر البلشون يحلق على ارتفاع منخفض فوق الشاطئ خلف سياج قصير"/>
          <p:cNvSpPr/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نص العنوان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40" name="مستوى النص الأول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5400"/>
            </a:lvl1pPr>
            <a:lvl2pPr marL="0" indent="0" algn="ctr" rtl="1">
              <a:spcBef>
                <a:spcPts val="0"/>
              </a:spcBef>
              <a:buSzTx/>
              <a:buNone/>
              <a:defRPr sz="5400"/>
            </a:lvl2pPr>
            <a:lvl3pPr marL="0" indent="0" algn="ctr" rtl="1">
              <a:spcBef>
                <a:spcPts val="0"/>
              </a:spcBef>
              <a:buSzTx/>
              <a:buNone/>
              <a:defRPr sz="5400"/>
            </a:lvl3pPr>
            <a:lvl4pPr marL="0" indent="0" algn="ctr" rtl="1">
              <a:spcBef>
                <a:spcPts val="0"/>
              </a:spcBef>
              <a:buSzTx/>
              <a:buNone/>
              <a:defRPr sz="5400"/>
            </a:lvl4pPr>
            <a:lvl5pPr marL="0" indent="0" algn="ctr" rtl="1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-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7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rtl="1">
              <a:defRPr sz="4800"/>
            </a:lvl1pPr>
            <a:lvl2pPr rtl="1">
              <a:defRPr sz="4800"/>
            </a:lvl2pPr>
            <a:lvl3pPr rtl="1">
              <a:defRPr sz="4800"/>
            </a:lvl3pPr>
            <a:lvl4pPr rtl="1">
              <a:defRPr sz="4800"/>
            </a:lvl4pPr>
            <a:lvl5pPr rtl="1">
              <a:defRPr sz="4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طريق رملي بين تلين يؤدي إلى المحيط"/>
          <p:cNvSpPr/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7" name="مستوى النص الأول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 rtl="1">
              <a:spcBef>
                <a:spcPts val="4500"/>
              </a:spcBef>
              <a:defRPr sz="3800"/>
            </a:lvl1pPr>
            <a:lvl2pPr marL="1117600" indent="-558800" rtl="1">
              <a:spcBef>
                <a:spcPts val="4500"/>
              </a:spcBef>
              <a:defRPr sz="3800"/>
            </a:lvl2pPr>
            <a:lvl3pPr marL="1676400" indent="-558800" rtl="1">
              <a:spcBef>
                <a:spcPts val="4500"/>
              </a:spcBef>
              <a:defRPr sz="3800"/>
            </a:lvl3pPr>
            <a:lvl4pPr marL="2235200" indent="-558800" rtl="1">
              <a:spcBef>
                <a:spcPts val="4500"/>
              </a:spcBef>
              <a:defRPr sz="3800"/>
            </a:lvl4pPr>
            <a:lvl5pPr marL="2794000" indent="-558800" rtl="1">
              <a:spcBef>
                <a:spcPts val="4500"/>
              </a:spcBef>
              <a:defRPr sz="3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مستوى النص الأول…"/>
          <p:cNvSpPr txBox="1"/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 rtl="1">
              <a:defRPr sz="4800"/>
            </a:lvl1pPr>
            <a:lvl2pPr rtl="1">
              <a:defRPr sz="4800"/>
            </a:lvl2pPr>
            <a:lvl3pPr rtl="1">
              <a:defRPr sz="4800"/>
            </a:lvl3pPr>
            <a:lvl4pPr rtl="1">
              <a:defRPr sz="4800"/>
            </a:lvl4pPr>
            <a:lvl5pPr rtl="1">
              <a:defRPr sz="4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طريق رملي بين تلين يؤدي إلى المحيط"/>
          <p:cNvSpPr/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طائر البلشون يحلق على ارتفاع منخفض فوق الشاطئ خلف سياج قصير"/>
          <p:cNvSpPr/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منظر للشاطئ والبحر من الكثبان الرملية العشبية"/>
          <p:cNvSpPr/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11968383" y="13081000"/>
            <a:ext cx="434534" cy="46666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transition xmlns:p14="http://schemas.microsoft.com/office/powerpoint/2010/main" spd="med" advClick="1"/>
  <p:txStyles>
    <p:titleStyle>
      <a:lvl1pPr marL="0" marR="0" indent="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457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914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1371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18288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22860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2743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3200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3657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9pPr>
    </p:titleStyle>
    <p:bodyStyle>
      <a:lvl1pPr marL="63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24.png"/><Relationship Id="rId7" Type="http://schemas.openxmlformats.org/officeDocument/2006/relationships/image" Target="../media/image15.png"/><Relationship Id="rId8" Type="http://schemas.openxmlformats.org/officeDocument/2006/relationships/image" Target="../media/image25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24.png"/><Relationship Id="rId7" Type="http://schemas.openxmlformats.org/officeDocument/2006/relationships/image" Target="../media/image15.png"/><Relationship Id="rId8" Type="http://schemas.openxmlformats.org/officeDocument/2006/relationships/image" Target="../media/image26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24.png"/><Relationship Id="rId7" Type="http://schemas.openxmlformats.org/officeDocument/2006/relationships/image" Target="../media/image1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0" Type="http://schemas.openxmlformats.org/officeDocument/2006/relationships/image" Target="../media/image28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15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15.png"/><Relationship Id="rId9" Type="http://schemas.openxmlformats.org/officeDocument/2006/relationships/image" Target="../media/image29.png"/><Relationship Id="rId10" Type="http://schemas.openxmlformats.org/officeDocument/2006/relationships/image" Target="../media/image30.png"/><Relationship Id="rId11" Type="http://schemas.openxmlformats.org/officeDocument/2006/relationships/image" Target="../media/image33.png"/><Relationship Id="rId12" Type="http://schemas.openxmlformats.org/officeDocument/2006/relationships/image" Target="../media/image34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15.png"/><Relationship Id="rId7" Type="http://schemas.openxmlformats.org/officeDocument/2006/relationships/image" Target="../media/image35.png"/><Relationship Id="rId8" Type="http://schemas.openxmlformats.org/officeDocument/2006/relationships/image" Target="../media/image30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15.png"/><Relationship Id="rId9" Type="http://schemas.openxmlformats.org/officeDocument/2006/relationships/image" Target="../media/image35.png"/><Relationship Id="rId10" Type="http://schemas.openxmlformats.org/officeDocument/2006/relationships/image" Target="../media/image30.png"/><Relationship Id="rId11" Type="http://schemas.openxmlformats.org/officeDocument/2006/relationships/image" Target="../media/image38.png"/><Relationship Id="rId12" Type="http://schemas.openxmlformats.org/officeDocument/2006/relationships/image" Target="../media/image39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15.png"/><Relationship Id="rId7" Type="http://schemas.openxmlformats.org/officeDocument/2006/relationships/image" Target="../media/image40.png"/><Relationship Id="rId8" Type="http://schemas.openxmlformats.org/officeDocument/2006/relationships/image" Target="../media/image30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15.png"/><Relationship Id="rId9" Type="http://schemas.openxmlformats.org/officeDocument/2006/relationships/image" Target="../media/image40.png"/><Relationship Id="rId10" Type="http://schemas.openxmlformats.org/officeDocument/2006/relationships/image" Target="../media/image30.png"/><Relationship Id="rId11" Type="http://schemas.openxmlformats.org/officeDocument/2006/relationships/image" Target="../media/image43.png"/><Relationship Id="rId12" Type="http://schemas.openxmlformats.org/officeDocument/2006/relationships/image" Target="../media/image44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15.png"/><Relationship Id="rId7" Type="http://schemas.openxmlformats.org/officeDocument/2006/relationships/image" Target="../media/image45.png"/><Relationship Id="rId8" Type="http://schemas.openxmlformats.org/officeDocument/2006/relationships/image" Target="../media/image30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15.png"/><Relationship Id="rId7" Type="http://schemas.openxmlformats.org/officeDocument/2006/relationships/image" Target="../media/image45.png"/><Relationship Id="rId8" Type="http://schemas.openxmlformats.org/officeDocument/2006/relationships/image" Target="../media/image30.png"/><Relationship Id="rId9" Type="http://schemas.openxmlformats.org/officeDocument/2006/relationships/image" Target="../media/image46.png"/><Relationship Id="rId10" Type="http://schemas.openxmlformats.org/officeDocument/2006/relationships/image" Target="../media/image47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30.png"/><Relationship Id="rId7" Type="http://schemas.openxmlformats.org/officeDocument/2006/relationships/image" Target="../media/image48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30.png"/><Relationship Id="rId7" Type="http://schemas.openxmlformats.org/officeDocument/2006/relationships/image" Target="../media/image48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30.png"/><Relationship Id="rId7" Type="http://schemas.openxmlformats.org/officeDocument/2006/relationships/image" Target="../media/image48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4.png"/><Relationship Id="rId8" Type="http://schemas.openxmlformats.org/officeDocument/2006/relationships/image" Target="../media/image48.png"/><Relationship Id="rId9" Type="http://schemas.openxmlformats.org/officeDocument/2006/relationships/image" Target="../media/image51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4.png"/><Relationship Id="rId8" Type="http://schemas.openxmlformats.org/officeDocument/2006/relationships/image" Target="../media/image48.png"/><Relationship Id="rId9" Type="http://schemas.openxmlformats.org/officeDocument/2006/relationships/image" Target="../media/image51.png"/><Relationship Id="rId10" Type="http://schemas.openxmlformats.org/officeDocument/2006/relationships/image" Target="../media/image52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4.png"/><Relationship Id="rId8" Type="http://schemas.openxmlformats.org/officeDocument/2006/relationships/image" Target="../media/image48.png"/><Relationship Id="rId9" Type="http://schemas.openxmlformats.org/officeDocument/2006/relationships/image" Target="../media/image53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4.png"/><Relationship Id="rId8" Type="http://schemas.openxmlformats.org/officeDocument/2006/relationships/image" Target="../media/image48.png"/><Relationship Id="rId9" Type="http://schemas.openxmlformats.org/officeDocument/2006/relationships/image" Target="../media/image54.png"/><Relationship Id="rId10" Type="http://schemas.openxmlformats.org/officeDocument/2006/relationships/image" Target="../media/image55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56.png"/><Relationship Id="rId6" Type="http://schemas.openxmlformats.org/officeDocument/2006/relationships/image" Target="../media/image50.png"/><Relationship Id="rId7" Type="http://schemas.openxmlformats.org/officeDocument/2006/relationships/image" Target="../media/image4.png"/><Relationship Id="rId8" Type="http://schemas.openxmlformats.org/officeDocument/2006/relationships/hyperlink" Target="https://wordwall.net/ar/resource/5309599" TargetMode="External"/><Relationship Id="rId9" Type="http://schemas.openxmlformats.org/officeDocument/2006/relationships/image" Target="../media/image2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7" Type="http://schemas.openxmlformats.org/officeDocument/2006/relationships/image" Target="../media/image59.png"/><Relationship Id="rId8" Type="http://schemas.openxmlformats.org/officeDocument/2006/relationships/image" Target="../media/image4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9.png"/><Relationship Id="rId7" Type="http://schemas.openxmlformats.org/officeDocument/2006/relationships/hyperlink" Target="https://youtu.be/x8_-eIDval4" TargetMode="External"/><Relationship Id="rId8" Type="http://schemas.openxmlformats.org/officeDocument/2006/relationships/image" Target="../media/image1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62.png"/><Relationship Id="rId7" Type="http://schemas.openxmlformats.org/officeDocument/2006/relationships/image" Target="../media/image63.png"/><Relationship Id="rId8" Type="http://schemas.openxmlformats.org/officeDocument/2006/relationships/image" Target="../media/image64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1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14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14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20.png"/><Relationship Id="rId11" Type="http://schemas.openxmlformats.org/officeDocument/2006/relationships/image" Target="../media/image21.png"/><Relationship Id="rId12" Type="http://schemas.openxmlformats.org/officeDocument/2006/relationships/image" Target="../media/image22.png"/><Relationship Id="rId13" Type="http://schemas.openxmlformats.org/officeDocument/2006/relationships/image" Target="../media/image23.png"/><Relationship Id="rId14" Type="http://schemas.openxmlformats.org/officeDocument/2006/relationships/image" Target="../media/image17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IMG_3055.png" descr="IMG_305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571033" y="7176737"/>
            <a:ext cx="4812967" cy="50263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IMG_3053.png" descr="IMG_305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48911" y="3006533"/>
            <a:ext cx="12286178" cy="77029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IMG_3062.png" descr="IMG_306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7874000"/>
            <a:ext cx="6597699" cy="65976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Maryam Albuqayli final expanded_Expanded -07.png" descr="Maryam Albuqayli final expanded_Expanded -0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1" y="5267559"/>
            <a:ext cx="3818357" cy="3818356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الأستاذة/ مريم البقيلي"/>
          <p:cNvSpPr txBox="1"/>
          <p:nvPr/>
        </p:nvSpPr>
        <p:spPr>
          <a:xfrm>
            <a:off x="9806247" y="9085914"/>
            <a:ext cx="4771506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الأستاذة/ مريم البقيلي </a:t>
            </a:r>
          </a:p>
        </p:txBody>
      </p:sp>
      <p:pic>
        <p:nvPicPr>
          <p:cNvPr id="133" name="IMG_3064.png" descr="IMG_3064.png"/>
          <p:cNvPicPr>
            <a:picLocks noChangeAspect="1"/>
          </p:cNvPicPr>
          <p:nvPr/>
        </p:nvPicPr>
        <p:blipFill>
          <a:blip r:embed="rId6">
            <a:alphaModFix amt="61415"/>
            <a:extLst/>
          </a:blip>
          <a:stretch>
            <a:fillRect/>
          </a:stretch>
        </p:blipFill>
        <p:spPr>
          <a:xfrm>
            <a:off x="17610577" y="3006533"/>
            <a:ext cx="3920912" cy="303288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7" name="تجميع"/>
          <p:cNvGrpSpPr/>
          <p:nvPr/>
        </p:nvGrpSpPr>
        <p:grpSpPr>
          <a:xfrm>
            <a:off x="16332609" y="6123769"/>
            <a:ext cx="1322419" cy="1427405"/>
            <a:chOff x="-44450" y="-44449"/>
            <a:chExt cx="1322417" cy="1427404"/>
          </a:xfrm>
        </p:grpSpPr>
        <p:pic>
          <p:nvPicPr>
            <p:cNvPr id="134" name="بيضاوي بيضاوي" descr="بيضاوي بيضاوي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44450" y="-44450"/>
              <a:ext cx="1322418" cy="1427405"/>
            </a:xfrm>
            <a:prstGeom prst="rect">
              <a:avLst/>
            </a:prstGeom>
            <a:effectLst/>
          </p:spPr>
        </p:pic>
        <p:sp>
          <p:nvSpPr>
            <p:cNvPr id="136" name="٣"/>
            <p:cNvSpPr txBox="1"/>
            <p:nvPr/>
          </p:nvSpPr>
          <p:spPr>
            <a:xfrm>
              <a:off x="208346" y="113503"/>
              <a:ext cx="816826" cy="12660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1" sz="100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sp>
        <p:nvSpPr>
          <p:cNvPr id="138" name="الفصل"/>
          <p:cNvSpPr txBox="1"/>
          <p:nvPr/>
        </p:nvSpPr>
        <p:spPr>
          <a:xfrm>
            <a:off x="16247550" y="5431619"/>
            <a:ext cx="1492536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rPr sz="5000"/>
              <a:t>الفصل</a:t>
            </a:r>
            <a:r>
              <a:t> </a:t>
            </a:r>
          </a:p>
        </p:txBody>
      </p:sp>
      <p:sp>
        <p:nvSpPr>
          <p:cNvPr id="139" name="تقريب الكسور العشرية"/>
          <p:cNvSpPr txBox="1"/>
          <p:nvPr/>
        </p:nvSpPr>
        <p:spPr>
          <a:xfrm>
            <a:off x="7265420" y="6425814"/>
            <a:ext cx="9533892" cy="11219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8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تقريب الكسور العشرية      </a:t>
            </a:r>
          </a:p>
        </p:txBody>
      </p:sp>
      <p:grpSp>
        <p:nvGrpSpPr>
          <p:cNvPr id="142" name="تجميع"/>
          <p:cNvGrpSpPr/>
          <p:nvPr/>
        </p:nvGrpSpPr>
        <p:grpSpPr>
          <a:xfrm>
            <a:off x="14744399" y="10292414"/>
            <a:ext cx="4109826" cy="797209"/>
            <a:chOff x="0" y="0"/>
            <a:chExt cx="4109825" cy="797208"/>
          </a:xfrm>
        </p:grpSpPr>
        <p:sp>
          <p:nvSpPr>
            <p:cNvPr id="140" name="@mariamalb8ailym"/>
            <p:cNvSpPr txBox="1"/>
            <p:nvPr/>
          </p:nvSpPr>
          <p:spPr>
            <a:xfrm>
              <a:off x="797208" y="148548"/>
              <a:ext cx="3312618" cy="5001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@mariamalb8ailym </a:t>
              </a:r>
            </a:p>
          </p:txBody>
        </p:sp>
        <p:pic>
          <p:nvPicPr>
            <p:cNvPr id="141" name="IMG_3101.png" descr="IMG_3101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797209" cy="7972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IMG_3045.png" descr="IMG_3045.png"/>
          <p:cNvPicPr>
            <a:picLocks noChangeAspect="1"/>
          </p:cNvPicPr>
          <p:nvPr/>
        </p:nvPicPr>
        <p:blipFill>
          <a:blip r:embed="rId2">
            <a:extLst/>
          </a:blip>
          <a:srcRect l="3931" t="10584" r="5292" b="8014"/>
          <a:stretch>
            <a:fillRect/>
          </a:stretch>
        </p:blipFill>
        <p:spPr>
          <a:xfrm>
            <a:off x="20514864" y="10527109"/>
            <a:ext cx="3556026" cy="3188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IMG_3064.png" descr="IMG_3064.png"/>
          <p:cNvPicPr>
            <a:picLocks noChangeAspect="1"/>
          </p:cNvPicPr>
          <p:nvPr/>
        </p:nvPicPr>
        <p:blipFill>
          <a:blip r:embed="rId3">
            <a:alphaModFix amt="44748"/>
            <a:extLst/>
          </a:blip>
          <a:stretch>
            <a:fillRect/>
          </a:stretch>
        </p:blipFill>
        <p:spPr>
          <a:xfrm>
            <a:off x="20738802" y="0"/>
            <a:ext cx="3645199" cy="2819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Maryam Albuqayli final expanded_Expanded -07.png" descr="Maryam Albuqayli final expanded_Expanded -0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1221595"/>
            <a:ext cx="2494405" cy="24944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4" name="تجميع"/>
          <p:cNvGrpSpPr/>
          <p:nvPr/>
        </p:nvGrpSpPr>
        <p:grpSpPr>
          <a:xfrm>
            <a:off x="6433827" y="0"/>
            <a:ext cx="11516345" cy="3216325"/>
            <a:chOff x="0" y="0"/>
            <a:chExt cx="11516344" cy="3216324"/>
          </a:xfrm>
        </p:grpSpPr>
        <p:pic>
          <p:nvPicPr>
            <p:cNvPr id="262" name="IMG_3053.png" descr="IMG_3053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5855" r="0" b="15855"/>
            <a:stretch>
              <a:fillRect/>
            </a:stretch>
          </p:blipFill>
          <p:spPr>
            <a:xfrm>
              <a:off x="1707221" y="0"/>
              <a:ext cx="7254371" cy="31059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3" name="تقريب الكسور العشرية"/>
            <p:cNvSpPr txBox="1"/>
            <p:nvPr/>
          </p:nvSpPr>
          <p:spPr>
            <a:xfrm>
              <a:off x="0" y="0"/>
              <a:ext cx="11516345" cy="3216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  <a:r>
                <a:rPr b="1" sz="500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b="1" sz="9000">
                  <a:latin typeface="Calibri"/>
                  <a:ea typeface="Calibri"/>
                  <a:cs typeface="Calibri"/>
                  <a:sym typeface="Calibri"/>
                </a:rPr>
                <a:t>  </a:t>
              </a:r>
              <a:r>
                <a:rPr b="1" sz="6000">
                  <a:latin typeface="Calibri"/>
                  <a:ea typeface="Calibri"/>
                  <a:cs typeface="Calibri"/>
                  <a:sym typeface="Calibri"/>
                </a:rPr>
                <a:t>تقريب الكسور العشرية       </a:t>
              </a:r>
            </a:p>
          </p:txBody>
        </p:sp>
      </p:grpSp>
      <p:grpSp>
        <p:nvGrpSpPr>
          <p:cNvPr id="267" name="مثال من واقع الحياة"/>
          <p:cNvGrpSpPr/>
          <p:nvPr/>
        </p:nvGrpSpPr>
        <p:grpSpPr>
          <a:xfrm>
            <a:off x="15084719" y="1997347"/>
            <a:ext cx="7474235" cy="2437955"/>
            <a:chOff x="0" y="0"/>
            <a:chExt cx="7474233" cy="2437953"/>
          </a:xfrm>
        </p:grpSpPr>
        <p:sp>
          <p:nvSpPr>
            <p:cNvPr id="266" name="مثال من واقع الحياة"/>
            <p:cNvSpPr txBox="1"/>
            <p:nvPr/>
          </p:nvSpPr>
          <p:spPr>
            <a:xfrm>
              <a:off x="914400" y="876300"/>
              <a:ext cx="5747034" cy="774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b="1" sz="5000">
                  <a:solidFill>
                    <a:srgbClr val="B92D5D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مثال من واقع الحياة        </a:t>
              </a:r>
            </a:p>
          </p:txBody>
        </p:sp>
        <p:pic>
          <p:nvPicPr>
            <p:cNvPr id="265" name="مثال من واقع الحياة مثال من واقع الحياة        " descr="مثال من واقع الحياة مثال من واقع الحياة        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" y="0"/>
              <a:ext cx="7474235" cy="2437954"/>
            </a:xfrm>
            <a:prstGeom prst="rect">
              <a:avLst/>
            </a:prstGeom>
            <a:effectLst/>
          </p:spPr>
        </p:pic>
      </p:grpSp>
      <p:grpSp>
        <p:nvGrpSpPr>
          <p:cNvPr id="270" name="IMG_3768.png"/>
          <p:cNvGrpSpPr/>
          <p:nvPr/>
        </p:nvGrpSpPr>
        <p:grpSpPr>
          <a:xfrm>
            <a:off x="2175205" y="4435301"/>
            <a:ext cx="16382153" cy="8258666"/>
            <a:chOff x="0" y="0"/>
            <a:chExt cx="16382151" cy="8258665"/>
          </a:xfrm>
        </p:grpSpPr>
        <p:pic>
          <p:nvPicPr>
            <p:cNvPr id="269" name="IMG_3768.png" descr="IMG_3768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41194" r="33357" b="33130"/>
            <a:stretch>
              <a:fillRect/>
            </a:stretch>
          </p:blipFill>
          <p:spPr>
            <a:xfrm>
              <a:off x="127000" y="88900"/>
              <a:ext cx="16128152" cy="792846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68" name="IMG_3768.png" descr="IMG_3768.png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-1"/>
              <a:ext cx="16382153" cy="8258667"/>
            </a:xfrm>
            <a:prstGeom prst="rect">
              <a:avLst/>
            </a:prstGeom>
            <a:effectLst/>
          </p:spPr>
        </p:pic>
      </p:grpSp>
      <p:pic>
        <p:nvPicPr>
          <p:cNvPr id="271" name="IMG_3768.png" descr="IMG_3768.png"/>
          <p:cNvPicPr>
            <a:picLocks noChangeAspect="1"/>
          </p:cNvPicPr>
          <p:nvPr/>
        </p:nvPicPr>
        <p:blipFill>
          <a:blip r:embed="rId7">
            <a:extLst/>
          </a:blip>
          <a:srcRect l="69779" t="35513" r="8591" b="46934"/>
          <a:stretch>
            <a:fillRect/>
          </a:stretch>
        </p:blipFill>
        <p:spPr>
          <a:xfrm>
            <a:off x="18738361" y="4448002"/>
            <a:ext cx="5364253" cy="5554437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IMG_3045.png" descr="IMG_3045.png"/>
          <p:cNvPicPr>
            <a:picLocks noChangeAspect="1"/>
          </p:cNvPicPr>
          <p:nvPr/>
        </p:nvPicPr>
        <p:blipFill>
          <a:blip r:embed="rId2">
            <a:extLst/>
          </a:blip>
          <a:srcRect l="3931" t="10584" r="5292" b="8014"/>
          <a:stretch>
            <a:fillRect/>
          </a:stretch>
        </p:blipFill>
        <p:spPr>
          <a:xfrm>
            <a:off x="20514864" y="10527109"/>
            <a:ext cx="3556026" cy="3188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" name="IMG_3064.png" descr="IMG_3064.png"/>
          <p:cNvPicPr>
            <a:picLocks noChangeAspect="1"/>
          </p:cNvPicPr>
          <p:nvPr/>
        </p:nvPicPr>
        <p:blipFill>
          <a:blip r:embed="rId3">
            <a:alphaModFix amt="44748"/>
            <a:extLst/>
          </a:blip>
          <a:stretch>
            <a:fillRect/>
          </a:stretch>
        </p:blipFill>
        <p:spPr>
          <a:xfrm>
            <a:off x="20738802" y="0"/>
            <a:ext cx="3645199" cy="2819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" name="Maryam Albuqayli final expanded_Expanded -07.png" descr="Maryam Albuqayli final expanded_Expanded -0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1221595"/>
            <a:ext cx="2494405" cy="24944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8" name="تجميع"/>
          <p:cNvGrpSpPr/>
          <p:nvPr/>
        </p:nvGrpSpPr>
        <p:grpSpPr>
          <a:xfrm>
            <a:off x="6433827" y="0"/>
            <a:ext cx="11516345" cy="3216325"/>
            <a:chOff x="0" y="0"/>
            <a:chExt cx="11516344" cy="3216324"/>
          </a:xfrm>
        </p:grpSpPr>
        <p:pic>
          <p:nvPicPr>
            <p:cNvPr id="276" name="IMG_3053.png" descr="IMG_3053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5855" r="0" b="15855"/>
            <a:stretch>
              <a:fillRect/>
            </a:stretch>
          </p:blipFill>
          <p:spPr>
            <a:xfrm>
              <a:off x="1707221" y="0"/>
              <a:ext cx="7254371" cy="31059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7" name="تقريب الكسور العشرية"/>
            <p:cNvSpPr txBox="1"/>
            <p:nvPr/>
          </p:nvSpPr>
          <p:spPr>
            <a:xfrm>
              <a:off x="0" y="0"/>
              <a:ext cx="11516345" cy="3216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  <a:r>
                <a:rPr b="1" sz="500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b="1" sz="9000">
                  <a:latin typeface="Calibri"/>
                  <a:ea typeface="Calibri"/>
                  <a:cs typeface="Calibri"/>
                  <a:sym typeface="Calibri"/>
                </a:rPr>
                <a:t>  </a:t>
              </a:r>
              <a:r>
                <a:rPr b="1" sz="6000">
                  <a:latin typeface="Calibri"/>
                  <a:ea typeface="Calibri"/>
                  <a:cs typeface="Calibri"/>
                  <a:sym typeface="Calibri"/>
                </a:rPr>
                <a:t>تقريب الكسور العشرية       </a:t>
              </a:r>
            </a:p>
          </p:txBody>
        </p:sp>
      </p:grpSp>
      <p:grpSp>
        <p:nvGrpSpPr>
          <p:cNvPr id="281" name="مثال من واقع الحياة"/>
          <p:cNvGrpSpPr/>
          <p:nvPr/>
        </p:nvGrpSpPr>
        <p:grpSpPr>
          <a:xfrm>
            <a:off x="15087167" y="2406088"/>
            <a:ext cx="7474234" cy="2437954"/>
            <a:chOff x="0" y="0"/>
            <a:chExt cx="7474233" cy="2437953"/>
          </a:xfrm>
        </p:grpSpPr>
        <p:sp>
          <p:nvSpPr>
            <p:cNvPr id="280" name="مثال من واقع الحياة"/>
            <p:cNvSpPr txBox="1"/>
            <p:nvPr/>
          </p:nvSpPr>
          <p:spPr>
            <a:xfrm>
              <a:off x="914400" y="876300"/>
              <a:ext cx="5747034" cy="774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b="1" sz="5000">
                  <a:solidFill>
                    <a:srgbClr val="B92D5D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مثال من واقع الحياة        </a:t>
              </a:r>
            </a:p>
          </p:txBody>
        </p:sp>
        <p:pic>
          <p:nvPicPr>
            <p:cNvPr id="279" name="مثال من واقع الحياة مثال من واقع الحياة        " descr="مثال من واقع الحياة مثال من واقع الحياة        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" y="0"/>
              <a:ext cx="7474235" cy="2437954"/>
            </a:xfrm>
            <a:prstGeom prst="rect">
              <a:avLst/>
            </a:prstGeom>
            <a:effectLst/>
          </p:spPr>
        </p:pic>
      </p:grpSp>
      <p:grpSp>
        <p:nvGrpSpPr>
          <p:cNvPr id="284" name="IMG_3768.png"/>
          <p:cNvGrpSpPr/>
          <p:nvPr/>
        </p:nvGrpSpPr>
        <p:grpSpPr>
          <a:xfrm>
            <a:off x="1078897" y="4641744"/>
            <a:ext cx="21045665" cy="2590149"/>
            <a:chOff x="0" y="0"/>
            <a:chExt cx="21045664" cy="2590147"/>
          </a:xfrm>
        </p:grpSpPr>
        <p:pic>
          <p:nvPicPr>
            <p:cNvPr id="283" name="IMG_3768.png" descr="IMG_3768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67354" r="33357" b="26968"/>
            <a:stretch>
              <a:fillRect/>
            </a:stretch>
          </p:blipFill>
          <p:spPr>
            <a:xfrm>
              <a:off x="127000" y="88900"/>
              <a:ext cx="20791665" cy="225994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82" name="IMG_3768.png" descr="IMG_3768.png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21045665" cy="2590148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IMG_3045.png" descr="IMG_3045.png"/>
          <p:cNvPicPr>
            <a:picLocks noChangeAspect="1"/>
          </p:cNvPicPr>
          <p:nvPr/>
        </p:nvPicPr>
        <p:blipFill>
          <a:blip r:embed="rId2">
            <a:extLst/>
          </a:blip>
          <a:srcRect l="3931" t="10584" r="5292" b="8014"/>
          <a:stretch>
            <a:fillRect/>
          </a:stretch>
        </p:blipFill>
        <p:spPr>
          <a:xfrm>
            <a:off x="20514864" y="10527109"/>
            <a:ext cx="3556026" cy="3188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IMG_3064.png" descr="IMG_3064.png"/>
          <p:cNvPicPr>
            <a:picLocks noChangeAspect="1"/>
          </p:cNvPicPr>
          <p:nvPr/>
        </p:nvPicPr>
        <p:blipFill>
          <a:blip r:embed="rId3">
            <a:alphaModFix amt="44748"/>
            <a:extLst/>
          </a:blip>
          <a:stretch>
            <a:fillRect/>
          </a:stretch>
        </p:blipFill>
        <p:spPr>
          <a:xfrm>
            <a:off x="20738802" y="0"/>
            <a:ext cx="3645199" cy="2819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" name="Maryam Albuqayli final expanded_Expanded -07.png" descr="Maryam Albuqayli final expanded_Expanded -0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1221595"/>
            <a:ext cx="2494405" cy="24944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1" name="تجميع"/>
          <p:cNvGrpSpPr/>
          <p:nvPr/>
        </p:nvGrpSpPr>
        <p:grpSpPr>
          <a:xfrm>
            <a:off x="6433827" y="0"/>
            <a:ext cx="11516345" cy="3216325"/>
            <a:chOff x="0" y="0"/>
            <a:chExt cx="11516344" cy="3216324"/>
          </a:xfrm>
        </p:grpSpPr>
        <p:pic>
          <p:nvPicPr>
            <p:cNvPr id="289" name="IMG_3053.png" descr="IMG_3053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5855" r="0" b="15855"/>
            <a:stretch>
              <a:fillRect/>
            </a:stretch>
          </p:blipFill>
          <p:spPr>
            <a:xfrm>
              <a:off x="1707221" y="0"/>
              <a:ext cx="7254371" cy="31059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0" name="تقريب الكسور العشرية"/>
            <p:cNvSpPr txBox="1"/>
            <p:nvPr/>
          </p:nvSpPr>
          <p:spPr>
            <a:xfrm>
              <a:off x="0" y="0"/>
              <a:ext cx="11516345" cy="3216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  <a:r>
                <a:rPr b="1" sz="500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b="1" sz="9000">
                  <a:latin typeface="Calibri"/>
                  <a:ea typeface="Calibri"/>
                  <a:cs typeface="Calibri"/>
                  <a:sym typeface="Calibri"/>
                </a:rPr>
                <a:t>  </a:t>
              </a:r>
              <a:r>
                <a:rPr b="1" sz="6000">
                  <a:latin typeface="Calibri"/>
                  <a:ea typeface="Calibri"/>
                  <a:cs typeface="Calibri"/>
                  <a:sym typeface="Calibri"/>
                </a:rPr>
                <a:t>تقريب الكسور العشرية       </a:t>
              </a:r>
            </a:p>
          </p:txBody>
        </p:sp>
      </p:grpSp>
      <p:grpSp>
        <p:nvGrpSpPr>
          <p:cNvPr id="294" name="مثال من واقع الحياة"/>
          <p:cNvGrpSpPr/>
          <p:nvPr/>
        </p:nvGrpSpPr>
        <p:grpSpPr>
          <a:xfrm>
            <a:off x="15087167" y="2406088"/>
            <a:ext cx="7474234" cy="2437954"/>
            <a:chOff x="0" y="0"/>
            <a:chExt cx="7474233" cy="2437953"/>
          </a:xfrm>
        </p:grpSpPr>
        <p:sp>
          <p:nvSpPr>
            <p:cNvPr id="293" name="مثال من واقع الحياة"/>
            <p:cNvSpPr txBox="1"/>
            <p:nvPr/>
          </p:nvSpPr>
          <p:spPr>
            <a:xfrm>
              <a:off x="914400" y="876300"/>
              <a:ext cx="5747034" cy="774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b="1" sz="5000">
                  <a:solidFill>
                    <a:srgbClr val="B92D5D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مثال من واقع الحياة        </a:t>
              </a:r>
            </a:p>
          </p:txBody>
        </p:sp>
        <p:pic>
          <p:nvPicPr>
            <p:cNvPr id="292" name="مثال من واقع الحياة مثال من واقع الحياة        " descr="مثال من واقع الحياة مثال من واقع الحياة        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" y="0"/>
              <a:ext cx="7474235" cy="2437954"/>
            </a:xfrm>
            <a:prstGeom prst="rect">
              <a:avLst/>
            </a:prstGeom>
            <a:effectLst/>
          </p:spPr>
        </p:pic>
      </p:grpSp>
      <p:grpSp>
        <p:nvGrpSpPr>
          <p:cNvPr id="297" name="IMG_3768.png"/>
          <p:cNvGrpSpPr/>
          <p:nvPr/>
        </p:nvGrpSpPr>
        <p:grpSpPr>
          <a:xfrm>
            <a:off x="1078897" y="4641744"/>
            <a:ext cx="21045665" cy="2590149"/>
            <a:chOff x="0" y="0"/>
            <a:chExt cx="21045664" cy="2590147"/>
          </a:xfrm>
        </p:grpSpPr>
        <p:pic>
          <p:nvPicPr>
            <p:cNvPr id="296" name="IMG_3768.png" descr="IMG_3768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67354" r="33357" b="26968"/>
            <a:stretch>
              <a:fillRect/>
            </a:stretch>
          </p:blipFill>
          <p:spPr>
            <a:xfrm>
              <a:off x="127000" y="88900"/>
              <a:ext cx="20791665" cy="225994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95" name="IMG_3768.png" descr="IMG_3768.png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21045665" cy="2590148"/>
            </a:xfrm>
            <a:prstGeom prst="rect">
              <a:avLst/>
            </a:prstGeom>
            <a:effectLst/>
          </p:spPr>
        </p:pic>
      </p:grpSp>
      <p:grpSp>
        <p:nvGrpSpPr>
          <p:cNvPr id="301" name="تجميع"/>
          <p:cNvGrpSpPr/>
          <p:nvPr/>
        </p:nvGrpSpPr>
        <p:grpSpPr>
          <a:xfrm>
            <a:off x="6844431" y="8117555"/>
            <a:ext cx="10695138" cy="2108311"/>
            <a:chOff x="-292100" y="-342900"/>
            <a:chExt cx="10695136" cy="2108310"/>
          </a:xfrm>
        </p:grpSpPr>
        <p:pic>
          <p:nvPicPr>
            <p:cNvPr id="298" name="١٫٨٥ =  ٢ متر ١٫٨٥ =  ٢ متر " descr="١٫٨٥ =  ٢ متر ١٫٨٥ =  ٢ متر 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-292100" y="-342900"/>
              <a:ext cx="10695137" cy="2108310"/>
            </a:xfrm>
            <a:prstGeom prst="rect">
              <a:avLst/>
            </a:prstGeom>
            <a:effectLst/>
          </p:spPr>
        </p:pic>
        <p:pic>
          <p:nvPicPr>
            <p:cNvPr id="299" name="خط خط" descr="خط خط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5442654" y="1058862"/>
              <a:ext cx="682973" cy="12700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IMG_3045.png" descr="IMG_3045.png"/>
          <p:cNvPicPr>
            <a:picLocks noChangeAspect="1"/>
          </p:cNvPicPr>
          <p:nvPr/>
        </p:nvPicPr>
        <p:blipFill>
          <a:blip r:embed="rId2">
            <a:extLst/>
          </a:blip>
          <a:srcRect l="3931" t="10584" r="5292" b="8014"/>
          <a:stretch>
            <a:fillRect/>
          </a:stretch>
        </p:blipFill>
        <p:spPr>
          <a:xfrm>
            <a:off x="20514864" y="10527109"/>
            <a:ext cx="3556026" cy="3188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IMG_3064.png" descr="IMG_3064.png"/>
          <p:cNvPicPr>
            <a:picLocks noChangeAspect="1"/>
          </p:cNvPicPr>
          <p:nvPr/>
        </p:nvPicPr>
        <p:blipFill>
          <a:blip r:embed="rId3">
            <a:alphaModFix amt="44748"/>
            <a:extLst/>
          </a:blip>
          <a:stretch>
            <a:fillRect/>
          </a:stretch>
        </p:blipFill>
        <p:spPr>
          <a:xfrm>
            <a:off x="20738802" y="0"/>
            <a:ext cx="3645199" cy="2819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Maryam Albuqayli final expanded_Expanded -07.png" descr="Maryam Albuqayli final expanded_Expanded -0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1221595"/>
            <a:ext cx="2494405" cy="24944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8" name="تجميع"/>
          <p:cNvGrpSpPr/>
          <p:nvPr/>
        </p:nvGrpSpPr>
        <p:grpSpPr>
          <a:xfrm>
            <a:off x="6433827" y="0"/>
            <a:ext cx="11516345" cy="3216325"/>
            <a:chOff x="0" y="0"/>
            <a:chExt cx="11516344" cy="3216324"/>
          </a:xfrm>
        </p:grpSpPr>
        <p:pic>
          <p:nvPicPr>
            <p:cNvPr id="306" name="IMG_3053.png" descr="IMG_3053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5855" r="0" b="15855"/>
            <a:stretch>
              <a:fillRect/>
            </a:stretch>
          </p:blipFill>
          <p:spPr>
            <a:xfrm>
              <a:off x="1707221" y="0"/>
              <a:ext cx="7254371" cy="31059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7" name="تقريب الكسور العشرية"/>
            <p:cNvSpPr txBox="1"/>
            <p:nvPr/>
          </p:nvSpPr>
          <p:spPr>
            <a:xfrm>
              <a:off x="0" y="0"/>
              <a:ext cx="11516345" cy="3216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  <a:r>
                <a:rPr b="1" sz="500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b="1" sz="9000">
                  <a:latin typeface="Calibri"/>
                  <a:ea typeface="Calibri"/>
                  <a:cs typeface="Calibri"/>
                  <a:sym typeface="Calibri"/>
                </a:rPr>
                <a:t>  </a:t>
              </a:r>
              <a:r>
                <a:rPr b="1" sz="6000">
                  <a:latin typeface="Calibri"/>
                  <a:ea typeface="Calibri"/>
                  <a:cs typeface="Calibri"/>
                  <a:sym typeface="Calibri"/>
                </a:rPr>
                <a:t>تقريب الكسور العشرية       </a:t>
              </a:r>
            </a:p>
          </p:txBody>
        </p:sp>
      </p:grpSp>
      <p:grpSp>
        <p:nvGrpSpPr>
          <p:cNvPr id="311" name="IMG_3768.png"/>
          <p:cNvGrpSpPr/>
          <p:nvPr/>
        </p:nvGrpSpPr>
        <p:grpSpPr>
          <a:xfrm>
            <a:off x="1247202" y="4559672"/>
            <a:ext cx="20109575" cy="3307863"/>
            <a:chOff x="0" y="0"/>
            <a:chExt cx="20109574" cy="3307862"/>
          </a:xfrm>
        </p:grpSpPr>
        <p:pic>
          <p:nvPicPr>
            <p:cNvPr id="310" name="IMG_3768.png" descr="IMG_3768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7213" t="78970" r="29637" b="13607"/>
            <a:stretch>
              <a:fillRect/>
            </a:stretch>
          </p:blipFill>
          <p:spPr>
            <a:xfrm>
              <a:off x="127000" y="88900"/>
              <a:ext cx="19855575" cy="297766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09" name="IMG_3768.png" descr="IMG_3768.pn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-1"/>
              <a:ext cx="20109575" cy="3307864"/>
            </a:xfrm>
            <a:prstGeom prst="rect">
              <a:avLst/>
            </a:prstGeom>
            <a:effectLst/>
          </p:spPr>
        </p:pic>
      </p:grpSp>
      <p:grpSp>
        <p:nvGrpSpPr>
          <p:cNvPr id="314" name="تأكد"/>
          <p:cNvGrpSpPr/>
          <p:nvPr/>
        </p:nvGrpSpPr>
        <p:grpSpPr>
          <a:xfrm>
            <a:off x="15854112" y="1872977"/>
            <a:ext cx="5502664" cy="2686696"/>
            <a:chOff x="0" y="0"/>
            <a:chExt cx="5502662" cy="2686694"/>
          </a:xfrm>
        </p:grpSpPr>
        <p:sp>
          <p:nvSpPr>
            <p:cNvPr id="313" name="تأكد"/>
            <p:cNvSpPr txBox="1"/>
            <p:nvPr/>
          </p:nvSpPr>
          <p:spPr>
            <a:xfrm>
              <a:off x="914400" y="876300"/>
              <a:ext cx="3775463" cy="10229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rtl="0">
                <a:defRPr b="1" sz="5000">
                  <a:solidFill>
                    <a:srgbClr val="B92D5D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7000"/>
                <a:t>تأكد</a:t>
              </a:r>
              <a:r>
                <a:t>        </a:t>
              </a:r>
            </a:p>
          </p:txBody>
        </p:sp>
        <p:pic>
          <p:nvPicPr>
            <p:cNvPr id="312" name="تأكد تأكد        " descr="تأكد تأكد        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5502663" cy="2686695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IMG_3045.png" descr="IMG_3045.png"/>
          <p:cNvPicPr>
            <a:picLocks noChangeAspect="1"/>
          </p:cNvPicPr>
          <p:nvPr/>
        </p:nvPicPr>
        <p:blipFill>
          <a:blip r:embed="rId2">
            <a:extLst/>
          </a:blip>
          <a:srcRect l="3931" t="10584" r="5292" b="8014"/>
          <a:stretch>
            <a:fillRect/>
          </a:stretch>
        </p:blipFill>
        <p:spPr>
          <a:xfrm>
            <a:off x="20514864" y="10527109"/>
            <a:ext cx="3556026" cy="3188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" name="IMG_3064.png" descr="IMG_3064.png"/>
          <p:cNvPicPr>
            <a:picLocks noChangeAspect="1"/>
          </p:cNvPicPr>
          <p:nvPr/>
        </p:nvPicPr>
        <p:blipFill>
          <a:blip r:embed="rId3">
            <a:alphaModFix amt="44748"/>
            <a:extLst/>
          </a:blip>
          <a:stretch>
            <a:fillRect/>
          </a:stretch>
        </p:blipFill>
        <p:spPr>
          <a:xfrm>
            <a:off x="20738802" y="0"/>
            <a:ext cx="3645199" cy="2819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Maryam Albuqayli final expanded_Expanded -07.png" descr="Maryam Albuqayli final expanded_Expanded -0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1221595"/>
            <a:ext cx="2494405" cy="24944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1" name="تجميع"/>
          <p:cNvGrpSpPr/>
          <p:nvPr/>
        </p:nvGrpSpPr>
        <p:grpSpPr>
          <a:xfrm>
            <a:off x="6433827" y="0"/>
            <a:ext cx="11516345" cy="3216325"/>
            <a:chOff x="0" y="0"/>
            <a:chExt cx="11516344" cy="3216324"/>
          </a:xfrm>
        </p:grpSpPr>
        <p:pic>
          <p:nvPicPr>
            <p:cNvPr id="319" name="IMG_3053.png" descr="IMG_3053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5855" r="0" b="15855"/>
            <a:stretch>
              <a:fillRect/>
            </a:stretch>
          </p:blipFill>
          <p:spPr>
            <a:xfrm>
              <a:off x="1707221" y="0"/>
              <a:ext cx="7254371" cy="31059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0" name="تقريب الكسور العشرية"/>
            <p:cNvSpPr txBox="1"/>
            <p:nvPr/>
          </p:nvSpPr>
          <p:spPr>
            <a:xfrm>
              <a:off x="0" y="0"/>
              <a:ext cx="11516345" cy="3216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  <a:r>
                <a:rPr b="1" sz="500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b="1" sz="9000">
                  <a:latin typeface="Calibri"/>
                  <a:ea typeface="Calibri"/>
                  <a:cs typeface="Calibri"/>
                  <a:sym typeface="Calibri"/>
                </a:rPr>
                <a:t>  </a:t>
              </a:r>
              <a:r>
                <a:rPr b="1" sz="6000">
                  <a:latin typeface="Calibri"/>
                  <a:ea typeface="Calibri"/>
                  <a:cs typeface="Calibri"/>
                  <a:sym typeface="Calibri"/>
                </a:rPr>
                <a:t>تقريب الكسور العشرية       </a:t>
              </a:r>
            </a:p>
          </p:txBody>
        </p:sp>
      </p:grpSp>
      <p:grpSp>
        <p:nvGrpSpPr>
          <p:cNvPr id="325" name="تجميع"/>
          <p:cNvGrpSpPr/>
          <p:nvPr/>
        </p:nvGrpSpPr>
        <p:grpSpPr>
          <a:xfrm>
            <a:off x="13335705" y="8503435"/>
            <a:ext cx="5561840" cy="2108312"/>
            <a:chOff x="-292099" y="-342900"/>
            <a:chExt cx="5561839" cy="2108310"/>
          </a:xfrm>
        </p:grpSpPr>
        <p:pic>
          <p:nvPicPr>
            <p:cNvPr id="322" name="٠٫٣٢٩=  ٠٫٣ ٠٫٣٢٩=  ٠٫٣" descr="٠٫٣٢٩=  ٠٫٣ ٠٫٣٢٩=  ٠٫٣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292100" y="-342900"/>
              <a:ext cx="5561840" cy="2108310"/>
            </a:xfrm>
            <a:prstGeom prst="rect">
              <a:avLst/>
            </a:prstGeom>
            <a:effectLst/>
          </p:spPr>
        </p:pic>
        <p:pic>
          <p:nvPicPr>
            <p:cNvPr id="323" name="خط خط" descr="خط خط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3020383" y="1058862"/>
              <a:ext cx="811845" cy="127001"/>
            </a:xfrm>
            <a:prstGeom prst="rect">
              <a:avLst/>
            </a:prstGeom>
            <a:effectLst/>
          </p:spPr>
        </p:pic>
      </p:grpSp>
      <p:grpSp>
        <p:nvGrpSpPr>
          <p:cNvPr id="328" name="IMG_3768.png"/>
          <p:cNvGrpSpPr/>
          <p:nvPr/>
        </p:nvGrpSpPr>
        <p:grpSpPr>
          <a:xfrm>
            <a:off x="1247202" y="4559672"/>
            <a:ext cx="20109575" cy="3307863"/>
            <a:chOff x="0" y="0"/>
            <a:chExt cx="20109574" cy="3307862"/>
          </a:xfrm>
        </p:grpSpPr>
        <p:pic>
          <p:nvPicPr>
            <p:cNvPr id="327" name="IMG_3768.png" descr="IMG_3768.png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7213" t="78970" r="29637" b="13607"/>
            <a:stretch>
              <a:fillRect/>
            </a:stretch>
          </p:blipFill>
          <p:spPr>
            <a:xfrm>
              <a:off x="127000" y="88900"/>
              <a:ext cx="19855575" cy="297766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26" name="IMG_3768.png" descr="IMG_3768.png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-1"/>
              <a:ext cx="20109575" cy="3307864"/>
            </a:xfrm>
            <a:prstGeom prst="rect">
              <a:avLst/>
            </a:prstGeom>
            <a:effectLst/>
          </p:spPr>
        </p:pic>
      </p:grpSp>
      <p:grpSp>
        <p:nvGrpSpPr>
          <p:cNvPr id="331" name="تأكد"/>
          <p:cNvGrpSpPr/>
          <p:nvPr/>
        </p:nvGrpSpPr>
        <p:grpSpPr>
          <a:xfrm>
            <a:off x="15854112" y="1872977"/>
            <a:ext cx="5502664" cy="2686696"/>
            <a:chOff x="0" y="0"/>
            <a:chExt cx="5502662" cy="2686694"/>
          </a:xfrm>
        </p:grpSpPr>
        <p:sp>
          <p:nvSpPr>
            <p:cNvPr id="330" name="تأكد"/>
            <p:cNvSpPr txBox="1"/>
            <p:nvPr/>
          </p:nvSpPr>
          <p:spPr>
            <a:xfrm>
              <a:off x="914400" y="876300"/>
              <a:ext cx="3775463" cy="10229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rtl="0">
                <a:defRPr b="1" sz="5000">
                  <a:solidFill>
                    <a:srgbClr val="B92D5D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7000"/>
                <a:t>تأكد</a:t>
              </a:r>
              <a:r>
                <a:t>        </a:t>
              </a:r>
            </a:p>
          </p:txBody>
        </p:sp>
        <p:pic>
          <p:nvPicPr>
            <p:cNvPr id="329" name="تأكد تأكد        " descr="تأكد تأكد        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5502663" cy="2686695"/>
            </a:xfrm>
            <a:prstGeom prst="rect">
              <a:avLst/>
            </a:prstGeom>
            <a:effectLst/>
          </p:spPr>
        </p:pic>
      </p:grpSp>
      <p:grpSp>
        <p:nvGrpSpPr>
          <p:cNvPr id="335" name="تجميع"/>
          <p:cNvGrpSpPr/>
          <p:nvPr/>
        </p:nvGrpSpPr>
        <p:grpSpPr>
          <a:xfrm>
            <a:off x="3099906" y="8867982"/>
            <a:ext cx="5561840" cy="2108311"/>
            <a:chOff x="-292099" y="-342900"/>
            <a:chExt cx="5561839" cy="2108310"/>
          </a:xfrm>
        </p:grpSpPr>
        <p:pic>
          <p:nvPicPr>
            <p:cNvPr id="332" name="١٫٧٥=  ٢ ١٫٧٥=  ٢" descr="١٫٧٥=  ٢ ١٫٧٥=  ٢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-292100" y="-342900"/>
              <a:ext cx="5561840" cy="2108310"/>
            </a:xfrm>
            <a:prstGeom prst="rect">
              <a:avLst/>
            </a:prstGeom>
            <a:effectLst/>
          </p:spPr>
        </p:pic>
        <p:pic>
          <p:nvPicPr>
            <p:cNvPr id="333" name="خط خط" descr="خط خط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2342368" y="1058862"/>
              <a:ext cx="750520" cy="12700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IMG_3045.png" descr="IMG_3045.png"/>
          <p:cNvPicPr>
            <a:picLocks noChangeAspect="1"/>
          </p:cNvPicPr>
          <p:nvPr/>
        </p:nvPicPr>
        <p:blipFill>
          <a:blip r:embed="rId2">
            <a:extLst/>
          </a:blip>
          <a:srcRect l="3931" t="10584" r="5292" b="8014"/>
          <a:stretch>
            <a:fillRect/>
          </a:stretch>
        </p:blipFill>
        <p:spPr>
          <a:xfrm>
            <a:off x="20514864" y="10527109"/>
            <a:ext cx="3556026" cy="3188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" name="IMG_3064.png" descr="IMG_3064.png"/>
          <p:cNvPicPr>
            <a:picLocks noChangeAspect="1"/>
          </p:cNvPicPr>
          <p:nvPr/>
        </p:nvPicPr>
        <p:blipFill>
          <a:blip r:embed="rId3">
            <a:alphaModFix amt="44748"/>
            <a:extLst/>
          </a:blip>
          <a:stretch>
            <a:fillRect/>
          </a:stretch>
        </p:blipFill>
        <p:spPr>
          <a:xfrm>
            <a:off x="20738802" y="0"/>
            <a:ext cx="3645199" cy="2819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339" name="Maryam Albuqayli final expanded_Expanded -07.png" descr="Maryam Albuqayli final expanded_Expanded -0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1221595"/>
            <a:ext cx="2494405" cy="24944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2" name="تجميع"/>
          <p:cNvGrpSpPr/>
          <p:nvPr/>
        </p:nvGrpSpPr>
        <p:grpSpPr>
          <a:xfrm>
            <a:off x="6433827" y="0"/>
            <a:ext cx="11516345" cy="3216325"/>
            <a:chOff x="0" y="0"/>
            <a:chExt cx="11516344" cy="3216324"/>
          </a:xfrm>
        </p:grpSpPr>
        <p:pic>
          <p:nvPicPr>
            <p:cNvPr id="340" name="IMG_3053.png" descr="IMG_3053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5855" r="0" b="15855"/>
            <a:stretch>
              <a:fillRect/>
            </a:stretch>
          </p:blipFill>
          <p:spPr>
            <a:xfrm>
              <a:off x="1707221" y="0"/>
              <a:ext cx="7254371" cy="31059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41" name="تقريب الكسور العشرية"/>
            <p:cNvSpPr txBox="1"/>
            <p:nvPr/>
          </p:nvSpPr>
          <p:spPr>
            <a:xfrm>
              <a:off x="0" y="0"/>
              <a:ext cx="11516345" cy="3216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  <a:r>
                <a:rPr b="1" sz="500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b="1" sz="9000">
                  <a:latin typeface="Calibri"/>
                  <a:ea typeface="Calibri"/>
                  <a:cs typeface="Calibri"/>
                  <a:sym typeface="Calibri"/>
                </a:rPr>
                <a:t>  </a:t>
              </a:r>
              <a:r>
                <a:rPr b="1" sz="6000">
                  <a:latin typeface="Calibri"/>
                  <a:ea typeface="Calibri"/>
                  <a:cs typeface="Calibri"/>
                  <a:sym typeface="Calibri"/>
                </a:rPr>
                <a:t>تقريب الكسور العشرية       </a:t>
              </a:r>
            </a:p>
          </p:txBody>
        </p:sp>
      </p:grpSp>
      <p:grpSp>
        <p:nvGrpSpPr>
          <p:cNvPr id="345" name="IMG_3768.png"/>
          <p:cNvGrpSpPr/>
          <p:nvPr/>
        </p:nvGrpSpPr>
        <p:grpSpPr>
          <a:xfrm>
            <a:off x="1726464" y="5100947"/>
            <a:ext cx="20566401" cy="1757055"/>
            <a:chOff x="0" y="0"/>
            <a:chExt cx="20566400" cy="1757053"/>
          </a:xfrm>
        </p:grpSpPr>
        <p:pic>
          <p:nvPicPr>
            <p:cNvPr id="344" name="IMG_3768.png" descr="IMG_3768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4078" t="86162" r="31319" b="10281"/>
            <a:stretch>
              <a:fillRect/>
            </a:stretch>
          </p:blipFill>
          <p:spPr>
            <a:xfrm>
              <a:off x="127000" y="88900"/>
              <a:ext cx="20312401" cy="142685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43" name="IMG_3768.png" descr="IMG_3768.pn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20566401" cy="1757054"/>
            </a:xfrm>
            <a:prstGeom prst="rect">
              <a:avLst/>
            </a:prstGeom>
            <a:effectLst/>
          </p:spPr>
        </p:pic>
      </p:grpSp>
      <p:grpSp>
        <p:nvGrpSpPr>
          <p:cNvPr id="348" name="تأكد"/>
          <p:cNvGrpSpPr/>
          <p:nvPr/>
        </p:nvGrpSpPr>
        <p:grpSpPr>
          <a:xfrm>
            <a:off x="17058738" y="2414251"/>
            <a:ext cx="5502664" cy="2686695"/>
            <a:chOff x="0" y="0"/>
            <a:chExt cx="5502662" cy="2686694"/>
          </a:xfrm>
        </p:grpSpPr>
        <p:sp>
          <p:nvSpPr>
            <p:cNvPr id="347" name="تأكد"/>
            <p:cNvSpPr txBox="1"/>
            <p:nvPr/>
          </p:nvSpPr>
          <p:spPr>
            <a:xfrm>
              <a:off x="914400" y="876300"/>
              <a:ext cx="3775463" cy="10229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rtl="0">
                <a:defRPr b="1" sz="5000">
                  <a:solidFill>
                    <a:srgbClr val="B92D5D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7000"/>
                <a:t>تأكد</a:t>
              </a:r>
              <a:r>
                <a:t>        </a:t>
              </a:r>
            </a:p>
          </p:txBody>
        </p:sp>
        <p:pic>
          <p:nvPicPr>
            <p:cNvPr id="346" name="تأكد تأكد        " descr="تأكد تأكد        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5502663" cy="2686695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IMG_3045.png" descr="IMG_3045.png"/>
          <p:cNvPicPr>
            <a:picLocks noChangeAspect="1"/>
          </p:cNvPicPr>
          <p:nvPr/>
        </p:nvPicPr>
        <p:blipFill>
          <a:blip r:embed="rId2">
            <a:extLst/>
          </a:blip>
          <a:srcRect l="3931" t="10584" r="5292" b="8014"/>
          <a:stretch>
            <a:fillRect/>
          </a:stretch>
        </p:blipFill>
        <p:spPr>
          <a:xfrm>
            <a:off x="20514864" y="10527109"/>
            <a:ext cx="3556026" cy="3188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51" name="IMG_3064.png" descr="IMG_3064.png"/>
          <p:cNvPicPr>
            <a:picLocks noChangeAspect="1"/>
          </p:cNvPicPr>
          <p:nvPr/>
        </p:nvPicPr>
        <p:blipFill>
          <a:blip r:embed="rId3">
            <a:alphaModFix amt="44748"/>
            <a:extLst/>
          </a:blip>
          <a:stretch>
            <a:fillRect/>
          </a:stretch>
        </p:blipFill>
        <p:spPr>
          <a:xfrm>
            <a:off x="20738802" y="0"/>
            <a:ext cx="3645199" cy="2819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" name="Maryam Albuqayli final expanded_Expanded -07.png" descr="Maryam Albuqayli final expanded_Expanded -0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1221595"/>
            <a:ext cx="2494405" cy="24944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5" name="تجميع"/>
          <p:cNvGrpSpPr/>
          <p:nvPr/>
        </p:nvGrpSpPr>
        <p:grpSpPr>
          <a:xfrm>
            <a:off x="6433827" y="0"/>
            <a:ext cx="11516345" cy="3216325"/>
            <a:chOff x="0" y="0"/>
            <a:chExt cx="11516344" cy="3216324"/>
          </a:xfrm>
        </p:grpSpPr>
        <p:pic>
          <p:nvPicPr>
            <p:cNvPr id="353" name="IMG_3053.png" descr="IMG_3053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5855" r="0" b="15855"/>
            <a:stretch>
              <a:fillRect/>
            </a:stretch>
          </p:blipFill>
          <p:spPr>
            <a:xfrm>
              <a:off x="1707221" y="0"/>
              <a:ext cx="7254371" cy="31059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54" name="تقريب الكسور العشرية"/>
            <p:cNvSpPr txBox="1"/>
            <p:nvPr/>
          </p:nvSpPr>
          <p:spPr>
            <a:xfrm>
              <a:off x="0" y="0"/>
              <a:ext cx="11516345" cy="3216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  <a:r>
                <a:rPr b="1" sz="500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b="1" sz="9000">
                  <a:latin typeface="Calibri"/>
                  <a:ea typeface="Calibri"/>
                  <a:cs typeface="Calibri"/>
                  <a:sym typeface="Calibri"/>
                </a:rPr>
                <a:t>  </a:t>
              </a:r>
              <a:r>
                <a:rPr b="1" sz="6000">
                  <a:latin typeface="Calibri"/>
                  <a:ea typeface="Calibri"/>
                  <a:cs typeface="Calibri"/>
                  <a:sym typeface="Calibri"/>
                </a:rPr>
                <a:t>تقريب الكسور العشرية       </a:t>
              </a:r>
            </a:p>
          </p:txBody>
        </p:sp>
      </p:grpSp>
      <p:grpSp>
        <p:nvGrpSpPr>
          <p:cNvPr id="359" name="تجميع"/>
          <p:cNvGrpSpPr/>
          <p:nvPr/>
        </p:nvGrpSpPr>
        <p:grpSpPr>
          <a:xfrm>
            <a:off x="14549904" y="7625699"/>
            <a:ext cx="7833955" cy="2108311"/>
            <a:chOff x="-292100" y="-342900"/>
            <a:chExt cx="7833954" cy="2108310"/>
          </a:xfrm>
        </p:grpSpPr>
        <p:pic>
          <p:nvPicPr>
            <p:cNvPr id="356" name="٤٥٫٥٢٢= ٤٥٫٥٢ ٤٥٫٥٢٢= ٤٥٫٥٢" descr="٤٥٫٥٢٢= ٤٥٫٥٢ ٤٥٫٥٢٢= ٤٥٫٥٢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292100" y="-342900"/>
              <a:ext cx="7833955" cy="2108310"/>
            </a:xfrm>
            <a:prstGeom prst="rect">
              <a:avLst/>
            </a:prstGeom>
            <a:effectLst/>
          </p:spPr>
        </p:pic>
        <p:pic>
          <p:nvPicPr>
            <p:cNvPr id="357" name="خط خط" descr="خط خط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5082901" y="1058862"/>
              <a:ext cx="650846" cy="127001"/>
            </a:xfrm>
            <a:prstGeom prst="rect">
              <a:avLst/>
            </a:prstGeom>
            <a:effectLst/>
          </p:spPr>
        </p:pic>
      </p:grpSp>
      <p:grpSp>
        <p:nvGrpSpPr>
          <p:cNvPr id="362" name="IMG_3768.png"/>
          <p:cNvGrpSpPr/>
          <p:nvPr/>
        </p:nvGrpSpPr>
        <p:grpSpPr>
          <a:xfrm>
            <a:off x="1726464" y="5100947"/>
            <a:ext cx="20566401" cy="1757055"/>
            <a:chOff x="0" y="0"/>
            <a:chExt cx="20566400" cy="1757053"/>
          </a:xfrm>
        </p:grpSpPr>
        <p:pic>
          <p:nvPicPr>
            <p:cNvPr id="361" name="IMG_3768.png" descr="IMG_3768.png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4078" t="86162" r="31319" b="10281"/>
            <a:stretch>
              <a:fillRect/>
            </a:stretch>
          </p:blipFill>
          <p:spPr>
            <a:xfrm>
              <a:off x="127000" y="88900"/>
              <a:ext cx="20312401" cy="142685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60" name="IMG_3768.png" descr="IMG_3768.png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20566401" cy="1757054"/>
            </a:xfrm>
            <a:prstGeom prst="rect">
              <a:avLst/>
            </a:prstGeom>
            <a:effectLst/>
          </p:spPr>
        </p:pic>
      </p:grpSp>
      <p:grpSp>
        <p:nvGrpSpPr>
          <p:cNvPr id="365" name="تأكد"/>
          <p:cNvGrpSpPr/>
          <p:nvPr/>
        </p:nvGrpSpPr>
        <p:grpSpPr>
          <a:xfrm>
            <a:off x="17058738" y="2414251"/>
            <a:ext cx="5502664" cy="2686695"/>
            <a:chOff x="0" y="0"/>
            <a:chExt cx="5502662" cy="2686694"/>
          </a:xfrm>
        </p:grpSpPr>
        <p:sp>
          <p:nvSpPr>
            <p:cNvPr id="364" name="تأكد"/>
            <p:cNvSpPr txBox="1"/>
            <p:nvPr/>
          </p:nvSpPr>
          <p:spPr>
            <a:xfrm>
              <a:off x="914400" y="876300"/>
              <a:ext cx="3775463" cy="10229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rtl="0">
                <a:defRPr b="1" sz="5000">
                  <a:solidFill>
                    <a:srgbClr val="B92D5D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7000"/>
                <a:t>تأكد</a:t>
              </a:r>
              <a:r>
                <a:t>        </a:t>
              </a:r>
            </a:p>
          </p:txBody>
        </p:sp>
        <p:pic>
          <p:nvPicPr>
            <p:cNvPr id="363" name="تأكد تأكد        " descr="تأكد تأكد        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5502663" cy="2686695"/>
            </a:xfrm>
            <a:prstGeom prst="rect">
              <a:avLst/>
            </a:prstGeom>
            <a:effectLst/>
          </p:spPr>
        </p:pic>
      </p:grpSp>
      <p:grpSp>
        <p:nvGrpSpPr>
          <p:cNvPr id="369" name="تجميع"/>
          <p:cNvGrpSpPr/>
          <p:nvPr/>
        </p:nvGrpSpPr>
        <p:grpSpPr>
          <a:xfrm>
            <a:off x="3965473" y="7906240"/>
            <a:ext cx="6667844" cy="2108311"/>
            <a:chOff x="-292100" y="-342900"/>
            <a:chExt cx="6667842" cy="2108310"/>
          </a:xfrm>
        </p:grpSpPr>
        <p:pic>
          <p:nvPicPr>
            <p:cNvPr id="366" name="٠٫٥٨٨٨ = ٠٫٥٨٩ ٠٫٥٨٨٨ = ٠٫٥٨٩" descr="٠٫٥٨٨٨ = ٠٫٥٨٩ ٠٫٥٨٨٨ = ٠٫٥٨٩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-292100" y="-342900"/>
              <a:ext cx="6667843" cy="2108310"/>
            </a:xfrm>
            <a:prstGeom prst="rect">
              <a:avLst/>
            </a:prstGeom>
            <a:effectLst/>
          </p:spPr>
        </p:pic>
        <p:pic>
          <p:nvPicPr>
            <p:cNvPr id="367" name="خط خط" descr="خط خط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4426200" y="1058862"/>
              <a:ext cx="747448" cy="12700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IMG_3045.png" descr="IMG_3045.png"/>
          <p:cNvPicPr>
            <a:picLocks noChangeAspect="1"/>
          </p:cNvPicPr>
          <p:nvPr/>
        </p:nvPicPr>
        <p:blipFill>
          <a:blip r:embed="rId2">
            <a:extLst/>
          </a:blip>
          <a:srcRect l="3931" t="10584" r="5292" b="8014"/>
          <a:stretch>
            <a:fillRect/>
          </a:stretch>
        </p:blipFill>
        <p:spPr>
          <a:xfrm>
            <a:off x="20514864" y="10527109"/>
            <a:ext cx="3556026" cy="3188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72" name="IMG_3064.png" descr="IMG_3064.png"/>
          <p:cNvPicPr>
            <a:picLocks noChangeAspect="1"/>
          </p:cNvPicPr>
          <p:nvPr/>
        </p:nvPicPr>
        <p:blipFill>
          <a:blip r:embed="rId3">
            <a:alphaModFix amt="44748"/>
            <a:extLst/>
          </a:blip>
          <a:stretch>
            <a:fillRect/>
          </a:stretch>
        </p:blipFill>
        <p:spPr>
          <a:xfrm>
            <a:off x="20738802" y="0"/>
            <a:ext cx="3645199" cy="2819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373" name="Maryam Albuqayli final expanded_Expanded -07.png" descr="Maryam Albuqayli final expanded_Expanded -0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1221595"/>
            <a:ext cx="2494405" cy="24944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76" name="تجميع"/>
          <p:cNvGrpSpPr/>
          <p:nvPr/>
        </p:nvGrpSpPr>
        <p:grpSpPr>
          <a:xfrm>
            <a:off x="6433827" y="0"/>
            <a:ext cx="11516345" cy="3216325"/>
            <a:chOff x="0" y="0"/>
            <a:chExt cx="11516344" cy="3216324"/>
          </a:xfrm>
        </p:grpSpPr>
        <p:pic>
          <p:nvPicPr>
            <p:cNvPr id="374" name="IMG_3053.png" descr="IMG_3053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5855" r="0" b="15855"/>
            <a:stretch>
              <a:fillRect/>
            </a:stretch>
          </p:blipFill>
          <p:spPr>
            <a:xfrm>
              <a:off x="1707221" y="0"/>
              <a:ext cx="7254371" cy="31059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75" name="تقريب الكسور العشرية"/>
            <p:cNvSpPr txBox="1"/>
            <p:nvPr/>
          </p:nvSpPr>
          <p:spPr>
            <a:xfrm>
              <a:off x="0" y="0"/>
              <a:ext cx="11516345" cy="3216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  <a:r>
                <a:rPr b="1" sz="500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b="1" sz="9000">
                  <a:latin typeface="Calibri"/>
                  <a:ea typeface="Calibri"/>
                  <a:cs typeface="Calibri"/>
                  <a:sym typeface="Calibri"/>
                </a:rPr>
                <a:t>  </a:t>
              </a:r>
              <a:r>
                <a:rPr b="1" sz="6000">
                  <a:latin typeface="Calibri"/>
                  <a:ea typeface="Calibri"/>
                  <a:cs typeface="Calibri"/>
                  <a:sym typeface="Calibri"/>
                </a:rPr>
                <a:t>تقريب الكسور العشرية       </a:t>
              </a:r>
            </a:p>
          </p:txBody>
        </p:sp>
      </p:grpSp>
      <p:grpSp>
        <p:nvGrpSpPr>
          <p:cNvPr id="379" name="IMG_3768.png"/>
          <p:cNvGrpSpPr/>
          <p:nvPr/>
        </p:nvGrpSpPr>
        <p:grpSpPr>
          <a:xfrm>
            <a:off x="1557488" y="5081940"/>
            <a:ext cx="21133705" cy="1823787"/>
            <a:chOff x="0" y="0"/>
            <a:chExt cx="21133703" cy="1823785"/>
          </a:xfrm>
        </p:grpSpPr>
        <p:pic>
          <p:nvPicPr>
            <p:cNvPr id="378" name="IMG_3768.png" descr="IMG_3768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7416" t="89585" r="29435" b="6874"/>
            <a:stretch>
              <a:fillRect/>
            </a:stretch>
          </p:blipFill>
          <p:spPr>
            <a:xfrm>
              <a:off x="127000" y="88900"/>
              <a:ext cx="20879704" cy="149358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77" name="IMG_3768.png" descr="IMG_3768.pn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1" y="-1"/>
              <a:ext cx="21133705" cy="1823787"/>
            </a:xfrm>
            <a:prstGeom prst="rect">
              <a:avLst/>
            </a:prstGeom>
            <a:effectLst/>
          </p:spPr>
        </p:pic>
      </p:grpSp>
      <p:grpSp>
        <p:nvGrpSpPr>
          <p:cNvPr id="382" name="تأكد"/>
          <p:cNvGrpSpPr/>
          <p:nvPr/>
        </p:nvGrpSpPr>
        <p:grpSpPr>
          <a:xfrm>
            <a:off x="16116625" y="2082320"/>
            <a:ext cx="5502664" cy="2686696"/>
            <a:chOff x="0" y="0"/>
            <a:chExt cx="5502662" cy="2686694"/>
          </a:xfrm>
        </p:grpSpPr>
        <p:sp>
          <p:nvSpPr>
            <p:cNvPr id="381" name="تأكد"/>
            <p:cNvSpPr txBox="1"/>
            <p:nvPr/>
          </p:nvSpPr>
          <p:spPr>
            <a:xfrm>
              <a:off x="914400" y="876300"/>
              <a:ext cx="3775463" cy="10229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rtl="0">
                <a:defRPr b="1" sz="5000">
                  <a:solidFill>
                    <a:srgbClr val="B92D5D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7000"/>
                <a:t>تأكد</a:t>
              </a:r>
              <a:r>
                <a:t>        </a:t>
              </a:r>
            </a:p>
          </p:txBody>
        </p:sp>
        <p:pic>
          <p:nvPicPr>
            <p:cNvPr id="380" name="تأكد تأكد        " descr="تأكد تأكد        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5502663" cy="2686695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IMG_3045.png" descr="IMG_3045.png"/>
          <p:cNvPicPr>
            <a:picLocks noChangeAspect="1"/>
          </p:cNvPicPr>
          <p:nvPr/>
        </p:nvPicPr>
        <p:blipFill>
          <a:blip r:embed="rId2">
            <a:extLst/>
          </a:blip>
          <a:srcRect l="3931" t="10584" r="5292" b="8014"/>
          <a:stretch>
            <a:fillRect/>
          </a:stretch>
        </p:blipFill>
        <p:spPr>
          <a:xfrm>
            <a:off x="20514864" y="10527109"/>
            <a:ext cx="3556026" cy="3188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85" name="IMG_3064.png" descr="IMG_3064.png"/>
          <p:cNvPicPr>
            <a:picLocks noChangeAspect="1"/>
          </p:cNvPicPr>
          <p:nvPr/>
        </p:nvPicPr>
        <p:blipFill>
          <a:blip r:embed="rId3">
            <a:alphaModFix amt="44748"/>
            <a:extLst/>
          </a:blip>
          <a:stretch>
            <a:fillRect/>
          </a:stretch>
        </p:blipFill>
        <p:spPr>
          <a:xfrm>
            <a:off x="20738802" y="0"/>
            <a:ext cx="3645199" cy="2819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386" name="Maryam Albuqayli final expanded_Expanded -07.png" descr="Maryam Albuqayli final expanded_Expanded -0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1221595"/>
            <a:ext cx="2494405" cy="24944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89" name="تجميع"/>
          <p:cNvGrpSpPr/>
          <p:nvPr/>
        </p:nvGrpSpPr>
        <p:grpSpPr>
          <a:xfrm>
            <a:off x="6433827" y="0"/>
            <a:ext cx="11516345" cy="3216325"/>
            <a:chOff x="0" y="0"/>
            <a:chExt cx="11516344" cy="3216324"/>
          </a:xfrm>
        </p:grpSpPr>
        <p:pic>
          <p:nvPicPr>
            <p:cNvPr id="387" name="IMG_3053.png" descr="IMG_3053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5855" r="0" b="15855"/>
            <a:stretch>
              <a:fillRect/>
            </a:stretch>
          </p:blipFill>
          <p:spPr>
            <a:xfrm>
              <a:off x="1707221" y="0"/>
              <a:ext cx="7254371" cy="31059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88" name="تقريب الكسور العشرية"/>
            <p:cNvSpPr txBox="1"/>
            <p:nvPr/>
          </p:nvSpPr>
          <p:spPr>
            <a:xfrm>
              <a:off x="0" y="0"/>
              <a:ext cx="11516345" cy="3216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  <a:r>
                <a:rPr b="1" sz="500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b="1" sz="9000">
                  <a:latin typeface="Calibri"/>
                  <a:ea typeface="Calibri"/>
                  <a:cs typeface="Calibri"/>
                  <a:sym typeface="Calibri"/>
                </a:rPr>
                <a:t>  </a:t>
              </a:r>
              <a:r>
                <a:rPr b="1" sz="6000">
                  <a:latin typeface="Calibri"/>
                  <a:ea typeface="Calibri"/>
                  <a:cs typeface="Calibri"/>
                  <a:sym typeface="Calibri"/>
                </a:rPr>
                <a:t>تقريب الكسور العشرية       </a:t>
              </a:r>
            </a:p>
          </p:txBody>
        </p:sp>
      </p:grpSp>
      <p:grpSp>
        <p:nvGrpSpPr>
          <p:cNvPr id="393" name="تجميع"/>
          <p:cNvGrpSpPr/>
          <p:nvPr/>
        </p:nvGrpSpPr>
        <p:grpSpPr>
          <a:xfrm>
            <a:off x="14171444" y="7181040"/>
            <a:ext cx="7557454" cy="2108311"/>
            <a:chOff x="-292100" y="-342900"/>
            <a:chExt cx="7557453" cy="2108310"/>
          </a:xfrm>
        </p:grpSpPr>
        <p:pic>
          <p:nvPicPr>
            <p:cNvPr id="390" name="٧٫٦٧٥٩٧ =  ٧٫٦٧٦ ٧٫٦٧٥٩٧ =  ٧٫٦٧٦" descr="٧٫٦٧٥٩٧ =  ٧٫٦٧٦ ٧٫٦٧٥٩٧ =  ٧٫٦٧٦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292100" y="-342900"/>
              <a:ext cx="7557454" cy="2108310"/>
            </a:xfrm>
            <a:prstGeom prst="rect">
              <a:avLst/>
            </a:prstGeom>
            <a:effectLst/>
          </p:spPr>
        </p:pic>
        <p:pic>
          <p:nvPicPr>
            <p:cNvPr id="391" name="خط خط" descr="خط خط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5330316" y="1058862"/>
              <a:ext cx="600324" cy="127001"/>
            </a:xfrm>
            <a:prstGeom prst="rect">
              <a:avLst/>
            </a:prstGeom>
            <a:effectLst/>
          </p:spPr>
        </p:pic>
      </p:grpSp>
      <p:grpSp>
        <p:nvGrpSpPr>
          <p:cNvPr id="396" name="IMG_3768.png"/>
          <p:cNvGrpSpPr/>
          <p:nvPr/>
        </p:nvGrpSpPr>
        <p:grpSpPr>
          <a:xfrm>
            <a:off x="1557488" y="5081940"/>
            <a:ext cx="21133705" cy="1823787"/>
            <a:chOff x="0" y="0"/>
            <a:chExt cx="21133703" cy="1823785"/>
          </a:xfrm>
        </p:grpSpPr>
        <p:pic>
          <p:nvPicPr>
            <p:cNvPr id="395" name="IMG_3768.png" descr="IMG_3768.png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7416" t="89585" r="29435" b="6874"/>
            <a:stretch>
              <a:fillRect/>
            </a:stretch>
          </p:blipFill>
          <p:spPr>
            <a:xfrm>
              <a:off x="127000" y="88900"/>
              <a:ext cx="20879704" cy="149358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94" name="IMG_3768.png" descr="IMG_3768.png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-1" y="-1"/>
              <a:ext cx="21133705" cy="1823787"/>
            </a:xfrm>
            <a:prstGeom prst="rect">
              <a:avLst/>
            </a:prstGeom>
            <a:effectLst/>
          </p:spPr>
        </p:pic>
      </p:grpSp>
      <p:grpSp>
        <p:nvGrpSpPr>
          <p:cNvPr id="399" name="تأكد"/>
          <p:cNvGrpSpPr/>
          <p:nvPr/>
        </p:nvGrpSpPr>
        <p:grpSpPr>
          <a:xfrm>
            <a:off x="16116625" y="2082320"/>
            <a:ext cx="5502664" cy="2686696"/>
            <a:chOff x="0" y="0"/>
            <a:chExt cx="5502662" cy="2686694"/>
          </a:xfrm>
        </p:grpSpPr>
        <p:sp>
          <p:nvSpPr>
            <p:cNvPr id="398" name="تأكد"/>
            <p:cNvSpPr txBox="1"/>
            <p:nvPr/>
          </p:nvSpPr>
          <p:spPr>
            <a:xfrm>
              <a:off x="914400" y="876300"/>
              <a:ext cx="3775463" cy="10229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rtl="0">
                <a:defRPr b="1" sz="5000">
                  <a:solidFill>
                    <a:srgbClr val="B92D5D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7000"/>
                <a:t>تأكد</a:t>
              </a:r>
              <a:r>
                <a:t>        </a:t>
              </a:r>
            </a:p>
          </p:txBody>
        </p:sp>
        <p:pic>
          <p:nvPicPr>
            <p:cNvPr id="397" name="تأكد تأكد        " descr="تأكد تأكد        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5502663" cy="2686695"/>
            </a:xfrm>
            <a:prstGeom prst="rect">
              <a:avLst/>
            </a:prstGeom>
            <a:effectLst/>
          </p:spPr>
        </p:pic>
      </p:grpSp>
      <p:grpSp>
        <p:nvGrpSpPr>
          <p:cNvPr id="403" name="تجميع"/>
          <p:cNvGrpSpPr/>
          <p:nvPr/>
        </p:nvGrpSpPr>
        <p:grpSpPr>
          <a:xfrm>
            <a:off x="3232145" y="7181040"/>
            <a:ext cx="7557455" cy="2108311"/>
            <a:chOff x="-292100" y="-342900"/>
            <a:chExt cx="7557453" cy="2108310"/>
          </a:xfrm>
        </p:grpSpPr>
        <p:pic>
          <p:nvPicPr>
            <p:cNvPr id="400" name="٣٤٫٥٩ =  ٣٠ ٣٤٫٥٩ =  ٣٠" descr="٣٤٫٥٩ =  ٣٠ ٣٤٫٥٩ =  ٣٠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-292100" y="-342900"/>
              <a:ext cx="7557454" cy="2108310"/>
            </a:xfrm>
            <a:prstGeom prst="rect">
              <a:avLst/>
            </a:prstGeom>
            <a:effectLst/>
          </p:spPr>
        </p:pic>
        <p:pic>
          <p:nvPicPr>
            <p:cNvPr id="401" name="خط خط" descr="خط خط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3358007" y="1058862"/>
              <a:ext cx="707516" cy="12700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IMG_3045.png" descr="IMG_3045.png"/>
          <p:cNvPicPr>
            <a:picLocks noChangeAspect="1"/>
          </p:cNvPicPr>
          <p:nvPr/>
        </p:nvPicPr>
        <p:blipFill>
          <a:blip r:embed="rId2">
            <a:extLst/>
          </a:blip>
          <a:srcRect l="3931" t="10584" r="5292" b="8014"/>
          <a:stretch>
            <a:fillRect/>
          </a:stretch>
        </p:blipFill>
        <p:spPr>
          <a:xfrm>
            <a:off x="20514864" y="10527109"/>
            <a:ext cx="3556026" cy="3188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406" name="IMG_3064.png" descr="IMG_3064.png"/>
          <p:cNvPicPr>
            <a:picLocks noChangeAspect="1"/>
          </p:cNvPicPr>
          <p:nvPr/>
        </p:nvPicPr>
        <p:blipFill>
          <a:blip r:embed="rId3">
            <a:alphaModFix amt="44748"/>
            <a:extLst/>
          </a:blip>
          <a:stretch>
            <a:fillRect/>
          </a:stretch>
        </p:blipFill>
        <p:spPr>
          <a:xfrm>
            <a:off x="20738802" y="0"/>
            <a:ext cx="3645199" cy="2819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407" name="Maryam Albuqayli final expanded_Expanded -07.png" descr="Maryam Albuqayli final expanded_Expanded -0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1221595"/>
            <a:ext cx="2494405" cy="24944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10" name="تجميع"/>
          <p:cNvGrpSpPr/>
          <p:nvPr/>
        </p:nvGrpSpPr>
        <p:grpSpPr>
          <a:xfrm>
            <a:off x="6433827" y="0"/>
            <a:ext cx="11516345" cy="3216325"/>
            <a:chOff x="0" y="0"/>
            <a:chExt cx="11516344" cy="3216324"/>
          </a:xfrm>
        </p:grpSpPr>
        <p:pic>
          <p:nvPicPr>
            <p:cNvPr id="408" name="IMG_3053.png" descr="IMG_3053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5855" r="0" b="15855"/>
            <a:stretch>
              <a:fillRect/>
            </a:stretch>
          </p:blipFill>
          <p:spPr>
            <a:xfrm>
              <a:off x="1707221" y="0"/>
              <a:ext cx="7254371" cy="31059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09" name="تقريب الكسور العشرية"/>
            <p:cNvSpPr txBox="1"/>
            <p:nvPr/>
          </p:nvSpPr>
          <p:spPr>
            <a:xfrm>
              <a:off x="0" y="0"/>
              <a:ext cx="11516345" cy="3216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  <a:r>
                <a:rPr b="1" sz="500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b="1" sz="9000">
                  <a:latin typeface="Calibri"/>
                  <a:ea typeface="Calibri"/>
                  <a:cs typeface="Calibri"/>
                  <a:sym typeface="Calibri"/>
                </a:rPr>
                <a:t>  </a:t>
              </a:r>
              <a:r>
                <a:rPr b="1" sz="6000">
                  <a:latin typeface="Calibri"/>
                  <a:ea typeface="Calibri"/>
                  <a:cs typeface="Calibri"/>
                  <a:sym typeface="Calibri"/>
                </a:rPr>
                <a:t>تقريب الكسور العشرية       </a:t>
              </a:r>
            </a:p>
          </p:txBody>
        </p:sp>
      </p:grpSp>
      <p:grpSp>
        <p:nvGrpSpPr>
          <p:cNvPr id="413" name="IMG_3768.png"/>
          <p:cNvGrpSpPr/>
          <p:nvPr/>
        </p:nvGrpSpPr>
        <p:grpSpPr>
          <a:xfrm>
            <a:off x="1497784" y="5060398"/>
            <a:ext cx="20365448" cy="1797603"/>
            <a:chOff x="0" y="0"/>
            <a:chExt cx="20365446" cy="1797602"/>
          </a:xfrm>
        </p:grpSpPr>
        <p:pic>
          <p:nvPicPr>
            <p:cNvPr id="412" name="IMG_3768.png" descr="IMG_3768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3671" t="93233" r="29435" b="2941"/>
            <a:stretch>
              <a:fillRect/>
            </a:stretch>
          </p:blipFill>
          <p:spPr>
            <a:xfrm>
              <a:off x="127000" y="88900"/>
              <a:ext cx="20111447" cy="146740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11" name="IMG_3768.png" descr="IMG_3768.pn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1" y="0"/>
              <a:ext cx="20365448" cy="1797603"/>
            </a:xfrm>
            <a:prstGeom prst="rect">
              <a:avLst/>
            </a:prstGeom>
            <a:effectLst/>
          </p:spPr>
        </p:pic>
      </p:grpSp>
      <p:grpSp>
        <p:nvGrpSpPr>
          <p:cNvPr id="416" name="تأكد"/>
          <p:cNvGrpSpPr/>
          <p:nvPr/>
        </p:nvGrpSpPr>
        <p:grpSpPr>
          <a:xfrm>
            <a:off x="16116625" y="2082320"/>
            <a:ext cx="5502664" cy="2686696"/>
            <a:chOff x="0" y="0"/>
            <a:chExt cx="5502662" cy="2686694"/>
          </a:xfrm>
        </p:grpSpPr>
        <p:sp>
          <p:nvSpPr>
            <p:cNvPr id="415" name="تأكد"/>
            <p:cNvSpPr txBox="1"/>
            <p:nvPr/>
          </p:nvSpPr>
          <p:spPr>
            <a:xfrm>
              <a:off x="914400" y="876300"/>
              <a:ext cx="3775463" cy="10229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rtl="0">
                <a:defRPr b="1" sz="5000">
                  <a:solidFill>
                    <a:srgbClr val="B92D5D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7000"/>
                <a:t>تأكد</a:t>
              </a:r>
              <a:r>
                <a:t>        </a:t>
              </a:r>
            </a:p>
          </p:txBody>
        </p:sp>
        <p:pic>
          <p:nvPicPr>
            <p:cNvPr id="414" name="تأكد تأكد        " descr="تأكد تأكد        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5502663" cy="2686695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IMG_3045.png" descr="IMG_3045.png"/>
          <p:cNvPicPr>
            <a:picLocks noChangeAspect="1"/>
          </p:cNvPicPr>
          <p:nvPr/>
        </p:nvPicPr>
        <p:blipFill>
          <a:blip r:embed="rId2">
            <a:extLst/>
          </a:blip>
          <a:srcRect l="3931" t="10584" r="5292" b="8014"/>
          <a:stretch>
            <a:fillRect/>
          </a:stretch>
        </p:blipFill>
        <p:spPr>
          <a:xfrm>
            <a:off x="20827999" y="10527109"/>
            <a:ext cx="3556026" cy="3188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IMG_3064.png" descr="IMG_3064.png"/>
          <p:cNvPicPr>
            <a:picLocks noChangeAspect="1"/>
          </p:cNvPicPr>
          <p:nvPr/>
        </p:nvPicPr>
        <p:blipFill>
          <a:blip r:embed="rId3">
            <a:alphaModFix amt="44748"/>
            <a:extLst/>
          </a:blip>
          <a:stretch>
            <a:fillRect/>
          </a:stretch>
        </p:blipFill>
        <p:spPr>
          <a:xfrm>
            <a:off x="20738802" y="0"/>
            <a:ext cx="3645199" cy="2819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Maryam Albuqayli final expanded_Expanded -07.png" descr="Maryam Albuqayli final expanded_Expanded -0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1221595"/>
            <a:ext cx="2494405" cy="24944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0" name="تجميع"/>
          <p:cNvGrpSpPr/>
          <p:nvPr/>
        </p:nvGrpSpPr>
        <p:grpSpPr>
          <a:xfrm>
            <a:off x="3069801" y="-1"/>
            <a:ext cx="18244398" cy="12956124"/>
            <a:chOff x="-63499" y="0"/>
            <a:chExt cx="18244396" cy="12956122"/>
          </a:xfrm>
        </p:grpSpPr>
        <p:sp>
          <p:nvSpPr>
            <p:cNvPr id="147" name="جدول التعلم"/>
            <p:cNvSpPr txBox="1"/>
            <p:nvPr/>
          </p:nvSpPr>
          <p:spPr>
            <a:xfrm>
              <a:off x="5665665" y="2286268"/>
              <a:ext cx="7668741" cy="193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10000">
                  <a:solidFill>
                    <a:srgbClr val="99244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جدول التعلم </a:t>
              </a:r>
            </a:p>
          </p:txBody>
        </p:sp>
        <p:grpSp>
          <p:nvGrpSpPr>
            <p:cNvPr id="157" name="تجميع"/>
            <p:cNvGrpSpPr/>
            <p:nvPr/>
          </p:nvGrpSpPr>
          <p:grpSpPr>
            <a:xfrm>
              <a:off x="-63500" y="-1"/>
              <a:ext cx="18244397" cy="12956124"/>
              <a:chOff x="-63500" y="0"/>
              <a:chExt cx="18244397" cy="12956121"/>
            </a:xfrm>
          </p:grpSpPr>
          <p:pic>
            <p:nvPicPr>
              <p:cNvPr id="148" name="IMG_3093.png" descr="IMG_3093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6033212" y="0"/>
                <a:ext cx="7201767" cy="464237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49" name="مستطيل مستدير الزوايا مستطيل مستدير الزوايا" descr="مستطيل مستدير الزوايا مستطيل مستدير الزوايا"/>
              <p:cNvPicPr>
                <a:picLocks noChangeAspect="0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13624324" y="4312147"/>
                <a:ext cx="4556574" cy="8643975"/>
              </a:xfrm>
              <a:prstGeom prst="rect">
                <a:avLst/>
              </a:prstGeom>
              <a:effectLst/>
            </p:spPr>
          </p:pic>
          <p:pic>
            <p:nvPicPr>
              <p:cNvPr id="151" name="مستطيل مستدير الزوايا مستطيل مستدير الزوايا" descr="مستطيل مستدير الزوايا مستطيل مستدير الزوايا"/>
              <p:cNvPicPr>
                <a:picLocks noChangeAspect="0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9067753" y="4312147"/>
                <a:ext cx="4556573" cy="8643975"/>
              </a:xfrm>
              <a:prstGeom prst="rect">
                <a:avLst/>
              </a:prstGeom>
              <a:effectLst/>
            </p:spPr>
          </p:pic>
          <p:pic>
            <p:nvPicPr>
              <p:cNvPr id="153" name="مستطيل مستدير الزوايا مستطيل مستدير الزوايا" descr="مستطيل مستدير الزوايا مستطيل مستدير الزوايا"/>
              <p:cNvPicPr>
                <a:picLocks noChangeAspect="0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4511181" y="4312147"/>
                <a:ext cx="4556573" cy="8643975"/>
              </a:xfrm>
              <a:prstGeom prst="rect">
                <a:avLst/>
              </a:prstGeom>
              <a:effectLst/>
            </p:spPr>
          </p:pic>
          <p:pic>
            <p:nvPicPr>
              <p:cNvPr id="155" name="مستطيل مستدير الزوايا مستطيل مستدير الزوايا" descr="مستطيل مستدير الزوايا مستطيل مستدير الزوايا"/>
              <p:cNvPicPr>
                <a:picLocks noChangeAspect="0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-63500" y="4312147"/>
                <a:ext cx="4556573" cy="8643975"/>
              </a:xfrm>
              <a:prstGeom prst="rect">
                <a:avLst/>
              </a:prstGeom>
              <a:effectLst/>
            </p:spPr>
          </p:pic>
        </p:grpSp>
        <p:sp>
          <p:nvSpPr>
            <p:cNvPr id="158" name="ماذا أعرف"/>
            <p:cNvSpPr txBox="1"/>
            <p:nvPr/>
          </p:nvSpPr>
          <p:spPr>
            <a:xfrm>
              <a:off x="13718579" y="4831485"/>
              <a:ext cx="4398819" cy="7488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b="1" sz="5000">
                  <a:solidFill>
                    <a:srgbClr val="99244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ماذا أعرف  </a:t>
              </a:r>
            </a:p>
          </p:txBody>
        </p:sp>
        <p:sp>
          <p:nvSpPr>
            <p:cNvPr id="159" name="ماذا أريد أن أعرف"/>
            <p:cNvSpPr txBox="1"/>
            <p:nvPr/>
          </p:nvSpPr>
          <p:spPr>
            <a:xfrm>
              <a:off x="8565805" y="4520558"/>
              <a:ext cx="5396626" cy="13707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rtl="0">
                <a:defRPr b="1" sz="10000">
                  <a:solidFill>
                    <a:srgbClr val="99244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5000"/>
                <a:t>ماذا أريد أن أعرف</a:t>
              </a:r>
              <a:r>
                <a:t>   </a:t>
              </a:r>
            </a:p>
          </p:txBody>
        </p:sp>
        <p:sp>
          <p:nvSpPr>
            <p:cNvPr id="160" name="ماذا عرفت"/>
            <p:cNvSpPr txBox="1"/>
            <p:nvPr/>
          </p:nvSpPr>
          <p:spPr>
            <a:xfrm>
              <a:off x="4659881" y="4831485"/>
              <a:ext cx="4398818" cy="7488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b="1" sz="5000">
                  <a:solidFill>
                    <a:srgbClr val="99244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ماذا عرفت </a:t>
              </a:r>
            </a:p>
          </p:txBody>
        </p:sp>
        <p:sp>
          <p:nvSpPr>
            <p:cNvPr id="161" name="كيف أعرف أكثر"/>
            <p:cNvSpPr txBox="1"/>
            <p:nvPr/>
          </p:nvSpPr>
          <p:spPr>
            <a:xfrm>
              <a:off x="0" y="4831485"/>
              <a:ext cx="4398818" cy="7488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b="1" sz="5000">
                  <a:solidFill>
                    <a:srgbClr val="99244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كيف أعرف أكثر   </a:t>
              </a:r>
            </a:p>
          </p:txBody>
        </p:sp>
        <p:pic>
          <p:nvPicPr>
            <p:cNvPr id="162" name="خط خط" descr="خط خط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4153905" y="5840465"/>
              <a:ext cx="3528167" cy="76201"/>
            </a:xfrm>
            <a:prstGeom prst="rect">
              <a:avLst/>
            </a:prstGeom>
            <a:effectLst/>
          </p:spPr>
        </p:pic>
        <p:pic>
          <p:nvPicPr>
            <p:cNvPr id="164" name="خط خط" descr="خط خط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9500035" y="5916665"/>
              <a:ext cx="3528168" cy="76201"/>
            </a:xfrm>
            <a:prstGeom prst="rect">
              <a:avLst/>
            </a:prstGeom>
            <a:effectLst/>
          </p:spPr>
        </p:pic>
        <p:pic>
          <p:nvPicPr>
            <p:cNvPr id="166" name="خط خط" descr="خط خط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5037639" y="5954765"/>
              <a:ext cx="3528168" cy="76201"/>
            </a:xfrm>
            <a:prstGeom prst="rect">
              <a:avLst/>
            </a:prstGeom>
            <a:effectLst/>
          </p:spPr>
        </p:pic>
        <p:pic>
          <p:nvPicPr>
            <p:cNvPr id="168" name="خط خط" descr="خط خط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435325" y="6030965"/>
              <a:ext cx="3528168" cy="7620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IMG_3045.png" descr="IMG_3045.png"/>
          <p:cNvPicPr>
            <a:picLocks noChangeAspect="1"/>
          </p:cNvPicPr>
          <p:nvPr/>
        </p:nvPicPr>
        <p:blipFill>
          <a:blip r:embed="rId2">
            <a:extLst/>
          </a:blip>
          <a:srcRect l="3931" t="10584" r="5292" b="8014"/>
          <a:stretch>
            <a:fillRect/>
          </a:stretch>
        </p:blipFill>
        <p:spPr>
          <a:xfrm>
            <a:off x="20514864" y="10527109"/>
            <a:ext cx="3556026" cy="3188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419" name="IMG_3064.png" descr="IMG_3064.png"/>
          <p:cNvPicPr>
            <a:picLocks noChangeAspect="1"/>
          </p:cNvPicPr>
          <p:nvPr/>
        </p:nvPicPr>
        <p:blipFill>
          <a:blip r:embed="rId3">
            <a:alphaModFix amt="44748"/>
            <a:extLst/>
          </a:blip>
          <a:stretch>
            <a:fillRect/>
          </a:stretch>
        </p:blipFill>
        <p:spPr>
          <a:xfrm>
            <a:off x="20738802" y="0"/>
            <a:ext cx="3645199" cy="2819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420" name="Maryam Albuqayli final expanded_Expanded -07.png" descr="Maryam Albuqayli final expanded_Expanded -0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1221595"/>
            <a:ext cx="2494405" cy="24944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23" name="تجميع"/>
          <p:cNvGrpSpPr/>
          <p:nvPr/>
        </p:nvGrpSpPr>
        <p:grpSpPr>
          <a:xfrm>
            <a:off x="6433827" y="0"/>
            <a:ext cx="11516345" cy="3216325"/>
            <a:chOff x="0" y="0"/>
            <a:chExt cx="11516344" cy="3216324"/>
          </a:xfrm>
        </p:grpSpPr>
        <p:pic>
          <p:nvPicPr>
            <p:cNvPr id="421" name="IMG_3053.png" descr="IMG_3053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5855" r="0" b="15855"/>
            <a:stretch>
              <a:fillRect/>
            </a:stretch>
          </p:blipFill>
          <p:spPr>
            <a:xfrm>
              <a:off x="1707221" y="0"/>
              <a:ext cx="7254371" cy="31059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22" name="تقريب الكسور العشرية"/>
            <p:cNvSpPr txBox="1"/>
            <p:nvPr/>
          </p:nvSpPr>
          <p:spPr>
            <a:xfrm>
              <a:off x="0" y="0"/>
              <a:ext cx="11516345" cy="3216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  <a:r>
                <a:rPr b="1" sz="500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b="1" sz="9000">
                  <a:latin typeface="Calibri"/>
                  <a:ea typeface="Calibri"/>
                  <a:cs typeface="Calibri"/>
                  <a:sym typeface="Calibri"/>
                </a:rPr>
                <a:t>  </a:t>
              </a:r>
              <a:r>
                <a:rPr b="1" sz="6000">
                  <a:latin typeface="Calibri"/>
                  <a:ea typeface="Calibri"/>
                  <a:cs typeface="Calibri"/>
                  <a:sym typeface="Calibri"/>
                </a:rPr>
                <a:t>تقريب الكسور العشرية       </a:t>
              </a:r>
            </a:p>
          </p:txBody>
        </p:sp>
      </p:grpSp>
      <p:grpSp>
        <p:nvGrpSpPr>
          <p:cNvPr id="426" name="IMG_3768.png"/>
          <p:cNvGrpSpPr/>
          <p:nvPr/>
        </p:nvGrpSpPr>
        <p:grpSpPr>
          <a:xfrm>
            <a:off x="1497784" y="5060398"/>
            <a:ext cx="20365448" cy="1797603"/>
            <a:chOff x="0" y="0"/>
            <a:chExt cx="20365446" cy="1797602"/>
          </a:xfrm>
        </p:grpSpPr>
        <p:pic>
          <p:nvPicPr>
            <p:cNvPr id="425" name="IMG_3768.png" descr="IMG_3768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3671" t="93233" r="29435" b="2941"/>
            <a:stretch>
              <a:fillRect/>
            </a:stretch>
          </p:blipFill>
          <p:spPr>
            <a:xfrm>
              <a:off x="127000" y="88900"/>
              <a:ext cx="20111447" cy="146740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24" name="IMG_3768.png" descr="IMG_3768.pn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1" y="0"/>
              <a:ext cx="20365448" cy="1797603"/>
            </a:xfrm>
            <a:prstGeom prst="rect">
              <a:avLst/>
            </a:prstGeom>
            <a:effectLst/>
          </p:spPr>
        </p:pic>
      </p:grpSp>
      <p:grpSp>
        <p:nvGrpSpPr>
          <p:cNvPr id="429" name="تأكد"/>
          <p:cNvGrpSpPr/>
          <p:nvPr/>
        </p:nvGrpSpPr>
        <p:grpSpPr>
          <a:xfrm>
            <a:off x="16116625" y="2082320"/>
            <a:ext cx="5502664" cy="2686696"/>
            <a:chOff x="0" y="0"/>
            <a:chExt cx="5502662" cy="2686694"/>
          </a:xfrm>
        </p:grpSpPr>
        <p:sp>
          <p:nvSpPr>
            <p:cNvPr id="428" name="تأكد"/>
            <p:cNvSpPr txBox="1"/>
            <p:nvPr/>
          </p:nvSpPr>
          <p:spPr>
            <a:xfrm>
              <a:off x="914400" y="876300"/>
              <a:ext cx="3775463" cy="10229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rtl="0">
                <a:defRPr b="1" sz="5000">
                  <a:solidFill>
                    <a:srgbClr val="B92D5D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7000"/>
                <a:t>تأكد</a:t>
              </a:r>
              <a:r>
                <a:t>        </a:t>
              </a:r>
            </a:p>
          </p:txBody>
        </p:sp>
        <p:pic>
          <p:nvPicPr>
            <p:cNvPr id="427" name="تأكد تأكد        " descr="تأكد تأكد        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5502663" cy="2686695"/>
            </a:xfrm>
            <a:prstGeom prst="rect">
              <a:avLst/>
            </a:prstGeom>
            <a:effectLst/>
          </p:spPr>
        </p:pic>
      </p:grpSp>
      <p:grpSp>
        <p:nvGrpSpPr>
          <p:cNvPr id="433" name="تجميع"/>
          <p:cNvGrpSpPr/>
          <p:nvPr/>
        </p:nvGrpSpPr>
        <p:grpSpPr>
          <a:xfrm>
            <a:off x="10132128" y="7541693"/>
            <a:ext cx="7557455" cy="2108311"/>
            <a:chOff x="-292100" y="-342900"/>
            <a:chExt cx="7557453" cy="2108310"/>
          </a:xfrm>
        </p:grpSpPr>
        <p:pic>
          <p:nvPicPr>
            <p:cNvPr id="430" name="٢٫٩٦٩ = ٣ متر ٢٫٩٦٩ = ٣ متر " descr="٢٫٩٦٩ = ٣ متر ٢٫٩٦٩ = ٣ متر 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-292100" y="-342900"/>
              <a:ext cx="7557454" cy="2108310"/>
            </a:xfrm>
            <a:prstGeom prst="rect">
              <a:avLst/>
            </a:prstGeom>
            <a:effectLst/>
          </p:spPr>
        </p:pic>
        <p:pic>
          <p:nvPicPr>
            <p:cNvPr id="431" name="خط خط" descr="خط خط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3486713" y="1058862"/>
              <a:ext cx="893119" cy="12700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IMG_3045.png" descr="IMG_3045.png"/>
          <p:cNvPicPr>
            <a:picLocks noChangeAspect="1"/>
          </p:cNvPicPr>
          <p:nvPr/>
        </p:nvPicPr>
        <p:blipFill>
          <a:blip r:embed="rId2">
            <a:extLst/>
          </a:blip>
          <a:srcRect l="3931" t="10584" r="5292" b="8014"/>
          <a:stretch>
            <a:fillRect/>
          </a:stretch>
        </p:blipFill>
        <p:spPr>
          <a:xfrm>
            <a:off x="20514864" y="10527109"/>
            <a:ext cx="3556026" cy="3188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436" name="IMG_3064.png" descr="IMG_3064.png"/>
          <p:cNvPicPr>
            <a:picLocks noChangeAspect="1"/>
          </p:cNvPicPr>
          <p:nvPr/>
        </p:nvPicPr>
        <p:blipFill>
          <a:blip r:embed="rId3">
            <a:alphaModFix amt="44748"/>
            <a:extLst/>
          </a:blip>
          <a:stretch>
            <a:fillRect/>
          </a:stretch>
        </p:blipFill>
        <p:spPr>
          <a:xfrm>
            <a:off x="20738802" y="0"/>
            <a:ext cx="3645199" cy="2819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437" name="Maryam Albuqayli final expanded_Expanded -07.png" descr="Maryam Albuqayli final expanded_Expanded -0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50567" y="11914319"/>
            <a:ext cx="1950528" cy="195052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40" name="تجميع"/>
          <p:cNvGrpSpPr/>
          <p:nvPr/>
        </p:nvGrpSpPr>
        <p:grpSpPr>
          <a:xfrm>
            <a:off x="6433827" y="0"/>
            <a:ext cx="11516345" cy="3216325"/>
            <a:chOff x="0" y="0"/>
            <a:chExt cx="11516344" cy="3216324"/>
          </a:xfrm>
        </p:grpSpPr>
        <p:pic>
          <p:nvPicPr>
            <p:cNvPr id="438" name="IMG_3053.png" descr="IMG_3053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5855" r="0" b="15855"/>
            <a:stretch>
              <a:fillRect/>
            </a:stretch>
          </p:blipFill>
          <p:spPr>
            <a:xfrm>
              <a:off x="1707221" y="0"/>
              <a:ext cx="7254371" cy="31059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39" name="تقريب الكسور العشرية"/>
            <p:cNvSpPr txBox="1"/>
            <p:nvPr/>
          </p:nvSpPr>
          <p:spPr>
            <a:xfrm>
              <a:off x="0" y="0"/>
              <a:ext cx="11516345" cy="3216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  <a:r>
                <a:rPr b="1" sz="500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b="1" sz="9000">
                  <a:latin typeface="Calibri"/>
                  <a:ea typeface="Calibri"/>
                  <a:cs typeface="Calibri"/>
                  <a:sym typeface="Calibri"/>
                </a:rPr>
                <a:t>  </a:t>
              </a:r>
              <a:r>
                <a:rPr b="1" sz="6000">
                  <a:latin typeface="Calibri"/>
                  <a:ea typeface="Calibri"/>
                  <a:cs typeface="Calibri"/>
                  <a:sym typeface="Calibri"/>
                </a:rPr>
                <a:t>تقريب الكسور العشرية      </a:t>
              </a:r>
            </a:p>
          </p:txBody>
        </p:sp>
      </p:grpSp>
      <p:grpSp>
        <p:nvGrpSpPr>
          <p:cNvPr id="443" name="تدرب"/>
          <p:cNvGrpSpPr/>
          <p:nvPr/>
        </p:nvGrpSpPr>
        <p:grpSpPr>
          <a:xfrm>
            <a:off x="15854112" y="1872977"/>
            <a:ext cx="5502664" cy="2686696"/>
            <a:chOff x="0" y="0"/>
            <a:chExt cx="5502662" cy="2686694"/>
          </a:xfrm>
        </p:grpSpPr>
        <p:sp>
          <p:nvSpPr>
            <p:cNvPr id="442" name="تدرب"/>
            <p:cNvSpPr txBox="1"/>
            <p:nvPr/>
          </p:nvSpPr>
          <p:spPr>
            <a:xfrm>
              <a:off x="914400" y="876300"/>
              <a:ext cx="3775463" cy="10229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rtl="0">
                <a:defRPr b="1" sz="5000">
                  <a:solidFill>
                    <a:srgbClr val="B92D5D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7000"/>
                <a:t>تدرب </a:t>
              </a:r>
              <a:r>
                <a:t>        </a:t>
              </a:r>
            </a:p>
          </p:txBody>
        </p:sp>
        <p:pic>
          <p:nvPicPr>
            <p:cNvPr id="441" name="تدرب تدرب         " descr="تدرب تدرب         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5502663" cy="2686695"/>
            </a:xfrm>
            <a:prstGeom prst="rect">
              <a:avLst/>
            </a:prstGeom>
            <a:effectLst/>
          </p:spPr>
        </p:pic>
      </p:grpSp>
      <p:pic>
        <p:nvPicPr>
          <p:cNvPr id="444" name="IMG_3769.png" descr="IMG_3769.png"/>
          <p:cNvPicPr>
            <a:picLocks noChangeAspect="1"/>
          </p:cNvPicPr>
          <p:nvPr/>
        </p:nvPicPr>
        <p:blipFill>
          <a:blip r:embed="rId7">
            <a:extLst/>
          </a:blip>
          <a:srcRect l="14813" t="7099" r="24157" b="82763"/>
          <a:stretch>
            <a:fillRect/>
          </a:stretch>
        </p:blipFill>
        <p:spPr>
          <a:xfrm>
            <a:off x="1558581" y="5391931"/>
            <a:ext cx="20019189" cy="4302954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IMG_3045.png" descr="IMG_3045.png"/>
          <p:cNvPicPr>
            <a:picLocks noChangeAspect="1"/>
          </p:cNvPicPr>
          <p:nvPr/>
        </p:nvPicPr>
        <p:blipFill>
          <a:blip r:embed="rId2">
            <a:extLst/>
          </a:blip>
          <a:srcRect l="3931" t="10584" r="5292" b="8014"/>
          <a:stretch>
            <a:fillRect/>
          </a:stretch>
        </p:blipFill>
        <p:spPr>
          <a:xfrm>
            <a:off x="20514864" y="10527109"/>
            <a:ext cx="3556026" cy="3188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447" name="IMG_3064.png" descr="IMG_3064.png"/>
          <p:cNvPicPr>
            <a:picLocks noChangeAspect="1"/>
          </p:cNvPicPr>
          <p:nvPr/>
        </p:nvPicPr>
        <p:blipFill>
          <a:blip r:embed="rId3">
            <a:alphaModFix amt="44748"/>
            <a:extLst/>
          </a:blip>
          <a:stretch>
            <a:fillRect/>
          </a:stretch>
        </p:blipFill>
        <p:spPr>
          <a:xfrm>
            <a:off x="20738802" y="0"/>
            <a:ext cx="3645199" cy="2819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448" name="Maryam Albuqayli final expanded_Expanded -07.png" descr="Maryam Albuqayli final expanded_Expanded -0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50567" y="11914319"/>
            <a:ext cx="1950528" cy="195052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51" name="تجميع"/>
          <p:cNvGrpSpPr/>
          <p:nvPr/>
        </p:nvGrpSpPr>
        <p:grpSpPr>
          <a:xfrm>
            <a:off x="6433827" y="0"/>
            <a:ext cx="11516345" cy="3216325"/>
            <a:chOff x="0" y="0"/>
            <a:chExt cx="11516344" cy="3216324"/>
          </a:xfrm>
        </p:grpSpPr>
        <p:pic>
          <p:nvPicPr>
            <p:cNvPr id="449" name="IMG_3053.png" descr="IMG_3053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5855" r="0" b="15855"/>
            <a:stretch>
              <a:fillRect/>
            </a:stretch>
          </p:blipFill>
          <p:spPr>
            <a:xfrm>
              <a:off x="1707221" y="0"/>
              <a:ext cx="7254371" cy="31059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50" name="تقريب الكسور العشرية"/>
            <p:cNvSpPr txBox="1"/>
            <p:nvPr/>
          </p:nvSpPr>
          <p:spPr>
            <a:xfrm>
              <a:off x="0" y="0"/>
              <a:ext cx="11516345" cy="3216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  <a:r>
                <a:rPr b="1" sz="500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b="1" sz="9000">
                  <a:latin typeface="Calibri"/>
                  <a:ea typeface="Calibri"/>
                  <a:cs typeface="Calibri"/>
                  <a:sym typeface="Calibri"/>
                </a:rPr>
                <a:t>  </a:t>
              </a:r>
              <a:r>
                <a:rPr b="1" sz="6000">
                  <a:latin typeface="Calibri"/>
                  <a:ea typeface="Calibri"/>
                  <a:cs typeface="Calibri"/>
                  <a:sym typeface="Calibri"/>
                </a:rPr>
                <a:t>تقريب الكسور العشرية       </a:t>
              </a:r>
            </a:p>
          </p:txBody>
        </p:sp>
      </p:grpSp>
      <p:grpSp>
        <p:nvGrpSpPr>
          <p:cNvPr id="454" name="تدرب"/>
          <p:cNvGrpSpPr/>
          <p:nvPr/>
        </p:nvGrpSpPr>
        <p:grpSpPr>
          <a:xfrm>
            <a:off x="15854112" y="1872977"/>
            <a:ext cx="5502664" cy="2686696"/>
            <a:chOff x="0" y="0"/>
            <a:chExt cx="5502662" cy="2686694"/>
          </a:xfrm>
        </p:grpSpPr>
        <p:sp>
          <p:nvSpPr>
            <p:cNvPr id="453" name="تدرب"/>
            <p:cNvSpPr txBox="1"/>
            <p:nvPr/>
          </p:nvSpPr>
          <p:spPr>
            <a:xfrm>
              <a:off x="914400" y="876300"/>
              <a:ext cx="3775463" cy="10229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rtl="0">
                <a:defRPr b="1" sz="5000">
                  <a:solidFill>
                    <a:srgbClr val="B92D5D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7000"/>
                <a:t>تدرب </a:t>
              </a:r>
              <a:r>
                <a:t>        </a:t>
              </a:r>
            </a:p>
          </p:txBody>
        </p:sp>
        <p:pic>
          <p:nvPicPr>
            <p:cNvPr id="452" name="تدرب تدرب         " descr="تدرب تدرب         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5502663" cy="2686695"/>
            </a:xfrm>
            <a:prstGeom prst="rect">
              <a:avLst/>
            </a:prstGeom>
            <a:effectLst/>
          </p:spPr>
        </p:pic>
      </p:grpSp>
      <p:pic>
        <p:nvPicPr>
          <p:cNvPr id="455" name="IMG_3769.png" descr="IMG_3769.png"/>
          <p:cNvPicPr>
            <a:picLocks noChangeAspect="1"/>
          </p:cNvPicPr>
          <p:nvPr/>
        </p:nvPicPr>
        <p:blipFill>
          <a:blip r:embed="rId7">
            <a:extLst/>
          </a:blip>
          <a:srcRect l="14813" t="17295" r="24157" b="75144"/>
          <a:stretch>
            <a:fillRect/>
          </a:stretch>
        </p:blipFill>
        <p:spPr>
          <a:xfrm>
            <a:off x="1324907" y="5068796"/>
            <a:ext cx="20019188" cy="3208972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IMG_3045.png" descr="IMG_3045.png"/>
          <p:cNvPicPr>
            <a:picLocks noChangeAspect="1"/>
          </p:cNvPicPr>
          <p:nvPr/>
        </p:nvPicPr>
        <p:blipFill>
          <a:blip r:embed="rId2">
            <a:extLst/>
          </a:blip>
          <a:srcRect l="3931" t="10584" r="5292" b="8014"/>
          <a:stretch>
            <a:fillRect/>
          </a:stretch>
        </p:blipFill>
        <p:spPr>
          <a:xfrm>
            <a:off x="20514864" y="10527109"/>
            <a:ext cx="3556026" cy="3188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458" name="IMG_3064.png" descr="IMG_3064.png"/>
          <p:cNvPicPr>
            <a:picLocks noChangeAspect="1"/>
          </p:cNvPicPr>
          <p:nvPr/>
        </p:nvPicPr>
        <p:blipFill>
          <a:blip r:embed="rId3">
            <a:alphaModFix amt="44748"/>
            <a:extLst/>
          </a:blip>
          <a:stretch>
            <a:fillRect/>
          </a:stretch>
        </p:blipFill>
        <p:spPr>
          <a:xfrm>
            <a:off x="20738802" y="0"/>
            <a:ext cx="3645199" cy="2819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459" name="Maryam Albuqayli final expanded_Expanded -07.png" descr="Maryam Albuqayli final expanded_Expanded -0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50567" y="11914319"/>
            <a:ext cx="1950528" cy="195052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62" name="تجميع"/>
          <p:cNvGrpSpPr/>
          <p:nvPr/>
        </p:nvGrpSpPr>
        <p:grpSpPr>
          <a:xfrm>
            <a:off x="6433827" y="0"/>
            <a:ext cx="11516345" cy="3216325"/>
            <a:chOff x="0" y="0"/>
            <a:chExt cx="11516344" cy="3216324"/>
          </a:xfrm>
        </p:grpSpPr>
        <p:pic>
          <p:nvPicPr>
            <p:cNvPr id="460" name="IMG_3053.png" descr="IMG_3053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5855" r="0" b="15855"/>
            <a:stretch>
              <a:fillRect/>
            </a:stretch>
          </p:blipFill>
          <p:spPr>
            <a:xfrm>
              <a:off x="1707221" y="0"/>
              <a:ext cx="7254371" cy="31059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61" name="تقريب الكسور العشرية"/>
            <p:cNvSpPr txBox="1"/>
            <p:nvPr/>
          </p:nvSpPr>
          <p:spPr>
            <a:xfrm>
              <a:off x="0" y="0"/>
              <a:ext cx="11516345" cy="3216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  <a:r>
                <a:rPr b="1" sz="500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b="1" sz="9000">
                  <a:latin typeface="Calibri"/>
                  <a:ea typeface="Calibri"/>
                  <a:cs typeface="Calibri"/>
                  <a:sym typeface="Calibri"/>
                </a:rPr>
                <a:t>  </a:t>
              </a:r>
              <a:r>
                <a:rPr b="1" sz="6000">
                  <a:latin typeface="Calibri"/>
                  <a:ea typeface="Calibri"/>
                  <a:cs typeface="Calibri"/>
                  <a:sym typeface="Calibri"/>
                </a:rPr>
                <a:t>تقريب الكسور العشرية       </a:t>
              </a:r>
            </a:p>
          </p:txBody>
        </p:sp>
      </p:grpSp>
      <p:grpSp>
        <p:nvGrpSpPr>
          <p:cNvPr id="465" name="تدرب"/>
          <p:cNvGrpSpPr/>
          <p:nvPr/>
        </p:nvGrpSpPr>
        <p:grpSpPr>
          <a:xfrm>
            <a:off x="16383071" y="2630636"/>
            <a:ext cx="5502663" cy="2686696"/>
            <a:chOff x="0" y="0"/>
            <a:chExt cx="5502662" cy="2686694"/>
          </a:xfrm>
        </p:grpSpPr>
        <p:sp>
          <p:nvSpPr>
            <p:cNvPr id="464" name="تدرب"/>
            <p:cNvSpPr txBox="1"/>
            <p:nvPr/>
          </p:nvSpPr>
          <p:spPr>
            <a:xfrm>
              <a:off x="914400" y="876300"/>
              <a:ext cx="3775463" cy="10229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rtl="0">
                <a:defRPr b="1" sz="5000">
                  <a:solidFill>
                    <a:srgbClr val="B92D5D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7000"/>
                <a:t>تدرب </a:t>
              </a:r>
              <a:r>
                <a:t>        </a:t>
              </a:r>
            </a:p>
          </p:txBody>
        </p:sp>
        <p:pic>
          <p:nvPicPr>
            <p:cNvPr id="463" name="تدرب تدرب         " descr="تدرب تدرب         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5502663" cy="2686695"/>
            </a:xfrm>
            <a:prstGeom prst="rect">
              <a:avLst/>
            </a:prstGeom>
            <a:effectLst/>
          </p:spPr>
        </p:pic>
      </p:grpSp>
      <p:pic>
        <p:nvPicPr>
          <p:cNvPr id="466" name="IMG_3769.png" descr="IMG_3769.png"/>
          <p:cNvPicPr>
            <a:picLocks noChangeAspect="1"/>
          </p:cNvPicPr>
          <p:nvPr/>
        </p:nvPicPr>
        <p:blipFill>
          <a:blip r:embed="rId7">
            <a:extLst/>
          </a:blip>
          <a:srcRect l="9785" t="23865" r="24157" b="72170"/>
          <a:stretch>
            <a:fillRect/>
          </a:stretch>
        </p:blipFill>
        <p:spPr>
          <a:xfrm>
            <a:off x="1992986" y="5330031"/>
            <a:ext cx="19516787" cy="1515149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IMG_3045.png" descr="IMG_3045.png"/>
          <p:cNvPicPr>
            <a:picLocks noChangeAspect="1"/>
          </p:cNvPicPr>
          <p:nvPr/>
        </p:nvPicPr>
        <p:blipFill>
          <a:blip r:embed="rId2">
            <a:extLst/>
          </a:blip>
          <a:srcRect l="3931" t="10584" r="5292" b="8014"/>
          <a:stretch>
            <a:fillRect/>
          </a:stretch>
        </p:blipFill>
        <p:spPr>
          <a:xfrm>
            <a:off x="20514864" y="10527109"/>
            <a:ext cx="3556026" cy="3188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469" name="IMG_3064.png" descr="IMG_3064.png"/>
          <p:cNvPicPr>
            <a:picLocks noChangeAspect="1"/>
          </p:cNvPicPr>
          <p:nvPr/>
        </p:nvPicPr>
        <p:blipFill>
          <a:blip r:embed="rId3">
            <a:alphaModFix amt="44748"/>
            <a:extLst/>
          </a:blip>
          <a:stretch>
            <a:fillRect/>
          </a:stretch>
        </p:blipFill>
        <p:spPr>
          <a:xfrm>
            <a:off x="20738802" y="0"/>
            <a:ext cx="3645199" cy="2819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470" name="Maryam Albuqayli final expanded_Expanded -07.png" descr="Maryam Albuqayli final expanded_Expanded -0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1221595"/>
            <a:ext cx="2494405" cy="24944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73" name="مهارات التفكير العليا"/>
          <p:cNvGrpSpPr/>
          <p:nvPr/>
        </p:nvGrpSpPr>
        <p:grpSpPr>
          <a:xfrm>
            <a:off x="16673509" y="1778710"/>
            <a:ext cx="4433159" cy="2333324"/>
            <a:chOff x="0" y="0"/>
            <a:chExt cx="4433158" cy="2333322"/>
          </a:xfrm>
        </p:grpSpPr>
        <p:sp>
          <p:nvSpPr>
            <p:cNvPr id="472" name="مهارات التفكير العليا"/>
            <p:cNvSpPr/>
            <p:nvPr/>
          </p:nvSpPr>
          <p:spPr>
            <a:xfrm>
              <a:off x="116743" y="116743"/>
              <a:ext cx="4199672" cy="2099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400" y="0"/>
                  </a:moveTo>
                  <a:cubicBezTo>
                    <a:pt x="2418" y="0"/>
                    <a:pt x="0" y="4835"/>
                    <a:pt x="0" y="10800"/>
                  </a:cubicBezTo>
                  <a:cubicBezTo>
                    <a:pt x="0" y="16765"/>
                    <a:pt x="2418" y="21600"/>
                    <a:pt x="5400" y="21600"/>
                  </a:cubicBezTo>
                  <a:lnTo>
                    <a:pt x="16200" y="21600"/>
                  </a:lnTo>
                  <a:cubicBezTo>
                    <a:pt x="19182" y="21600"/>
                    <a:pt x="21600" y="16765"/>
                    <a:pt x="21600" y="10800"/>
                  </a:cubicBezTo>
                  <a:cubicBezTo>
                    <a:pt x="21600" y="4835"/>
                    <a:pt x="19182" y="0"/>
                    <a:pt x="16200" y="0"/>
                  </a:cubicBezTo>
                  <a:lnTo>
                    <a:pt x="540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 b="1" sz="6000">
                  <a:solidFill>
                    <a:srgbClr val="B51A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مهارات التفكير العليا </a:t>
              </a:r>
            </a:p>
          </p:txBody>
        </p:sp>
        <p:pic>
          <p:nvPicPr>
            <p:cNvPr id="471" name="مهارات التفكير العليا مهارات التفكير العليا " descr="مهارات التفكير العليا مهارات التفكير العليا 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-1"/>
              <a:ext cx="4433159" cy="2333324"/>
            </a:xfrm>
            <a:prstGeom prst="rect">
              <a:avLst/>
            </a:prstGeom>
            <a:effectLst/>
          </p:spPr>
        </p:pic>
      </p:grpSp>
      <p:pic>
        <p:nvPicPr>
          <p:cNvPr id="474" name="IMG_3047.png" descr="IMG_3047.png"/>
          <p:cNvPicPr>
            <a:picLocks noChangeAspect="1"/>
          </p:cNvPicPr>
          <p:nvPr/>
        </p:nvPicPr>
        <p:blipFill>
          <a:blip r:embed="rId6">
            <a:extLst/>
          </a:blip>
          <a:srcRect l="0" t="0" r="0" b="11657"/>
          <a:stretch>
            <a:fillRect/>
          </a:stretch>
        </p:blipFill>
        <p:spPr>
          <a:xfrm>
            <a:off x="522833" y="263541"/>
            <a:ext cx="5352520" cy="5111966"/>
          </a:xfrm>
          <a:prstGeom prst="rect">
            <a:avLst/>
          </a:prstGeom>
          <a:ln w="12700">
            <a:miter lim="400000"/>
          </a:ln>
        </p:spPr>
      </p:pic>
      <p:sp>
        <p:nvSpPr>
          <p:cNvPr id="475" name="مستطيل"/>
          <p:cNvSpPr txBox="1"/>
          <p:nvPr/>
        </p:nvSpPr>
        <p:spPr>
          <a:xfrm>
            <a:off x="7455678" y="811407"/>
            <a:ext cx="9472643" cy="1424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rPr b="1" sz="50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sz="90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sz="7000"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grpSp>
        <p:nvGrpSpPr>
          <p:cNvPr id="478" name="تجميع"/>
          <p:cNvGrpSpPr/>
          <p:nvPr/>
        </p:nvGrpSpPr>
        <p:grpSpPr>
          <a:xfrm>
            <a:off x="6433828" y="-198355"/>
            <a:ext cx="11516345" cy="3216325"/>
            <a:chOff x="0" y="0"/>
            <a:chExt cx="11516344" cy="3216324"/>
          </a:xfrm>
        </p:grpSpPr>
        <p:pic>
          <p:nvPicPr>
            <p:cNvPr id="476" name="IMG_3053.png" descr="IMG_3053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15855" r="0" b="15855"/>
            <a:stretch>
              <a:fillRect/>
            </a:stretch>
          </p:blipFill>
          <p:spPr>
            <a:xfrm>
              <a:off x="1707221" y="0"/>
              <a:ext cx="7254371" cy="31059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77" name="مستطيل"/>
            <p:cNvSpPr txBox="1"/>
            <p:nvPr/>
          </p:nvSpPr>
          <p:spPr>
            <a:xfrm>
              <a:off x="0" y="0"/>
              <a:ext cx="11516345" cy="3216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  <a:r>
                <a:rPr b="1" sz="500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b="1" sz="9000">
                  <a:latin typeface="Calibri"/>
                  <a:ea typeface="Calibri"/>
                  <a:cs typeface="Calibri"/>
                  <a:sym typeface="Calibri"/>
                </a:rPr>
                <a:t>  </a:t>
              </a:r>
              <a:r>
                <a:rPr b="1" sz="7000">
                  <a:latin typeface="Calibri"/>
                  <a:ea typeface="Calibri"/>
                  <a:cs typeface="Calibri"/>
                  <a:sym typeface="Calibri"/>
                </a:rPr>
                <a:t>     </a:t>
              </a:r>
            </a:p>
          </p:txBody>
        </p:sp>
      </p:grpSp>
      <p:sp>
        <p:nvSpPr>
          <p:cNvPr id="479" name="تقريب الكسور العشرية"/>
          <p:cNvSpPr txBox="1"/>
          <p:nvPr/>
        </p:nvSpPr>
        <p:spPr>
          <a:xfrm>
            <a:off x="6433828" y="-198356"/>
            <a:ext cx="11516345" cy="3216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rPr b="1" sz="50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sz="9000"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b="1" sz="6000">
                <a:latin typeface="Calibri"/>
                <a:ea typeface="Calibri"/>
                <a:cs typeface="Calibri"/>
                <a:sym typeface="Calibri"/>
              </a:rPr>
              <a:t>تقريب الكسور العشرية       </a:t>
            </a:r>
          </a:p>
        </p:txBody>
      </p:sp>
      <p:grpSp>
        <p:nvGrpSpPr>
          <p:cNvPr id="482" name="IMG_3769.png"/>
          <p:cNvGrpSpPr/>
          <p:nvPr/>
        </p:nvGrpSpPr>
        <p:grpSpPr>
          <a:xfrm>
            <a:off x="2562348" y="5475329"/>
            <a:ext cx="19730518" cy="2765343"/>
            <a:chOff x="0" y="0"/>
            <a:chExt cx="19730516" cy="2765342"/>
          </a:xfrm>
        </p:grpSpPr>
        <p:pic>
          <p:nvPicPr>
            <p:cNvPr id="481" name="IMG_3769.png" descr="IMG_3769.png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10221" t="61513" r="23250" b="32058"/>
            <a:stretch>
              <a:fillRect/>
            </a:stretch>
          </p:blipFill>
          <p:spPr>
            <a:xfrm>
              <a:off x="127000" y="88900"/>
              <a:ext cx="19476517" cy="243514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80" name="IMG_3769.png" descr="IMG_3769.png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-1" y="-1"/>
              <a:ext cx="19730518" cy="2765344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IMG_3045.png" descr="IMG_3045.png"/>
          <p:cNvPicPr>
            <a:picLocks noChangeAspect="1"/>
          </p:cNvPicPr>
          <p:nvPr/>
        </p:nvPicPr>
        <p:blipFill>
          <a:blip r:embed="rId2">
            <a:extLst/>
          </a:blip>
          <a:srcRect l="3931" t="10584" r="5292" b="8014"/>
          <a:stretch>
            <a:fillRect/>
          </a:stretch>
        </p:blipFill>
        <p:spPr>
          <a:xfrm>
            <a:off x="20514864" y="10527109"/>
            <a:ext cx="3556026" cy="3188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485" name="IMG_3064.png" descr="IMG_3064.png"/>
          <p:cNvPicPr>
            <a:picLocks noChangeAspect="1"/>
          </p:cNvPicPr>
          <p:nvPr/>
        </p:nvPicPr>
        <p:blipFill>
          <a:blip r:embed="rId3">
            <a:alphaModFix amt="44748"/>
            <a:extLst/>
          </a:blip>
          <a:stretch>
            <a:fillRect/>
          </a:stretch>
        </p:blipFill>
        <p:spPr>
          <a:xfrm>
            <a:off x="20738802" y="0"/>
            <a:ext cx="3645199" cy="2819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486" name="Maryam Albuqayli final expanded_Expanded -07.png" descr="Maryam Albuqayli final expanded_Expanded -0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1221595"/>
            <a:ext cx="2494405" cy="24944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89" name="مهارات التفكير العليا"/>
          <p:cNvGrpSpPr/>
          <p:nvPr/>
        </p:nvGrpSpPr>
        <p:grpSpPr>
          <a:xfrm>
            <a:off x="16673509" y="1778710"/>
            <a:ext cx="4433159" cy="2333324"/>
            <a:chOff x="0" y="0"/>
            <a:chExt cx="4433158" cy="2333322"/>
          </a:xfrm>
        </p:grpSpPr>
        <p:sp>
          <p:nvSpPr>
            <p:cNvPr id="488" name="مهارات التفكير العليا"/>
            <p:cNvSpPr/>
            <p:nvPr/>
          </p:nvSpPr>
          <p:spPr>
            <a:xfrm>
              <a:off x="116743" y="116743"/>
              <a:ext cx="4199672" cy="2099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400" y="0"/>
                  </a:moveTo>
                  <a:cubicBezTo>
                    <a:pt x="2418" y="0"/>
                    <a:pt x="0" y="4835"/>
                    <a:pt x="0" y="10800"/>
                  </a:cubicBezTo>
                  <a:cubicBezTo>
                    <a:pt x="0" y="16765"/>
                    <a:pt x="2418" y="21600"/>
                    <a:pt x="5400" y="21600"/>
                  </a:cubicBezTo>
                  <a:lnTo>
                    <a:pt x="16200" y="21600"/>
                  </a:lnTo>
                  <a:cubicBezTo>
                    <a:pt x="19182" y="21600"/>
                    <a:pt x="21600" y="16765"/>
                    <a:pt x="21600" y="10800"/>
                  </a:cubicBezTo>
                  <a:cubicBezTo>
                    <a:pt x="21600" y="4835"/>
                    <a:pt x="19182" y="0"/>
                    <a:pt x="16200" y="0"/>
                  </a:cubicBezTo>
                  <a:lnTo>
                    <a:pt x="540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 b="1" sz="6000">
                  <a:solidFill>
                    <a:srgbClr val="B51A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مهارات التفكير العليا </a:t>
              </a:r>
            </a:p>
          </p:txBody>
        </p:sp>
        <p:pic>
          <p:nvPicPr>
            <p:cNvPr id="487" name="مهارات التفكير العليا مهارات التفكير العليا " descr="مهارات التفكير العليا مهارات التفكير العليا 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-1"/>
              <a:ext cx="4433159" cy="2333324"/>
            </a:xfrm>
            <a:prstGeom prst="rect">
              <a:avLst/>
            </a:prstGeom>
            <a:effectLst/>
          </p:spPr>
        </p:pic>
      </p:grpSp>
      <p:pic>
        <p:nvPicPr>
          <p:cNvPr id="490" name="IMG_3047.png" descr="IMG_3047.png"/>
          <p:cNvPicPr>
            <a:picLocks noChangeAspect="1"/>
          </p:cNvPicPr>
          <p:nvPr/>
        </p:nvPicPr>
        <p:blipFill>
          <a:blip r:embed="rId6">
            <a:extLst/>
          </a:blip>
          <a:srcRect l="0" t="0" r="0" b="11657"/>
          <a:stretch>
            <a:fillRect/>
          </a:stretch>
        </p:blipFill>
        <p:spPr>
          <a:xfrm>
            <a:off x="522833" y="263541"/>
            <a:ext cx="5352520" cy="5111966"/>
          </a:xfrm>
          <a:prstGeom prst="rect">
            <a:avLst/>
          </a:prstGeom>
          <a:ln w="12700">
            <a:miter lim="400000"/>
          </a:ln>
        </p:spPr>
      </p:pic>
      <p:sp>
        <p:nvSpPr>
          <p:cNvPr id="491" name="مستطيل"/>
          <p:cNvSpPr txBox="1"/>
          <p:nvPr/>
        </p:nvSpPr>
        <p:spPr>
          <a:xfrm>
            <a:off x="7455678" y="811407"/>
            <a:ext cx="9472643" cy="1424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rPr b="1" sz="50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sz="90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sz="7000"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grpSp>
        <p:nvGrpSpPr>
          <p:cNvPr id="494" name="تجميع"/>
          <p:cNvGrpSpPr/>
          <p:nvPr/>
        </p:nvGrpSpPr>
        <p:grpSpPr>
          <a:xfrm>
            <a:off x="6433828" y="-198355"/>
            <a:ext cx="11516345" cy="3216325"/>
            <a:chOff x="0" y="0"/>
            <a:chExt cx="11516344" cy="3216324"/>
          </a:xfrm>
        </p:grpSpPr>
        <p:pic>
          <p:nvPicPr>
            <p:cNvPr id="492" name="IMG_3053.png" descr="IMG_3053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15855" r="0" b="15855"/>
            <a:stretch>
              <a:fillRect/>
            </a:stretch>
          </p:blipFill>
          <p:spPr>
            <a:xfrm>
              <a:off x="1707221" y="0"/>
              <a:ext cx="7254371" cy="31059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93" name="مستطيل"/>
            <p:cNvSpPr txBox="1"/>
            <p:nvPr/>
          </p:nvSpPr>
          <p:spPr>
            <a:xfrm>
              <a:off x="0" y="0"/>
              <a:ext cx="11516345" cy="3216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  <a:r>
                <a:rPr b="1" sz="500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b="1" sz="9000">
                  <a:latin typeface="Calibri"/>
                  <a:ea typeface="Calibri"/>
                  <a:cs typeface="Calibri"/>
                  <a:sym typeface="Calibri"/>
                </a:rPr>
                <a:t>  </a:t>
              </a:r>
              <a:r>
                <a:rPr b="1" sz="7000">
                  <a:latin typeface="Calibri"/>
                  <a:ea typeface="Calibri"/>
                  <a:cs typeface="Calibri"/>
                  <a:sym typeface="Calibri"/>
                </a:rPr>
                <a:t>     </a:t>
              </a:r>
            </a:p>
          </p:txBody>
        </p:sp>
      </p:grpSp>
      <p:sp>
        <p:nvSpPr>
          <p:cNvPr id="495" name="تقريب الكسور العشرية"/>
          <p:cNvSpPr txBox="1"/>
          <p:nvPr/>
        </p:nvSpPr>
        <p:spPr>
          <a:xfrm>
            <a:off x="6433828" y="-198356"/>
            <a:ext cx="11516345" cy="3216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rPr b="1" sz="50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sz="9000"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b="1" sz="6000">
                <a:latin typeface="Calibri"/>
                <a:ea typeface="Calibri"/>
                <a:cs typeface="Calibri"/>
                <a:sym typeface="Calibri"/>
              </a:rPr>
              <a:t>تقريب الكسور العشرية       </a:t>
            </a:r>
          </a:p>
        </p:txBody>
      </p:sp>
      <p:grpSp>
        <p:nvGrpSpPr>
          <p:cNvPr id="498" name="IMG_3769.png"/>
          <p:cNvGrpSpPr/>
          <p:nvPr/>
        </p:nvGrpSpPr>
        <p:grpSpPr>
          <a:xfrm>
            <a:off x="2562348" y="5475329"/>
            <a:ext cx="19730518" cy="2765343"/>
            <a:chOff x="0" y="0"/>
            <a:chExt cx="19730516" cy="2765342"/>
          </a:xfrm>
        </p:grpSpPr>
        <p:pic>
          <p:nvPicPr>
            <p:cNvPr id="497" name="IMG_3769.png" descr="IMG_3769.png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10221" t="61513" r="23250" b="32058"/>
            <a:stretch>
              <a:fillRect/>
            </a:stretch>
          </p:blipFill>
          <p:spPr>
            <a:xfrm>
              <a:off x="127000" y="88900"/>
              <a:ext cx="19476517" cy="243514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96" name="IMG_3769.png" descr="IMG_3769.png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-1" y="-1"/>
              <a:ext cx="19730518" cy="2765344"/>
            </a:xfrm>
            <a:prstGeom prst="rect">
              <a:avLst/>
            </a:prstGeom>
            <a:effectLst/>
          </p:spPr>
        </p:pic>
      </p:grpSp>
      <p:pic>
        <p:nvPicPr>
          <p:cNvPr id="499" name="تجميع" descr="تجميع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8458436" y="8743871"/>
            <a:ext cx="7509367" cy="264929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IMG_3045.png" descr="IMG_3045.png"/>
          <p:cNvPicPr>
            <a:picLocks noChangeAspect="1"/>
          </p:cNvPicPr>
          <p:nvPr/>
        </p:nvPicPr>
        <p:blipFill>
          <a:blip r:embed="rId2">
            <a:extLst/>
          </a:blip>
          <a:srcRect l="3931" t="10584" r="5292" b="8014"/>
          <a:stretch>
            <a:fillRect/>
          </a:stretch>
        </p:blipFill>
        <p:spPr>
          <a:xfrm>
            <a:off x="20514864" y="10527109"/>
            <a:ext cx="3556026" cy="3188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502" name="IMG_3064.png" descr="IMG_3064.png"/>
          <p:cNvPicPr>
            <a:picLocks noChangeAspect="1"/>
          </p:cNvPicPr>
          <p:nvPr/>
        </p:nvPicPr>
        <p:blipFill>
          <a:blip r:embed="rId3">
            <a:alphaModFix amt="44748"/>
            <a:extLst/>
          </a:blip>
          <a:stretch>
            <a:fillRect/>
          </a:stretch>
        </p:blipFill>
        <p:spPr>
          <a:xfrm>
            <a:off x="20738802" y="0"/>
            <a:ext cx="3645199" cy="2819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503" name="Maryam Albuqayli final expanded_Expanded -07.png" descr="Maryam Albuqayli final expanded_Expanded -0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1221595"/>
            <a:ext cx="2494405" cy="24944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06" name="مهارات التفكير العليا"/>
          <p:cNvGrpSpPr/>
          <p:nvPr/>
        </p:nvGrpSpPr>
        <p:grpSpPr>
          <a:xfrm>
            <a:off x="16673509" y="1778710"/>
            <a:ext cx="4433159" cy="2333324"/>
            <a:chOff x="0" y="0"/>
            <a:chExt cx="4433158" cy="2333322"/>
          </a:xfrm>
        </p:grpSpPr>
        <p:sp>
          <p:nvSpPr>
            <p:cNvPr id="505" name="مهارات التفكير العليا"/>
            <p:cNvSpPr/>
            <p:nvPr/>
          </p:nvSpPr>
          <p:spPr>
            <a:xfrm>
              <a:off x="116743" y="116743"/>
              <a:ext cx="4199672" cy="2099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400" y="0"/>
                  </a:moveTo>
                  <a:cubicBezTo>
                    <a:pt x="2418" y="0"/>
                    <a:pt x="0" y="4835"/>
                    <a:pt x="0" y="10800"/>
                  </a:cubicBezTo>
                  <a:cubicBezTo>
                    <a:pt x="0" y="16765"/>
                    <a:pt x="2418" y="21600"/>
                    <a:pt x="5400" y="21600"/>
                  </a:cubicBezTo>
                  <a:lnTo>
                    <a:pt x="16200" y="21600"/>
                  </a:lnTo>
                  <a:cubicBezTo>
                    <a:pt x="19182" y="21600"/>
                    <a:pt x="21600" y="16765"/>
                    <a:pt x="21600" y="10800"/>
                  </a:cubicBezTo>
                  <a:cubicBezTo>
                    <a:pt x="21600" y="4835"/>
                    <a:pt x="19182" y="0"/>
                    <a:pt x="16200" y="0"/>
                  </a:cubicBezTo>
                  <a:lnTo>
                    <a:pt x="540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 b="1" sz="6000">
                  <a:solidFill>
                    <a:srgbClr val="B51A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مهارات التفكير العليا </a:t>
              </a:r>
            </a:p>
          </p:txBody>
        </p:sp>
        <p:pic>
          <p:nvPicPr>
            <p:cNvPr id="504" name="مهارات التفكير العليا مهارات التفكير العليا " descr="مهارات التفكير العليا مهارات التفكير العليا 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-1"/>
              <a:ext cx="4433159" cy="2333324"/>
            </a:xfrm>
            <a:prstGeom prst="rect">
              <a:avLst/>
            </a:prstGeom>
            <a:effectLst/>
          </p:spPr>
        </p:pic>
      </p:grpSp>
      <p:pic>
        <p:nvPicPr>
          <p:cNvPr id="507" name="IMG_3047.png" descr="IMG_3047.png"/>
          <p:cNvPicPr>
            <a:picLocks noChangeAspect="1"/>
          </p:cNvPicPr>
          <p:nvPr/>
        </p:nvPicPr>
        <p:blipFill>
          <a:blip r:embed="rId6">
            <a:extLst/>
          </a:blip>
          <a:srcRect l="0" t="0" r="0" b="11657"/>
          <a:stretch>
            <a:fillRect/>
          </a:stretch>
        </p:blipFill>
        <p:spPr>
          <a:xfrm>
            <a:off x="522833" y="263541"/>
            <a:ext cx="5352520" cy="5111966"/>
          </a:xfrm>
          <a:prstGeom prst="rect">
            <a:avLst/>
          </a:prstGeom>
          <a:ln w="12700">
            <a:miter lim="400000"/>
          </a:ln>
        </p:spPr>
      </p:pic>
      <p:sp>
        <p:nvSpPr>
          <p:cNvPr id="508" name="مستطيل"/>
          <p:cNvSpPr txBox="1"/>
          <p:nvPr/>
        </p:nvSpPr>
        <p:spPr>
          <a:xfrm>
            <a:off x="7455678" y="811407"/>
            <a:ext cx="9472643" cy="1424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rPr b="1" sz="50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sz="90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sz="7000"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grpSp>
        <p:nvGrpSpPr>
          <p:cNvPr id="511" name="تجميع"/>
          <p:cNvGrpSpPr/>
          <p:nvPr/>
        </p:nvGrpSpPr>
        <p:grpSpPr>
          <a:xfrm>
            <a:off x="6433828" y="-198355"/>
            <a:ext cx="11516345" cy="3216325"/>
            <a:chOff x="0" y="0"/>
            <a:chExt cx="11516344" cy="3216324"/>
          </a:xfrm>
        </p:grpSpPr>
        <p:pic>
          <p:nvPicPr>
            <p:cNvPr id="509" name="IMG_3053.png" descr="IMG_3053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15855" r="0" b="15855"/>
            <a:stretch>
              <a:fillRect/>
            </a:stretch>
          </p:blipFill>
          <p:spPr>
            <a:xfrm>
              <a:off x="1707221" y="0"/>
              <a:ext cx="7254371" cy="31059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10" name="مستطيل"/>
            <p:cNvSpPr txBox="1"/>
            <p:nvPr/>
          </p:nvSpPr>
          <p:spPr>
            <a:xfrm>
              <a:off x="0" y="0"/>
              <a:ext cx="11516345" cy="3216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  <a:r>
                <a:rPr b="1" sz="500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b="1" sz="9000">
                  <a:latin typeface="Calibri"/>
                  <a:ea typeface="Calibri"/>
                  <a:cs typeface="Calibri"/>
                  <a:sym typeface="Calibri"/>
                </a:rPr>
                <a:t>  </a:t>
              </a:r>
              <a:r>
                <a:rPr b="1" sz="7000">
                  <a:latin typeface="Calibri"/>
                  <a:ea typeface="Calibri"/>
                  <a:cs typeface="Calibri"/>
                  <a:sym typeface="Calibri"/>
                </a:rPr>
                <a:t>     </a:t>
              </a:r>
            </a:p>
          </p:txBody>
        </p:sp>
      </p:grpSp>
      <p:sp>
        <p:nvSpPr>
          <p:cNvPr id="512" name="تقريب الكسور العشرية"/>
          <p:cNvSpPr txBox="1"/>
          <p:nvPr/>
        </p:nvSpPr>
        <p:spPr>
          <a:xfrm>
            <a:off x="6433828" y="-198356"/>
            <a:ext cx="11516345" cy="3216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rPr b="1" sz="50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sz="9000"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b="1" sz="6000">
                <a:latin typeface="Calibri"/>
                <a:ea typeface="Calibri"/>
                <a:cs typeface="Calibri"/>
                <a:sym typeface="Calibri"/>
              </a:rPr>
              <a:t>تقريب الكسور العشرية       </a:t>
            </a:r>
          </a:p>
        </p:txBody>
      </p:sp>
      <p:grpSp>
        <p:nvGrpSpPr>
          <p:cNvPr id="515" name="IMG_3769.png"/>
          <p:cNvGrpSpPr/>
          <p:nvPr/>
        </p:nvGrpSpPr>
        <p:grpSpPr>
          <a:xfrm>
            <a:off x="2326741" y="5900835"/>
            <a:ext cx="19730519" cy="2837473"/>
            <a:chOff x="0" y="0"/>
            <a:chExt cx="19730518" cy="2837472"/>
          </a:xfrm>
        </p:grpSpPr>
        <p:pic>
          <p:nvPicPr>
            <p:cNvPr id="514" name="IMG_3769.png" descr="IMG_3769.png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10221" t="67733" r="23250" b="25647"/>
            <a:stretch>
              <a:fillRect/>
            </a:stretch>
          </p:blipFill>
          <p:spPr>
            <a:xfrm>
              <a:off x="127000" y="88900"/>
              <a:ext cx="19476519" cy="250727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13" name="IMG_3769.png" descr="IMG_3769.png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-1"/>
              <a:ext cx="19730519" cy="2837474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" name="IMG_3045.png" descr="IMG_3045.png"/>
          <p:cNvPicPr>
            <a:picLocks noChangeAspect="1"/>
          </p:cNvPicPr>
          <p:nvPr/>
        </p:nvPicPr>
        <p:blipFill>
          <a:blip r:embed="rId2">
            <a:extLst/>
          </a:blip>
          <a:srcRect l="3931" t="10584" r="5292" b="8014"/>
          <a:stretch>
            <a:fillRect/>
          </a:stretch>
        </p:blipFill>
        <p:spPr>
          <a:xfrm>
            <a:off x="20514864" y="10527109"/>
            <a:ext cx="3556026" cy="3188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518" name="IMG_3064.png" descr="IMG_3064.png"/>
          <p:cNvPicPr>
            <a:picLocks noChangeAspect="1"/>
          </p:cNvPicPr>
          <p:nvPr/>
        </p:nvPicPr>
        <p:blipFill>
          <a:blip r:embed="rId3">
            <a:alphaModFix amt="44748"/>
            <a:extLst/>
          </a:blip>
          <a:stretch>
            <a:fillRect/>
          </a:stretch>
        </p:blipFill>
        <p:spPr>
          <a:xfrm>
            <a:off x="20738802" y="0"/>
            <a:ext cx="3645199" cy="2819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519" name="Maryam Albuqayli final expanded_Expanded -07.png" descr="Maryam Albuqayli final expanded_Expanded -0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1221595"/>
            <a:ext cx="2494405" cy="24944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22" name="مهارات التفكير العليا"/>
          <p:cNvGrpSpPr/>
          <p:nvPr/>
        </p:nvGrpSpPr>
        <p:grpSpPr>
          <a:xfrm>
            <a:off x="16673509" y="1778710"/>
            <a:ext cx="4433159" cy="2333324"/>
            <a:chOff x="0" y="0"/>
            <a:chExt cx="4433158" cy="2333322"/>
          </a:xfrm>
        </p:grpSpPr>
        <p:sp>
          <p:nvSpPr>
            <p:cNvPr id="521" name="مهارات التفكير العليا"/>
            <p:cNvSpPr/>
            <p:nvPr/>
          </p:nvSpPr>
          <p:spPr>
            <a:xfrm>
              <a:off x="116743" y="116743"/>
              <a:ext cx="4199672" cy="2099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400" y="0"/>
                  </a:moveTo>
                  <a:cubicBezTo>
                    <a:pt x="2418" y="0"/>
                    <a:pt x="0" y="4835"/>
                    <a:pt x="0" y="10800"/>
                  </a:cubicBezTo>
                  <a:cubicBezTo>
                    <a:pt x="0" y="16765"/>
                    <a:pt x="2418" y="21600"/>
                    <a:pt x="5400" y="21600"/>
                  </a:cubicBezTo>
                  <a:lnTo>
                    <a:pt x="16200" y="21600"/>
                  </a:lnTo>
                  <a:cubicBezTo>
                    <a:pt x="19182" y="21600"/>
                    <a:pt x="21600" y="16765"/>
                    <a:pt x="21600" y="10800"/>
                  </a:cubicBezTo>
                  <a:cubicBezTo>
                    <a:pt x="21600" y="4835"/>
                    <a:pt x="19182" y="0"/>
                    <a:pt x="16200" y="0"/>
                  </a:cubicBezTo>
                  <a:lnTo>
                    <a:pt x="540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 b="1" sz="6000">
                  <a:solidFill>
                    <a:srgbClr val="B51A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مهارات التفكير العليا </a:t>
              </a:r>
            </a:p>
          </p:txBody>
        </p:sp>
        <p:pic>
          <p:nvPicPr>
            <p:cNvPr id="520" name="مهارات التفكير العليا مهارات التفكير العليا " descr="مهارات التفكير العليا مهارات التفكير العليا 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-1"/>
              <a:ext cx="4433159" cy="2333324"/>
            </a:xfrm>
            <a:prstGeom prst="rect">
              <a:avLst/>
            </a:prstGeom>
            <a:effectLst/>
          </p:spPr>
        </p:pic>
      </p:grpSp>
      <p:pic>
        <p:nvPicPr>
          <p:cNvPr id="523" name="IMG_3047.png" descr="IMG_3047.png"/>
          <p:cNvPicPr>
            <a:picLocks noChangeAspect="1"/>
          </p:cNvPicPr>
          <p:nvPr/>
        </p:nvPicPr>
        <p:blipFill>
          <a:blip r:embed="rId6">
            <a:extLst/>
          </a:blip>
          <a:srcRect l="0" t="0" r="0" b="11657"/>
          <a:stretch>
            <a:fillRect/>
          </a:stretch>
        </p:blipFill>
        <p:spPr>
          <a:xfrm>
            <a:off x="522833" y="263541"/>
            <a:ext cx="5352520" cy="5111966"/>
          </a:xfrm>
          <a:prstGeom prst="rect">
            <a:avLst/>
          </a:prstGeom>
          <a:ln w="12700">
            <a:miter lim="400000"/>
          </a:ln>
        </p:spPr>
      </p:pic>
      <p:sp>
        <p:nvSpPr>
          <p:cNvPr id="524" name="مستطيل"/>
          <p:cNvSpPr txBox="1"/>
          <p:nvPr/>
        </p:nvSpPr>
        <p:spPr>
          <a:xfrm>
            <a:off x="7455678" y="811407"/>
            <a:ext cx="9472643" cy="1424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rPr b="1" sz="50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sz="90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sz="7000"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grpSp>
        <p:nvGrpSpPr>
          <p:cNvPr id="527" name="تجميع"/>
          <p:cNvGrpSpPr/>
          <p:nvPr/>
        </p:nvGrpSpPr>
        <p:grpSpPr>
          <a:xfrm>
            <a:off x="6433828" y="-198355"/>
            <a:ext cx="11516345" cy="3216325"/>
            <a:chOff x="0" y="0"/>
            <a:chExt cx="11516344" cy="3216324"/>
          </a:xfrm>
        </p:grpSpPr>
        <p:pic>
          <p:nvPicPr>
            <p:cNvPr id="525" name="IMG_3053.png" descr="IMG_3053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15855" r="0" b="15855"/>
            <a:stretch>
              <a:fillRect/>
            </a:stretch>
          </p:blipFill>
          <p:spPr>
            <a:xfrm>
              <a:off x="1707221" y="0"/>
              <a:ext cx="7254371" cy="31059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26" name="مستطيل"/>
            <p:cNvSpPr txBox="1"/>
            <p:nvPr/>
          </p:nvSpPr>
          <p:spPr>
            <a:xfrm>
              <a:off x="0" y="0"/>
              <a:ext cx="11516345" cy="3216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  <a:r>
                <a:rPr b="1" sz="500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b="1" sz="9000">
                  <a:latin typeface="Calibri"/>
                  <a:ea typeface="Calibri"/>
                  <a:cs typeface="Calibri"/>
                  <a:sym typeface="Calibri"/>
                </a:rPr>
                <a:t>  </a:t>
              </a:r>
              <a:r>
                <a:rPr b="1" sz="7000">
                  <a:latin typeface="Calibri"/>
                  <a:ea typeface="Calibri"/>
                  <a:cs typeface="Calibri"/>
                  <a:sym typeface="Calibri"/>
                </a:rPr>
                <a:t>     </a:t>
              </a:r>
            </a:p>
          </p:txBody>
        </p:sp>
      </p:grpSp>
      <p:sp>
        <p:nvSpPr>
          <p:cNvPr id="528" name="تقريب الكسور العشرية"/>
          <p:cNvSpPr txBox="1"/>
          <p:nvPr/>
        </p:nvSpPr>
        <p:spPr>
          <a:xfrm>
            <a:off x="6433828" y="-198356"/>
            <a:ext cx="11516345" cy="3216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rPr b="1" sz="50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sz="9000"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b="1" sz="6000">
                <a:latin typeface="Calibri"/>
                <a:ea typeface="Calibri"/>
                <a:cs typeface="Calibri"/>
                <a:sym typeface="Calibri"/>
              </a:rPr>
              <a:t>تقريب الكسور العشرية       </a:t>
            </a:r>
          </a:p>
        </p:txBody>
      </p:sp>
      <p:grpSp>
        <p:nvGrpSpPr>
          <p:cNvPr id="531" name="IMG_3769.png"/>
          <p:cNvGrpSpPr/>
          <p:nvPr/>
        </p:nvGrpSpPr>
        <p:grpSpPr>
          <a:xfrm>
            <a:off x="2326741" y="5787894"/>
            <a:ext cx="19730519" cy="2464799"/>
            <a:chOff x="0" y="0"/>
            <a:chExt cx="19730518" cy="2464798"/>
          </a:xfrm>
        </p:grpSpPr>
        <p:pic>
          <p:nvPicPr>
            <p:cNvPr id="530" name="IMG_3769.png" descr="IMG_3769.png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10221" t="68177" r="23250" b="26187"/>
            <a:stretch>
              <a:fillRect/>
            </a:stretch>
          </p:blipFill>
          <p:spPr>
            <a:xfrm>
              <a:off x="127000" y="88900"/>
              <a:ext cx="19476519" cy="213459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29" name="IMG_3769.png" descr="IMG_3769.png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19730519" cy="2464799"/>
            </a:xfrm>
            <a:prstGeom prst="rect">
              <a:avLst/>
            </a:prstGeom>
            <a:effectLst/>
          </p:spPr>
        </p:pic>
      </p:grpSp>
      <p:pic>
        <p:nvPicPr>
          <p:cNvPr id="532" name="تجميع" descr="تجميع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8437316" y="8889806"/>
            <a:ext cx="7509367" cy="264929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4" name="IMG_3045.png" descr="IMG_3045.png"/>
          <p:cNvPicPr>
            <a:picLocks noChangeAspect="1"/>
          </p:cNvPicPr>
          <p:nvPr/>
        </p:nvPicPr>
        <p:blipFill>
          <a:blip r:embed="rId2">
            <a:extLst/>
          </a:blip>
          <a:srcRect l="3931" t="10584" r="5292" b="8014"/>
          <a:stretch>
            <a:fillRect/>
          </a:stretch>
        </p:blipFill>
        <p:spPr>
          <a:xfrm>
            <a:off x="20514864" y="10527109"/>
            <a:ext cx="3556026" cy="3188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535" name="IMG_3064.png" descr="IMG_3064.png"/>
          <p:cNvPicPr>
            <a:picLocks noChangeAspect="1"/>
          </p:cNvPicPr>
          <p:nvPr/>
        </p:nvPicPr>
        <p:blipFill>
          <a:blip r:embed="rId3">
            <a:alphaModFix amt="44748"/>
            <a:extLst/>
          </a:blip>
          <a:stretch>
            <a:fillRect/>
          </a:stretch>
        </p:blipFill>
        <p:spPr>
          <a:xfrm>
            <a:off x="20738802" y="0"/>
            <a:ext cx="3645199" cy="2819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536" name="Maryam Albuqayli final expanded_Expanded -07.png" descr="Maryam Albuqayli final expanded_Expanded -0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1221595"/>
            <a:ext cx="2494405" cy="24944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39" name="التقويم الختامي"/>
          <p:cNvGrpSpPr/>
          <p:nvPr/>
        </p:nvGrpSpPr>
        <p:grpSpPr>
          <a:xfrm>
            <a:off x="16721596" y="2356727"/>
            <a:ext cx="4938073" cy="2585780"/>
            <a:chOff x="0" y="0"/>
            <a:chExt cx="4938072" cy="2585779"/>
          </a:xfrm>
        </p:grpSpPr>
        <p:sp>
          <p:nvSpPr>
            <p:cNvPr id="538" name="التقويم الختامي"/>
            <p:cNvSpPr/>
            <p:nvPr/>
          </p:nvSpPr>
          <p:spPr>
            <a:xfrm>
              <a:off x="116743" y="116743"/>
              <a:ext cx="4704587" cy="2352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400" y="0"/>
                  </a:moveTo>
                  <a:cubicBezTo>
                    <a:pt x="2418" y="0"/>
                    <a:pt x="0" y="4835"/>
                    <a:pt x="0" y="10800"/>
                  </a:cubicBezTo>
                  <a:cubicBezTo>
                    <a:pt x="0" y="16765"/>
                    <a:pt x="2418" y="21600"/>
                    <a:pt x="5400" y="21600"/>
                  </a:cubicBezTo>
                  <a:lnTo>
                    <a:pt x="16200" y="21600"/>
                  </a:lnTo>
                  <a:cubicBezTo>
                    <a:pt x="19182" y="21600"/>
                    <a:pt x="21600" y="16765"/>
                    <a:pt x="21600" y="10800"/>
                  </a:cubicBezTo>
                  <a:cubicBezTo>
                    <a:pt x="21600" y="4835"/>
                    <a:pt x="19182" y="0"/>
                    <a:pt x="16200" y="0"/>
                  </a:cubicBezTo>
                  <a:lnTo>
                    <a:pt x="540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 b="1" sz="6000">
                  <a:solidFill>
                    <a:srgbClr val="B51A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 الختامي  </a:t>
              </a:r>
            </a:p>
          </p:txBody>
        </p:sp>
        <p:pic>
          <p:nvPicPr>
            <p:cNvPr id="537" name="التقويم الختامي التقويم الختامي  " descr="التقويم الختامي التقويم الختامي  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4938073" cy="2585780"/>
            </a:xfrm>
            <a:prstGeom prst="rect">
              <a:avLst/>
            </a:prstGeom>
            <a:effectLst/>
          </p:spPr>
        </p:pic>
      </p:grpSp>
      <p:pic>
        <p:nvPicPr>
          <p:cNvPr id="540" name="IMG_3047.png" descr="IMG_3047.png"/>
          <p:cNvPicPr>
            <a:picLocks noChangeAspect="1"/>
          </p:cNvPicPr>
          <p:nvPr/>
        </p:nvPicPr>
        <p:blipFill>
          <a:blip r:embed="rId6">
            <a:extLst/>
          </a:blip>
          <a:srcRect l="0" t="0" r="0" b="11657"/>
          <a:stretch>
            <a:fillRect/>
          </a:stretch>
        </p:blipFill>
        <p:spPr>
          <a:xfrm>
            <a:off x="522833" y="263541"/>
            <a:ext cx="5352520" cy="511196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43" name="تجميع"/>
          <p:cNvGrpSpPr/>
          <p:nvPr/>
        </p:nvGrpSpPr>
        <p:grpSpPr>
          <a:xfrm>
            <a:off x="6433828" y="-198355"/>
            <a:ext cx="11516345" cy="3216325"/>
            <a:chOff x="0" y="0"/>
            <a:chExt cx="11516344" cy="3216324"/>
          </a:xfrm>
        </p:grpSpPr>
        <p:pic>
          <p:nvPicPr>
            <p:cNvPr id="541" name="IMG_3053.png" descr="IMG_3053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15855" r="0" b="15855"/>
            <a:stretch>
              <a:fillRect/>
            </a:stretch>
          </p:blipFill>
          <p:spPr>
            <a:xfrm>
              <a:off x="1707221" y="0"/>
              <a:ext cx="7254371" cy="31059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42" name="تقريب الكسور العشرية"/>
            <p:cNvSpPr txBox="1"/>
            <p:nvPr/>
          </p:nvSpPr>
          <p:spPr>
            <a:xfrm>
              <a:off x="0" y="0"/>
              <a:ext cx="11516345" cy="3216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  <a:r>
                <a:rPr b="1" sz="500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b="1" sz="9000">
                  <a:latin typeface="Calibri"/>
                  <a:ea typeface="Calibri"/>
                  <a:cs typeface="Calibri"/>
                  <a:sym typeface="Calibri"/>
                </a:rPr>
                <a:t>  </a:t>
              </a:r>
              <a:r>
                <a:rPr b="1" sz="6000">
                  <a:latin typeface="Calibri"/>
                  <a:ea typeface="Calibri"/>
                  <a:cs typeface="Calibri"/>
                  <a:sym typeface="Calibri"/>
                </a:rPr>
                <a:t>تقريب الكسور العشرية       </a:t>
              </a:r>
              <a:r>
                <a:rPr b="1" sz="500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b="1" sz="9000">
                  <a:latin typeface="Calibri"/>
                  <a:ea typeface="Calibri"/>
                  <a:cs typeface="Calibri"/>
                  <a:sym typeface="Calibri"/>
                </a:rPr>
                <a:t>  </a:t>
              </a:r>
              <a:r>
                <a:rPr b="1" sz="7000">
                  <a:latin typeface="Calibri"/>
                  <a:ea typeface="Calibri"/>
                  <a:cs typeface="Calibri"/>
                  <a:sym typeface="Calibri"/>
                </a:rPr>
                <a:t>     </a:t>
              </a:r>
            </a:p>
          </p:txBody>
        </p:sp>
      </p:grpSp>
      <p:pic>
        <p:nvPicPr>
          <p:cNvPr id="544" name="IMG_3811.jpeg" descr="IMG_3811.jpeg">
            <a:hlinkClick r:id="rId8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875486" y="5375688"/>
            <a:ext cx="12700001" cy="6350001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6" name="IMG_3045.png" descr="IMG_3045.png"/>
          <p:cNvPicPr>
            <a:picLocks noChangeAspect="1"/>
          </p:cNvPicPr>
          <p:nvPr/>
        </p:nvPicPr>
        <p:blipFill>
          <a:blip r:embed="rId2">
            <a:extLst/>
          </a:blip>
          <a:srcRect l="3931" t="10584" r="5292" b="8014"/>
          <a:stretch>
            <a:fillRect/>
          </a:stretch>
        </p:blipFill>
        <p:spPr>
          <a:xfrm>
            <a:off x="20836979" y="10623550"/>
            <a:ext cx="3448775" cy="3092589"/>
          </a:xfrm>
          <a:prstGeom prst="rect">
            <a:avLst/>
          </a:prstGeom>
          <a:ln w="12700">
            <a:miter lim="400000"/>
          </a:ln>
        </p:spPr>
      </p:pic>
      <p:pic>
        <p:nvPicPr>
          <p:cNvPr id="547" name="IMG_3064.png" descr="IMG_3064.png"/>
          <p:cNvPicPr>
            <a:picLocks noChangeAspect="1"/>
          </p:cNvPicPr>
          <p:nvPr/>
        </p:nvPicPr>
        <p:blipFill>
          <a:blip r:embed="rId3">
            <a:alphaModFix amt="44748"/>
            <a:extLst/>
          </a:blip>
          <a:stretch>
            <a:fillRect/>
          </a:stretch>
        </p:blipFill>
        <p:spPr>
          <a:xfrm>
            <a:off x="20738802" y="0"/>
            <a:ext cx="3645199" cy="2819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548" name="Maryam Albuqayli final expanded_Expanded -07.png" descr="Maryam Albuqayli final expanded_Expanded -0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1221595"/>
            <a:ext cx="2494405" cy="2494405"/>
          </a:xfrm>
          <a:prstGeom prst="rect">
            <a:avLst/>
          </a:prstGeom>
          <a:ln w="12700">
            <a:miter lim="400000"/>
          </a:ln>
        </p:spPr>
      </p:pic>
      <p:pic>
        <p:nvPicPr>
          <p:cNvPr id="549" name="IMG_3061.png" descr="IMG_306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512892" y="2940003"/>
            <a:ext cx="7835994" cy="783599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52" name="الواجب…"/>
          <p:cNvGrpSpPr/>
          <p:nvPr/>
        </p:nvGrpSpPr>
        <p:grpSpPr>
          <a:xfrm>
            <a:off x="12348885" y="5042123"/>
            <a:ext cx="8488096" cy="3206304"/>
            <a:chOff x="0" y="0"/>
            <a:chExt cx="8488094" cy="3206303"/>
          </a:xfrm>
        </p:grpSpPr>
        <p:sp>
          <p:nvSpPr>
            <p:cNvPr id="551" name="الواجب…"/>
            <p:cNvSpPr txBox="1"/>
            <p:nvPr/>
          </p:nvSpPr>
          <p:spPr>
            <a:xfrm>
              <a:off x="215900" y="641350"/>
              <a:ext cx="8056295" cy="23490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rtl="0">
                <a:defRPr b="1" sz="5000">
                  <a:solidFill>
                    <a:srgbClr val="99244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الواجب </a:t>
              </a:r>
            </a:p>
            <a:p>
              <a:pPr rtl="0">
                <a:defRPr b="1" sz="5000">
                  <a:solidFill>
                    <a:srgbClr val="99244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سؤال  ( ٨، ٩، ١٠، ١١ ، ١٦ )   صفحة ( ٩٦ ) </a:t>
              </a:r>
            </a:p>
          </p:txBody>
        </p:sp>
        <p:pic>
          <p:nvPicPr>
            <p:cNvPr id="550" name="الواجب… الواجب سؤال  ( ٨، ٩، ١٠، ١١ ، ١٦ )   صفحة ( ٩٦ ) " descr="الواجب… الواجب سؤال  ( ٨، ٩، ١٠، ١١ ، ١٦ )   صفحة ( ٩٦ ) 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8488095" cy="3206304"/>
            </a:xfrm>
            <a:prstGeom prst="rect">
              <a:avLst/>
            </a:prstGeom>
            <a:effectLst/>
          </p:spPr>
        </p:pic>
      </p:grpSp>
      <p:grpSp>
        <p:nvGrpSpPr>
          <p:cNvPr id="555" name="إن النجاح هو محصلة اجتهادات…"/>
          <p:cNvGrpSpPr/>
          <p:nvPr/>
        </p:nvGrpSpPr>
        <p:grpSpPr>
          <a:xfrm>
            <a:off x="4971488" y="10623550"/>
            <a:ext cx="6918801" cy="2565401"/>
            <a:chOff x="0" y="0"/>
            <a:chExt cx="6918800" cy="2565400"/>
          </a:xfrm>
        </p:grpSpPr>
        <p:sp>
          <p:nvSpPr>
            <p:cNvPr id="554" name="إن النجاح هو محصلة اجتهادات…"/>
            <p:cNvSpPr txBox="1"/>
            <p:nvPr/>
          </p:nvSpPr>
          <p:spPr>
            <a:xfrm>
              <a:off x="63500" y="63500"/>
              <a:ext cx="6791801" cy="2438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rtl="0">
                <a:defRPr sz="6000">
                  <a:solidFill>
                    <a:srgbClr val="B92D5D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pPr>
              <a:r>
                <a:t>إن النجاح هو محصلة اجتهادات </a:t>
              </a:r>
            </a:p>
            <a:p>
              <a:pPr rtl="0">
                <a:defRPr sz="6000">
                  <a:solidFill>
                    <a:srgbClr val="B92D5D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pPr>
              <a:r>
                <a:t>صغيرة تتراكم يوماً بعد يوم . </a:t>
              </a:r>
            </a:p>
          </p:txBody>
        </p:sp>
        <p:pic>
          <p:nvPicPr>
            <p:cNvPr id="553" name="إن النجاح هو محصلة اجتهادات… إن النجاح هو محصلة اجتهادات صغيرة تتراكم يوماً بعد يوم . " descr="إن النجاح هو محصلة اجتهادات… إن النجاح هو محصلة اجتهادات صغيرة تتراكم يوماً بعد يوم . 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6918801" cy="2565400"/>
            </a:xfrm>
            <a:prstGeom prst="rect">
              <a:avLst/>
            </a:prstGeom>
            <a:effectLst/>
          </p:spPr>
        </p:pic>
      </p:grpSp>
      <p:grpSp>
        <p:nvGrpSpPr>
          <p:cNvPr id="558" name="تجميع"/>
          <p:cNvGrpSpPr/>
          <p:nvPr/>
        </p:nvGrpSpPr>
        <p:grpSpPr>
          <a:xfrm>
            <a:off x="6433828" y="-198355"/>
            <a:ext cx="11516345" cy="3216325"/>
            <a:chOff x="0" y="0"/>
            <a:chExt cx="11516344" cy="3216324"/>
          </a:xfrm>
        </p:grpSpPr>
        <p:pic>
          <p:nvPicPr>
            <p:cNvPr id="556" name="IMG_3053.png" descr="IMG_3053.png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0" t="15855" r="0" b="15855"/>
            <a:stretch>
              <a:fillRect/>
            </a:stretch>
          </p:blipFill>
          <p:spPr>
            <a:xfrm>
              <a:off x="1707221" y="0"/>
              <a:ext cx="7254371" cy="31059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57" name="تقريب الكسور العشرية"/>
            <p:cNvSpPr txBox="1"/>
            <p:nvPr/>
          </p:nvSpPr>
          <p:spPr>
            <a:xfrm>
              <a:off x="0" y="0"/>
              <a:ext cx="11516345" cy="3216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  <a:r>
                <a:rPr b="1" sz="500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b="1" sz="9000">
                  <a:latin typeface="Calibri"/>
                  <a:ea typeface="Calibri"/>
                  <a:cs typeface="Calibri"/>
                  <a:sym typeface="Calibri"/>
                </a:rPr>
                <a:t>  </a:t>
              </a:r>
              <a:r>
                <a:rPr b="1" sz="6000">
                  <a:latin typeface="Calibri"/>
                  <a:ea typeface="Calibri"/>
                  <a:cs typeface="Calibri"/>
                  <a:sym typeface="Calibri"/>
                </a:rPr>
                <a:t>تقريب الكسور العشرية       </a:t>
              </a:r>
              <a:r>
                <a:rPr b="1" sz="500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b="1" sz="9000">
                  <a:latin typeface="Calibri"/>
                  <a:ea typeface="Calibri"/>
                  <a:cs typeface="Calibri"/>
                  <a:sym typeface="Calibri"/>
                </a:rPr>
                <a:t>  </a:t>
              </a:r>
              <a:r>
                <a:rPr b="1" sz="7000">
                  <a:latin typeface="Calibri"/>
                  <a:ea typeface="Calibri"/>
                  <a:cs typeface="Calibri"/>
                  <a:sym typeface="Calibri"/>
                </a:rPr>
                <a:t>    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IMG_3055.png" descr="IMG_305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571033" y="7176737"/>
            <a:ext cx="4812967" cy="50263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IMG_3062.png" descr="IMG_306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7874000"/>
            <a:ext cx="6597699" cy="65976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Maryam Albuqayli final expanded_Expanded -07.png" descr="Maryam Albuqayli final expanded_Expanded -0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" y="5267559"/>
            <a:ext cx="3818357" cy="38183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IMG_3064.png" descr="IMG_3064.png"/>
          <p:cNvPicPr>
            <a:picLocks noChangeAspect="1"/>
          </p:cNvPicPr>
          <p:nvPr/>
        </p:nvPicPr>
        <p:blipFill>
          <a:blip r:embed="rId5">
            <a:alphaModFix amt="61415"/>
            <a:extLst/>
          </a:blip>
          <a:stretch>
            <a:fillRect/>
          </a:stretch>
        </p:blipFill>
        <p:spPr>
          <a:xfrm>
            <a:off x="17610577" y="3006533"/>
            <a:ext cx="3920912" cy="303288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8" name="تجميع"/>
          <p:cNvGrpSpPr/>
          <p:nvPr/>
        </p:nvGrpSpPr>
        <p:grpSpPr>
          <a:xfrm>
            <a:off x="14744399" y="10292414"/>
            <a:ext cx="4109826" cy="797209"/>
            <a:chOff x="0" y="0"/>
            <a:chExt cx="4109825" cy="797208"/>
          </a:xfrm>
        </p:grpSpPr>
        <p:sp>
          <p:nvSpPr>
            <p:cNvPr id="176" name="@mariamalb8ailym"/>
            <p:cNvSpPr txBox="1"/>
            <p:nvPr/>
          </p:nvSpPr>
          <p:spPr>
            <a:xfrm>
              <a:off x="797208" y="148548"/>
              <a:ext cx="3312618" cy="5001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@mariamalb8ailym </a:t>
              </a:r>
            </a:p>
          </p:txBody>
        </p:sp>
        <p:pic>
          <p:nvPicPr>
            <p:cNvPr id="177" name="IMG_3101.png" descr="IMG_3101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797209" cy="7972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79" name="IMG_3727.jpeg" descr="IMG_3727.jpeg">
            <a:hlinkClick r:id="rId7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200792" y="4105109"/>
            <a:ext cx="9982417" cy="558480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" name="IMG_3103.jpeg" descr="IMG_310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" name="IMG_3103.jpeg" descr="IMG_310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1" name="تجميع"/>
          <p:cNvGrpSpPr/>
          <p:nvPr/>
        </p:nvGrpSpPr>
        <p:grpSpPr>
          <a:xfrm>
            <a:off x="-1" y="-1242452"/>
            <a:ext cx="23208492" cy="16200904"/>
            <a:chOff x="0" y="0"/>
            <a:chExt cx="23208489" cy="16200902"/>
          </a:xfrm>
        </p:grpSpPr>
        <p:pic>
          <p:nvPicPr>
            <p:cNvPr id="564" name="IMG_3064.png" descr="IMG_3064.png"/>
            <p:cNvPicPr>
              <a:picLocks noChangeAspect="1"/>
            </p:cNvPicPr>
            <p:nvPr/>
          </p:nvPicPr>
          <p:blipFill>
            <a:blip r:embed="rId2">
              <a:alphaModFix amt="7534"/>
              <a:extLst/>
            </a:blip>
            <a:stretch>
              <a:fillRect/>
            </a:stretch>
          </p:blipFill>
          <p:spPr>
            <a:xfrm>
              <a:off x="1719736" y="0"/>
              <a:ext cx="20944528" cy="162009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5" name="Maryam Albuqayli final expanded_Expanded -07.png" descr="Maryam Albuqayli final expanded_Expanded -07.png"/>
            <p:cNvPicPr>
              <a:picLocks noChangeAspect="1"/>
            </p:cNvPicPr>
            <p:nvPr/>
          </p:nvPicPr>
          <p:blipFill>
            <a:blip r:embed="rId3">
              <a:alphaModFix amt="31963"/>
              <a:extLst/>
            </a:blip>
            <a:stretch>
              <a:fillRect/>
            </a:stretch>
          </p:blipFill>
          <p:spPr>
            <a:xfrm>
              <a:off x="0" y="12464046"/>
              <a:ext cx="2494405" cy="24944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568" name="بطاقة خروج الدرس"/>
            <p:cNvGrpSpPr/>
            <p:nvPr/>
          </p:nvGrpSpPr>
          <p:grpSpPr>
            <a:xfrm>
              <a:off x="5918690" y="6509776"/>
              <a:ext cx="12546620" cy="3181351"/>
              <a:chOff x="0" y="0"/>
              <a:chExt cx="12546618" cy="3181350"/>
            </a:xfrm>
          </p:grpSpPr>
          <p:sp>
            <p:nvSpPr>
              <p:cNvPr id="567" name="بطاقة خروج الدرس"/>
              <p:cNvSpPr txBox="1"/>
              <p:nvPr/>
            </p:nvSpPr>
            <p:spPr>
              <a:xfrm>
                <a:off x="215900" y="641350"/>
                <a:ext cx="12114819" cy="2324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>
                  <a:defRPr sz="12000">
                    <a:solidFill>
                      <a:srgbClr val="9924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بطاقة خروج الدرس</a:t>
                </a:r>
              </a:p>
            </p:txBody>
          </p:sp>
          <p:pic>
            <p:nvPicPr>
              <p:cNvPr id="566" name="بطاقة خروج الدرس بطاقة خروج الدرس" descr="بطاقة خروج الدرس بطاقة خروج الدرس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12546619" cy="3181350"/>
              </a:xfrm>
              <a:prstGeom prst="rect">
                <a:avLst/>
              </a:prstGeom>
              <a:effectLst/>
            </p:spPr>
          </p:pic>
        </p:grpSp>
        <p:grpSp>
          <p:nvGrpSpPr>
            <p:cNvPr id="571" name="تجميع"/>
            <p:cNvGrpSpPr/>
            <p:nvPr/>
          </p:nvGrpSpPr>
          <p:grpSpPr>
            <a:xfrm>
              <a:off x="18465310" y="1603932"/>
              <a:ext cx="4743180" cy="5177471"/>
              <a:chOff x="0" y="0"/>
              <a:chExt cx="4743179" cy="5177470"/>
            </a:xfrm>
          </p:grpSpPr>
          <p:pic>
            <p:nvPicPr>
              <p:cNvPr id="569" name="IMG_1954.png" descr="IMG_1954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0" t="0" r="0" b="7809"/>
              <a:stretch>
                <a:fillRect/>
              </a:stretch>
            </p:blipFill>
            <p:spPr>
              <a:xfrm>
                <a:off x="0" y="0"/>
                <a:ext cx="3957433" cy="364838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570" name="فهمت الدرس"/>
              <p:cNvSpPr txBox="1"/>
              <p:nvPr/>
            </p:nvSpPr>
            <p:spPr>
              <a:xfrm>
                <a:off x="0" y="3709530"/>
                <a:ext cx="4743180" cy="14679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10000">
                    <a:solidFill>
                      <a:srgbClr val="B92D5D"/>
                    </a:solidFill>
                  </a:defRPr>
                </a:lvl1pPr>
              </a:lstStyle>
              <a:p>
                <a:pPr rtl="0">
                  <a:defRPr/>
                </a:pPr>
                <a:r>
                  <a:t>فهمت الدرس </a:t>
                </a:r>
              </a:p>
            </p:txBody>
          </p:sp>
        </p:grpSp>
        <p:grpSp>
          <p:nvGrpSpPr>
            <p:cNvPr id="574" name="تجميع"/>
            <p:cNvGrpSpPr/>
            <p:nvPr/>
          </p:nvGrpSpPr>
          <p:grpSpPr>
            <a:xfrm>
              <a:off x="1486802" y="2204045"/>
              <a:ext cx="4431889" cy="4577359"/>
              <a:chOff x="0" y="0"/>
              <a:chExt cx="4431888" cy="4577357"/>
            </a:xfrm>
          </p:grpSpPr>
          <p:pic>
            <p:nvPicPr>
              <p:cNvPr id="572" name="IMG_1957.png" descr="IMG_1957.pn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l="0" t="0" r="0" b="11359"/>
              <a:stretch>
                <a:fillRect/>
              </a:stretch>
            </p:blipFill>
            <p:spPr>
              <a:xfrm>
                <a:off x="522081" y="0"/>
                <a:ext cx="3387676" cy="300286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573" name="رائع وممتع"/>
              <p:cNvSpPr txBox="1"/>
              <p:nvPr/>
            </p:nvSpPr>
            <p:spPr>
              <a:xfrm>
                <a:off x="0" y="3205757"/>
                <a:ext cx="4431889" cy="13716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>
                  <a:defRPr sz="10000">
                    <a:solidFill>
                      <a:srgbClr val="B92D5D"/>
                    </a:solidFill>
                  </a:defRPr>
                </a:lvl1pPr>
              </a:lstStyle>
              <a:p>
                <a:pPr rtl="0">
                  <a:defRPr/>
                </a:pPr>
                <a:r>
                  <a:t>رائع وممتع </a:t>
                </a:r>
              </a:p>
            </p:txBody>
          </p:sp>
        </p:grpSp>
        <p:grpSp>
          <p:nvGrpSpPr>
            <p:cNvPr id="577" name="تجميع"/>
            <p:cNvGrpSpPr/>
            <p:nvPr/>
          </p:nvGrpSpPr>
          <p:grpSpPr>
            <a:xfrm>
              <a:off x="1719736" y="9691126"/>
              <a:ext cx="4431889" cy="4755617"/>
              <a:chOff x="0" y="0"/>
              <a:chExt cx="4431888" cy="4755616"/>
            </a:xfrm>
          </p:grpSpPr>
          <p:pic>
            <p:nvPicPr>
              <p:cNvPr id="575" name="IMG_1955.png" descr="IMG_1955.pn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rcRect l="2" t="0" r="0" b="0"/>
              <a:stretch>
                <a:fillRect/>
              </a:stretch>
            </p:blipFill>
            <p:spPr>
              <a:xfrm>
                <a:off x="506413" y="0"/>
                <a:ext cx="3191447" cy="319153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576" name="لم أفهم"/>
              <p:cNvSpPr txBox="1"/>
              <p:nvPr/>
            </p:nvSpPr>
            <p:spPr>
              <a:xfrm>
                <a:off x="0" y="3384016"/>
                <a:ext cx="4431889" cy="13716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>
                  <a:defRPr sz="10000">
                    <a:solidFill>
                      <a:srgbClr val="B92D5D"/>
                    </a:solidFill>
                  </a:defRPr>
                </a:lvl1pPr>
              </a:lstStyle>
              <a:p>
                <a:pPr rtl="0">
                  <a:defRPr/>
                </a:pPr>
                <a:r>
                  <a:t>لم أفهم </a:t>
                </a:r>
              </a:p>
            </p:txBody>
          </p:sp>
        </p:grpSp>
        <p:grpSp>
          <p:nvGrpSpPr>
            <p:cNvPr id="580" name="تجميع"/>
            <p:cNvGrpSpPr/>
            <p:nvPr/>
          </p:nvGrpSpPr>
          <p:grpSpPr>
            <a:xfrm>
              <a:off x="18620956" y="9687417"/>
              <a:ext cx="4431889" cy="4759326"/>
              <a:chOff x="0" y="0"/>
              <a:chExt cx="4431888" cy="4759324"/>
            </a:xfrm>
          </p:grpSpPr>
          <p:pic>
            <p:nvPicPr>
              <p:cNvPr id="578" name="IMG_1956.png" descr="IMG_1956.pn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467203" y="0"/>
                <a:ext cx="3387726" cy="338772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579" name="عندي سؤال"/>
              <p:cNvSpPr txBox="1"/>
              <p:nvPr/>
            </p:nvSpPr>
            <p:spPr>
              <a:xfrm>
                <a:off x="0" y="3387724"/>
                <a:ext cx="4431889" cy="13716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>
                  <a:defRPr sz="10000">
                    <a:solidFill>
                      <a:srgbClr val="B92D5D"/>
                    </a:solidFill>
                  </a:defRPr>
                </a:lvl1pPr>
              </a:lstStyle>
              <a:p>
                <a:pPr rtl="0">
                  <a:defRPr/>
                </a:pPr>
                <a:r>
                  <a:t>عندي سؤال </a:t>
                </a: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IMG_3045.png" descr="IMG_3045.png"/>
          <p:cNvPicPr>
            <a:picLocks noChangeAspect="1"/>
          </p:cNvPicPr>
          <p:nvPr/>
        </p:nvPicPr>
        <p:blipFill>
          <a:blip r:embed="rId2">
            <a:extLst/>
          </a:blip>
          <a:srcRect l="3931" t="10584" r="5292" b="8014"/>
          <a:stretch>
            <a:fillRect/>
          </a:stretch>
        </p:blipFill>
        <p:spPr>
          <a:xfrm>
            <a:off x="20514864" y="10527109"/>
            <a:ext cx="3556026" cy="3188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IMG_3064.png" descr="IMG_3064.png"/>
          <p:cNvPicPr>
            <a:picLocks noChangeAspect="1"/>
          </p:cNvPicPr>
          <p:nvPr/>
        </p:nvPicPr>
        <p:blipFill>
          <a:blip r:embed="rId3">
            <a:alphaModFix amt="44748"/>
            <a:extLst/>
          </a:blip>
          <a:stretch>
            <a:fillRect/>
          </a:stretch>
        </p:blipFill>
        <p:spPr>
          <a:xfrm>
            <a:off x="20738802" y="0"/>
            <a:ext cx="3645199" cy="2819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Maryam Albuqayli final expanded_Expanded -07.png" descr="Maryam Albuqayli final expanded_Expanded -0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1221595"/>
            <a:ext cx="2494405" cy="24944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6" name="تجميع"/>
          <p:cNvGrpSpPr/>
          <p:nvPr/>
        </p:nvGrpSpPr>
        <p:grpSpPr>
          <a:xfrm>
            <a:off x="6433827" y="0"/>
            <a:ext cx="11516345" cy="3216325"/>
            <a:chOff x="0" y="0"/>
            <a:chExt cx="11516344" cy="3216324"/>
          </a:xfrm>
        </p:grpSpPr>
        <p:pic>
          <p:nvPicPr>
            <p:cNvPr id="184" name="IMG_3053.png" descr="IMG_3053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5855" r="0" b="15855"/>
            <a:stretch>
              <a:fillRect/>
            </a:stretch>
          </p:blipFill>
          <p:spPr>
            <a:xfrm>
              <a:off x="1707221" y="0"/>
              <a:ext cx="7254371" cy="31059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5" name="تقريب الكسور العشرية"/>
            <p:cNvSpPr txBox="1"/>
            <p:nvPr/>
          </p:nvSpPr>
          <p:spPr>
            <a:xfrm>
              <a:off x="0" y="0"/>
              <a:ext cx="11516345" cy="3216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  <a:r>
                <a:rPr b="1" sz="500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b="1" sz="9000">
                  <a:latin typeface="Calibri"/>
                  <a:ea typeface="Calibri"/>
                  <a:cs typeface="Calibri"/>
                  <a:sym typeface="Calibri"/>
                </a:rPr>
                <a:t>  </a:t>
              </a:r>
              <a:r>
                <a:rPr b="1" sz="6000">
                  <a:latin typeface="Calibri"/>
                  <a:ea typeface="Calibri"/>
                  <a:cs typeface="Calibri"/>
                  <a:sym typeface="Calibri"/>
                </a:rPr>
                <a:t>تقريب الكسور العشرية       </a:t>
              </a:r>
            </a:p>
          </p:txBody>
        </p:sp>
      </p:grpSp>
      <p:pic>
        <p:nvPicPr>
          <p:cNvPr id="187" name="IMG_3767.png" descr="IMG_3767.png"/>
          <p:cNvPicPr>
            <a:picLocks noChangeAspect="1"/>
          </p:cNvPicPr>
          <p:nvPr/>
        </p:nvPicPr>
        <p:blipFill>
          <a:blip r:embed="rId6">
            <a:extLst/>
          </a:blip>
          <a:srcRect l="80741" t="14281" r="3473" b="77983"/>
          <a:stretch>
            <a:fillRect/>
          </a:stretch>
        </p:blipFill>
        <p:spPr>
          <a:xfrm>
            <a:off x="18520038" y="3048019"/>
            <a:ext cx="5130191" cy="3225546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pic>
        <p:nvPicPr>
          <p:cNvPr id="188" name="IMG_3767.png" descr="IMG_3767.png"/>
          <p:cNvPicPr>
            <a:picLocks noChangeAspect="1"/>
          </p:cNvPicPr>
          <p:nvPr/>
        </p:nvPicPr>
        <p:blipFill>
          <a:blip r:embed="rId6">
            <a:extLst/>
          </a:blip>
          <a:srcRect l="0" t="7450" r="31823" b="64596"/>
          <a:stretch>
            <a:fillRect/>
          </a:stretch>
        </p:blipFill>
        <p:spPr>
          <a:xfrm>
            <a:off x="664882" y="3048020"/>
            <a:ext cx="16902815" cy="88918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IMG_3045.png" descr="IMG_3045.png"/>
          <p:cNvPicPr>
            <a:picLocks noChangeAspect="1"/>
          </p:cNvPicPr>
          <p:nvPr/>
        </p:nvPicPr>
        <p:blipFill>
          <a:blip r:embed="rId2">
            <a:extLst/>
          </a:blip>
          <a:srcRect l="3931" t="10584" r="5292" b="8014"/>
          <a:stretch>
            <a:fillRect/>
          </a:stretch>
        </p:blipFill>
        <p:spPr>
          <a:xfrm>
            <a:off x="20514864" y="10527109"/>
            <a:ext cx="3556026" cy="3188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IMG_3064.png" descr="IMG_3064.png"/>
          <p:cNvPicPr>
            <a:picLocks noChangeAspect="1"/>
          </p:cNvPicPr>
          <p:nvPr/>
        </p:nvPicPr>
        <p:blipFill>
          <a:blip r:embed="rId3">
            <a:alphaModFix amt="44748"/>
            <a:extLst/>
          </a:blip>
          <a:stretch>
            <a:fillRect/>
          </a:stretch>
        </p:blipFill>
        <p:spPr>
          <a:xfrm>
            <a:off x="20738802" y="0"/>
            <a:ext cx="3645199" cy="2819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Maryam Albuqayli final expanded_Expanded -07.png" descr="Maryam Albuqayli final expanded_Expanded -0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1221595"/>
            <a:ext cx="2494405" cy="24944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5" name="تجميع"/>
          <p:cNvGrpSpPr/>
          <p:nvPr/>
        </p:nvGrpSpPr>
        <p:grpSpPr>
          <a:xfrm>
            <a:off x="6433827" y="0"/>
            <a:ext cx="11516345" cy="3216325"/>
            <a:chOff x="0" y="0"/>
            <a:chExt cx="11516344" cy="3216324"/>
          </a:xfrm>
        </p:grpSpPr>
        <p:pic>
          <p:nvPicPr>
            <p:cNvPr id="193" name="IMG_3053.png" descr="IMG_3053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5855" r="0" b="15855"/>
            <a:stretch>
              <a:fillRect/>
            </a:stretch>
          </p:blipFill>
          <p:spPr>
            <a:xfrm>
              <a:off x="1707221" y="0"/>
              <a:ext cx="7254371" cy="31059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4" name="تقريب الكسور العشرية"/>
            <p:cNvSpPr txBox="1"/>
            <p:nvPr/>
          </p:nvSpPr>
          <p:spPr>
            <a:xfrm>
              <a:off x="0" y="0"/>
              <a:ext cx="11516345" cy="3216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  <a:r>
                <a:rPr b="1" sz="500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b="1" sz="9000">
                  <a:latin typeface="Calibri"/>
                  <a:ea typeface="Calibri"/>
                  <a:cs typeface="Calibri"/>
                  <a:sym typeface="Calibri"/>
                </a:rPr>
                <a:t>  </a:t>
              </a:r>
              <a:r>
                <a:rPr b="1" sz="6000">
                  <a:latin typeface="Calibri"/>
                  <a:ea typeface="Calibri"/>
                  <a:cs typeface="Calibri"/>
                  <a:sym typeface="Calibri"/>
                </a:rPr>
                <a:t>تقريب الكسور العشرية       </a:t>
              </a:r>
            </a:p>
          </p:txBody>
        </p:sp>
      </p:grpSp>
      <p:pic>
        <p:nvPicPr>
          <p:cNvPr id="196" name="IMG_3767.png" descr="IMG_3767.png"/>
          <p:cNvPicPr>
            <a:picLocks noChangeAspect="1"/>
          </p:cNvPicPr>
          <p:nvPr/>
        </p:nvPicPr>
        <p:blipFill>
          <a:blip r:embed="rId6">
            <a:extLst/>
          </a:blip>
          <a:srcRect l="80741" t="14281" r="3473" b="77983"/>
          <a:stretch>
            <a:fillRect/>
          </a:stretch>
        </p:blipFill>
        <p:spPr>
          <a:xfrm>
            <a:off x="18520038" y="3048019"/>
            <a:ext cx="5130191" cy="3225546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pic>
        <p:nvPicPr>
          <p:cNvPr id="197" name="IMG_3767.png" descr="IMG_3767.png"/>
          <p:cNvPicPr>
            <a:picLocks noChangeAspect="1"/>
          </p:cNvPicPr>
          <p:nvPr/>
        </p:nvPicPr>
        <p:blipFill>
          <a:blip r:embed="rId6">
            <a:extLst/>
          </a:blip>
          <a:srcRect l="9406" t="37484" r="25149" b="33088"/>
          <a:stretch>
            <a:fillRect/>
          </a:stretch>
        </p:blipFill>
        <p:spPr>
          <a:xfrm>
            <a:off x="2523243" y="3060719"/>
            <a:ext cx="15414257" cy="8892434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IMG_3045.png" descr="IMG_3045.png"/>
          <p:cNvPicPr>
            <a:picLocks noChangeAspect="1"/>
          </p:cNvPicPr>
          <p:nvPr/>
        </p:nvPicPr>
        <p:blipFill>
          <a:blip r:embed="rId2">
            <a:extLst/>
          </a:blip>
          <a:srcRect l="3931" t="10584" r="5292" b="8014"/>
          <a:stretch>
            <a:fillRect/>
          </a:stretch>
        </p:blipFill>
        <p:spPr>
          <a:xfrm>
            <a:off x="20514864" y="10527109"/>
            <a:ext cx="3556026" cy="3188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IMG_3064.png" descr="IMG_3064.png"/>
          <p:cNvPicPr>
            <a:picLocks noChangeAspect="1"/>
          </p:cNvPicPr>
          <p:nvPr/>
        </p:nvPicPr>
        <p:blipFill>
          <a:blip r:embed="rId3">
            <a:alphaModFix amt="44748"/>
            <a:extLst/>
          </a:blip>
          <a:stretch>
            <a:fillRect/>
          </a:stretch>
        </p:blipFill>
        <p:spPr>
          <a:xfrm>
            <a:off x="20738802" y="0"/>
            <a:ext cx="3645199" cy="2819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Maryam Albuqayli final expanded_Expanded -07.png" descr="Maryam Albuqayli final expanded_Expanded -0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1221595"/>
            <a:ext cx="2494405" cy="24944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4" name="تجميع"/>
          <p:cNvGrpSpPr/>
          <p:nvPr/>
        </p:nvGrpSpPr>
        <p:grpSpPr>
          <a:xfrm>
            <a:off x="6433827" y="0"/>
            <a:ext cx="11516345" cy="3216325"/>
            <a:chOff x="0" y="0"/>
            <a:chExt cx="11516344" cy="3216324"/>
          </a:xfrm>
        </p:grpSpPr>
        <p:pic>
          <p:nvPicPr>
            <p:cNvPr id="202" name="IMG_3053.png" descr="IMG_3053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5855" r="0" b="15855"/>
            <a:stretch>
              <a:fillRect/>
            </a:stretch>
          </p:blipFill>
          <p:spPr>
            <a:xfrm>
              <a:off x="1707221" y="0"/>
              <a:ext cx="7254371" cy="31059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3" name="تقريب الكسور العشرية"/>
            <p:cNvSpPr txBox="1"/>
            <p:nvPr/>
          </p:nvSpPr>
          <p:spPr>
            <a:xfrm>
              <a:off x="0" y="0"/>
              <a:ext cx="11516345" cy="3216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  <a:r>
                <a:rPr b="1" sz="500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b="1" sz="9000">
                  <a:latin typeface="Calibri"/>
                  <a:ea typeface="Calibri"/>
                  <a:cs typeface="Calibri"/>
                  <a:sym typeface="Calibri"/>
                </a:rPr>
                <a:t>  </a:t>
              </a:r>
              <a:r>
                <a:rPr b="1" sz="6000">
                  <a:latin typeface="Calibri"/>
                  <a:ea typeface="Calibri"/>
                  <a:cs typeface="Calibri"/>
                  <a:sym typeface="Calibri"/>
                </a:rPr>
                <a:t>تقريب الكسور العشرية       </a:t>
              </a:r>
            </a:p>
          </p:txBody>
        </p:sp>
      </p:grpSp>
      <p:pic>
        <p:nvPicPr>
          <p:cNvPr id="205" name="IMG_3767.png" descr="IMG_3767.png"/>
          <p:cNvPicPr>
            <a:picLocks noChangeAspect="1"/>
          </p:cNvPicPr>
          <p:nvPr/>
        </p:nvPicPr>
        <p:blipFill>
          <a:blip r:embed="rId6">
            <a:extLst/>
          </a:blip>
          <a:srcRect l="80741" t="14281" r="3473" b="77983"/>
          <a:stretch>
            <a:fillRect/>
          </a:stretch>
        </p:blipFill>
        <p:spPr>
          <a:xfrm>
            <a:off x="18399821" y="4605138"/>
            <a:ext cx="5130191" cy="3225546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pic>
        <p:nvPicPr>
          <p:cNvPr id="206" name="IMG_3767.png" descr="IMG_3767.png"/>
          <p:cNvPicPr>
            <a:picLocks noChangeAspect="1"/>
          </p:cNvPicPr>
          <p:nvPr/>
        </p:nvPicPr>
        <p:blipFill>
          <a:blip r:embed="rId6">
            <a:extLst/>
          </a:blip>
          <a:srcRect l="2292" t="71740" r="31232" b="3014"/>
          <a:stretch>
            <a:fillRect/>
          </a:stretch>
        </p:blipFill>
        <p:spPr>
          <a:xfrm>
            <a:off x="2507104" y="4617839"/>
            <a:ext cx="15374828" cy="7491197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IMG_3045.png" descr="IMG_3045.png"/>
          <p:cNvPicPr>
            <a:picLocks noChangeAspect="1"/>
          </p:cNvPicPr>
          <p:nvPr/>
        </p:nvPicPr>
        <p:blipFill>
          <a:blip r:embed="rId2">
            <a:extLst/>
          </a:blip>
          <a:srcRect l="3931" t="10584" r="5292" b="8014"/>
          <a:stretch>
            <a:fillRect/>
          </a:stretch>
        </p:blipFill>
        <p:spPr>
          <a:xfrm>
            <a:off x="20514864" y="10527109"/>
            <a:ext cx="3556026" cy="3188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IMG_3064.png" descr="IMG_3064.png"/>
          <p:cNvPicPr>
            <a:picLocks noChangeAspect="1"/>
          </p:cNvPicPr>
          <p:nvPr/>
        </p:nvPicPr>
        <p:blipFill>
          <a:blip r:embed="rId3">
            <a:alphaModFix amt="44748"/>
            <a:extLst/>
          </a:blip>
          <a:stretch>
            <a:fillRect/>
          </a:stretch>
        </p:blipFill>
        <p:spPr>
          <a:xfrm>
            <a:off x="20738802" y="0"/>
            <a:ext cx="3645199" cy="2819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Maryam Albuqayli final expanded_Expanded -07.png" descr="Maryam Albuqayli final expanded_Expanded -0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1221595"/>
            <a:ext cx="2494405" cy="24944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3" name="تجميع"/>
          <p:cNvGrpSpPr/>
          <p:nvPr/>
        </p:nvGrpSpPr>
        <p:grpSpPr>
          <a:xfrm>
            <a:off x="6433827" y="0"/>
            <a:ext cx="11516345" cy="3216325"/>
            <a:chOff x="0" y="0"/>
            <a:chExt cx="11516344" cy="3216324"/>
          </a:xfrm>
        </p:grpSpPr>
        <p:pic>
          <p:nvPicPr>
            <p:cNvPr id="211" name="IMG_3053.png" descr="IMG_3053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5855" r="0" b="15855"/>
            <a:stretch>
              <a:fillRect/>
            </a:stretch>
          </p:blipFill>
          <p:spPr>
            <a:xfrm>
              <a:off x="1707221" y="0"/>
              <a:ext cx="7254371" cy="31059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2" name="تقريب الكسور العشرية"/>
            <p:cNvSpPr txBox="1"/>
            <p:nvPr/>
          </p:nvSpPr>
          <p:spPr>
            <a:xfrm>
              <a:off x="0" y="0"/>
              <a:ext cx="11516345" cy="3216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  <a:r>
                <a:rPr b="1" sz="500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b="1" sz="9000">
                  <a:latin typeface="Calibri"/>
                  <a:ea typeface="Calibri"/>
                  <a:cs typeface="Calibri"/>
                  <a:sym typeface="Calibri"/>
                </a:rPr>
                <a:t>  </a:t>
              </a:r>
              <a:r>
                <a:rPr b="1" sz="6000">
                  <a:latin typeface="Calibri"/>
                  <a:ea typeface="Calibri"/>
                  <a:cs typeface="Calibri"/>
                  <a:sym typeface="Calibri"/>
                </a:rPr>
                <a:t>تقريب الكسور العشرية       </a:t>
              </a:r>
            </a:p>
          </p:txBody>
        </p:sp>
      </p:grpSp>
      <p:pic>
        <p:nvPicPr>
          <p:cNvPr id="214" name="IMG_3767.png" descr="IMG_3767.png"/>
          <p:cNvPicPr>
            <a:picLocks noChangeAspect="1"/>
          </p:cNvPicPr>
          <p:nvPr/>
        </p:nvPicPr>
        <p:blipFill>
          <a:blip r:embed="rId6">
            <a:extLst/>
          </a:blip>
          <a:srcRect l="80741" t="14281" r="3473" b="77983"/>
          <a:stretch>
            <a:fillRect/>
          </a:stretch>
        </p:blipFill>
        <p:spPr>
          <a:xfrm>
            <a:off x="18399821" y="4605138"/>
            <a:ext cx="5130191" cy="3225546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pic>
        <p:nvPicPr>
          <p:cNvPr id="215" name="IMG_3768.png" descr="IMG_3768.png"/>
          <p:cNvPicPr>
            <a:picLocks noChangeAspect="1"/>
          </p:cNvPicPr>
          <p:nvPr/>
        </p:nvPicPr>
        <p:blipFill>
          <a:blip r:embed="rId7">
            <a:extLst/>
          </a:blip>
          <a:srcRect l="0" t="0" r="33327" b="72922"/>
          <a:stretch>
            <a:fillRect/>
          </a:stretch>
        </p:blipFill>
        <p:spPr>
          <a:xfrm>
            <a:off x="380515" y="3364088"/>
            <a:ext cx="17569544" cy="91047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IMG_3045.png" descr="IMG_3045.png"/>
          <p:cNvPicPr>
            <a:picLocks noChangeAspect="1"/>
          </p:cNvPicPr>
          <p:nvPr/>
        </p:nvPicPr>
        <p:blipFill>
          <a:blip r:embed="rId2">
            <a:extLst/>
          </a:blip>
          <a:srcRect l="3931" t="10584" r="5292" b="8014"/>
          <a:stretch>
            <a:fillRect/>
          </a:stretch>
        </p:blipFill>
        <p:spPr>
          <a:xfrm>
            <a:off x="20514864" y="10527109"/>
            <a:ext cx="3556026" cy="3188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IMG_3064.png" descr="IMG_3064.png"/>
          <p:cNvPicPr>
            <a:picLocks noChangeAspect="1"/>
          </p:cNvPicPr>
          <p:nvPr/>
        </p:nvPicPr>
        <p:blipFill>
          <a:blip r:embed="rId3">
            <a:alphaModFix amt="44748"/>
            <a:extLst/>
          </a:blip>
          <a:stretch>
            <a:fillRect/>
          </a:stretch>
        </p:blipFill>
        <p:spPr>
          <a:xfrm>
            <a:off x="20738802" y="0"/>
            <a:ext cx="3645199" cy="2819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Maryam Albuqayli final expanded_Expanded -07.png" descr="Maryam Albuqayli final expanded_Expanded -0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1221595"/>
            <a:ext cx="2494405" cy="24944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2" name="تجميع"/>
          <p:cNvGrpSpPr/>
          <p:nvPr/>
        </p:nvGrpSpPr>
        <p:grpSpPr>
          <a:xfrm>
            <a:off x="6433827" y="0"/>
            <a:ext cx="11516345" cy="3216325"/>
            <a:chOff x="0" y="0"/>
            <a:chExt cx="11516344" cy="3216324"/>
          </a:xfrm>
        </p:grpSpPr>
        <p:pic>
          <p:nvPicPr>
            <p:cNvPr id="220" name="IMG_3053.png" descr="IMG_3053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5855" r="0" b="15855"/>
            <a:stretch>
              <a:fillRect/>
            </a:stretch>
          </p:blipFill>
          <p:spPr>
            <a:xfrm>
              <a:off x="1707221" y="0"/>
              <a:ext cx="7254371" cy="31059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1" name="تقريب الكسور العشرية"/>
            <p:cNvSpPr txBox="1"/>
            <p:nvPr/>
          </p:nvSpPr>
          <p:spPr>
            <a:xfrm>
              <a:off x="0" y="0"/>
              <a:ext cx="11516345" cy="3216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  <a:r>
                <a:rPr b="1" sz="500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b="1" sz="9000">
                  <a:latin typeface="Calibri"/>
                  <a:ea typeface="Calibri"/>
                  <a:cs typeface="Calibri"/>
                  <a:sym typeface="Calibri"/>
                </a:rPr>
                <a:t>  </a:t>
              </a:r>
              <a:r>
                <a:rPr b="1" sz="6000">
                  <a:latin typeface="Calibri"/>
                  <a:ea typeface="Calibri"/>
                  <a:cs typeface="Calibri"/>
                  <a:sym typeface="Calibri"/>
                </a:rPr>
                <a:t>تقريب الكسور العشرية       </a:t>
              </a:r>
            </a:p>
          </p:txBody>
        </p:sp>
      </p:grpSp>
      <p:grpSp>
        <p:nvGrpSpPr>
          <p:cNvPr id="225" name="IMG_3768.png"/>
          <p:cNvGrpSpPr/>
          <p:nvPr/>
        </p:nvGrpSpPr>
        <p:grpSpPr>
          <a:xfrm>
            <a:off x="1171002" y="3840956"/>
            <a:ext cx="21927741" cy="3093244"/>
            <a:chOff x="0" y="0"/>
            <a:chExt cx="21927740" cy="3093243"/>
          </a:xfrm>
        </p:grpSpPr>
        <p:pic>
          <p:nvPicPr>
            <p:cNvPr id="224" name="IMG_3768.png" descr="IMG_3768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6424" t="29999" r="33327" b="63623"/>
            <a:stretch>
              <a:fillRect/>
            </a:stretch>
          </p:blipFill>
          <p:spPr>
            <a:xfrm>
              <a:off x="76200" y="76200"/>
              <a:ext cx="21775304" cy="294092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3" name="IMG_3768.png" descr="IMG_3768.pn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21927741" cy="3093244"/>
            </a:xfrm>
            <a:prstGeom prst="rect">
              <a:avLst/>
            </a:prstGeom>
            <a:effectLst/>
          </p:spPr>
        </p:pic>
      </p:grpSp>
      <p:grpSp>
        <p:nvGrpSpPr>
          <p:cNvPr id="228" name="تحقق من فهمك"/>
          <p:cNvGrpSpPr/>
          <p:nvPr/>
        </p:nvGrpSpPr>
        <p:grpSpPr>
          <a:xfrm>
            <a:off x="15974330" y="1600637"/>
            <a:ext cx="5502663" cy="2437955"/>
            <a:chOff x="0" y="0"/>
            <a:chExt cx="5502662" cy="2437953"/>
          </a:xfrm>
        </p:grpSpPr>
        <p:sp>
          <p:nvSpPr>
            <p:cNvPr id="227" name="تحقق من فهمك"/>
            <p:cNvSpPr txBox="1"/>
            <p:nvPr/>
          </p:nvSpPr>
          <p:spPr>
            <a:xfrm>
              <a:off x="914400" y="876300"/>
              <a:ext cx="3775463" cy="774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b="1" sz="5000">
                  <a:solidFill>
                    <a:srgbClr val="B92D5D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تحقق من فهمك       </a:t>
              </a:r>
            </a:p>
          </p:txBody>
        </p:sp>
        <p:pic>
          <p:nvPicPr>
            <p:cNvPr id="226" name="تحقق من فهمك تحقق من فهمك       " descr="تحقق من فهمك تحقق من فهمك       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5502663" cy="2437954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IMG_3045.png" descr="IMG_3045.png"/>
          <p:cNvPicPr>
            <a:picLocks noChangeAspect="1"/>
          </p:cNvPicPr>
          <p:nvPr/>
        </p:nvPicPr>
        <p:blipFill>
          <a:blip r:embed="rId2">
            <a:extLst/>
          </a:blip>
          <a:srcRect l="3931" t="10584" r="5292" b="8014"/>
          <a:stretch>
            <a:fillRect/>
          </a:stretch>
        </p:blipFill>
        <p:spPr>
          <a:xfrm>
            <a:off x="20514864" y="10527109"/>
            <a:ext cx="3556026" cy="3188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IMG_3064.png" descr="IMG_3064.png"/>
          <p:cNvPicPr>
            <a:picLocks noChangeAspect="1"/>
          </p:cNvPicPr>
          <p:nvPr/>
        </p:nvPicPr>
        <p:blipFill>
          <a:blip r:embed="rId3">
            <a:alphaModFix amt="44748"/>
            <a:extLst/>
          </a:blip>
          <a:stretch>
            <a:fillRect/>
          </a:stretch>
        </p:blipFill>
        <p:spPr>
          <a:xfrm>
            <a:off x="20738802" y="0"/>
            <a:ext cx="3645199" cy="2819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Maryam Albuqayli final expanded_Expanded -07.png" descr="Maryam Albuqayli final expanded_Expanded -0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1221595"/>
            <a:ext cx="2494405" cy="24944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5" name="تجميع"/>
          <p:cNvGrpSpPr/>
          <p:nvPr/>
        </p:nvGrpSpPr>
        <p:grpSpPr>
          <a:xfrm>
            <a:off x="6433827" y="0"/>
            <a:ext cx="11516345" cy="3216325"/>
            <a:chOff x="0" y="0"/>
            <a:chExt cx="11516344" cy="3216324"/>
          </a:xfrm>
        </p:grpSpPr>
        <p:pic>
          <p:nvPicPr>
            <p:cNvPr id="233" name="IMG_3053.png" descr="IMG_3053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5855" r="0" b="15855"/>
            <a:stretch>
              <a:fillRect/>
            </a:stretch>
          </p:blipFill>
          <p:spPr>
            <a:xfrm>
              <a:off x="1707221" y="0"/>
              <a:ext cx="7254371" cy="31059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4" name="تقريب الكسور العشرية"/>
            <p:cNvSpPr txBox="1"/>
            <p:nvPr/>
          </p:nvSpPr>
          <p:spPr>
            <a:xfrm>
              <a:off x="0" y="0"/>
              <a:ext cx="11516345" cy="3216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  <a:r>
                <a:rPr b="1" sz="500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b="1" sz="9000">
                  <a:latin typeface="Calibri"/>
                  <a:ea typeface="Calibri"/>
                  <a:cs typeface="Calibri"/>
                  <a:sym typeface="Calibri"/>
                </a:rPr>
                <a:t>  </a:t>
              </a:r>
              <a:r>
                <a:rPr b="1" sz="6000">
                  <a:latin typeface="Calibri"/>
                  <a:ea typeface="Calibri"/>
                  <a:cs typeface="Calibri"/>
                  <a:sym typeface="Calibri"/>
                </a:rPr>
                <a:t>تقريب الكسور العشرية       </a:t>
              </a:r>
            </a:p>
          </p:txBody>
        </p:sp>
      </p:grpSp>
      <p:grpSp>
        <p:nvGrpSpPr>
          <p:cNvPr id="238" name="IMG_3768.png"/>
          <p:cNvGrpSpPr/>
          <p:nvPr/>
        </p:nvGrpSpPr>
        <p:grpSpPr>
          <a:xfrm>
            <a:off x="1171002" y="3840956"/>
            <a:ext cx="21927741" cy="3093244"/>
            <a:chOff x="0" y="0"/>
            <a:chExt cx="21927740" cy="3093243"/>
          </a:xfrm>
        </p:grpSpPr>
        <p:pic>
          <p:nvPicPr>
            <p:cNvPr id="237" name="IMG_3768.png" descr="IMG_3768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6424" t="29999" r="33327" b="63623"/>
            <a:stretch>
              <a:fillRect/>
            </a:stretch>
          </p:blipFill>
          <p:spPr>
            <a:xfrm>
              <a:off x="76200" y="76200"/>
              <a:ext cx="21775304" cy="294092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6" name="IMG_3768.png" descr="IMG_3768.pn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21927741" cy="3093244"/>
            </a:xfrm>
            <a:prstGeom prst="rect">
              <a:avLst/>
            </a:prstGeom>
            <a:effectLst/>
          </p:spPr>
        </p:pic>
      </p:grpSp>
      <p:grpSp>
        <p:nvGrpSpPr>
          <p:cNvPr id="242" name="تجميع"/>
          <p:cNvGrpSpPr/>
          <p:nvPr/>
        </p:nvGrpSpPr>
        <p:grpSpPr>
          <a:xfrm>
            <a:off x="13236266" y="7612641"/>
            <a:ext cx="9048155" cy="1988093"/>
            <a:chOff x="-292099" y="-342899"/>
            <a:chExt cx="9048153" cy="1988092"/>
          </a:xfrm>
        </p:grpSpPr>
        <p:pic>
          <p:nvPicPr>
            <p:cNvPr id="239" name="١٣٫٤١٩ =  ١٣٫٤٢ ١٣٫٤١٩ =  ١٣٫٤٢" descr="١٣٫٤١٩ =  ١٣٫٤٢ ١٣٫٤١٩ =  ١٣٫٤٢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-292100" y="-342900"/>
              <a:ext cx="9048155" cy="1988093"/>
            </a:xfrm>
            <a:prstGeom prst="rect">
              <a:avLst/>
            </a:prstGeom>
            <a:effectLst/>
          </p:spPr>
        </p:pic>
        <p:pic>
          <p:nvPicPr>
            <p:cNvPr id="240" name="خط خط" descr="خط خط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 rot="10800000">
              <a:off x="6113256" y="938644"/>
              <a:ext cx="797775" cy="127001"/>
            </a:xfrm>
            <a:prstGeom prst="rect">
              <a:avLst/>
            </a:prstGeom>
            <a:effectLst/>
          </p:spPr>
        </p:pic>
      </p:grpSp>
      <p:grpSp>
        <p:nvGrpSpPr>
          <p:cNvPr id="246" name="تجميع"/>
          <p:cNvGrpSpPr/>
          <p:nvPr/>
        </p:nvGrpSpPr>
        <p:grpSpPr>
          <a:xfrm>
            <a:off x="2840029" y="7612641"/>
            <a:ext cx="9048155" cy="1988093"/>
            <a:chOff x="-292099" y="-342899"/>
            <a:chExt cx="9048153" cy="1988092"/>
          </a:xfrm>
        </p:grpSpPr>
        <p:pic>
          <p:nvPicPr>
            <p:cNvPr id="243" name="٠٫٢٧٨٣٨ =  ٠٫٢٧٨٤ ٠٫٢٧٨٣٨ =  ٠٫٢٧٨٤" descr="٠٫٢٧٨٣٨ =  ٠٫٢٧٨٤ ٠٫٢٧٨٣٨ =  ٠٫٢٧٨٤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-292100" y="-342900"/>
              <a:ext cx="9048155" cy="1988093"/>
            </a:xfrm>
            <a:prstGeom prst="rect">
              <a:avLst/>
            </a:prstGeom>
            <a:effectLst/>
          </p:spPr>
        </p:pic>
        <p:pic>
          <p:nvPicPr>
            <p:cNvPr id="244" name="خط خط" descr="خط خط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 rot="10800000">
              <a:off x="6638763" y="938644"/>
              <a:ext cx="777330" cy="127001"/>
            </a:xfrm>
            <a:prstGeom prst="rect">
              <a:avLst/>
            </a:prstGeom>
            <a:effectLst/>
          </p:spPr>
        </p:pic>
      </p:grpSp>
      <p:grpSp>
        <p:nvGrpSpPr>
          <p:cNvPr id="250" name="تجميع"/>
          <p:cNvGrpSpPr/>
          <p:nvPr/>
        </p:nvGrpSpPr>
        <p:grpSpPr>
          <a:xfrm>
            <a:off x="22056818" y="7911091"/>
            <a:ext cx="1790516" cy="1377081"/>
            <a:chOff x="-44449" y="-44449"/>
            <a:chExt cx="1790515" cy="1377079"/>
          </a:xfrm>
        </p:grpSpPr>
        <p:pic>
          <p:nvPicPr>
            <p:cNvPr id="247" name="بيضاوي بيضاوي" descr="بيضاوي بيضاوي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-44450" y="-44450"/>
              <a:ext cx="1790516" cy="1377080"/>
            </a:xfrm>
            <a:prstGeom prst="rect">
              <a:avLst/>
            </a:prstGeom>
            <a:effectLst/>
          </p:spPr>
        </p:pic>
        <p:sp>
          <p:nvSpPr>
            <p:cNvPr id="249" name="أ"/>
            <p:cNvSpPr txBox="1"/>
            <p:nvPr/>
          </p:nvSpPr>
          <p:spPr>
            <a:xfrm>
              <a:off x="287409" y="109235"/>
              <a:ext cx="1126796" cy="12184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b">
              <a:noAutofit/>
            </a:bodyPr>
            <a:lstStyle/>
            <a:p>
              <a:pPr rtl="0">
                <a:defRPr b="1" sz="7000">
                  <a:solidFill>
                    <a:srgbClr val="E224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7600"/>
                <a:t>أ</a:t>
              </a:r>
              <a:r>
                <a:t> </a:t>
              </a:r>
            </a:p>
          </p:txBody>
        </p:sp>
      </p:grpSp>
      <p:grpSp>
        <p:nvGrpSpPr>
          <p:cNvPr id="254" name="تجميع"/>
          <p:cNvGrpSpPr/>
          <p:nvPr/>
        </p:nvGrpSpPr>
        <p:grpSpPr>
          <a:xfrm>
            <a:off x="11901016" y="8133625"/>
            <a:ext cx="1562854" cy="1161169"/>
            <a:chOff x="-44449" y="-44450"/>
            <a:chExt cx="1562853" cy="1161168"/>
          </a:xfrm>
        </p:grpSpPr>
        <p:pic>
          <p:nvPicPr>
            <p:cNvPr id="251" name="بيضاوي بيضاوي" descr="بيضاوي بيضاوي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-44450" y="-44450"/>
              <a:ext cx="1562854" cy="1161169"/>
            </a:xfrm>
            <a:prstGeom prst="rect">
              <a:avLst/>
            </a:prstGeom>
            <a:effectLst/>
          </p:spPr>
        </p:pic>
        <p:sp>
          <p:nvSpPr>
            <p:cNvPr id="253" name="ب"/>
            <p:cNvSpPr txBox="1"/>
            <p:nvPr/>
          </p:nvSpPr>
          <p:spPr>
            <a:xfrm>
              <a:off x="248956" y="90926"/>
              <a:ext cx="976040" cy="10142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>
                <a:defRPr b="1" sz="7000">
                  <a:solidFill>
                    <a:srgbClr val="E224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ب </a:t>
              </a:r>
            </a:p>
          </p:txBody>
        </p:sp>
      </p:grpSp>
      <p:grpSp>
        <p:nvGrpSpPr>
          <p:cNvPr id="257" name="تحقق من فهمك"/>
          <p:cNvGrpSpPr/>
          <p:nvPr/>
        </p:nvGrpSpPr>
        <p:grpSpPr>
          <a:xfrm>
            <a:off x="16070504" y="1600637"/>
            <a:ext cx="5502663" cy="2437955"/>
            <a:chOff x="0" y="0"/>
            <a:chExt cx="5502662" cy="2437953"/>
          </a:xfrm>
        </p:grpSpPr>
        <p:sp>
          <p:nvSpPr>
            <p:cNvPr id="256" name="تحقق من فهمك"/>
            <p:cNvSpPr txBox="1"/>
            <p:nvPr/>
          </p:nvSpPr>
          <p:spPr>
            <a:xfrm>
              <a:off x="914400" y="876300"/>
              <a:ext cx="3775463" cy="774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b="1" sz="5000">
                  <a:solidFill>
                    <a:srgbClr val="B92D5D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تحقق من فهمك       </a:t>
              </a:r>
            </a:p>
          </p:txBody>
        </p:sp>
        <p:pic>
          <p:nvPicPr>
            <p:cNvPr id="255" name="تحقق من فهمك تحقق من فهمك       " descr="تحقق من فهمك تحقق من فهمك       "/>
            <p:cNvPicPr>
              <a:picLocks noChangeAspect="0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0" y="0"/>
              <a:ext cx="5502663" cy="2437954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Farah Regular"/>
            <a:ea typeface="Farah Regular"/>
            <a:cs typeface="Farah Regular"/>
            <a:sym typeface="Farah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Farah Regular"/>
            <a:ea typeface="Farah Regular"/>
            <a:cs typeface="Farah Regular"/>
            <a:sym typeface="Farah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