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Farah Regular"/>
        <a:ea typeface="Farah Regular"/>
        <a:cs typeface="Farah Regular"/>
        <a:sym typeface="Farah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3344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نظر للشاطئ والبحر من الكثبان الرملية العشبية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طائر البلشون يحلق على ارتفاع منخفض فوق الشاطئ خلف سياج قصير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طائر البلشون يحلق على ارتفاع منخفض فوق الشاطئ خلف سياج قصير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منظر للشاطئ والبحر من الكثبان الرملية العشبية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9.png"/><Relationship Id="rId7" Type="http://schemas.openxmlformats.org/officeDocument/2006/relationships/image" Target="../media/image27.png"/><Relationship Id="rId8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9.png"/><Relationship Id="rId7" Type="http://schemas.openxmlformats.org/officeDocument/2006/relationships/image" Target="../media/image27.png"/><Relationship Id="rId8" Type="http://schemas.openxmlformats.org/officeDocument/2006/relationships/image" Target="../media/image22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4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4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44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4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5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4.png"/><Relationship Id="rId8" Type="http://schemas.openxmlformats.org/officeDocument/2006/relationships/image" Target="../media/image31.png"/><Relationship Id="rId9" Type="http://schemas.openxmlformats.org/officeDocument/2006/relationships/image" Target="../media/image5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4.png"/><Relationship Id="rId8" Type="http://schemas.openxmlformats.org/officeDocument/2006/relationships/image" Target="../media/image31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60.png"/><Relationship Id="rId6" Type="http://schemas.openxmlformats.org/officeDocument/2006/relationships/image" Target="../media/image57.png"/><Relationship Id="rId7" Type="http://schemas.openxmlformats.org/officeDocument/2006/relationships/hyperlink" Target="https://ar.oryxlearning.com/question/maths/6th-grade/decimal-place-value" TargetMode="External"/><Relationship Id="rId8" Type="http://schemas.openxmlformats.org/officeDocument/2006/relationships/image" Target="../media/image61.png"/><Relationship Id="rId9" Type="http://schemas.openxmlformats.org/officeDocument/2006/relationships/image" Target="../media/image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hyperlink" Target="https://youtu.be/Y5QXLGvOrng" TargetMode="External"/><Relationship Id="rId8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2.jpeg"/><Relationship Id="rId11" Type="http://schemas.openxmlformats.org/officeDocument/2006/relationships/hyperlink" Target="https://apps.apple.com/sa/app/number-frames-by-mlc/id873198123?l=ar" TargetMode="External"/><Relationship Id="rId1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7" Type="http://schemas.openxmlformats.org/officeDocument/2006/relationships/image" Target="../media/image1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2.png"/><Relationship Id="rId7" Type="http://schemas.openxmlformats.org/officeDocument/2006/relationships/image" Target="../media/image19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3055.png" descr="IMG_30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71033" y="7176737"/>
            <a:ext cx="4812967" cy="502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3053.png" descr="IMG_30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48911" y="3006533"/>
            <a:ext cx="12286178" cy="7702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G_3062.png" descr="IMG_306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7874000"/>
            <a:ext cx="6597699" cy="6597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5267559"/>
            <a:ext cx="3818357" cy="3818356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الأستاذة/ مريم البقيلي"/>
          <p:cNvSpPr txBox="1"/>
          <p:nvPr/>
        </p:nvSpPr>
        <p:spPr>
          <a:xfrm>
            <a:off x="9806247" y="9085914"/>
            <a:ext cx="477150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الأستاذة/ مريم البقيلي </a:t>
            </a:r>
          </a:p>
        </p:txBody>
      </p:sp>
      <p:pic>
        <p:nvPicPr>
          <p:cNvPr id="133" name="IMG_3064.png" descr="IMG_3064.png"/>
          <p:cNvPicPr>
            <a:picLocks noChangeAspect="1"/>
          </p:cNvPicPr>
          <p:nvPr/>
        </p:nvPicPr>
        <p:blipFill>
          <a:blip r:embed="rId6">
            <a:alphaModFix amt="61415"/>
            <a:extLst/>
          </a:blip>
          <a:stretch>
            <a:fillRect/>
          </a:stretch>
        </p:blipFill>
        <p:spPr>
          <a:xfrm>
            <a:off x="17610577" y="3006533"/>
            <a:ext cx="3920912" cy="30328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7" name="تجميع"/>
          <p:cNvGrpSpPr/>
          <p:nvPr/>
        </p:nvGrpSpPr>
        <p:grpSpPr>
          <a:xfrm>
            <a:off x="16332609" y="6123769"/>
            <a:ext cx="1322419" cy="1427405"/>
            <a:chOff x="-44450" y="-44449"/>
            <a:chExt cx="1322417" cy="1427404"/>
          </a:xfrm>
        </p:grpSpPr>
        <p:pic>
          <p:nvPicPr>
            <p:cNvPr id="134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44450" y="-44450"/>
              <a:ext cx="1322418" cy="1427405"/>
            </a:xfrm>
            <a:prstGeom prst="rect">
              <a:avLst/>
            </a:prstGeom>
            <a:effectLst/>
          </p:spPr>
        </p:pic>
        <p:sp>
          <p:nvSpPr>
            <p:cNvPr id="136" name="٣"/>
            <p:cNvSpPr txBox="1"/>
            <p:nvPr/>
          </p:nvSpPr>
          <p:spPr>
            <a:xfrm>
              <a:off x="208346" y="113503"/>
              <a:ext cx="816826" cy="1266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00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138" name="الفصل"/>
          <p:cNvSpPr txBox="1"/>
          <p:nvPr/>
        </p:nvSpPr>
        <p:spPr>
          <a:xfrm>
            <a:off x="16247550" y="5431619"/>
            <a:ext cx="149253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sz="5000"/>
              <a:t>الفصل</a:t>
            </a:r>
            <a:r>
              <a:t> </a:t>
            </a:r>
          </a:p>
        </p:txBody>
      </p:sp>
      <p:sp>
        <p:nvSpPr>
          <p:cNvPr id="139" name="تمثيل الكسور العشرية"/>
          <p:cNvSpPr txBox="1"/>
          <p:nvPr/>
        </p:nvSpPr>
        <p:spPr>
          <a:xfrm>
            <a:off x="6518001" y="6297017"/>
            <a:ext cx="9533893" cy="1121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تمثيل الكسور العشرية     </a:t>
            </a:r>
          </a:p>
        </p:txBody>
      </p:sp>
      <p:grpSp>
        <p:nvGrpSpPr>
          <p:cNvPr id="142" name="تجميع"/>
          <p:cNvGrpSpPr/>
          <p:nvPr/>
        </p:nvGrpSpPr>
        <p:grpSpPr>
          <a:xfrm>
            <a:off x="14744399" y="10292414"/>
            <a:ext cx="4109826" cy="797209"/>
            <a:chOff x="0" y="0"/>
            <a:chExt cx="4109825" cy="797208"/>
          </a:xfrm>
        </p:grpSpPr>
        <p:sp>
          <p:nvSpPr>
            <p:cNvPr id="140" name="@mariamalb8ailym"/>
            <p:cNvSpPr txBox="1"/>
            <p:nvPr/>
          </p:nvSpPr>
          <p:spPr>
            <a:xfrm>
              <a:off x="797208" y="148548"/>
              <a:ext cx="3312618" cy="50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@mariamalb8ailym </a:t>
              </a:r>
            </a:p>
          </p:txBody>
        </p:sp>
        <p:pic>
          <p:nvPicPr>
            <p:cNvPr id="141" name="IMG_3101.png" descr="IMG_3101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797209" cy="797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9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87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8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292" name="IMG_3729.png"/>
          <p:cNvGrpSpPr/>
          <p:nvPr/>
        </p:nvGrpSpPr>
        <p:grpSpPr>
          <a:xfrm>
            <a:off x="18224135" y="3599435"/>
            <a:ext cx="5029335" cy="5161531"/>
            <a:chOff x="0" y="0"/>
            <a:chExt cx="5029333" cy="5161529"/>
          </a:xfrm>
        </p:grpSpPr>
        <p:pic>
          <p:nvPicPr>
            <p:cNvPr id="291" name="IMG_3729.png" descr="IMG_3729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3932" t="18404" r="0" b="62784"/>
            <a:stretch>
              <a:fillRect/>
            </a:stretch>
          </p:blipFill>
          <p:spPr>
            <a:xfrm>
              <a:off x="127000" y="88900"/>
              <a:ext cx="4775334" cy="48313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0" name="IMG_3729.png" descr="IMG_3729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029334" cy="5161530"/>
            </a:xfrm>
            <a:prstGeom prst="rect">
              <a:avLst/>
            </a:prstGeom>
            <a:effectLst/>
          </p:spPr>
        </p:pic>
      </p:grpSp>
      <p:pic>
        <p:nvPicPr>
          <p:cNvPr id="293" name="IMG_3729.png" descr="IMG_3729.png"/>
          <p:cNvPicPr>
            <a:picLocks noChangeAspect="1"/>
          </p:cNvPicPr>
          <p:nvPr/>
        </p:nvPicPr>
        <p:blipFill>
          <a:blip r:embed="rId6">
            <a:extLst/>
          </a:blip>
          <a:srcRect l="7256" t="58899" r="29578" b="14031"/>
          <a:stretch>
            <a:fillRect/>
          </a:stretch>
        </p:blipFill>
        <p:spPr>
          <a:xfrm>
            <a:off x="2840382" y="3612136"/>
            <a:ext cx="14719884" cy="884407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98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9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303" name="IMG_3729.png"/>
          <p:cNvGrpSpPr/>
          <p:nvPr/>
        </p:nvGrpSpPr>
        <p:grpSpPr>
          <a:xfrm>
            <a:off x="2882889" y="4435301"/>
            <a:ext cx="17855913" cy="2535593"/>
            <a:chOff x="0" y="0"/>
            <a:chExt cx="17855911" cy="2535592"/>
          </a:xfrm>
        </p:grpSpPr>
        <p:pic>
          <p:nvPicPr>
            <p:cNvPr id="302" name="IMG_3729.png" descr="IMG_3729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904" t="88786" r="29578" b="5000"/>
            <a:stretch>
              <a:fillRect/>
            </a:stretch>
          </p:blipFill>
          <p:spPr>
            <a:xfrm>
              <a:off x="127000" y="88900"/>
              <a:ext cx="17601912" cy="22053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1" name="IMG_3729.png" descr="IMG_3729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17855913" cy="2535594"/>
            </a:xfrm>
            <a:prstGeom prst="rect">
              <a:avLst/>
            </a:prstGeom>
            <a:effectLst/>
          </p:spPr>
        </p:pic>
      </p:grpSp>
      <p:grpSp>
        <p:nvGrpSpPr>
          <p:cNvPr id="306" name="تحقق من فهمك"/>
          <p:cNvGrpSpPr/>
          <p:nvPr/>
        </p:nvGrpSpPr>
        <p:grpSpPr>
          <a:xfrm>
            <a:off x="15854112" y="1997348"/>
            <a:ext cx="5502664" cy="2437954"/>
            <a:chOff x="0" y="0"/>
            <a:chExt cx="5502662" cy="2437953"/>
          </a:xfrm>
        </p:grpSpPr>
        <p:sp>
          <p:nvSpPr>
            <p:cNvPr id="305" name="تحقق من فهمك"/>
            <p:cNvSpPr txBox="1"/>
            <p:nvPr/>
          </p:nvSpPr>
          <p:spPr>
            <a:xfrm>
              <a:off x="914400" y="876300"/>
              <a:ext cx="3775463" cy="774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تحقق من فهمك       </a:t>
              </a:r>
            </a:p>
          </p:txBody>
        </p:sp>
        <p:pic>
          <p:nvPicPr>
            <p:cNvPr id="304" name="تحقق من فهمك تحقق من فهمك       " descr="تحقق من فهمك تحقق من فهمك       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502663" cy="243795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3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11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2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316" name="IMG_3729.png"/>
          <p:cNvGrpSpPr/>
          <p:nvPr/>
        </p:nvGrpSpPr>
        <p:grpSpPr>
          <a:xfrm>
            <a:off x="2882889" y="4435301"/>
            <a:ext cx="17855913" cy="2535593"/>
            <a:chOff x="0" y="0"/>
            <a:chExt cx="17855911" cy="2535592"/>
          </a:xfrm>
        </p:grpSpPr>
        <p:pic>
          <p:nvPicPr>
            <p:cNvPr id="315" name="IMG_3729.png" descr="IMG_3729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904" t="88786" r="29578" b="5000"/>
            <a:stretch>
              <a:fillRect/>
            </a:stretch>
          </p:blipFill>
          <p:spPr>
            <a:xfrm>
              <a:off x="127000" y="88900"/>
              <a:ext cx="17601912" cy="22053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4" name="IMG_3729.png" descr="IMG_3729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17855913" cy="2535594"/>
            </a:xfrm>
            <a:prstGeom prst="rect">
              <a:avLst/>
            </a:prstGeom>
            <a:effectLst/>
          </p:spPr>
        </p:pic>
      </p:grpSp>
      <p:grpSp>
        <p:nvGrpSpPr>
          <p:cNvPr id="319" name="تحقق من فهمك"/>
          <p:cNvGrpSpPr/>
          <p:nvPr/>
        </p:nvGrpSpPr>
        <p:grpSpPr>
          <a:xfrm>
            <a:off x="15854112" y="1997348"/>
            <a:ext cx="5502664" cy="2437954"/>
            <a:chOff x="0" y="0"/>
            <a:chExt cx="5502662" cy="2437953"/>
          </a:xfrm>
        </p:grpSpPr>
        <p:sp>
          <p:nvSpPr>
            <p:cNvPr id="318" name="تحقق من فهمك"/>
            <p:cNvSpPr txBox="1"/>
            <p:nvPr/>
          </p:nvSpPr>
          <p:spPr>
            <a:xfrm>
              <a:off x="914400" y="876300"/>
              <a:ext cx="3775463" cy="774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تحقق من فهمك       </a:t>
              </a:r>
            </a:p>
          </p:txBody>
        </p:sp>
        <p:pic>
          <p:nvPicPr>
            <p:cNvPr id="317" name="تحقق من فهمك تحقق من فهمك       " descr="تحقق من فهمك تحقق من فهمك       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502663" cy="2437954"/>
            </a:xfrm>
            <a:prstGeom prst="rect">
              <a:avLst/>
            </a:prstGeom>
            <a:effectLst/>
          </p:spPr>
        </p:pic>
      </p:grpSp>
      <p:pic>
        <p:nvPicPr>
          <p:cNvPr id="320" name="الصيغة القياسية :      ٣٬٠٨٥ الصيغة القياسية :      ٣٬٠٨٥ " descr="الصيغة القياسية :      ٣٬٠٨٥ الصيغة القياسية :      ٣٬٠٨٥ 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179300" y="7504955"/>
            <a:ext cx="8038325" cy="1434655"/>
          </a:xfrm>
          <a:prstGeom prst="rect">
            <a:avLst/>
          </a:prstGeom>
        </p:spPr>
      </p:pic>
      <p:pic>
        <p:nvPicPr>
          <p:cNvPr id="321" name="الصيغة التحليلية  : ( ٣✖️١) + ( ٠✖️٠٫١) + ( ٨✖️٠٫٠١) + ( ٥✖️ ٠٬٠٠١) الصيغة التحليلية  : ( ٣✖️١) + ( ٠✖️٠٫١) + ( ٨✖️٠٫٠١) + ( ٥✖️ ٠٬٠٠١) " descr="الصيغة التحليلية  : ( ٣✖️١) + ( ٠✖️٠٫١) + ( ٨✖️٠٫٠١) + ( ٥✖️ ٠٬٠٠١) الصيغة التحليلية  : ( ٣✖️١) + ( ٠✖️٠٫١) + ( ٨✖️٠٫٠١) + ( ٥✖️ ٠٬٠٠١) 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48550" y="8914209"/>
            <a:ext cx="18124592" cy="1625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8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26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7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331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330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29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334" name="IMG_3730.png"/>
          <p:cNvGrpSpPr/>
          <p:nvPr/>
        </p:nvGrpSpPr>
        <p:grpSpPr>
          <a:xfrm>
            <a:off x="3993912" y="4559672"/>
            <a:ext cx="16744891" cy="2725234"/>
            <a:chOff x="0" y="0"/>
            <a:chExt cx="16744889" cy="2725233"/>
          </a:xfrm>
        </p:grpSpPr>
        <p:pic>
          <p:nvPicPr>
            <p:cNvPr id="333" name="IMG_3730.png" descr="IMG_373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3846" t="8580" r="21106" b="83911"/>
            <a:stretch>
              <a:fillRect/>
            </a:stretch>
          </p:blipFill>
          <p:spPr>
            <a:xfrm>
              <a:off x="127000" y="88900"/>
              <a:ext cx="16490890" cy="239503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2" name="IMG_3730.png" descr="IMG_3730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6744890" cy="272523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1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39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0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344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343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42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347" name="IMG_3730.png"/>
          <p:cNvGrpSpPr/>
          <p:nvPr/>
        </p:nvGrpSpPr>
        <p:grpSpPr>
          <a:xfrm>
            <a:off x="3993912" y="4559672"/>
            <a:ext cx="16744891" cy="2725234"/>
            <a:chOff x="0" y="0"/>
            <a:chExt cx="16744889" cy="2725233"/>
          </a:xfrm>
        </p:grpSpPr>
        <p:pic>
          <p:nvPicPr>
            <p:cNvPr id="346" name="IMG_3730.png" descr="IMG_373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3846" t="8580" r="21106" b="83911"/>
            <a:stretch>
              <a:fillRect/>
            </a:stretch>
          </p:blipFill>
          <p:spPr>
            <a:xfrm>
              <a:off x="127000" y="88900"/>
              <a:ext cx="16490890" cy="239503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5" name="IMG_3730.png" descr="IMG_3730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6744890" cy="2725234"/>
            </a:xfrm>
            <a:prstGeom prst="rect">
              <a:avLst/>
            </a:prstGeom>
            <a:effectLst/>
          </p:spPr>
        </p:pic>
      </p:grpSp>
      <p:pic>
        <p:nvPicPr>
          <p:cNvPr id="348" name="سبعة من عشرة سبعة من عشرة  " descr="سبعة من عشرة سبعة من عشرة  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234920" y="7440510"/>
            <a:ext cx="6727953" cy="1434655"/>
          </a:xfrm>
          <a:prstGeom prst="rect">
            <a:avLst/>
          </a:prstGeom>
        </p:spPr>
      </p:pic>
      <p:pic>
        <p:nvPicPr>
          <p:cNvPr id="349" name="ثمانية من مئة ثمانية من مئة   " descr="ثمانية من مئة ثمانية من مئة   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234920" y="9134848"/>
            <a:ext cx="6727953" cy="1434655"/>
          </a:xfrm>
          <a:prstGeom prst="rect">
            <a:avLst/>
          </a:prstGeom>
        </p:spPr>
      </p:pic>
      <p:pic>
        <p:nvPicPr>
          <p:cNvPr id="350" name="خمسة و اثنان وثلاثون من مئة خمسة و اثنان وثلاثون من مئة   " descr="خمسة و اثنان وثلاثون من مئة خمسة و اثنان وثلاثون من مئة   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131110" y="10810186"/>
            <a:ext cx="8831762" cy="1434655"/>
          </a:xfrm>
          <a:prstGeom prst="rect">
            <a:avLst/>
          </a:prstGeom>
        </p:spPr>
      </p:pic>
      <p:grpSp>
        <p:nvGrpSpPr>
          <p:cNvPr id="354" name="تجميع"/>
          <p:cNvGrpSpPr/>
          <p:nvPr/>
        </p:nvGrpSpPr>
        <p:grpSpPr>
          <a:xfrm>
            <a:off x="17944234" y="7438453"/>
            <a:ext cx="1322419" cy="1427405"/>
            <a:chOff x="-44450" y="-44449"/>
            <a:chExt cx="1322417" cy="1427404"/>
          </a:xfrm>
        </p:grpSpPr>
        <p:pic>
          <p:nvPicPr>
            <p:cNvPr id="351" name="بيضاوي بيضاوي" descr="بيضاوي بيضاوي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44450" y="-44450"/>
              <a:ext cx="1322418" cy="1427405"/>
            </a:xfrm>
            <a:prstGeom prst="rect">
              <a:avLst/>
            </a:prstGeom>
            <a:effectLst/>
          </p:spPr>
        </p:pic>
        <p:sp>
          <p:nvSpPr>
            <p:cNvPr id="353" name="١"/>
            <p:cNvSpPr txBox="1"/>
            <p:nvPr/>
          </p:nvSpPr>
          <p:spPr>
            <a:xfrm>
              <a:off x="208346" y="113503"/>
              <a:ext cx="816826" cy="1266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7000">
                  <a:solidFill>
                    <a:srgbClr val="E224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58" name="تجميع"/>
          <p:cNvGrpSpPr/>
          <p:nvPr/>
        </p:nvGrpSpPr>
        <p:grpSpPr>
          <a:xfrm>
            <a:off x="17944234" y="9103098"/>
            <a:ext cx="1322419" cy="1427405"/>
            <a:chOff x="-44450" y="-44449"/>
            <a:chExt cx="1322417" cy="1427404"/>
          </a:xfrm>
        </p:grpSpPr>
        <p:pic>
          <p:nvPicPr>
            <p:cNvPr id="355" name="بيضاوي بيضاوي" descr="بيضاوي بيضاوي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44450" y="-44450"/>
              <a:ext cx="1322418" cy="1427405"/>
            </a:xfrm>
            <a:prstGeom prst="rect">
              <a:avLst/>
            </a:prstGeom>
            <a:effectLst/>
          </p:spPr>
        </p:pic>
        <p:sp>
          <p:nvSpPr>
            <p:cNvPr id="357" name="٢"/>
            <p:cNvSpPr txBox="1"/>
            <p:nvPr/>
          </p:nvSpPr>
          <p:spPr>
            <a:xfrm>
              <a:off x="208346" y="113503"/>
              <a:ext cx="816826" cy="1266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7000">
                  <a:solidFill>
                    <a:srgbClr val="E224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362" name="تجميع"/>
          <p:cNvGrpSpPr/>
          <p:nvPr/>
        </p:nvGrpSpPr>
        <p:grpSpPr>
          <a:xfrm>
            <a:off x="17944234" y="10778436"/>
            <a:ext cx="1322419" cy="1427405"/>
            <a:chOff x="-44450" y="-44449"/>
            <a:chExt cx="1322417" cy="1427404"/>
          </a:xfrm>
        </p:grpSpPr>
        <p:pic>
          <p:nvPicPr>
            <p:cNvPr id="359" name="بيضاوي بيضاوي" descr="بيضاوي بيضاوي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44450" y="-44450"/>
              <a:ext cx="1322418" cy="1427405"/>
            </a:xfrm>
            <a:prstGeom prst="rect">
              <a:avLst/>
            </a:prstGeom>
            <a:effectLst/>
          </p:spPr>
        </p:pic>
        <p:sp>
          <p:nvSpPr>
            <p:cNvPr id="361" name="٣"/>
            <p:cNvSpPr txBox="1"/>
            <p:nvPr/>
          </p:nvSpPr>
          <p:spPr>
            <a:xfrm>
              <a:off x="208346" y="113503"/>
              <a:ext cx="816826" cy="1266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7000">
                  <a:solidFill>
                    <a:srgbClr val="E224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9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67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8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372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371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70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375" name="IMG_3730.png"/>
          <p:cNvGrpSpPr/>
          <p:nvPr/>
        </p:nvGrpSpPr>
        <p:grpSpPr>
          <a:xfrm>
            <a:off x="3513000" y="4559672"/>
            <a:ext cx="17358000" cy="1573723"/>
            <a:chOff x="0" y="0"/>
            <a:chExt cx="17357999" cy="1573721"/>
          </a:xfrm>
        </p:grpSpPr>
        <p:pic>
          <p:nvPicPr>
            <p:cNvPr id="374" name="IMG_3730.png" descr="IMG_373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1807" t="15280" r="20727" b="80821"/>
            <a:stretch>
              <a:fillRect/>
            </a:stretch>
          </p:blipFill>
          <p:spPr>
            <a:xfrm>
              <a:off x="127000" y="88900"/>
              <a:ext cx="17104000" cy="12435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3" name="IMG_3730.png" descr="IMG_3730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17358001" cy="1573723"/>
            </a:xfrm>
            <a:prstGeom prst="rect">
              <a:avLst/>
            </a:prstGeom>
            <a:effectLst/>
          </p:spPr>
        </p:pic>
      </p:grpSp>
      <p:pic>
        <p:nvPicPr>
          <p:cNvPr id="376" name="IMG_3730.png" descr="IMG_3730.png"/>
          <p:cNvPicPr>
            <a:picLocks noChangeAspect="1"/>
          </p:cNvPicPr>
          <p:nvPr/>
        </p:nvPicPr>
        <p:blipFill>
          <a:blip r:embed="rId7">
            <a:extLst/>
          </a:blip>
          <a:srcRect l="42366" t="8830" r="19967" b="87683"/>
          <a:stretch>
            <a:fillRect/>
          </a:stretch>
        </p:blipFill>
        <p:spPr>
          <a:xfrm>
            <a:off x="5009319" y="2819614"/>
            <a:ext cx="11725883" cy="1365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3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381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2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386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385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384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389" name="IMG_3730.png"/>
          <p:cNvGrpSpPr/>
          <p:nvPr/>
        </p:nvGrpSpPr>
        <p:grpSpPr>
          <a:xfrm>
            <a:off x="3284627" y="4651381"/>
            <a:ext cx="17454176" cy="1426883"/>
            <a:chOff x="0" y="0"/>
            <a:chExt cx="17454174" cy="1426882"/>
          </a:xfrm>
        </p:grpSpPr>
        <p:pic>
          <p:nvPicPr>
            <p:cNvPr id="388" name="IMG_3730.png" descr="IMG_373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1048" t="15891" r="21106" b="80670"/>
            <a:stretch>
              <a:fillRect/>
            </a:stretch>
          </p:blipFill>
          <p:spPr>
            <a:xfrm>
              <a:off x="127000" y="88900"/>
              <a:ext cx="17200175" cy="10966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7" name="IMG_3730.png" descr="IMG_3730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17454176" cy="1426884"/>
            </a:xfrm>
            <a:prstGeom prst="rect">
              <a:avLst/>
            </a:prstGeom>
            <a:effectLst/>
          </p:spPr>
        </p:pic>
      </p:grpSp>
      <p:pic>
        <p:nvPicPr>
          <p:cNvPr id="390" name="اثنان وعشرون من ألف اثنان وعشرون من ألف   " descr="اثنان وعشرون من ألف اثنان وعشرون من ألف   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859654" y="6331972"/>
            <a:ext cx="6727952" cy="1434654"/>
          </a:xfrm>
          <a:prstGeom prst="rect">
            <a:avLst/>
          </a:prstGeom>
        </p:spPr>
      </p:pic>
      <p:pic>
        <p:nvPicPr>
          <p:cNvPr id="391" name="أربعة وثلاثون و خمس مئة واثنان و أربعون من ألف أربعة وثلاثون و خمس مئة واثنان و أربعون من ألف    " descr="أربعة وثلاثون و خمس مئة واثنان و أربعون من ألف أربعة وثلاثون و خمس مئة واثنان و أربعون من ألف    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079772" y="8445068"/>
            <a:ext cx="12883100" cy="1434654"/>
          </a:xfrm>
          <a:prstGeom prst="rect">
            <a:avLst/>
          </a:prstGeom>
        </p:spPr>
      </p:pic>
      <p:pic>
        <p:nvPicPr>
          <p:cNvPr id="392" name="ثمانية و ستة آلاف ومئتان وأربعة وثمانون من عشرة آلف ثمانية و ستة آلاف ومئتان وأربعة وثمانون من عشرة آلف    " descr="ثمانية و ستة آلاف ومئتان وأربعة وثمانون من عشرة آلف ثمانية و ستة آلاف ومئتان وأربعة وثمانون من عشرة آلف    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731141" y="10699601"/>
            <a:ext cx="13231732" cy="1434654"/>
          </a:xfrm>
          <a:prstGeom prst="rect">
            <a:avLst/>
          </a:prstGeom>
        </p:spPr>
      </p:pic>
      <p:grpSp>
        <p:nvGrpSpPr>
          <p:cNvPr id="396" name="تجميع"/>
          <p:cNvGrpSpPr/>
          <p:nvPr/>
        </p:nvGrpSpPr>
        <p:grpSpPr>
          <a:xfrm>
            <a:off x="17944234" y="6300222"/>
            <a:ext cx="1322419" cy="1427405"/>
            <a:chOff x="-44450" y="-44449"/>
            <a:chExt cx="1322417" cy="1427404"/>
          </a:xfrm>
        </p:grpSpPr>
        <p:pic>
          <p:nvPicPr>
            <p:cNvPr id="393" name="بيضاوي بيضاوي" descr="بيضاوي بيضاوي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44450" y="-44450"/>
              <a:ext cx="1322418" cy="1427405"/>
            </a:xfrm>
            <a:prstGeom prst="rect">
              <a:avLst/>
            </a:prstGeom>
            <a:effectLst/>
          </p:spPr>
        </p:pic>
        <p:sp>
          <p:nvSpPr>
            <p:cNvPr id="395" name="٤"/>
            <p:cNvSpPr txBox="1"/>
            <p:nvPr/>
          </p:nvSpPr>
          <p:spPr>
            <a:xfrm>
              <a:off x="208346" y="113503"/>
              <a:ext cx="816826" cy="1266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7000">
                  <a:solidFill>
                    <a:srgbClr val="E224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400" name="تجميع"/>
          <p:cNvGrpSpPr/>
          <p:nvPr/>
        </p:nvGrpSpPr>
        <p:grpSpPr>
          <a:xfrm>
            <a:off x="17905721" y="8413318"/>
            <a:ext cx="1322418" cy="1427405"/>
            <a:chOff x="-44450" y="-44449"/>
            <a:chExt cx="1322417" cy="1427404"/>
          </a:xfrm>
        </p:grpSpPr>
        <p:pic>
          <p:nvPicPr>
            <p:cNvPr id="397" name="بيضاوي بيضاوي" descr="بيضاوي بيضاوي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44450" y="-44450"/>
              <a:ext cx="1322418" cy="1427405"/>
            </a:xfrm>
            <a:prstGeom prst="rect">
              <a:avLst/>
            </a:prstGeom>
            <a:effectLst/>
          </p:spPr>
        </p:pic>
        <p:sp>
          <p:nvSpPr>
            <p:cNvPr id="399" name="٥"/>
            <p:cNvSpPr txBox="1"/>
            <p:nvPr/>
          </p:nvSpPr>
          <p:spPr>
            <a:xfrm>
              <a:off x="208346" y="113503"/>
              <a:ext cx="816826" cy="1266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7000">
                  <a:solidFill>
                    <a:srgbClr val="E224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404" name="تجميع"/>
          <p:cNvGrpSpPr/>
          <p:nvPr/>
        </p:nvGrpSpPr>
        <p:grpSpPr>
          <a:xfrm>
            <a:off x="17905722" y="10482659"/>
            <a:ext cx="1322419" cy="1427405"/>
            <a:chOff x="-44450" y="-44449"/>
            <a:chExt cx="1322417" cy="1427404"/>
          </a:xfrm>
        </p:grpSpPr>
        <p:pic>
          <p:nvPicPr>
            <p:cNvPr id="401" name="بيضاوي بيضاوي" descr="بيضاوي بيضاوي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44450" y="-44450"/>
              <a:ext cx="1322418" cy="1427405"/>
            </a:xfrm>
            <a:prstGeom prst="rect">
              <a:avLst/>
            </a:prstGeom>
            <a:effectLst/>
          </p:spPr>
        </p:pic>
        <p:sp>
          <p:nvSpPr>
            <p:cNvPr id="403" name="٦"/>
            <p:cNvSpPr txBox="1"/>
            <p:nvPr/>
          </p:nvSpPr>
          <p:spPr>
            <a:xfrm>
              <a:off x="208346" y="113503"/>
              <a:ext cx="816826" cy="1266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7000">
                  <a:solidFill>
                    <a:srgbClr val="E224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pic>
        <p:nvPicPr>
          <p:cNvPr id="405" name="IMG_3730.png" descr="IMG_3730.png"/>
          <p:cNvPicPr>
            <a:picLocks noChangeAspect="1"/>
          </p:cNvPicPr>
          <p:nvPr/>
        </p:nvPicPr>
        <p:blipFill>
          <a:blip r:embed="rId7">
            <a:extLst/>
          </a:blip>
          <a:srcRect l="42366" t="8830" r="19967" b="87683"/>
          <a:stretch>
            <a:fillRect/>
          </a:stretch>
        </p:blipFill>
        <p:spPr>
          <a:xfrm>
            <a:off x="5009319" y="2819614"/>
            <a:ext cx="11725883" cy="1365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2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410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1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415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414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413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418" name="IMG_3730.png"/>
          <p:cNvGrpSpPr/>
          <p:nvPr/>
        </p:nvGrpSpPr>
        <p:grpSpPr>
          <a:xfrm>
            <a:off x="4727238" y="4559672"/>
            <a:ext cx="16011564" cy="3206339"/>
            <a:chOff x="0" y="0"/>
            <a:chExt cx="16011563" cy="3206337"/>
          </a:xfrm>
        </p:grpSpPr>
        <p:pic>
          <p:nvPicPr>
            <p:cNvPr id="417" name="IMG_3730.png" descr="IMG_373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0063" t="19283" r="21296" b="73660"/>
            <a:stretch>
              <a:fillRect/>
            </a:stretch>
          </p:blipFill>
          <p:spPr>
            <a:xfrm>
              <a:off x="127000" y="88900"/>
              <a:ext cx="15757564" cy="28761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6" name="IMG_3730.png" descr="IMG_3730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16011565" cy="320633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0567" y="11914319"/>
            <a:ext cx="1950528" cy="19505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5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423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4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428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427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426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431" name="IMG_3730.png"/>
          <p:cNvGrpSpPr/>
          <p:nvPr/>
        </p:nvGrpSpPr>
        <p:grpSpPr>
          <a:xfrm>
            <a:off x="4727238" y="4559672"/>
            <a:ext cx="16011564" cy="3206339"/>
            <a:chOff x="0" y="0"/>
            <a:chExt cx="16011563" cy="3206337"/>
          </a:xfrm>
        </p:grpSpPr>
        <p:pic>
          <p:nvPicPr>
            <p:cNvPr id="430" name="IMG_3730.png" descr="IMG_373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0063" t="19283" r="21296" b="73660"/>
            <a:stretch>
              <a:fillRect/>
            </a:stretch>
          </p:blipFill>
          <p:spPr>
            <a:xfrm>
              <a:off x="127000" y="88900"/>
              <a:ext cx="15757564" cy="28761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9" name="IMG_3730.png" descr="IMG_3730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16011565" cy="3206339"/>
            </a:xfrm>
            <a:prstGeom prst="rect">
              <a:avLst/>
            </a:prstGeom>
            <a:effectLst/>
          </p:spPr>
        </p:pic>
      </p:grpSp>
      <p:pic>
        <p:nvPicPr>
          <p:cNvPr id="432" name="الصيغة القياسية :  ٠٬٩ الصيغة القياسية :  ٠٬٩ " descr="الصيغة القياسية :  ٠٬٩ الصيغة القياسية :  ٠٬٩ 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805645" y="7753310"/>
            <a:ext cx="8038326" cy="1546325"/>
          </a:xfrm>
          <a:prstGeom prst="rect">
            <a:avLst/>
          </a:prstGeom>
        </p:spPr>
      </p:pic>
      <p:pic>
        <p:nvPicPr>
          <p:cNvPr id="433" name="الصيغة التحليلية  : ( ٠✖️١) + ( ٩✖️٠٫١) الصيغة التحليلية  : ( ٠✖️١) + ( ٩✖️٠٫١)" descr="الصيغة التحليلية  : ( ٠✖️١) + ( ٩✖️٠٫١) الصيغة التحليلية  : ( ٠✖️١) + ( ٩✖️٠٫١)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329160" y="8914209"/>
            <a:ext cx="10514811" cy="1625601"/>
          </a:xfrm>
          <a:prstGeom prst="rect">
            <a:avLst/>
          </a:prstGeom>
        </p:spPr>
      </p:pic>
      <p:grpSp>
        <p:nvGrpSpPr>
          <p:cNvPr id="437" name="تجميع"/>
          <p:cNvGrpSpPr/>
          <p:nvPr/>
        </p:nvGrpSpPr>
        <p:grpSpPr>
          <a:xfrm>
            <a:off x="19143295" y="8446147"/>
            <a:ext cx="1416020" cy="1433116"/>
            <a:chOff x="-44450" y="-44449"/>
            <a:chExt cx="1416019" cy="1433115"/>
          </a:xfrm>
        </p:grpSpPr>
        <p:pic>
          <p:nvPicPr>
            <p:cNvPr id="434" name="بيضاوي بيضاوي" descr="بيضاوي بيضاوي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44451" y="-44450"/>
              <a:ext cx="1416021" cy="1433116"/>
            </a:xfrm>
            <a:prstGeom prst="rect">
              <a:avLst/>
            </a:prstGeom>
            <a:effectLst/>
          </p:spPr>
        </p:pic>
        <p:sp>
          <p:nvSpPr>
            <p:cNvPr id="436" name="٧"/>
            <p:cNvSpPr txBox="1"/>
            <p:nvPr/>
          </p:nvSpPr>
          <p:spPr>
            <a:xfrm>
              <a:off x="224155" y="113987"/>
              <a:ext cx="878809" cy="1271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7000">
                  <a:solidFill>
                    <a:srgbClr val="E224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٧ </a:t>
              </a:r>
            </a:p>
          </p:txBody>
        </p:sp>
      </p:grpSp>
      <p:pic>
        <p:nvPicPr>
          <p:cNvPr id="438" name="الصيغة القياسية :  ٠٬٠١٢ الصيغة القياسية :  ٠٬٠١٢ " descr="الصيغة القياسية :  ٠٬٠١٢ الصيغة القياسية :  ٠٬٠١٢ 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162121" y="10587930"/>
            <a:ext cx="8038325" cy="1546325"/>
          </a:xfrm>
          <a:prstGeom prst="rect">
            <a:avLst/>
          </a:prstGeom>
        </p:spPr>
      </p:pic>
      <p:pic>
        <p:nvPicPr>
          <p:cNvPr id="439" name="الصيغة التحليلية  : ( ٠✖️١) + ( ٠✖️٠٫١) + ( ١✖️٠٫٠١) + ( ٢ ✖️٠٫٠٠١) الصيغة التحليلية  : ( ٠✖️١) + ( ٠✖️٠٫١) + ( ١✖️٠٫٠١) + ( ٢ ✖️٠٫٠٠١) " descr="الصيغة التحليلية  : ( ٠✖️١) + ( ٠✖️٠٫١) + ( ١✖️٠٫٠١) + ( ٢ ✖️٠٫٠٠١) الصيغة التحليلية  : ( ٠✖️١) + ( ٠✖️٠٫١) + ( ١✖️٠٫٠١) + ( ٢ ✖️٠٫٠٠١) 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87260" y="11675308"/>
            <a:ext cx="17572891" cy="1625601"/>
          </a:xfrm>
          <a:prstGeom prst="rect">
            <a:avLst/>
          </a:prstGeom>
        </p:spPr>
      </p:pic>
      <p:grpSp>
        <p:nvGrpSpPr>
          <p:cNvPr id="443" name="تجميع"/>
          <p:cNvGrpSpPr/>
          <p:nvPr/>
        </p:nvGrpSpPr>
        <p:grpSpPr>
          <a:xfrm>
            <a:off x="19303000" y="11459685"/>
            <a:ext cx="1416020" cy="1433116"/>
            <a:chOff x="-44450" y="-44449"/>
            <a:chExt cx="1416019" cy="1433115"/>
          </a:xfrm>
        </p:grpSpPr>
        <p:pic>
          <p:nvPicPr>
            <p:cNvPr id="440" name="بيضاوي بيضاوي" descr="بيضاوي بيضاوي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44451" y="-44450"/>
              <a:ext cx="1416021" cy="1433116"/>
            </a:xfrm>
            <a:prstGeom prst="rect">
              <a:avLst/>
            </a:prstGeom>
            <a:effectLst/>
          </p:spPr>
        </p:pic>
        <p:sp>
          <p:nvSpPr>
            <p:cNvPr id="442" name="٨"/>
            <p:cNvSpPr txBox="1"/>
            <p:nvPr/>
          </p:nvSpPr>
          <p:spPr>
            <a:xfrm>
              <a:off x="224155" y="113987"/>
              <a:ext cx="878809" cy="1271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7000">
                  <a:solidFill>
                    <a:srgbClr val="E224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٨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0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448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9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453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452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451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456" name="IMG_3730.png"/>
          <p:cNvGrpSpPr/>
          <p:nvPr/>
        </p:nvGrpSpPr>
        <p:grpSpPr>
          <a:xfrm>
            <a:off x="2008097" y="4559672"/>
            <a:ext cx="19048691" cy="1739682"/>
            <a:chOff x="0" y="0"/>
            <a:chExt cx="19048690" cy="1739681"/>
          </a:xfrm>
        </p:grpSpPr>
        <p:pic>
          <p:nvPicPr>
            <p:cNvPr id="455" name="IMG_3730.png" descr="IMG_373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2910" t="26011" r="21296" b="70067"/>
            <a:stretch>
              <a:fillRect/>
            </a:stretch>
          </p:blipFill>
          <p:spPr>
            <a:xfrm>
              <a:off x="127000" y="88900"/>
              <a:ext cx="18794691" cy="14094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4" name="IMG_3730.png" descr="IMG_3730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9048691" cy="1739682"/>
            </a:xfrm>
            <a:prstGeom prst="rect">
              <a:avLst/>
            </a:prstGeom>
            <a:effectLst/>
          </p:spPr>
        </p:pic>
      </p:grpSp>
      <p:pic>
        <p:nvPicPr>
          <p:cNvPr id="457" name="IMG_3730.png" descr="IMG_3730.png"/>
          <p:cNvPicPr>
            <a:picLocks noChangeAspect="1"/>
          </p:cNvPicPr>
          <p:nvPr/>
        </p:nvPicPr>
        <p:blipFill>
          <a:blip r:embed="rId7">
            <a:extLst/>
          </a:blip>
          <a:srcRect l="30063" t="19283" r="21296" b="77524"/>
          <a:stretch>
            <a:fillRect/>
          </a:stretch>
        </p:blipFill>
        <p:spPr>
          <a:xfrm>
            <a:off x="824696" y="3216324"/>
            <a:ext cx="15757565" cy="1301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827999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تجميع"/>
          <p:cNvGrpSpPr/>
          <p:nvPr/>
        </p:nvGrpSpPr>
        <p:grpSpPr>
          <a:xfrm>
            <a:off x="3069801" y="-1"/>
            <a:ext cx="18244398" cy="12956124"/>
            <a:chOff x="-63499" y="0"/>
            <a:chExt cx="18244396" cy="12956122"/>
          </a:xfrm>
        </p:grpSpPr>
        <p:sp>
          <p:nvSpPr>
            <p:cNvPr id="147" name="جدول التعلم"/>
            <p:cNvSpPr txBox="1"/>
            <p:nvPr/>
          </p:nvSpPr>
          <p:spPr>
            <a:xfrm>
              <a:off x="5665665" y="2286268"/>
              <a:ext cx="7668741" cy="193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0000">
                  <a:solidFill>
                    <a:srgbClr val="99244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  <p:grpSp>
          <p:nvGrpSpPr>
            <p:cNvPr id="157" name="تجميع"/>
            <p:cNvGrpSpPr/>
            <p:nvPr/>
          </p:nvGrpSpPr>
          <p:grpSpPr>
            <a:xfrm>
              <a:off x="-63500" y="-1"/>
              <a:ext cx="18244397" cy="12956124"/>
              <a:chOff x="-63500" y="0"/>
              <a:chExt cx="18244397" cy="12956121"/>
            </a:xfrm>
          </p:grpSpPr>
          <p:pic>
            <p:nvPicPr>
              <p:cNvPr id="148" name="IMG_3093.png" descr="IMG_3093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033212" y="0"/>
                <a:ext cx="7201767" cy="46423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9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3624324" y="4312147"/>
                <a:ext cx="4556574" cy="8643975"/>
              </a:xfrm>
              <a:prstGeom prst="rect">
                <a:avLst/>
              </a:prstGeom>
              <a:effectLst/>
            </p:spPr>
          </p:pic>
          <p:pic>
            <p:nvPicPr>
              <p:cNvPr id="151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9067753" y="4312147"/>
                <a:ext cx="4556573" cy="8643975"/>
              </a:xfrm>
              <a:prstGeom prst="rect">
                <a:avLst/>
              </a:prstGeom>
              <a:effectLst/>
            </p:spPr>
          </p:pic>
          <p:pic>
            <p:nvPicPr>
              <p:cNvPr id="153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511181" y="4312147"/>
                <a:ext cx="4556573" cy="8643975"/>
              </a:xfrm>
              <a:prstGeom prst="rect">
                <a:avLst/>
              </a:prstGeom>
              <a:effectLst/>
            </p:spPr>
          </p:pic>
          <p:pic>
            <p:nvPicPr>
              <p:cNvPr id="155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63500" y="4312147"/>
                <a:ext cx="4556573" cy="8643975"/>
              </a:xfrm>
              <a:prstGeom prst="rect">
                <a:avLst/>
              </a:prstGeom>
              <a:effectLst/>
            </p:spPr>
          </p:pic>
        </p:grpSp>
        <p:sp>
          <p:nvSpPr>
            <p:cNvPr id="158" name="ماذا أعرف"/>
            <p:cNvSpPr txBox="1"/>
            <p:nvPr/>
          </p:nvSpPr>
          <p:spPr>
            <a:xfrm>
              <a:off x="13718579" y="4831485"/>
              <a:ext cx="4398819" cy="748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ماذا أعرف  </a:t>
              </a:r>
            </a:p>
          </p:txBody>
        </p:sp>
        <p:sp>
          <p:nvSpPr>
            <p:cNvPr id="159" name="ماذا أريد أن أعرف"/>
            <p:cNvSpPr txBox="1"/>
            <p:nvPr/>
          </p:nvSpPr>
          <p:spPr>
            <a:xfrm>
              <a:off x="8565805" y="4520558"/>
              <a:ext cx="5396626" cy="13707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10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5000"/>
                <a:t>ماذا أريد أن أعرف</a:t>
              </a:r>
              <a:r>
                <a:t>   </a:t>
              </a:r>
            </a:p>
          </p:txBody>
        </p:sp>
        <p:sp>
          <p:nvSpPr>
            <p:cNvPr id="160" name="ماذا عرفت"/>
            <p:cNvSpPr txBox="1"/>
            <p:nvPr/>
          </p:nvSpPr>
          <p:spPr>
            <a:xfrm>
              <a:off x="4659881" y="4831485"/>
              <a:ext cx="4398818" cy="748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ماذا عرفت </a:t>
              </a:r>
            </a:p>
          </p:txBody>
        </p:sp>
        <p:sp>
          <p:nvSpPr>
            <p:cNvPr id="161" name="كيف أعرف أكثر"/>
            <p:cNvSpPr txBox="1"/>
            <p:nvPr/>
          </p:nvSpPr>
          <p:spPr>
            <a:xfrm>
              <a:off x="0" y="4831485"/>
              <a:ext cx="4398818" cy="748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كيف أعرف أكثر   </a:t>
              </a:r>
            </a:p>
          </p:txBody>
        </p:sp>
        <p:pic>
          <p:nvPicPr>
            <p:cNvPr id="162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153905" y="5840465"/>
              <a:ext cx="3528167" cy="76201"/>
            </a:xfrm>
            <a:prstGeom prst="rect">
              <a:avLst/>
            </a:prstGeom>
            <a:effectLst/>
          </p:spPr>
        </p:pic>
        <p:pic>
          <p:nvPicPr>
            <p:cNvPr id="164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500035" y="5916665"/>
              <a:ext cx="3528168" cy="76201"/>
            </a:xfrm>
            <a:prstGeom prst="rect">
              <a:avLst/>
            </a:prstGeom>
            <a:effectLst/>
          </p:spPr>
        </p:pic>
        <p:pic>
          <p:nvPicPr>
            <p:cNvPr id="166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037639" y="5954765"/>
              <a:ext cx="3528168" cy="76201"/>
            </a:xfrm>
            <a:prstGeom prst="rect">
              <a:avLst/>
            </a:prstGeom>
            <a:effectLst/>
          </p:spPr>
        </p:pic>
        <p:pic>
          <p:nvPicPr>
            <p:cNvPr id="168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35325" y="6030965"/>
              <a:ext cx="3528168" cy="762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0567" y="11914319"/>
            <a:ext cx="1950528" cy="19505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4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462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3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467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466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465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pic>
        <p:nvPicPr>
          <p:cNvPr id="468" name="IMG_3730.png" descr="IMG_3730.png"/>
          <p:cNvPicPr>
            <a:picLocks noChangeAspect="1"/>
          </p:cNvPicPr>
          <p:nvPr/>
        </p:nvPicPr>
        <p:blipFill>
          <a:blip r:embed="rId7">
            <a:extLst/>
          </a:blip>
          <a:srcRect l="30063" t="19283" r="21296" b="77524"/>
          <a:stretch>
            <a:fillRect/>
          </a:stretch>
        </p:blipFill>
        <p:spPr>
          <a:xfrm>
            <a:off x="824696" y="3216324"/>
            <a:ext cx="15757565" cy="1301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الصيغة القياسية :  ٣٬٢٢ الصيغة القياسية :  ٣٬٢٢ " descr="الصيغة القياسية :  ٣٬٢٢ الصيغة القياسية :  ٣٬٢٢ 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179300" y="6325664"/>
            <a:ext cx="6761115" cy="1359769"/>
          </a:xfrm>
          <a:prstGeom prst="rect">
            <a:avLst/>
          </a:prstGeom>
        </p:spPr>
      </p:pic>
      <p:pic>
        <p:nvPicPr>
          <p:cNvPr id="470" name="الصيغة التحليلية  : ( ٣✖️١) + (  ٢✖️٠٫١) + ( ٢✖️٠٫٠١) الصيغة التحليلية  : ( ٣✖️١) + (  ٢✖️٠٫١) + ( ٢✖️٠٫٠١) " descr="الصيغة التحليلية  : ( ٣✖️١) + (  ٢✖️٠٫١) + ( ٢✖️٠٫٠١) الصيغة التحليلية  : ( ٣✖️١) + (  ٢✖️٠٫١) + ( ٢✖️٠٫٠١) 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76480" y="7306791"/>
            <a:ext cx="12763935" cy="1536701"/>
          </a:xfrm>
          <a:prstGeom prst="rect">
            <a:avLst/>
          </a:prstGeom>
        </p:spPr>
      </p:pic>
      <p:grpSp>
        <p:nvGrpSpPr>
          <p:cNvPr id="474" name="تجميع"/>
          <p:cNvGrpSpPr/>
          <p:nvPr/>
        </p:nvGrpSpPr>
        <p:grpSpPr>
          <a:xfrm>
            <a:off x="19367233" y="6813550"/>
            <a:ext cx="1416020" cy="1433116"/>
            <a:chOff x="-44450" y="-44449"/>
            <a:chExt cx="1416019" cy="1433115"/>
          </a:xfrm>
        </p:grpSpPr>
        <p:pic>
          <p:nvPicPr>
            <p:cNvPr id="471" name="بيضاوي بيضاوي" descr="بيضاوي بيضاوي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44451" y="-44450"/>
              <a:ext cx="1416021" cy="1433116"/>
            </a:xfrm>
            <a:prstGeom prst="rect">
              <a:avLst/>
            </a:prstGeom>
            <a:effectLst/>
          </p:spPr>
        </p:pic>
        <p:sp>
          <p:nvSpPr>
            <p:cNvPr id="473" name="٩"/>
            <p:cNvSpPr txBox="1"/>
            <p:nvPr/>
          </p:nvSpPr>
          <p:spPr>
            <a:xfrm>
              <a:off x="224155" y="113987"/>
              <a:ext cx="878809" cy="1271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7000">
                  <a:solidFill>
                    <a:srgbClr val="E224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٩ </a:t>
              </a:r>
            </a:p>
          </p:txBody>
        </p:sp>
      </p:grpSp>
      <p:pic>
        <p:nvPicPr>
          <p:cNvPr id="475" name="الصيغة القياسية :  ٤٩٫٠٠٣٦ الصيغة القياسية :  ٤٩٫٠٠٣٦ " descr="الصيغة القياسية :  ٤٩٫٠٠٣٦ الصيغة القياسية :  ٤٩٫٠٠٣٦ 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201757" y="9438723"/>
            <a:ext cx="8038326" cy="1359770"/>
          </a:xfrm>
          <a:prstGeom prst="rect">
            <a:avLst/>
          </a:prstGeom>
        </p:spPr>
      </p:pic>
      <p:pic>
        <p:nvPicPr>
          <p:cNvPr id="476" name="الصيغة التحليلية  : ( ٩✖️١) + ( ٤✖️١٠) + ( ٠✖️٠٫١) + (٠✖️٠٫٠١) + (٣✖️٠٫٠٠١) + ( ٦✖️٠٫٠٠٠١) الصيغة التحليلية  : ( ٩✖️١) + ( ٤✖️١٠) + ( ٠✖️٠٫١) + (٠✖️٠٫٠١) + (٣✖️٠٫٠٠١) + ( ٦✖️٠٫٠٠٠١) " descr="الصيغة التحليلية  : ( ٩✖️١) + ( ٤✖️١٠) + ( ٠✖️٠٫١) + (٠✖️٠٫٠١) + (٣✖️٠٫٠٠١) + ( ٦✖️٠٫٠٠٠١) الصيغة التحليلية  : ( ٩✖️١) + ( ٤✖️١٠) + ( ٠✖️٠٫١) + (٠✖️٠٫٠١) + (٣✖️٠٫٠٠١) + ( ٦✖️٠٫٠٠٠١) 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09424" y="10514409"/>
            <a:ext cx="18714959" cy="1460501"/>
          </a:xfrm>
          <a:prstGeom prst="rect">
            <a:avLst/>
          </a:prstGeom>
        </p:spPr>
      </p:pic>
      <p:grpSp>
        <p:nvGrpSpPr>
          <p:cNvPr id="480" name="تجميع"/>
          <p:cNvGrpSpPr/>
          <p:nvPr/>
        </p:nvGrpSpPr>
        <p:grpSpPr>
          <a:xfrm>
            <a:off x="19391276" y="10074157"/>
            <a:ext cx="1391977" cy="1429898"/>
            <a:chOff x="-44450" y="-44449"/>
            <a:chExt cx="1391975" cy="1429896"/>
          </a:xfrm>
        </p:grpSpPr>
        <p:pic>
          <p:nvPicPr>
            <p:cNvPr id="477" name="بيضاوي بيضاوي" descr="بيضاوي بيضاوي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44451" y="-44450"/>
              <a:ext cx="1391977" cy="1226192"/>
            </a:xfrm>
            <a:prstGeom prst="rect">
              <a:avLst/>
            </a:prstGeom>
            <a:effectLst/>
          </p:spPr>
        </p:pic>
        <p:sp>
          <p:nvSpPr>
            <p:cNvPr id="479" name="١٠"/>
            <p:cNvSpPr txBox="1"/>
            <p:nvPr/>
          </p:nvSpPr>
          <p:spPr>
            <a:xfrm>
              <a:off x="49022" y="96440"/>
              <a:ext cx="1033959" cy="1289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b="1" sz="7000">
                  <a:solidFill>
                    <a:srgbClr val="E224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١٠ </a:t>
              </a:r>
            </a:p>
          </p:txBody>
        </p:sp>
      </p:grpSp>
      <p:grpSp>
        <p:nvGrpSpPr>
          <p:cNvPr id="483" name="IMG_3730.png"/>
          <p:cNvGrpSpPr/>
          <p:nvPr/>
        </p:nvGrpSpPr>
        <p:grpSpPr>
          <a:xfrm>
            <a:off x="1690112" y="4517677"/>
            <a:ext cx="19048691" cy="1739683"/>
            <a:chOff x="0" y="0"/>
            <a:chExt cx="19048690" cy="1739681"/>
          </a:xfrm>
        </p:grpSpPr>
        <p:pic>
          <p:nvPicPr>
            <p:cNvPr id="482" name="IMG_3730.png" descr="IMG_373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2910" t="26011" r="21296" b="70067"/>
            <a:stretch>
              <a:fillRect/>
            </a:stretch>
          </p:blipFill>
          <p:spPr>
            <a:xfrm>
              <a:off x="127000" y="88900"/>
              <a:ext cx="18794691" cy="14094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1" name="IMG_3730.png" descr="IMG_3730.pn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19048691" cy="173968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0567" y="11914319"/>
            <a:ext cx="1950528" cy="19505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0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488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9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493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492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491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496" name="IMG_3730.png"/>
          <p:cNvGrpSpPr/>
          <p:nvPr/>
        </p:nvGrpSpPr>
        <p:grpSpPr>
          <a:xfrm>
            <a:off x="1799960" y="4734069"/>
            <a:ext cx="19048691" cy="1883944"/>
            <a:chOff x="0" y="0"/>
            <a:chExt cx="19048690" cy="1883943"/>
          </a:xfrm>
        </p:grpSpPr>
        <p:pic>
          <p:nvPicPr>
            <p:cNvPr id="495" name="IMG_3730.png" descr="IMG_373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2910" t="29355" r="21296" b="66321"/>
            <a:stretch>
              <a:fillRect/>
            </a:stretch>
          </p:blipFill>
          <p:spPr>
            <a:xfrm>
              <a:off x="127000" y="88900"/>
              <a:ext cx="18794691" cy="15537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4" name="IMG_3730.png" descr="IMG_3730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19048691" cy="188394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0567" y="11914319"/>
            <a:ext cx="1950528" cy="19505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3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501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2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506" name="تأكد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505" name="تأكد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تأكد</a:t>
              </a:r>
              <a:r>
                <a:t>        </a:t>
              </a:r>
            </a:p>
          </p:txBody>
        </p:sp>
        <p:pic>
          <p:nvPicPr>
            <p:cNvPr id="504" name="تأكد تأكد        " descr="تأكد تأكد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grpSp>
        <p:nvGrpSpPr>
          <p:cNvPr id="509" name="IMG_3730.png"/>
          <p:cNvGrpSpPr/>
          <p:nvPr/>
        </p:nvGrpSpPr>
        <p:grpSpPr>
          <a:xfrm>
            <a:off x="1799960" y="4734069"/>
            <a:ext cx="19048691" cy="1883944"/>
            <a:chOff x="0" y="0"/>
            <a:chExt cx="19048690" cy="1883943"/>
          </a:xfrm>
        </p:grpSpPr>
        <p:pic>
          <p:nvPicPr>
            <p:cNvPr id="508" name="IMG_3730.png" descr="IMG_373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2910" t="29355" r="21296" b="66321"/>
            <a:stretch>
              <a:fillRect/>
            </a:stretch>
          </p:blipFill>
          <p:spPr>
            <a:xfrm>
              <a:off x="127000" y="88900"/>
              <a:ext cx="18794691" cy="15537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07" name="IMG_3730.png" descr="IMG_3730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19048691" cy="1883945"/>
            </a:xfrm>
            <a:prstGeom prst="rect">
              <a:avLst/>
            </a:prstGeom>
            <a:effectLst/>
          </p:spPr>
        </p:pic>
      </p:grpSp>
      <p:pic>
        <p:nvPicPr>
          <p:cNvPr id="510" name="الصيغة اللفظية  :  ثمانية عشر وخمس وسبعون من مئة الصيغة اللفظية  :  ثمانية عشر وخمس وسبعون من مئة  " descr="الصيغة اللفظية  :  ثمانية عشر وخمس وسبعون من مئة الصيغة اللفظية  :  ثمانية عشر وخمس وسبعون من مئة  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82140" y="6845299"/>
            <a:ext cx="12519288" cy="1359770"/>
          </a:xfrm>
          <a:prstGeom prst="rect">
            <a:avLst/>
          </a:prstGeom>
        </p:spPr>
      </p:pic>
      <p:pic>
        <p:nvPicPr>
          <p:cNvPr id="511" name="الصيغة التحليلية  : ( ٨✖️١) + ( ١✖️١٠) + ( ٧✖️٠٫١) + (٥✖️٠٫٠١) الصيغة التحليلية  : ( ٨✖️١) + ( ١✖️١٠) + ( ٧✖️٠٫١) + (٥✖️٠٫٠١)" descr="الصيغة التحليلية  : ( ٨✖️١) + ( ١✖️١٠) + ( ٧✖️٠٫١) + (٥✖️٠٫٠١) الصيغة التحليلية  : ( ٨✖️١) + ( ١✖️١٠) + ( ٧✖️٠٫١) + (٥✖️٠٫٠١)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474431" y="8179668"/>
            <a:ext cx="16526997" cy="15367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0567" y="11914319"/>
            <a:ext cx="1950528" cy="19505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8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516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7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521" name="تدرب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520" name="تدرب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تدرب </a:t>
              </a:r>
              <a:r>
                <a:t>        </a:t>
              </a:r>
            </a:p>
          </p:txBody>
        </p:sp>
        <p:pic>
          <p:nvPicPr>
            <p:cNvPr id="519" name="تدرب تدرب         " descr="تدرب تدرب 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pic>
        <p:nvPicPr>
          <p:cNvPr id="522" name="IMG_3730.png" descr="IMG_3730.png"/>
          <p:cNvPicPr>
            <a:picLocks noChangeAspect="1"/>
          </p:cNvPicPr>
          <p:nvPr/>
        </p:nvPicPr>
        <p:blipFill>
          <a:blip r:embed="rId7">
            <a:extLst/>
          </a:blip>
          <a:srcRect l="12311" t="38046" r="21505" b="51543"/>
          <a:stretch>
            <a:fillRect/>
          </a:stretch>
        </p:blipFill>
        <p:spPr>
          <a:xfrm>
            <a:off x="2411595" y="4978706"/>
            <a:ext cx="18725173" cy="370571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0567" y="11914319"/>
            <a:ext cx="1950528" cy="19505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9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527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8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532" name="تدرب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531" name="تدرب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تدرب </a:t>
              </a:r>
              <a:r>
                <a:t>        </a:t>
              </a:r>
            </a:p>
          </p:txBody>
        </p:sp>
        <p:pic>
          <p:nvPicPr>
            <p:cNvPr id="530" name="تدرب تدرب         " descr="تدرب تدرب 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pic>
        <p:nvPicPr>
          <p:cNvPr id="533" name="IMG_3730.png" descr="IMG_3730.png"/>
          <p:cNvPicPr>
            <a:picLocks noChangeAspect="1"/>
          </p:cNvPicPr>
          <p:nvPr/>
        </p:nvPicPr>
        <p:blipFill>
          <a:blip r:embed="rId7">
            <a:extLst/>
          </a:blip>
          <a:srcRect l="12311" t="48346" r="21505" b="41007"/>
          <a:stretch>
            <a:fillRect/>
          </a:stretch>
        </p:blipFill>
        <p:spPr>
          <a:xfrm>
            <a:off x="2000746" y="4778481"/>
            <a:ext cx="18725172" cy="378986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0567" y="11914319"/>
            <a:ext cx="1950528" cy="19505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0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538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9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543" name="تدرب"/>
          <p:cNvGrpSpPr/>
          <p:nvPr/>
        </p:nvGrpSpPr>
        <p:grpSpPr>
          <a:xfrm>
            <a:off x="15854112" y="1872977"/>
            <a:ext cx="5502664" cy="2686696"/>
            <a:chOff x="0" y="0"/>
            <a:chExt cx="5502662" cy="2686694"/>
          </a:xfrm>
        </p:grpSpPr>
        <p:sp>
          <p:nvSpPr>
            <p:cNvPr id="542" name="تدرب"/>
            <p:cNvSpPr txBox="1"/>
            <p:nvPr/>
          </p:nvSpPr>
          <p:spPr>
            <a:xfrm>
              <a:off x="914400" y="876300"/>
              <a:ext cx="3775463" cy="1022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000"/>
                <a:t>تدرب </a:t>
              </a:r>
              <a:r>
                <a:t>        </a:t>
              </a:r>
            </a:p>
          </p:txBody>
        </p:sp>
        <p:pic>
          <p:nvPicPr>
            <p:cNvPr id="541" name="تدرب تدرب         " descr="تدرب تدرب  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686695"/>
            </a:xfrm>
            <a:prstGeom prst="rect">
              <a:avLst/>
            </a:prstGeom>
            <a:effectLst/>
          </p:spPr>
        </p:pic>
      </p:grpSp>
      <p:pic>
        <p:nvPicPr>
          <p:cNvPr id="544" name="IMG_3730.png" descr="IMG_3730.png"/>
          <p:cNvPicPr>
            <a:picLocks noChangeAspect="1"/>
          </p:cNvPicPr>
          <p:nvPr/>
        </p:nvPicPr>
        <p:blipFill>
          <a:blip r:embed="rId7">
            <a:extLst/>
          </a:blip>
          <a:srcRect l="12311" t="58779" r="21505" b="31256"/>
          <a:stretch>
            <a:fillRect/>
          </a:stretch>
        </p:blipFill>
        <p:spPr>
          <a:xfrm>
            <a:off x="3767533" y="4572372"/>
            <a:ext cx="16734611" cy="317015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1" name="مهارات التفكير العليا"/>
          <p:cNvGrpSpPr/>
          <p:nvPr/>
        </p:nvGrpSpPr>
        <p:grpSpPr>
          <a:xfrm>
            <a:off x="16673509" y="1778710"/>
            <a:ext cx="4433159" cy="2333324"/>
            <a:chOff x="0" y="0"/>
            <a:chExt cx="4433158" cy="2333322"/>
          </a:xfrm>
        </p:grpSpPr>
        <p:sp>
          <p:nvSpPr>
            <p:cNvPr id="550" name="مهارات التفكير العليا"/>
            <p:cNvSpPr/>
            <p:nvPr/>
          </p:nvSpPr>
          <p:spPr>
            <a:xfrm>
              <a:off x="116743" y="116743"/>
              <a:ext cx="4199672" cy="209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sz="6000">
                  <a:solidFill>
                    <a:srgbClr val="B51A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مهارات التفكير العليا </a:t>
              </a:r>
            </a:p>
          </p:txBody>
        </p:sp>
        <p:pic>
          <p:nvPicPr>
            <p:cNvPr id="549" name="مهارات التفكير العليا مهارات التفكير العليا " descr="مهارات التفكير العليا مهارات التفكير العليا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433159" cy="2333324"/>
            </a:xfrm>
            <a:prstGeom prst="rect">
              <a:avLst/>
            </a:prstGeom>
            <a:effectLst/>
          </p:spPr>
        </p:pic>
      </p:grpSp>
      <p:pic>
        <p:nvPicPr>
          <p:cNvPr id="552" name="IMG_3047.png" descr="IMG_3047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11657"/>
          <a:stretch>
            <a:fillRect/>
          </a:stretch>
        </p:blipFill>
        <p:spPr>
          <a:xfrm>
            <a:off x="522833" y="263541"/>
            <a:ext cx="5352520" cy="5111966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مستطيل"/>
          <p:cNvSpPr txBox="1"/>
          <p:nvPr/>
        </p:nvSpPr>
        <p:spPr>
          <a:xfrm>
            <a:off x="7455678" y="811407"/>
            <a:ext cx="9472643" cy="142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rPr b="1" sz="5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9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00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556" name="تجميع"/>
          <p:cNvGrpSpPr/>
          <p:nvPr/>
        </p:nvGrpSpPr>
        <p:grpSpPr>
          <a:xfrm>
            <a:off x="6433828" y="-198355"/>
            <a:ext cx="11516345" cy="3216325"/>
            <a:chOff x="0" y="0"/>
            <a:chExt cx="11516344" cy="3216324"/>
          </a:xfrm>
        </p:grpSpPr>
        <p:pic>
          <p:nvPicPr>
            <p:cNvPr id="554" name="IMG_3053.png" descr="IMG_305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5" name="مستطيل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7000">
                  <a:latin typeface="Calibri"/>
                  <a:ea typeface="Calibri"/>
                  <a:cs typeface="Calibri"/>
                  <a:sym typeface="Calibri"/>
                </a:rPr>
                <a:t>     </a:t>
              </a:r>
            </a:p>
          </p:txBody>
        </p:sp>
      </p:grpSp>
      <p:sp>
        <p:nvSpPr>
          <p:cNvPr id="557" name="تمثيل الكسور العشرية"/>
          <p:cNvSpPr txBox="1"/>
          <p:nvPr/>
        </p:nvSpPr>
        <p:spPr>
          <a:xfrm>
            <a:off x="6433828" y="-198356"/>
            <a:ext cx="11516345" cy="3216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rPr b="1" sz="5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900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sz="6000">
                <a:latin typeface="Calibri"/>
                <a:ea typeface="Calibri"/>
                <a:cs typeface="Calibri"/>
                <a:sym typeface="Calibri"/>
              </a:rPr>
              <a:t>تمثيل الكسور العشرية      </a:t>
            </a:r>
          </a:p>
        </p:txBody>
      </p:sp>
      <p:grpSp>
        <p:nvGrpSpPr>
          <p:cNvPr id="560" name="IMG_3730.png"/>
          <p:cNvGrpSpPr/>
          <p:nvPr/>
        </p:nvGrpSpPr>
        <p:grpSpPr>
          <a:xfrm>
            <a:off x="3734608" y="5375687"/>
            <a:ext cx="17372060" cy="3571326"/>
            <a:chOff x="0" y="0"/>
            <a:chExt cx="17372059" cy="3571324"/>
          </a:xfrm>
        </p:grpSpPr>
        <p:pic>
          <p:nvPicPr>
            <p:cNvPr id="559" name="IMG_3730.png" descr="IMG_3730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6101" t="80373" r="19740" b="9972"/>
            <a:stretch>
              <a:fillRect/>
            </a:stretch>
          </p:blipFill>
          <p:spPr>
            <a:xfrm>
              <a:off x="127000" y="88900"/>
              <a:ext cx="17118060" cy="32411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58" name="IMG_3730.png" descr="IMG_3730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-1"/>
              <a:ext cx="17372060" cy="357132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7" name="مهارات التفكير العليا"/>
          <p:cNvGrpSpPr/>
          <p:nvPr/>
        </p:nvGrpSpPr>
        <p:grpSpPr>
          <a:xfrm>
            <a:off x="16673509" y="1778710"/>
            <a:ext cx="4433159" cy="2333324"/>
            <a:chOff x="0" y="0"/>
            <a:chExt cx="4433158" cy="2333322"/>
          </a:xfrm>
        </p:grpSpPr>
        <p:sp>
          <p:nvSpPr>
            <p:cNvPr id="566" name="مهارات التفكير العليا"/>
            <p:cNvSpPr/>
            <p:nvPr/>
          </p:nvSpPr>
          <p:spPr>
            <a:xfrm>
              <a:off x="116743" y="116743"/>
              <a:ext cx="4199672" cy="209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sz="6000">
                  <a:solidFill>
                    <a:srgbClr val="B51A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مهارات التفكير العليا </a:t>
              </a:r>
            </a:p>
          </p:txBody>
        </p:sp>
        <p:pic>
          <p:nvPicPr>
            <p:cNvPr id="565" name="مهارات التفكير العليا مهارات التفكير العليا " descr="مهارات التفكير العليا مهارات التفكير العليا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433159" cy="2333324"/>
            </a:xfrm>
            <a:prstGeom prst="rect">
              <a:avLst/>
            </a:prstGeom>
            <a:effectLst/>
          </p:spPr>
        </p:pic>
      </p:grpSp>
      <p:pic>
        <p:nvPicPr>
          <p:cNvPr id="568" name="IMG_3047.png" descr="IMG_3047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11657"/>
          <a:stretch>
            <a:fillRect/>
          </a:stretch>
        </p:blipFill>
        <p:spPr>
          <a:xfrm>
            <a:off x="522833" y="263541"/>
            <a:ext cx="5352520" cy="5111966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مستطيل"/>
          <p:cNvSpPr txBox="1"/>
          <p:nvPr/>
        </p:nvSpPr>
        <p:spPr>
          <a:xfrm>
            <a:off x="7455678" y="811407"/>
            <a:ext cx="9472643" cy="142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rPr b="1" sz="5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9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00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grpSp>
        <p:nvGrpSpPr>
          <p:cNvPr id="572" name="تجميع"/>
          <p:cNvGrpSpPr/>
          <p:nvPr/>
        </p:nvGrpSpPr>
        <p:grpSpPr>
          <a:xfrm>
            <a:off x="6433828" y="-198355"/>
            <a:ext cx="11516345" cy="3216325"/>
            <a:chOff x="0" y="0"/>
            <a:chExt cx="11516344" cy="3216324"/>
          </a:xfrm>
        </p:grpSpPr>
        <p:pic>
          <p:nvPicPr>
            <p:cNvPr id="570" name="IMG_3053.png" descr="IMG_305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1" name="مستطيل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7000">
                  <a:latin typeface="Calibri"/>
                  <a:ea typeface="Calibri"/>
                  <a:cs typeface="Calibri"/>
                  <a:sym typeface="Calibri"/>
                </a:rPr>
                <a:t>     </a:t>
              </a:r>
            </a:p>
          </p:txBody>
        </p:sp>
      </p:grpSp>
      <p:sp>
        <p:nvSpPr>
          <p:cNvPr id="573" name="تمثيل الكسور العشرية"/>
          <p:cNvSpPr txBox="1"/>
          <p:nvPr/>
        </p:nvSpPr>
        <p:spPr>
          <a:xfrm>
            <a:off x="6433828" y="-198356"/>
            <a:ext cx="11516345" cy="3216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rPr b="1" sz="5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900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sz="6000">
                <a:latin typeface="Calibri"/>
                <a:ea typeface="Calibri"/>
                <a:cs typeface="Calibri"/>
                <a:sym typeface="Calibri"/>
              </a:rPr>
              <a:t>تمثيل الكسور العشرية      </a:t>
            </a:r>
          </a:p>
        </p:txBody>
      </p:sp>
      <p:grpSp>
        <p:nvGrpSpPr>
          <p:cNvPr id="576" name="IMG_3730.png"/>
          <p:cNvGrpSpPr/>
          <p:nvPr/>
        </p:nvGrpSpPr>
        <p:grpSpPr>
          <a:xfrm>
            <a:off x="3734608" y="5375687"/>
            <a:ext cx="17372060" cy="3571326"/>
            <a:chOff x="0" y="0"/>
            <a:chExt cx="17372059" cy="3571324"/>
          </a:xfrm>
        </p:grpSpPr>
        <p:pic>
          <p:nvPicPr>
            <p:cNvPr id="575" name="IMG_3730.png" descr="IMG_3730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6101" t="80373" r="19740" b="9972"/>
            <a:stretch>
              <a:fillRect/>
            </a:stretch>
          </p:blipFill>
          <p:spPr>
            <a:xfrm>
              <a:off x="127000" y="88900"/>
              <a:ext cx="17118060" cy="32411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4" name="IMG_3730.png" descr="IMG_3730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-1"/>
              <a:ext cx="17372060" cy="3571326"/>
            </a:xfrm>
            <a:prstGeom prst="rect">
              <a:avLst/>
            </a:prstGeom>
            <a:effectLst/>
          </p:spPr>
        </p:pic>
      </p:grpSp>
      <p:pic>
        <p:nvPicPr>
          <p:cNvPr id="57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263330" y="6681542"/>
            <a:ext cx="3298904" cy="183947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5" name="التقويم الختامي"/>
          <p:cNvGrpSpPr/>
          <p:nvPr/>
        </p:nvGrpSpPr>
        <p:grpSpPr>
          <a:xfrm>
            <a:off x="16721596" y="2356727"/>
            <a:ext cx="4938073" cy="2585780"/>
            <a:chOff x="0" y="0"/>
            <a:chExt cx="4938072" cy="2585779"/>
          </a:xfrm>
        </p:grpSpPr>
        <p:sp>
          <p:nvSpPr>
            <p:cNvPr id="584" name="التقويم الختامي"/>
            <p:cNvSpPr/>
            <p:nvPr/>
          </p:nvSpPr>
          <p:spPr>
            <a:xfrm>
              <a:off x="116743" y="116743"/>
              <a:ext cx="4704587" cy="2352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0" y="0"/>
                  </a:moveTo>
                  <a:cubicBezTo>
                    <a:pt x="2418" y="0"/>
                    <a:pt x="0" y="4835"/>
                    <a:pt x="0" y="10800"/>
                  </a:cubicBezTo>
                  <a:cubicBezTo>
                    <a:pt x="0" y="16765"/>
                    <a:pt x="2418" y="21600"/>
                    <a:pt x="5400" y="21600"/>
                  </a:cubicBezTo>
                  <a:lnTo>
                    <a:pt x="16200" y="21600"/>
                  </a:lnTo>
                  <a:cubicBezTo>
                    <a:pt x="19182" y="21600"/>
                    <a:pt x="21600" y="16765"/>
                    <a:pt x="21600" y="10800"/>
                  </a:cubicBezTo>
                  <a:cubicBezTo>
                    <a:pt x="21600" y="4835"/>
                    <a:pt x="19182" y="0"/>
                    <a:pt x="16200" y="0"/>
                  </a:cubicBezTo>
                  <a:lnTo>
                    <a:pt x="540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1" sz="6000">
                  <a:solidFill>
                    <a:srgbClr val="B51A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 الختامي  </a:t>
              </a:r>
            </a:p>
          </p:txBody>
        </p:sp>
        <p:pic>
          <p:nvPicPr>
            <p:cNvPr id="583" name="التقويم الختامي التقويم الختامي  " descr="التقويم الختامي التقويم الختامي 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938073" cy="2585780"/>
            </a:xfrm>
            <a:prstGeom prst="rect">
              <a:avLst/>
            </a:prstGeom>
            <a:effectLst/>
          </p:spPr>
        </p:pic>
      </p:grpSp>
      <p:pic>
        <p:nvPicPr>
          <p:cNvPr id="586" name="IMG_3047.png" descr="IMG_3047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11657"/>
          <a:stretch>
            <a:fillRect/>
          </a:stretch>
        </p:blipFill>
        <p:spPr>
          <a:xfrm>
            <a:off x="522833" y="263541"/>
            <a:ext cx="5352520" cy="5111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IMG_2544.png" descr="IMG_2544.png">
            <a:hlinkClick r:id="rId7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74170" y="4955206"/>
            <a:ext cx="11860929" cy="689918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grpSp>
        <p:nvGrpSpPr>
          <p:cNvPr id="590" name="تجميع"/>
          <p:cNvGrpSpPr/>
          <p:nvPr/>
        </p:nvGrpSpPr>
        <p:grpSpPr>
          <a:xfrm>
            <a:off x="6433828" y="-198355"/>
            <a:ext cx="11516345" cy="3216325"/>
            <a:chOff x="0" y="0"/>
            <a:chExt cx="11516344" cy="3216324"/>
          </a:xfrm>
        </p:grpSpPr>
        <p:pic>
          <p:nvPicPr>
            <p:cNvPr id="588" name="IMG_3053.png" descr="IMG_305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9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7000">
                  <a:latin typeface="Calibri"/>
                  <a:ea typeface="Calibri"/>
                  <a:cs typeface="Calibri"/>
                  <a:sym typeface="Calibri"/>
                </a:rPr>
                <a:t>    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836979" y="10623550"/>
            <a:ext cx="3448775" cy="3092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IMG_3061.png" descr="IMG_306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2892" y="2940003"/>
            <a:ext cx="7835994" cy="78359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8" name="الواجب…"/>
          <p:cNvGrpSpPr/>
          <p:nvPr/>
        </p:nvGrpSpPr>
        <p:grpSpPr>
          <a:xfrm>
            <a:off x="12348885" y="5042123"/>
            <a:ext cx="8488096" cy="3206304"/>
            <a:chOff x="0" y="0"/>
            <a:chExt cx="8488094" cy="3206303"/>
          </a:xfrm>
        </p:grpSpPr>
        <p:sp>
          <p:nvSpPr>
            <p:cNvPr id="597" name="الواجب…"/>
            <p:cNvSpPr txBox="1"/>
            <p:nvPr/>
          </p:nvSpPr>
          <p:spPr>
            <a:xfrm>
              <a:off x="215900" y="641350"/>
              <a:ext cx="8056295" cy="2349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b="1" sz="5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الواجب </a:t>
              </a:r>
            </a:p>
            <a:p>
              <a:pPr rtl="0">
                <a:defRPr b="1" sz="5000">
                  <a:solidFill>
                    <a:srgbClr val="99244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سؤال  ( ١٤، ١٥، ٢٠، ٢١ ، ٢٤ )   صفحة ( ٨٨ ) </a:t>
              </a:r>
            </a:p>
          </p:txBody>
        </p:sp>
        <p:pic>
          <p:nvPicPr>
            <p:cNvPr id="596" name="الواجب… الواجب سؤال  ( ١٤، ١٥، ٢٠، ٢١ ، ٢٤ )   صفحة ( ٨٨ ) " descr="الواجب… الواجب سؤال  ( ١٤، ١٥، ٢٠، ٢١ ، ٢٤ )   صفحة ( ٨٨ )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8488095" cy="3206304"/>
            </a:xfrm>
            <a:prstGeom prst="rect">
              <a:avLst/>
            </a:prstGeom>
            <a:effectLst/>
          </p:spPr>
        </p:pic>
      </p:grpSp>
      <p:grpSp>
        <p:nvGrpSpPr>
          <p:cNvPr id="601" name="إن النجاح هو محصلة اجتهادات…"/>
          <p:cNvGrpSpPr/>
          <p:nvPr/>
        </p:nvGrpSpPr>
        <p:grpSpPr>
          <a:xfrm>
            <a:off x="4971488" y="10623550"/>
            <a:ext cx="6918801" cy="2565401"/>
            <a:chOff x="0" y="0"/>
            <a:chExt cx="6918800" cy="2565400"/>
          </a:xfrm>
        </p:grpSpPr>
        <p:sp>
          <p:nvSpPr>
            <p:cNvPr id="600" name="إن النجاح هو محصلة اجتهادات…"/>
            <p:cNvSpPr txBox="1"/>
            <p:nvPr/>
          </p:nvSpPr>
          <p:spPr>
            <a:xfrm>
              <a:off x="63500" y="63500"/>
              <a:ext cx="6791801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sz="6000">
                  <a:solidFill>
                    <a:srgbClr val="B92D5D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t>إن النجاح هو محصلة اجتهادات </a:t>
              </a:r>
            </a:p>
            <a:p>
              <a:pPr rtl="0">
                <a:defRPr sz="6000">
                  <a:solidFill>
                    <a:srgbClr val="B92D5D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pPr>
              <a:r>
                <a:t>صغيرة تتراكم يوماً بعد يوم . </a:t>
              </a:r>
            </a:p>
          </p:txBody>
        </p:sp>
        <p:pic>
          <p:nvPicPr>
            <p:cNvPr id="599" name="إن النجاح هو محصلة اجتهادات… إن النجاح هو محصلة اجتهادات صغيرة تتراكم يوماً بعد يوم . " descr="إن النجاح هو محصلة اجتهادات… إن النجاح هو محصلة اجتهادات صغيرة تتراكم يوماً بعد يوم . 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918801" cy="2565400"/>
            </a:xfrm>
            <a:prstGeom prst="rect">
              <a:avLst/>
            </a:prstGeom>
            <a:effectLst/>
          </p:spPr>
        </p:pic>
      </p:grpSp>
      <p:grpSp>
        <p:nvGrpSpPr>
          <p:cNvPr id="604" name="تجميع"/>
          <p:cNvGrpSpPr/>
          <p:nvPr/>
        </p:nvGrpSpPr>
        <p:grpSpPr>
          <a:xfrm>
            <a:off x="6433828" y="-198355"/>
            <a:ext cx="11516345" cy="3216325"/>
            <a:chOff x="0" y="0"/>
            <a:chExt cx="11516344" cy="3216324"/>
          </a:xfrm>
        </p:grpSpPr>
        <p:pic>
          <p:nvPicPr>
            <p:cNvPr id="602" name="IMG_3053.png" descr="IMG_305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3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7000">
                  <a:latin typeface="Calibri"/>
                  <a:ea typeface="Calibri"/>
                  <a:cs typeface="Calibri"/>
                  <a:sym typeface="Calibri"/>
                </a:rPr>
                <a:t>    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G_3055.png" descr="IMG_30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71033" y="7176737"/>
            <a:ext cx="4812967" cy="502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G_3062.png" descr="IMG_306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874000"/>
            <a:ext cx="6597699" cy="6597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5267559"/>
            <a:ext cx="3818357" cy="3818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3064.png" descr="IMG_3064.png"/>
          <p:cNvPicPr>
            <a:picLocks noChangeAspect="1"/>
          </p:cNvPicPr>
          <p:nvPr/>
        </p:nvPicPr>
        <p:blipFill>
          <a:blip r:embed="rId5">
            <a:alphaModFix amt="61415"/>
            <a:extLst/>
          </a:blip>
          <a:stretch>
            <a:fillRect/>
          </a:stretch>
        </p:blipFill>
        <p:spPr>
          <a:xfrm>
            <a:off x="17610577" y="3006533"/>
            <a:ext cx="3920912" cy="30328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" name="تجميع"/>
          <p:cNvGrpSpPr/>
          <p:nvPr/>
        </p:nvGrpSpPr>
        <p:grpSpPr>
          <a:xfrm>
            <a:off x="14744399" y="10292414"/>
            <a:ext cx="4109826" cy="797209"/>
            <a:chOff x="0" y="0"/>
            <a:chExt cx="4109825" cy="797208"/>
          </a:xfrm>
        </p:grpSpPr>
        <p:sp>
          <p:nvSpPr>
            <p:cNvPr id="176" name="@mariamalb8ailym"/>
            <p:cNvSpPr txBox="1"/>
            <p:nvPr/>
          </p:nvSpPr>
          <p:spPr>
            <a:xfrm>
              <a:off x="797208" y="148548"/>
              <a:ext cx="3312618" cy="50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@mariamalb8ailym </a:t>
              </a:r>
            </a:p>
          </p:txBody>
        </p:sp>
        <p:pic>
          <p:nvPicPr>
            <p:cNvPr id="177" name="IMG_3101.png" descr="IMG_310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97209" cy="797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9" name="IMG_3727.jpeg" descr="IMG_3727.jpeg">
            <a:hlinkClick r:id="rId7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00792" y="4105109"/>
            <a:ext cx="9982417" cy="558480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IMG_3103.jpeg" descr="IMG_3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IMG_3103.jpeg" descr="IMG_3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تجميع"/>
          <p:cNvGrpSpPr/>
          <p:nvPr/>
        </p:nvGrpSpPr>
        <p:grpSpPr>
          <a:xfrm>
            <a:off x="-1" y="-1242452"/>
            <a:ext cx="23208492" cy="16200904"/>
            <a:chOff x="0" y="0"/>
            <a:chExt cx="23208489" cy="16200902"/>
          </a:xfrm>
        </p:grpSpPr>
        <p:pic>
          <p:nvPicPr>
            <p:cNvPr id="610" name="IMG_3064.png" descr="IMG_3064.png"/>
            <p:cNvPicPr>
              <a:picLocks noChangeAspect="1"/>
            </p:cNvPicPr>
            <p:nvPr/>
          </p:nvPicPr>
          <p:blipFill>
            <a:blip r:embed="rId2">
              <a:alphaModFix amt="7534"/>
              <a:extLst/>
            </a:blip>
            <a:stretch>
              <a:fillRect/>
            </a:stretch>
          </p:blipFill>
          <p:spPr>
            <a:xfrm>
              <a:off x="1719736" y="0"/>
              <a:ext cx="20944528" cy="16200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1" name="Maryam Albuqayli final expanded_Expanded -07.png" descr="Maryam Albuqayli final expanded_Expanded -07.png"/>
            <p:cNvPicPr>
              <a:picLocks noChangeAspect="1"/>
            </p:cNvPicPr>
            <p:nvPr/>
          </p:nvPicPr>
          <p:blipFill>
            <a:blip r:embed="rId3">
              <a:alphaModFix amt="31963"/>
              <a:extLst/>
            </a:blip>
            <a:stretch>
              <a:fillRect/>
            </a:stretch>
          </p:blipFill>
          <p:spPr>
            <a:xfrm>
              <a:off x="0" y="12464046"/>
              <a:ext cx="2494405" cy="2494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14" name="بطاقة خروج الدرس"/>
            <p:cNvGrpSpPr/>
            <p:nvPr/>
          </p:nvGrpSpPr>
          <p:grpSpPr>
            <a:xfrm>
              <a:off x="5918690" y="6509776"/>
              <a:ext cx="12546620" cy="3181351"/>
              <a:chOff x="0" y="0"/>
              <a:chExt cx="12546618" cy="3181350"/>
            </a:xfrm>
          </p:grpSpPr>
          <p:sp>
            <p:nvSpPr>
              <p:cNvPr id="613" name="بطاقة خروج الدرس"/>
              <p:cNvSpPr txBox="1"/>
              <p:nvPr/>
            </p:nvSpPr>
            <p:spPr>
              <a:xfrm>
                <a:off x="215900" y="641350"/>
                <a:ext cx="12114819" cy="2324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2000">
                    <a:solidFill>
                      <a:srgbClr val="99244F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بطاقة خروج الدرس</a:t>
                </a:r>
              </a:p>
            </p:txBody>
          </p:sp>
          <p:pic>
            <p:nvPicPr>
              <p:cNvPr id="612" name="بطاقة خروج الدرس بطاقة خروج الدرس" descr="بطاقة خروج الدرس بطاقة خروج الدرس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2546619" cy="3181350"/>
              </a:xfrm>
              <a:prstGeom prst="rect">
                <a:avLst/>
              </a:prstGeom>
              <a:effectLst/>
            </p:spPr>
          </p:pic>
        </p:grpSp>
        <p:grpSp>
          <p:nvGrpSpPr>
            <p:cNvPr id="617" name="تجميع"/>
            <p:cNvGrpSpPr/>
            <p:nvPr/>
          </p:nvGrpSpPr>
          <p:grpSpPr>
            <a:xfrm>
              <a:off x="18465310" y="1603932"/>
              <a:ext cx="4743180" cy="5177471"/>
              <a:chOff x="0" y="0"/>
              <a:chExt cx="4743179" cy="5177470"/>
            </a:xfrm>
          </p:grpSpPr>
          <p:pic>
            <p:nvPicPr>
              <p:cNvPr id="615" name="IMG_1954.png" descr="IMG_1954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7809"/>
              <a:stretch>
                <a:fillRect/>
              </a:stretch>
            </p:blipFill>
            <p:spPr>
              <a:xfrm>
                <a:off x="0" y="0"/>
                <a:ext cx="3957433" cy="36483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16" name="فهمت الدرس"/>
              <p:cNvSpPr txBox="1"/>
              <p:nvPr/>
            </p:nvSpPr>
            <p:spPr>
              <a:xfrm>
                <a:off x="0" y="3709530"/>
                <a:ext cx="4743180" cy="1467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0000">
                    <a:solidFill>
                      <a:srgbClr val="B92D5D"/>
                    </a:solidFill>
                  </a:defRPr>
                </a:lvl1pPr>
              </a:lstStyle>
              <a:p>
                <a:pPr rtl="0">
                  <a:defRPr/>
                </a:pPr>
                <a:r>
                  <a:t>فهمت الدرس </a:t>
                </a:r>
              </a:p>
            </p:txBody>
          </p:sp>
        </p:grpSp>
        <p:grpSp>
          <p:nvGrpSpPr>
            <p:cNvPr id="620" name="تجميع"/>
            <p:cNvGrpSpPr/>
            <p:nvPr/>
          </p:nvGrpSpPr>
          <p:grpSpPr>
            <a:xfrm>
              <a:off x="1486802" y="2204045"/>
              <a:ext cx="4431889" cy="4577359"/>
              <a:chOff x="0" y="0"/>
              <a:chExt cx="4431888" cy="4577357"/>
            </a:xfrm>
          </p:grpSpPr>
          <p:pic>
            <p:nvPicPr>
              <p:cNvPr id="618" name="IMG_1957.png" descr="IMG_1957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11359"/>
              <a:stretch>
                <a:fillRect/>
              </a:stretch>
            </p:blipFill>
            <p:spPr>
              <a:xfrm>
                <a:off x="522081" y="0"/>
                <a:ext cx="3387676" cy="30028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19" name="رائع وممتع"/>
              <p:cNvSpPr txBox="1"/>
              <p:nvPr/>
            </p:nvSpPr>
            <p:spPr>
              <a:xfrm>
                <a:off x="0" y="3205757"/>
                <a:ext cx="4431889" cy="1371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0000">
                    <a:solidFill>
                      <a:srgbClr val="B92D5D"/>
                    </a:solidFill>
                  </a:defRPr>
                </a:lvl1pPr>
              </a:lstStyle>
              <a:p>
                <a:pPr rtl="0">
                  <a:defRPr/>
                </a:pPr>
                <a:r>
                  <a:t>رائع وممتع </a:t>
                </a:r>
              </a:p>
            </p:txBody>
          </p:sp>
        </p:grpSp>
        <p:grpSp>
          <p:nvGrpSpPr>
            <p:cNvPr id="623" name="تجميع"/>
            <p:cNvGrpSpPr/>
            <p:nvPr/>
          </p:nvGrpSpPr>
          <p:grpSpPr>
            <a:xfrm>
              <a:off x="1719736" y="9691126"/>
              <a:ext cx="4431889" cy="4755617"/>
              <a:chOff x="0" y="0"/>
              <a:chExt cx="4431888" cy="4755616"/>
            </a:xfrm>
          </p:grpSpPr>
          <p:pic>
            <p:nvPicPr>
              <p:cNvPr id="621" name="IMG_1955.png" descr="IMG_1955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" t="0" r="0" b="0"/>
              <a:stretch>
                <a:fillRect/>
              </a:stretch>
            </p:blipFill>
            <p:spPr>
              <a:xfrm>
                <a:off x="506413" y="0"/>
                <a:ext cx="3191447" cy="31915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22" name="لم أفهم"/>
              <p:cNvSpPr txBox="1"/>
              <p:nvPr/>
            </p:nvSpPr>
            <p:spPr>
              <a:xfrm>
                <a:off x="0" y="3384016"/>
                <a:ext cx="4431889" cy="1371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0000">
                    <a:solidFill>
                      <a:srgbClr val="B92D5D"/>
                    </a:solidFill>
                  </a:defRPr>
                </a:lvl1pPr>
              </a:lstStyle>
              <a:p>
                <a:pPr rtl="0">
                  <a:defRPr/>
                </a:pPr>
                <a:r>
                  <a:t>لم أفهم </a:t>
                </a:r>
              </a:p>
            </p:txBody>
          </p:sp>
        </p:grpSp>
        <p:grpSp>
          <p:nvGrpSpPr>
            <p:cNvPr id="626" name="تجميع"/>
            <p:cNvGrpSpPr/>
            <p:nvPr/>
          </p:nvGrpSpPr>
          <p:grpSpPr>
            <a:xfrm>
              <a:off x="18620956" y="9687417"/>
              <a:ext cx="4431889" cy="4759326"/>
              <a:chOff x="0" y="0"/>
              <a:chExt cx="4431888" cy="4759324"/>
            </a:xfrm>
          </p:grpSpPr>
          <p:pic>
            <p:nvPicPr>
              <p:cNvPr id="624" name="IMG_1956.png" descr="IMG_1956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467203" y="0"/>
                <a:ext cx="3387726" cy="33877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25" name="عندي سؤال"/>
              <p:cNvSpPr txBox="1"/>
              <p:nvPr/>
            </p:nvSpPr>
            <p:spPr>
              <a:xfrm>
                <a:off x="0" y="3387724"/>
                <a:ext cx="4431889" cy="1371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0000">
                    <a:solidFill>
                      <a:srgbClr val="B92D5D"/>
                    </a:solidFill>
                  </a:defRPr>
                </a:lvl1pPr>
              </a:lstStyle>
              <a:p>
                <a:pPr rtl="0">
                  <a:defRPr/>
                </a:pPr>
                <a:r>
                  <a:t>عندي سؤال 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184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pic>
        <p:nvPicPr>
          <p:cNvPr id="187" name="IMG_3728.png" descr="IMG_3728.png"/>
          <p:cNvPicPr>
            <a:picLocks noChangeAspect="1"/>
          </p:cNvPicPr>
          <p:nvPr/>
        </p:nvPicPr>
        <p:blipFill>
          <a:blip r:embed="rId6">
            <a:extLst/>
          </a:blip>
          <a:srcRect l="72519" t="19333" r="8339" b="60811"/>
          <a:stretch>
            <a:fillRect/>
          </a:stretch>
        </p:blipFill>
        <p:spPr>
          <a:xfrm>
            <a:off x="18883083" y="3216324"/>
            <a:ext cx="4836913" cy="64790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88" name="IMG_3728.png" descr="IMG_3728.png"/>
          <p:cNvPicPr>
            <a:picLocks noChangeAspect="1"/>
          </p:cNvPicPr>
          <p:nvPr/>
        </p:nvPicPr>
        <p:blipFill>
          <a:blip r:embed="rId6">
            <a:extLst/>
          </a:blip>
          <a:srcRect l="10111" t="15075" r="35366" b="46667"/>
          <a:stretch>
            <a:fillRect/>
          </a:stretch>
        </p:blipFill>
        <p:spPr>
          <a:xfrm>
            <a:off x="6613127" y="3037524"/>
            <a:ext cx="11157801" cy="1010993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193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4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pic>
        <p:nvPicPr>
          <p:cNvPr id="196" name="IMG_3728.png" descr="IMG_3728.png"/>
          <p:cNvPicPr>
            <a:picLocks noChangeAspect="1"/>
          </p:cNvPicPr>
          <p:nvPr/>
        </p:nvPicPr>
        <p:blipFill>
          <a:blip r:embed="rId6">
            <a:extLst/>
          </a:blip>
          <a:srcRect l="72519" t="19333" r="8339" b="60811"/>
          <a:stretch>
            <a:fillRect/>
          </a:stretch>
        </p:blipFill>
        <p:spPr>
          <a:xfrm>
            <a:off x="18883083" y="3216324"/>
            <a:ext cx="4836913" cy="64790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97" name="IMG_3728.png" descr="IMG_3728.png"/>
          <p:cNvPicPr>
            <a:picLocks noChangeAspect="1"/>
          </p:cNvPicPr>
          <p:nvPr/>
        </p:nvPicPr>
        <p:blipFill>
          <a:blip r:embed="rId6">
            <a:extLst/>
          </a:blip>
          <a:srcRect l="10111" t="52112" r="34624" b="37385"/>
          <a:stretch>
            <a:fillRect/>
          </a:stretch>
        </p:blipFill>
        <p:spPr>
          <a:xfrm>
            <a:off x="6326100" y="3229025"/>
            <a:ext cx="11611314" cy="284918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graphicFrame>
        <p:nvGraphicFramePr>
          <p:cNvPr id="198" name="الجدول"/>
          <p:cNvGraphicFramePr/>
          <p:nvPr/>
        </p:nvGraphicFramePr>
        <p:xfrm>
          <a:off x="16539965" y="6319389"/>
          <a:ext cx="1554026" cy="155694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{33BA23B1-9221-436E-865A-0063620EA4FD}</a:tableStyleId>
              </a:tblPr>
              <a:tblGrid>
                <a:gridCol w="152862"/>
                <a:gridCol w="152862"/>
                <a:gridCol w="152862"/>
                <a:gridCol w="152862"/>
                <a:gridCol w="152862"/>
                <a:gridCol w="152862"/>
                <a:gridCol w="152862"/>
                <a:gridCol w="152862"/>
                <a:gridCol w="152862"/>
                <a:gridCol w="152862"/>
              </a:tblGrid>
              <a:tr h="15315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</a:tr>
              <a:tr h="15315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</a:tr>
              <a:tr h="15315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</a:tr>
              <a:tr h="15315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</a:tr>
              <a:tr h="15315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</a:tr>
              <a:tr h="15315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</a:tr>
              <a:tr h="15315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</a:tr>
              <a:tr h="15315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</a:tr>
              <a:tr h="15315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</a:tr>
              <a:tr h="15315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9" name="الجدول"/>
          <p:cNvGraphicFramePr/>
          <p:nvPr/>
        </p:nvGraphicFramePr>
        <p:xfrm>
          <a:off x="18118477" y="6319389"/>
          <a:ext cx="1402919" cy="15290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{33BA23B1-9221-436E-865A-0063620EA4FD}</a:tableStyleId>
              </a:tblPr>
              <a:tblGrid>
                <a:gridCol w="137751"/>
                <a:gridCol w="137751"/>
                <a:gridCol w="137751"/>
                <a:gridCol w="137751"/>
                <a:gridCol w="137751"/>
                <a:gridCol w="137751"/>
                <a:gridCol w="137751"/>
                <a:gridCol w="137751"/>
                <a:gridCol w="137751"/>
                <a:gridCol w="137751"/>
              </a:tblGrid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9D3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00" name="الجدول"/>
          <p:cNvGraphicFramePr/>
          <p:nvPr/>
        </p:nvGraphicFramePr>
        <p:xfrm>
          <a:off x="14519957" y="6306689"/>
          <a:ext cx="1571236" cy="15290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{33BA23B1-9221-436E-865A-0063620EA4FD}</a:tableStyleId>
              </a:tblPr>
              <a:tblGrid>
                <a:gridCol w="154583"/>
                <a:gridCol w="154583"/>
                <a:gridCol w="154583"/>
                <a:gridCol w="154583"/>
                <a:gridCol w="154583"/>
                <a:gridCol w="154583"/>
                <a:gridCol w="154583"/>
                <a:gridCol w="154583"/>
                <a:gridCol w="154583"/>
                <a:gridCol w="154583"/>
              </a:tblGrid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366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99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01" name="الجدول"/>
          <p:cNvGraphicFramePr/>
          <p:nvPr/>
        </p:nvGraphicFramePr>
        <p:xfrm>
          <a:off x="12496385" y="6287335"/>
          <a:ext cx="1551556" cy="155155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{33BA23B1-9221-436E-865A-0063620EA4FD}</a:tableStyleId>
              </a:tblPr>
              <a:tblGrid>
                <a:gridCol w="152615"/>
                <a:gridCol w="152615"/>
                <a:gridCol w="152615"/>
                <a:gridCol w="152615"/>
                <a:gridCol w="152615"/>
                <a:gridCol w="152615"/>
                <a:gridCol w="152615"/>
                <a:gridCol w="152615"/>
                <a:gridCol w="152615"/>
                <a:gridCol w="152615"/>
              </a:tblGrid>
              <a:tr h="152615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3E3F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2615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3E3F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2615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3E3F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2615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3E3F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2615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3E3F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2615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3E3F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2615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3E3F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2615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93E3FD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2615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2615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02" name="الجدول"/>
          <p:cNvGraphicFramePr/>
          <p:nvPr/>
        </p:nvGraphicFramePr>
        <p:xfrm>
          <a:off x="10281000" y="6319389"/>
          <a:ext cx="1570038" cy="149003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{33BA23B1-9221-436E-865A-0063620EA4FD}</a:tableStyleId>
              </a:tblPr>
              <a:tblGrid>
                <a:gridCol w="154463"/>
                <a:gridCol w="154463"/>
                <a:gridCol w="154463"/>
                <a:gridCol w="154463"/>
                <a:gridCol w="154463"/>
                <a:gridCol w="154463"/>
                <a:gridCol w="154463"/>
                <a:gridCol w="154463"/>
                <a:gridCol w="154463"/>
                <a:gridCol w="154463"/>
              </a:tblGrid>
              <a:tr h="14646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646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646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646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646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646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646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646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646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646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3" name="الجدول"/>
          <p:cNvGraphicFramePr/>
          <p:nvPr/>
        </p:nvGraphicFramePr>
        <p:xfrm>
          <a:off x="6724049" y="6293989"/>
          <a:ext cx="1525572" cy="152557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{33BA23B1-9221-436E-865A-0063620EA4FD}</a:tableStyleId>
              </a:tblPr>
              <a:tblGrid>
                <a:gridCol w="150017"/>
                <a:gridCol w="150017"/>
                <a:gridCol w="150017"/>
                <a:gridCol w="150017"/>
                <a:gridCol w="150017"/>
                <a:gridCol w="150017"/>
                <a:gridCol w="150017"/>
                <a:gridCol w="150017"/>
                <a:gridCol w="150017"/>
                <a:gridCol w="150017"/>
              </a:tblGrid>
              <a:tr h="150017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017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017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017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017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017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017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017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017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150017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04" name="الجدول"/>
          <p:cNvGraphicFramePr/>
          <p:nvPr/>
        </p:nvGraphicFramePr>
        <p:xfrm>
          <a:off x="8454960" y="6293989"/>
          <a:ext cx="1485287" cy="148528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{33BA23B1-9221-436E-865A-0063620EA4FD}</a:tableStyleId>
              </a:tblPr>
              <a:tblGrid>
                <a:gridCol w="145988"/>
                <a:gridCol w="145988"/>
                <a:gridCol w="145988"/>
                <a:gridCol w="145988"/>
                <a:gridCol w="145988"/>
                <a:gridCol w="145988"/>
                <a:gridCol w="145988"/>
                <a:gridCol w="145988"/>
                <a:gridCol w="145988"/>
                <a:gridCol w="145988"/>
              </a:tblGrid>
              <a:tr h="14598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598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598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598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598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598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598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598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598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  <a:tr h="145988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DFEED4"/>
                    </a:solidFill>
                  </a:tcPr>
                </a:tc>
              </a:tr>
            </a:tbl>
          </a:graphicData>
        </a:graphic>
      </p:graphicFrame>
      <p:pic>
        <p:nvPicPr>
          <p:cNvPr id="205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3552061" y="7174812"/>
            <a:ext cx="2415538" cy="127001"/>
          </a:xfrm>
          <a:prstGeom prst="rect">
            <a:avLst/>
          </a:prstGeom>
        </p:spPr>
      </p:pic>
      <p:pic>
        <p:nvPicPr>
          <p:cNvPr id="207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11441755" y="7252410"/>
            <a:ext cx="2570733" cy="127001"/>
          </a:xfrm>
          <a:prstGeom prst="rect">
            <a:avLst/>
          </a:prstGeom>
        </p:spPr>
      </p:pic>
      <p:pic>
        <p:nvPicPr>
          <p:cNvPr id="209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9287709" y="7252410"/>
            <a:ext cx="2570733" cy="127001"/>
          </a:xfrm>
          <a:prstGeom prst="rect">
            <a:avLst/>
          </a:prstGeom>
        </p:spPr>
      </p:pic>
      <p:pic>
        <p:nvPicPr>
          <p:cNvPr id="211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1551658">
            <a:off x="5373272" y="8382581"/>
            <a:ext cx="12720074" cy="127001"/>
          </a:xfrm>
          <a:prstGeom prst="rect">
            <a:avLst/>
          </a:prstGeom>
        </p:spPr>
      </p:pic>
      <p:pic>
        <p:nvPicPr>
          <p:cNvPr id="213" name="24fa97e3-418c-4bea-9cbb-55dbab746722.jpeg" descr="24fa97e3-418c-4bea-9cbb-55dbab746722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313884" y="8828141"/>
            <a:ext cx="8073219" cy="425736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grpSp>
        <p:nvGrpSpPr>
          <p:cNvPr id="217" name="الرسم"/>
          <p:cNvGrpSpPr/>
          <p:nvPr/>
        </p:nvGrpSpPr>
        <p:grpSpPr>
          <a:xfrm>
            <a:off x="11853466" y="12340179"/>
            <a:ext cx="2019660" cy="450986"/>
            <a:chOff x="0" y="0"/>
            <a:chExt cx="2019658" cy="450984"/>
          </a:xfrm>
        </p:grpSpPr>
        <p:sp>
          <p:nvSpPr>
            <p:cNvPr id="214" name="خط"/>
            <p:cNvSpPr/>
            <p:nvPr/>
          </p:nvSpPr>
          <p:spPr>
            <a:xfrm>
              <a:off x="1562830" y="42244"/>
              <a:ext cx="456829" cy="408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789" y="212"/>
                    <a:pt x="7579" y="424"/>
                    <a:pt x="9947" y="529"/>
                  </a:cubicBezTo>
                  <a:cubicBezTo>
                    <a:pt x="12316" y="635"/>
                    <a:pt x="13263" y="635"/>
                    <a:pt x="14211" y="635"/>
                  </a:cubicBezTo>
                  <a:cubicBezTo>
                    <a:pt x="15158" y="635"/>
                    <a:pt x="16105" y="635"/>
                    <a:pt x="16768" y="1165"/>
                  </a:cubicBezTo>
                  <a:cubicBezTo>
                    <a:pt x="17432" y="1694"/>
                    <a:pt x="17810" y="2753"/>
                    <a:pt x="18568" y="6247"/>
                  </a:cubicBezTo>
                  <a:cubicBezTo>
                    <a:pt x="19326" y="9741"/>
                    <a:pt x="20463" y="15671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sp>
          <p:nvSpPr>
            <p:cNvPr id="215" name="خط"/>
            <p:cNvSpPr/>
            <p:nvPr/>
          </p:nvSpPr>
          <p:spPr>
            <a:xfrm>
              <a:off x="716982" y="0"/>
              <a:ext cx="304869" cy="338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201" fill="norm" stroke="1" extrusionOk="0">
                  <a:moveTo>
                    <a:pt x="21342" y="8676"/>
                  </a:moveTo>
                  <a:cubicBezTo>
                    <a:pt x="20220" y="6415"/>
                    <a:pt x="19098" y="4155"/>
                    <a:pt x="17274" y="2522"/>
                  </a:cubicBezTo>
                  <a:cubicBezTo>
                    <a:pt x="15451" y="890"/>
                    <a:pt x="12926" y="-115"/>
                    <a:pt x="10402" y="11"/>
                  </a:cubicBezTo>
                  <a:cubicBezTo>
                    <a:pt x="7877" y="136"/>
                    <a:pt x="5352" y="1392"/>
                    <a:pt x="3529" y="3904"/>
                  </a:cubicBezTo>
                  <a:cubicBezTo>
                    <a:pt x="1706" y="6415"/>
                    <a:pt x="584" y="10183"/>
                    <a:pt x="163" y="12694"/>
                  </a:cubicBezTo>
                  <a:cubicBezTo>
                    <a:pt x="-258" y="15206"/>
                    <a:pt x="23" y="16462"/>
                    <a:pt x="2407" y="17843"/>
                  </a:cubicBezTo>
                  <a:cubicBezTo>
                    <a:pt x="4791" y="19225"/>
                    <a:pt x="9280" y="20732"/>
                    <a:pt x="12786" y="21108"/>
                  </a:cubicBezTo>
                  <a:cubicBezTo>
                    <a:pt x="16293" y="21485"/>
                    <a:pt x="18817" y="20732"/>
                    <a:pt x="20080" y="18597"/>
                  </a:cubicBezTo>
                  <a:cubicBezTo>
                    <a:pt x="21342" y="16462"/>
                    <a:pt x="21342" y="12945"/>
                    <a:pt x="21342" y="9429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sp>
          <p:nvSpPr>
            <p:cNvPr id="216" name="خط"/>
            <p:cNvSpPr/>
            <p:nvPr/>
          </p:nvSpPr>
          <p:spPr>
            <a:xfrm>
              <a:off x="0" y="18200"/>
              <a:ext cx="48087" cy="384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600" y="4500"/>
                    <a:pt x="7200" y="9000"/>
                    <a:pt x="9000" y="12375"/>
                  </a:cubicBezTo>
                  <a:cubicBezTo>
                    <a:pt x="10800" y="15750"/>
                    <a:pt x="10800" y="18000"/>
                    <a:pt x="12600" y="19350"/>
                  </a:cubicBezTo>
                  <a:cubicBezTo>
                    <a:pt x="14400" y="20700"/>
                    <a:pt x="18000" y="2115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9334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defTabSz="457200">
                <a:defRPr sz="1200"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</p:grpSp>
      <p:pic>
        <p:nvPicPr>
          <p:cNvPr id="218" name="IMG_3812.jpeg" descr="IMG_3812.jpeg">
            <a:hlinkClick r:id="rId11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12">
            <a:extLst/>
          </a:blip>
          <a:srcRect l="0" t="2196" r="16862" b="16196"/>
          <a:stretch>
            <a:fillRect/>
          </a:stretch>
        </p:blipFill>
        <p:spPr>
          <a:xfrm>
            <a:off x="848811" y="6408289"/>
            <a:ext cx="3084437" cy="302765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23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pic>
        <p:nvPicPr>
          <p:cNvPr id="226" name="IMG_3728.png" descr="IMG_3728.png"/>
          <p:cNvPicPr>
            <a:picLocks noChangeAspect="1"/>
          </p:cNvPicPr>
          <p:nvPr/>
        </p:nvPicPr>
        <p:blipFill>
          <a:blip r:embed="rId6">
            <a:extLst/>
          </a:blip>
          <a:srcRect l="72519" t="19333" r="8339" b="60811"/>
          <a:stretch>
            <a:fillRect/>
          </a:stretch>
        </p:blipFill>
        <p:spPr>
          <a:xfrm>
            <a:off x="18883083" y="3216324"/>
            <a:ext cx="4836913" cy="64790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grpSp>
        <p:nvGrpSpPr>
          <p:cNvPr id="229" name="IMG_3728.png"/>
          <p:cNvGrpSpPr/>
          <p:nvPr/>
        </p:nvGrpSpPr>
        <p:grpSpPr>
          <a:xfrm>
            <a:off x="661402" y="3127423"/>
            <a:ext cx="17914542" cy="8300245"/>
            <a:chOff x="0" y="0"/>
            <a:chExt cx="17914540" cy="8300243"/>
          </a:xfrm>
        </p:grpSpPr>
        <p:pic>
          <p:nvPicPr>
            <p:cNvPr id="228" name="IMG_3728.png" descr="IMG_3728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64596" r="0" b="0"/>
            <a:stretch>
              <a:fillRect/>
            </a:stretch>
          </p:blipFill>
          <p:spPr>
            <a:xfrm>
              <a:off x="101600" y="101600"/>
              <a:ext cx="17711414" cy="80970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7" name="IMG_3728.png" descr="IMG_3728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7914541" cy="830024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34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5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pic>
        <p:nvPicPr>
          <p:cNvPr id="237" name="IMG_3728.png" descr="IMG_3728.png"/>
          <p:cNvPicPr>
            <a:picLocks noChangeAspect="1"/>
          </p:cNvPicPr>
          <p:nvPr/>
        </p:nvPicPr>
        <p:blipFill>
          <a:blip r:embed="rId6">
            <a:extLst/>
          </a:blip>
          <a:srcRect l="72519" t="19333" r="8339" b="60811"/>
          <a:stretch>
            <a:fillRect/>
          </a:stretch>
        </p:blipFill>
        <p:spPr>
          <a:xfrm>
            <a:off x="18883083" y="3216324"/>
            <a:ext cx="4836913" cy="64790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38" name="IMG_3729.png" descr="IMG_3729.png"/>
          <p:cNvPicPr>
            <a:picLocks noChangeAspect="1"/>
          </p:cNvPicPr>
          <p:nvPr/>
        </p:nvPicPr>
        <p:blipFill>
          <a:blip r:embed="rId7">
            <a:extLst/>
          </a:blip>
          <a:srcRect l="8647" t="5083" r="29983" b="69417"/>
          <a:stretch>
            <a:fillRect/>
          </a:stretch>
        </p:blipFill>
        <p:spPr>
          <a:xfrm>
            <a:off x="5062956" y="4426939"/>
            <a:ext cx="12883387" cy="750505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39" name="كتابة الكسر العشري بالصيغة اللفظية كتابة الكسر العشري بالصيغة اللفظية      " descr="كتابة الكسر العشري بالصيغة اللفظية كتابة الكسر العشري بالصيغة اللفظية      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806522" y="3004985"/>
            <a:ext cx="9156350" cy="1434655"/>
          </a:xfrm>
          <a:prstGeom prst="rect">
            <a:avLst/>
          </a:prstGeom>
        </p:spPr>
      </p:pic>
      <p:grpSp>
        <p:nvGrpSpPr>
          <p:cNvPr id="242" name="IMG_3729.png"/>
          <p:cNvGrpSpPr/>
          <p:nvPr/>
        </p:nvGrpSpPr>
        <p:grpSpPr>
          <a:xfrm>
            <a:off x="629623" y="2819614"/>
            <a:ext cx="5400544" cy="5537094"/>
            <a:chOff x="0" y="0"/>
            <a:chExt cx="5400543" cy="5537092"/>
          </a:xfrm>
        </p:grpSpPr>
        <p:pic>
          <p:nvPicPr>
            <p:cNvPr id="241" name="IMG_3729.png" descr="IMG_3729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73932" t="18404" r="0" b="62784"/>
            <a:stretch>
              <a:fillRect/>
            </a:stretch>
          </p:blipFill>
          <p:spPr>
            <a:xfrm>
              <a:off x="127000" y="88900"/>
              <a:ext cx="5146544" cy="52068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0" name="IMG_3729.png" descr="IMG_3729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400544" cy="553709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47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8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252" name="تحقق من فهمك"/>
          <p:cNvGrpSpPr/>
          <p:nvPr/>
        </p:nvGrpSpPr>
        <p:grpSpPr>
          <a:xfrm>
            <a:off x="13089104" y="2543716"/>
            <a:ext cx="5502664" cy="2437954"/>
            <a:chOff x="0" y="0"/>
            <a:chExt cx="5502662" cy="2437953"/>
          </a:xfrm>
        </p:grpSpPr>
        <p:sp>
          <p:nvSpPr>
            <p:cNvPr id="251" name="تحقق من فهمك"/>
            <p:cNvSpPr txBox="1"/>
            <p:nvPr/>
          </p:nvSpPr>
          <p:spPr>
            <a:xfrm>
              <a:off x="914400" y="876300"/>
              <a:ext cx="3775463" cy="774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5000">
                  <a:solidFill>
                    <a:srgbClr val="B92D5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تحقق من فهمك       </a:t>
              </a:r>
            </a:p>
          </p:txBody>
        </p:sp>
        <p:pic>
          <p:nvPicPr>
            <p:cNvPr id="250" name="تحقق من فهمك تحقق من فهمك       " descr="تحقق من فهمك تحقق من فهمك       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502663" cy="2437954"/>
            </a:xfrm>
            <a:prstGeom prst="rect">
              <a:avLst/>
            </a:prstGeom>
            <a:effectLst/>
          </p:spPr>
        </p:pic>
      </p:grpSp>
      <p:grpSp>
        <p:nvGrpSpPr>
          <p:cNvPr id="255" name="IMG_3729.png"/>
          <p:cNvGrpSpPr/>
          <p:nvPr/>
        </p:nvGrpSpPr>
        <p:grpSpPr>
          <a:xfrm>
            <a:off x="19041531" y="3017686"/>
            <a:ext cx="5029335" cy="5161530"/>
            <a:chOff x="0" y="0"/>
            <a:chExt cx="5029333" cy="5161529"/>
          </a:xfrm>
        </p:grpSpPr>
        <p:pic>
          <p:nvPicPr>
            <p:cNvPr id="254" name="IMG_3729.png" descr="IMG_3729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73932" t="18404" r="0" b="62784"/>
            <a:stretch>
              <a:fillRect/>
            </a:stretch>
          </p:blipFill>
          <p:spPr>
            <a:xfrm>
              <a:off x="127000" y="88900"/>
              <a:ext cx="4775334" cy="48313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3" name="IMG_3729.png" descr="IMG_3729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029334" cy="5161530"/>
            </a:xfrm>
            <a:prstGeom prst="rect">
              <a:avLst/>
            </a:prstGeom>
            <a:effectLst/>
          </p:spPr>
        </p:pic>
      </p:grpSp>
      <p:pic>
        <p:nvPicPr>
          <p:cNvPr id="256" name="IMG_3729.png" descr="IMG_3729.png"/>
          <p:cNvPicPr>
            <a:picLocks noChangeAspect="1"/>
          </p:cNvPicPr>
          <p:nvPr/>
        </p:nvPicPr>
        <p:blipFill>
          <a:blip r:embed="rId7">
            <a:extLst/>
          </a:blip>
          <a:srcRect l="17830" t="32824" r="29550" b="60741"/>
          <a:stretch>
            <a:fillRect/>
          </a:stretch>
        </p:blipFill>
        <p:spPr>
          <a:xfrm>
            <a:off x="4068568" y="4994370"/>
            <a:ext cx="14242245" cy="244141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57" name="ثمانُ مئة وخمسة وعشرون من ألف ثمانُ مئة وخمسة وعشرون من ألف " descr="ثمانُ مئة وخمسة وعشرون من ألف ثمانُ مئة وخمسة وعشرون من ألف 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13825" y="7639703"/>
            <a:ext cx="9156350" cy="1434654"/>
          </a:xfrm>
          <a:prstGeom prst="rect">
            <a:avLst/>
          </a:prstGeom>
        </p:spPr>
      </p:pic>
      <p:pic>
        <p:nvPicPr>
          <p:cNvPr id="258" name="ستة عشر و ثمانية من مئة ستة عشر و ثمانية من مئة  " descr="ستة عشر و ثمانية من مئة ستة عشر و ثمانية من مئة  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13825" y="9343273"/>
            <a:ext cx="9156350" cy="1434655"/>
          </a:xfrm>
          <a:prstGeom prst="rect">
            <a:avLst/>
          </a:prstGeom>
        </p:spPr>
      </p:pic>
      <p:pic>
        <p:nvPicPr>
          <p:cNvPr id="259" name="مئة واثنان واربعون وستة من عشرة مئة واثنان واربعون وستة من عشرة  " descr="مئة واثنان واربعون وستة من عشرة مئة واثنان واربعون وستة من عشرة  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13825" y="11046844"/>
            <a:ext cx="9156350" cy="1434654"/>
          </a:xfrm>
          <a:prstGeom prst="rect">
            <a:avLst/>
          </a:prstGeom>
        </p:spPr>
      </p:pic>
      <p:grpSp>
        <p:nvGrpSpPr>
          <p:cNvPr id="263" name="تجميع"/>
          <p:cNvGrpSpPr/>
          <p:nvPr/>
        </p:nvGrpSpPr>
        <p:grpSpPr>
          <a:xfrm>
            <a:off x="16713024" y="7637646"/>
            <a:ext cx="1322419" cy="1427405"/>
            <a:chOff x="-44450" y="-44449"/>
            <a:chExt cx="1322417" cy="1427404"/>
          </a:xfrm>
        </p:grpSpPr>
        <p:pic>
          <p:nvPicPr>
            <p:cNvPr id="260" name="بيضاوي بيضاوي" descr="بيضاوي بيضاوي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44450" y="-44450"/>
              <a:ext cx="1322418" cy="1427405"/>
            </a:xfrm>
            <a:prstGeom prst="rect">
              <a:avLst/>
            </a:prstGeom>
            <a:effectLst/>
          </p:spPr>
        </p:pic>
        <p:sp>
          <p:nvSpPr>
            <p:cNvPr id="262" name="أ"/>
            <p:cNvSpPr txBox="1"/>
            <p:nvPr/>
          </p:nvSpPr>
          <p:spPr>
            <a:xfrm>
              <a:off x="208346" y="113503"/>
              <a:ext cx="816826" cy="1266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7000">
                  <a:solidFill>
                    <a:srgbClr val="E224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267" name="تجميع"/>
          <p:cNvGrpSpPr/>
          <p:nvPr/>
        </p:nvGrpSpPr>
        <p:grpSpPr>
          <a:xfrm>
            <a:off x="16713024" y="9407395"/>
            <a:ext cx="1322419" cy="1427405"/>
            <a:chOff x="-44450" y="-44449"/>
            <a:chExt cx="1322417" cy="1427404"/>
          </a:xfrm>
        </p:grpSpPr>
        <p:pic>
          <p:nvPicPr>
            <p:cNvPr id="264" name="بيضاوي بيضاوي" descr="بيضاوي بيضاوي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44450" y="-44450"/>
              <a:ext cx="1322418" cy="1427405"/>
            </a:xfrm>
            <a:prstGeom prst="rect">
              <a:avLst/>
            </a:prstGeom>
            <a:effectLst/>
          </p:spPr>
        </p:pic>
        <p:sp>
          <p:nvSpPr>
            <p:cNvPr id="266" name="ب"/>
            <p:cNvSpPr txBox="1"/>
            <p:nvPr/>
          </p:nvSpPr>
          <p:spPr>
            <a:xfrm>
              <a:off x="208346" y="113503"/>
              <a:ext cx="816826" cy="1266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7000">
                  <a:solidFill>
                    <a:srgbClr val="E224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grpSp>
        <p:nvGrpSpPr>
          <p:cNvPr id="271" name="تجميع"/>
          <p:cNvGrpSpPr/>
          <p:nvPr/>
        </p:nvGrpSpPr>
        <p:grpSpPr>
          <a:xfrm>
            <a:off x="16672204" y="11177145"/>
            <a:ext cx="1322418" cy="1427405"/>
            <a:chOff x="-44450" y="-44449"/>
            <a:chExt cx="1322417" cy="1427404"/>
          </a:xfrm>
        </p:grpSpPr>
        <p:pic>
          <p:nvPicPr>
            <p:cNvPr id="268" name="بيضاوي بيضاوي" descr="بيضاوي بيضاوي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44450" y="-44450"/>
              <a:ext cx="1322418" cy="1427405"/>
            </a:xfrm>
            <a:prstGeom prst="rect">
              <a:avLst/>
            </a:prstGeom>
            <a:effectLst/>
          </p:spPr>
        </p:pic>
        <p:sp>
          <p:nvSpPr>
            <p:cNvPr id="270" name="ج"/>
            <p:cNvSpPr txBox="1"/>
            <p:nvPr/>
          </p:nvSpPr>
          <p:spPr>
            <a:xfrm>
              <a:off x="208346" y="113503"/>
              <a:ext cx="816826" cy="12660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b="1" sz="7000">
                  <a:solidFill>
                    <a:srgbClr val="E224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G_3045.png" descr="IMG_3045.png"/>
          <p:cNvPicPr>
            <a:picLocks noChangeAspect="1"/>
          </p:cNvPicPr>
          <p:nvPr/>
        </p:nvPicPr>
        <p:blipFill>
          <a:blip r:embed="rId2">
            <a:extLst/>
          </a:blip>
          <a:srcRect l="3931" t="10584" r="5292" b="8014"/>
          <a:stretch>
            <a:fillRect/>
          </a:stretch>
        </p:blipFill>
        <p:spPr>
          <a:xfrm>
            <a:off x="20514864" y="10527109"/>
            <a:ext cx="3556026" cy="3188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G_3064.png" descr="IMG_3064.png"/>
          <p:cNvPicPr>
            <a:picLocks noChangeAspect="1"/>
          </p:cNvPicPr>
          <p:nvPr/>
        </p:nvPicPr>
        <p:blipFill>
          <a:blip r:embed="rId3">
            <a:alphaModFix amt="44748"/>
            <a:extLst/>
          </a:blip>
          <a:stretch>
            <a:fillRect/>
          </a:stretch>
        </p:blipFill>
        <p:spPr>
          <a:xfrm>
            <a:off x="20738802" y="0"/>
            <a:ext cx="3645199" cy="281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Maryam Albuqayli final expanded_Expanded -07.png" descr="Maryam Albuqayli final expanded_Expanded -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221595"/>
            <a:ext cx="2494405" cy="24944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" name="تجميع"/>
          <p:cNvGrpSpPr/>
          <p:nvPr/>
        </p:nvGrpSpPr>
        <p:grpSpPr>
          <a:xfrm>
            <a:off x="6433827" y="0"/>
            <a:ext cx="11516345" cy="3216325"/>
            <a:chOff x="0" y="0"/>
            <a:chExt cx="11516344" cy="3216324"/>
          </a:xfrm>
        </p:grpSpPr>
        <p:pic>
          <p:nvPicPr>
            <p:cNvPr id="276" name="IMG_3053.png" descr="IMG_305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5855" r="0" b="15855"/>
            <a:stretch>
              <a:fillRect/>
            </a:stretch>
          </p:blipFill>
          <p:spPr>
            <a:xfrm>
              <a:off x="1707221" y="0"/>
              <a:ext cx="7254371" cy="31059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7" name="تمثيل الكسور العشرية"/>
            <p:cNvSpPr txBox="1"/>
            <p:nvPr/>
          </p:nvSpPr>
          <p:spPr>
            <a:xfrm>
              <a:off x="0" y="0"/>
              <a:ext cx="11516345" cy="3216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rPr b="1" sz="50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sz="9000"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sz="6000">
                  <a:latin typeface="Calibri"/>
                  <a:ea typeface="Calibri"/>
                  <a:cs typeface="Calibri"/>
                  <a:sym typeface="Calibri"/>
                </a:rPr>
                <a:t>تمثيل الكسور العشرية      </a:t>
              </a:r>
            </a:p>
          </p:txBody>
        </p:sp>
      </p:grpSp>
      <p:grpSp>
        <p:nvGrpSpPr>
          <p:cNvPr id="281" name="IMG_3729.png"/>
          <p:cNvGrpSpPr/>
          <p:nvPr/>
        </p:nvGrpSpPr>
        <p:grpSpPr>
          <a:xfrm>
            <a:off x="19041531" y="5318436"/>
            <a:ext cx="5029334" cy="5161531"/>
            <a:chOff x="0" y="0"/>
            <a:chExt cx="5029333" cy="5161529"/>
          </a:xfrm>
        </p:grpSpPr>
        <p:pic>
          <p:nvPicPr>
            <p:cNvPr id="280" name="IMG_3729.png" descr="IMG_3729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3932" t="18404" r="0" b="62784"/>
            <a:stretch>
              <a:fillRect/>
            </a:stretch>
          </p:blipFill>
          <p:spPr>
            <a:xfrm>
              <a:off x="127000" y="88900"/>
              <a:ext cx="4775334" cy="48313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9" name="IMG_3729.png" descr="IMG_3729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029334" cy="5161530"/>
            </a:xfrm>
            <a:prstGeom prst="rect">
              <a:avLst/>
            </a:prstGeom>
            <a:effectLst/>
          </p:spPr>
        </p:pic>
      </p:grpSp>
      <p:pic>
        <p:nvPicPr>
          <p:cNvPr id="282" name="IMG_3729.png" descr="IMG_3729.png"/>
          <p:cNvPicPr>
            <a:picLocks noChangeAspect="1"/>
          </p:cNvPicPr>
          <p:nvPr/>
        </p:nvPicPr>
        <p:blipFill>
          <a:blip r:embed="rId6">
            <a:extLst/>
          </a:blip>
          <a:srcRect l="7256" t="40366" r="23857" b="44352"/>
          <a:stretch>
            <a:fillRect/>
          </a:stretch>
        </p:blipFill>
        <p:spPr>
          <a:xfrm>
            <a:off x="1628783" y="5283993"/>
            <a:ext cx="16818095" cy="523043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arah Regular"/>
            <a:ea typeface="Farah Regular"/>
            <a:cs typeface="Farah Regular"/>
            <a:sym typeface="Farah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arah Regular"/>
            <a:ea typeface="Farah Regular"/>
            <a:cs typeface="Farah Regular"/>
            <a:sym typeface="Farah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