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Farah Regular"/>
        <a:ea typeface="Farah Regular"/>
        <a:cs typeface="Farah Regular"/>
        <a:sym typeface="Farah Regular"/>
      </a:defRPr>
    </a:lvl1pPr>
    <a:lvl2pPr marL="0" marR="0" indent="457200" algn="ctr" defTabSz="8255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Farah Regular"/>
        <a:ea typeface="Farah Regular"/>
        <a:cs typeface="Farah Regular"/>
        <a:sym typeface="Farah Regular"/>
      </a:defRPr>
    </a:lvl2pPr>
    <a:lvl3pPr marL="0" marR="0" indent="914400" algn="ctr" defTabSz="8255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Farah Regular"/>
        <a:ea typeface="Farah Regular"/>
        <a:cs typeface="Farah Regular"/>
        <a:sym typeface="Farah Regular"/>
      </a:defRPr>
    </a:lvl3pPr>
    <a:lvl4pPr marL="0" marR="0" indent="1371600" algn="ctr" defTabSz="8255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Farah Regular"/>
        <a:ea typeface="Farah Regular"/>
        <a:cs typeface="Farah Regular"/>
        <a:sym typeface="Farah Regular"/>
      </a:defRPr>
    </a:lvl4pPr>
    <a:lvl5pPr marL="0" marR="0" indent="1828800" algn="ctr" defTabSz="8255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Farah Regular"/>
        <a:ea typeface="Farah Regular"/>
        <a:cs typeface="Farah Regular"/>
        <a:sym typeface="Farah Regular"/>
      </a:defRPr>
    </a:lvl5pPr>
    <a:lvl6pPr marL="0" marR="0" indent="2286000" algn="ctr" defTabSz="8255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Farah Regular"/>
        <a:ea typeface="Farah Regular"/>
        <a:cs typeface="Farah Regular"/>
        <a:sym typeface="Farah Regular"/>
      </a:defRPr>
    </a:lvl6pPr>
    <a:lvl7pPr marL="0" marR="0" indent="2743200" algn="ctr" defTabSz="8255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Farah Regular"/>
        <a:ea typeface="Farah Regular"/>
        <a:cs typeface="Farah Regular"/>
        <a:sym typeface="Farah Regular"/>
      </a:defRPr>
    </a:lvl7pPr>
    <a:lvl8pPr marL="0" marR="0" indent="3200400" algn="ctr" defTabSz="8255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Farah Regular"/>
        <a:ea typeface="Farah Regular"/>
        <a:cs typeface="Farah Regular"/>
        <a:sym typeface="Farah Regular"/>
      </a:defRPr>
    </a:lvl8pPr>
    <a:lvl9pPr marL="0" marR="0" indent="3657600" algn="ctr" defTabSz="8255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Farah Regular"/>
        <a:ea typeface="Farah Regular"/>
        <a:cs typeface="Farah Regular"/>
        <a:sym typeface="Farah Regular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6" name="Shape 126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العنوان والعنوان الفرعي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نص العنوان"/>
          <p:cNvSpPr txBox="1"/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pPr/>
            <a:r>
              <a:t>نص العنوان</a:t>
            </a:r>
          </a:p>
        </p:txBody>
      </p:sp>
      <p:sp>
        <p:nvSpPr>
          <p:cNvPr id="12" name="مستوى النص الأول…"/>
          <p:cNvSpPr txBox="1"/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 rtl="1">
              <a:spcBef>
                <a:spcPts val="0"/>
              </a:spcBef>
              <a:buSzTx/>
              <a:buNone/>
              <a:defRPr sz="5400"/>
            </a:lvl1pPr>
            <a:lvl2pPr marL="0" indent="0" algn="ctr" rtl="1">
              <a:spcBef>
                <a:spcPts val="0"/>
              </a:spcBef>
              <a:buSzTx/>
              <a:buNone/>
              <a:defRPr sz="5400"/>
            </a:lvl2pPr>
            <a:lvl3pPr marL="0" indent="0" algn="ctr" rtl="1">
              <a:spcBef>
                <a:spcPts val="0"/>
              </a:spcBef>
              <a:buSzTx/>
              <a:buNone/>
              <a:defRPr sz="5400"/>
            </a:lvl3pPr>
            <a:lvl4pPr marL="0" indent="0" algn="ctr" rtl="1">
              <a:spcBef>
                <a:spcPts val="0"/>
              </a:spcBef>
              <a:buSzTx/>
              <a:buNone/>
              <a:defRPr sz="5400"/>
            </a:lvl4pPr>
            <a:lvl5pPr marL="0" indent="0" algn="ctr" rtl="1">
              <a:spcBef>
                <a:spcPts val="0"/>
              </a:spcBef>
              <a:buSzTx/>
              <a:buNone/>
              <a:defRPr sz="54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 باسل أسعد"/>
          <p:cNvSpPr txBox="1"/>
          <p:nvPr>
            <p:ph type="body" sz="quarter" idx="21"/>
          </p:nvPr>
        </p:nvSpPr>
        <p:spPr>
          <a:xfrm>
            <a:off x="2387600" y="8953499"/>
            <a:ext cx="19621500" cy="63344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 rtl="1">
              <a:spcBef>
                <a:spcPts val="0"/>
              </a:spcBef>
              <a:buSzTx/>
              <a:buNone/>
              <a:defRPr i="1" sz="3200"/>
            </a:lvl1pPr>
          </a:lstStyle>
          <a:p>
            <a:pPr/>
            <a:r>
              <a:t>– باسل أسعد</a:t>
            </a:r>
          </a:p>
        </p:txBody>
      </p:sp>
      <p:sp>
        <p:nvSpPr>
          <p:cNvPr id="94" name="&quot;قم بكتابة الرقم هنا.&quot;"/>
          <p:cNvSpPr txBox="1"/>
          <p:nvPr>
            <p:ph type="body" sz="quarter" idx="22"/>
          </p:nvPr>
        </p:nvSpPr>
        <p:spPr>
          <a:xfrm>
            <a:off x="2387600" y="6039832"/>
            <a:ext cx="19621500" cy="89973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800">
                <a:latin typeface="+mn-lt"/>
                <a:ea typeface="+mn-ea"/>
                <a:cs typeface="+mn-cs"/>
                <a:sym typeface="Geeza Pro Regular"/>
              </a:defRPr>
            </a:lvl1pPr>
          </a:lstStyle>
          <a:p>
            <a:pPr/>
            <a:r>
              <a:t>"قم بكتابة الرقم هنا."</a:t>
            </a:r>
          </a:p>
        </p:txBody>
      </p:sp>
      <p:sp>
        <p:nvSpPr>
          <p:cNvPr id="9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منظر للشاطئ والبحر من الكثبان الرملية العشبية"/>
          <p:cNvSpPr/>
          <p:nvPr>
            <p:ph type="pic" idx="21"/>
          </p:nvPr>
        </p:nvSpPr>
        <p:spPr>
          <a:xfrm>
            <a:off x="-50800" y="-1270000"/>
            <a:ext cx="24485600" cy="1632373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فارغ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عنوان الفرعي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نص العنوان"/>
          <p:cNvSpPr txBox="1"/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pPr/>
            <a:r>
              <a:t>نص العنوان</a:t>
            </a:r>
          </a:p>
        </p:txBody>
      </p:sp>
      <p:sp>
        <p:nvSpPr>
          <p:cNvPr id="118" name="مستوى النص الأول…"/>
          <p:cNvSpPr txBox="1"/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 rtl="1">
              <a:spcBef>
                <a:spcPts val="0"/>
              </a:spcBef>
              <a:buSzTx/>
              <a:buNone/>
              <a:defRPr sz="5400"/>
            </a:lvl1pPr>
            <a:lvl2pPr marL="0" indent="0" algn="ctr" rtl="1">
              <a:spcBef>
                <a:spcPts val="0"/>
              </a:spcBef>
              <a:buSzTx/>
              <a:buNone/>
              <a:defRPr sz="5400"/>
            </a:lvl2pPr>
            <a:lvl3pPr marL="0" indent="0" algn="ctr" rtl="1">
              <a:spcBef>
                <a:spcPts val="0"/>
              </a:spcBef>
              <a:buSzTx/>
              <a:buNone/>
              <a:defRPr sz="5400"/>
            </a:lvl3pPr>
            <a:lvl4pPr marL="0" indent="0" algn="ctr" rtl="1">
              <a:spcBef>
                <a:spcPts val="0"/>
              </a:spcBef>
              <a:buSzTx/>
              <a:buNone/>
              <a:defRPr sz="5400"/>
            </a:lvl4pPr>
            <a:lvl5pPr marL="0" indent="0" algn="ctr" rtl="1">
              <a:spcBef>
                <a:spcPts val="0"/>
              </a:spcBef>
              <a:buSzTx/>
              <a:buNone/>
              <a:defRPr sz="54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1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 - أفق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منظر للشاطئ والبحر من الكثبان الرملية العشبية"/>
          <p:cNvSpPr/>
          <p:nvPr>
            <p:ph type="pic" idx="21"/>
          </p:nvPr>
        </p:nvSpPr>
        <p:spPr>
          <a:xfrm>
            <a:off x="3125968" y="-393700"/>
            <a:ext cx="18135601" cy="12090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نص العنوان"/>
          <p:cNvSpPr txBox="1"/>
          <p:nvPr>
            <p:ph type="title"/>
          </p:nvPr>
        </p:nvSpPr>
        <p:spPr>
          <a:xfrm>
            <a:off x="635000" y="95123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pPr/>
            <a:r>
              <a:t>نص العنوان</a:t>
            </a:r>
          </a:p>
        </p:txBody>
      </p:sp>
      <p:sp>
        <p:nvSpPr>
          <p:cNvPr id="22" name="مستوى النص الأول…"/>
          <p:cNvSpPr txBox="1"/>
          <p:nvPr>
            <p:ph type="body" sz="quarter" idx="1"/>
          </p:nvPr>
        </p:nvSpPr>
        <p:spPr>
          <a:xfrm>
            <a:off x="635000" y="114427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 rtl="1">
              <a:spcBef>
                <a:spcPts val="0"/>
              </a:spcBef>
              <a:buSzTx/>
              <a:buNone/>
              <a:defRPr sz="5400"/>
            </a:lvl1pPr>
            <a:lvl2pPr marL="0" indent="0" algn="ctr" rtl="1">
              <a:spcBef>
                <a:spcPts val="0"/>
              </a:spcBef>
              <a:buSzTx/>
              <a:buNone/>
              <a:defRPr sz="5400"/>
            </a:lvl2pPr>
            <a:lvl3pPr marL="0" indent="0" algn="ctr" rtl="1">
              <a:spcBef>
                <a:spcPts val="0"/>
              </a:spcBef>
              <a:buSzTx/>
              <a:buNone/>
              <a:defRPr sz="5400"/>
            </a:lvl3pPr>
            <a:lvl4pPr marL="0" indent="0" algn="ctr" rtl="1">
              <a:spcBef>
                <a:spcPts val="0"/>
              </a:spcBef>
              <a:buSzTx/>
              <a:buNone/>
              <a:defRPr sz="5400"/>
            </a:lvl4pPr>
            <a:lvl5pPr marL="0" indent="0" algn="ctr" rtl="1">
              <a:spcBef>
                <a:spcPts val="0"/>
              </a:spcBef>
              <a:buSzTx/>
              <a:buNone/>
              <a:defRPr sz="54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- الوس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نص العنوان"/>
          <p:cNvSpPr txBox="1"/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3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 - رأس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طائر البلشون يحلق على ارتفاع منخفض فوق الشاطئ خلف سياج قصير"/>
          <p:cNvSpPr/>
          <p:nvPr>
            <p:ph type="pic" sz="half" idx="21"/>
          </p:nvPr>
        </p:nvSpPr>
        <p:spPr>
          <a:xfrm>
            <a:off x="12827000" y="952500"/>
            <a:ext cx="114681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نص العنوان"/>
          <p:cNvSpPr txBox="1"/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40" name="مستوى النص الأول…"/>
          <p:cNvSpPr txBox="1"/>
          <p:nvPr>
            <p:ph type="body" sz="quarter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 rtl="1">
              <a:spcBef>
                <a:spcPts val="0"/>
              </a:spcBef>
              <a:buSzTx/>
              <a:buNone/>
              <a:defRPr sz="5400"/>
            </a:lvl1pPr>
            <a:lvl2pPr marL="0" indent="0" algn="ctr" rtl="1">
              <a:spcBef>
                <a:spcPts val="0"/>
              </a:spcBef>
              <a:buSzTx/>
              <a:buNone/>
              <a:defRPr sz="5400"/>
            </a:lvl2pPr>
            <a:lvl3pPr marL="0" indent="0" algn="ctr" rtl="1">
              <a:spcBef>
                <a:spcPts val="0"/>
              </a:spcBef>
              <a:buSzTx/>
              <a:buNone/>
              <a:defRPr sz="5400"/>
            </a:lvl3pPr>
            <a:lvl4pPr marL="0" indent="0" algn="ctr" rtl="1">
              <a:spcBef>
                <a:spcPts val="0"/>
              </a:spcBef>
              <a:buSzTx/>
              <a:buNone/>
              <a:defRPr sz="5400"/>
            </a:lvl4pPr>
            <a:lvl5pPr marL="0" indent="0" algn="ctr" rtl="1">
              <a:spcBef>
                <a:spcPts val="0"/>
              </a:spcBef>
              <a:buSzTx/>
              <a:buNone/>
              <a:defRPr sz="54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-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4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عداد ال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57" name="مستوى النص الأول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rtl="1">
              <a:defRPr sz="4800"/>
            </a:lvl1pPr>
            <a:lvl2pPr rtl="1">
              <a:defRPr sz="4800"/>
            </a:lvl2pPr>
            <a:lvl3pPr rtl="1">
              <a:defRPr sz="4800"/>
            </a:lvl3pPr>
            <a:lvl4pPr rtl="1">
              <a:defRPr sz="4800"/>
            </a:lvl4pPr>
            <a:lvl5pPr rtl="1">
              <a:defRPr sz="48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5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عداد النقطي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طريق رملي بين تلين يؤدي إلى المحيط"/>
          <p:cNvSpPr/>
          <p:nvPr>
            <p:ph type="pic" sz="half" idx="21"/>
          </p:nvPr>
        </p:nvSpPr>
        <p:spPr>
          <a:xfrm>
            <a:off x="10960100" y="3149600"/>
            <a:ext cx="139446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67" name="مستوى النص الأول…"/>
          <p:cNvSpPr txBox="1"/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 rtl="1">
              <a:spcBef>
                <a:spcPts val="4500"/>
              </a:spcBef>
              <a:defRPr sz="3800"/>
            </a:lvl1pPr>
            <a:lvl2pPr marL="1117600" indent="-558800" rtl="1">
              <a:spcBef>
                <a:spcPts val="4500"/>
              </a:spcBef>
              <a:defRPr sz="3800"/>
            </a:lvl2pPr>
            <a:lvl3pPr marL="1676400" indent="-558800" rtl="1">
              <a:spcBef>
                <a:spcPts val="4500"/>
              </a:spcBef>
              <a:defRPr sz="3800"/>
            </a:lvl3pPr>
            <a:lvl4pPr marL="2235200" indent="-558800" rtl="1">
              <a:spcBef>
                <a:spcPts val="4500"/>
              </a:spcBef>
              <a:defRPr sz="3800"/>
            </a:lvl4pPr>
            <a:lvl5pPr marL="2794000" indent="-558800" rtl="1">
              <a:spcBef>
                <a:spcPts val="4500"/>
              </a:spcBef>
              <a:defRPr sz="38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6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مستوى النص الأول…"/>
          <p:cNvSpPr txBox="1"/>
          <p:nvPr>
            <p:ph type="body" idx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</p:spPr>
        <p:txBody>
          <a:bodyPr/>
          <a:lstStyle>
            <a:lvl1pPr rtl="1">
              <a:defRPr sz="4800"/>
            </a:lvl1pPr>
            <a:lvl2pPr rtl="1">
              <a:defRPr sz="4800"/>
            </a:lvl2pPr>
            <a:lvl3pPr rtl="1">
              <a:defRPr sz="4800"/>
            </a:lvl3pPr>
            <a:lvl4pPr rtl="1">
              <a:defRPr sz="4800"/>
            </a:lvl4pPr>
            <a:lvl5pPr rtl="1">
              <a:defRPr sz="48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7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 - ٣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طريق رملي بين تلين يؤدي إلى المحيط"/>
          <p:cNvSpPr/>
          <p:nvPr>
            <p:ph type="pic" sz="quarter" idx="21"/>
          </p:nvPr>
        </p:nvSpPr>
        <p:spPr>
          <a:xfrm>
            <a:off x="15300325" y="7048500"/>
            <a:ext cx="832485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طائر البلشون يحلق على ارتفاع منخفض فوق الشاطئ خلف سياج قصير"/>
          <p:cNvSpPr/>
          <p:nvPr>
            <p:ph type="pic" sz="quarter" idx="22"/>
          </p:nvPr>
        </p:nvSpPr>
        <p:spPr>
          <a:xfrm>
            <a:off x="15760700" y="863600"/>
            <a:ext cx="7404100" cy="740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منظر للشاطئ والبحر من الكثبان الرملية العشبية"/>
          <p:cNvSpPr/>
          <p:nvPr>
            <p:ph type="pic" idx="23"/>
          </p:nvPr>
        </p:nvSpPr>
        <p:spPr>
          <a:xfrm>
            <a:off x="-990600" y="1130300"/>
            <a:ext cx="1720215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نص العنوان"/>
          <p:cNvSpPr txBox="1"/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sp>
        <p:nvSpPr>
          <p:cNvPr id="3" name="مستوى النص الأول…"/>
          <p:cNvSpPr txBox="1"/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" name="رقم الشريحة"/>
          <p:cNvSpPr txBox="1"/>
          <p:nvPr>
            <p:ph type="sldNum" sz="quarter" idx="2"/>
          </p:nvPr>
        </p:nvSpPr>
        <p:spPr>
          <a:xfrm>
            <a:off x="11968383" y="13081000"/>
            <a:ext cx="434534" cy="46666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transition xmlns:p14="http://schemas.microsoft.com/office/powerpoint/2010/main" spd="med" advClick="1"/>
  <p:txStyles>
    <p:titleStyle>
      <a:lvl1pPr marL="0" marR="0" indent="0" algn="ctr" defTabSz="8255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1pPr>
      <a:lvl2pPr marL="0" marR="0" indent="457200" algn="ctr" defTabSz="8255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2pPr>
      <a:lvl3pPr marL="0" marR="0" indent="914400" algn="ctr" defTabSz="8255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3pPr>
      <a:lvl4pPr marL="0" marR="0" indent="1371600" algn="ctr" defTabSz="8255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4pPr>
      <a:lvl5pPr marL="0" marR="0" indent="1828800" algn="ctr" defTabSz="8255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5pPr>
      <a:lvl6pPr marL="0" marR="0" indent="2286000" algn="ctr" defTabSz="8255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6pPr>
      <a:lvl7pPr marL="0" marR="0" indent="2743200" algn="ctr" defTabSz="8255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7pPr>
      <a:lvl8pPr marL="0" marR="0" indent="3200400" algn="ctr" defTabSz="8255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8pPr>
      <a:lvl9pPr marL="0" marR="0" indent="3657600" algn="ctr" defTabSz="8255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9pPr>
    </p:titleStyle>
    <p:bodyStyle>
      <a:lvl1pPr marL="635000" marR="0" indent="-635000" algn="r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r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r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r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r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r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r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r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r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457200" algn="ctr" defTabSz="8255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914400" algn="ctr" defTabSz="8255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1371600" algn="ctr" defTabSz="8255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1828800" algn="ctr" defTabSz="8255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2286000" algn="ctr" defTabSz="8255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2743200" algn="ctr" defTabSz="8255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3200400" algn="ctr" defTabSz="8255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3657600" algn="ctr" defTabSz="8255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0.png"/><Relationship Id="rId3" Type="http://schemas.openxmlformats.org/officeDocument/2006/relationships/image" Target="../media/image7.png"/><Relationship Id="rId4" Type="http://schemas.openxmlformats.org/officeDocument/2006/relationships/image" Target="../media/image6.png"/><Relationship Id="rId5" Type="http://schemas.openxmlformats.org/officeDocument/2006/relationships/image" Target="../media/image4.png"/><Relationship Id="rId6" Type="http://schemas.openxmlformats.org/officeDocument/2006/relationships/image" Target="../media/image12.png"/><Relationship Id="rId7" Type="http://schemas.openxmlformats.org/officeDocument/2006/relationships/image" Target="../media/image27.png"/><Relationship Id="rId8" Type="http://schemas.openxmlformats.org/officeDocument/2006/relationships/image" Target="../media/image28.png"/><Relationship Id="rId9" Type="http://schemas.openxmlformats.org/officeDocument/2006/relationships/image" Target="../media/image29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jpe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jpe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png"/><Relationship Id="rId3" Type="http://schemas.openxmlformats.org/officeDocument/2006/relationships/image" Target="../media/image6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6" Type="http://schemas.openxmlformats.org/officeDocument/2006/relationships/image" Target="../media/image32.png"/><Relationship Id="rId7" Type="http://schemas.openxmlformats.org/officeDocument/2006/relationships/image" Target="../media/image33.png"/><Relationship Id="rId8" Type="http://schemas.openxmlformats.org/officeDocument/2006/relationships/image" Target="../media/image34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0.png"/><Relationship Id="rId3" Type="http://schemas.openxmlformats.org/officeDocument/2006/relationships/image" Target="../media/image7.png"/><Relationship Id="rId4" Type="http://schemas.openxmlformats.org/officeDocument/2006/relationships/image" Target="../media/image6.png"/><Relationship Id="rId5" Type="http://schemas.openxmlformats.org/officeDocument/2006/relationships/image" Target="../media/image1.jpeg"/><Relationship Id="rId6" Type="http://schemas.openxmlformats.org/officeDocument/2006/relationships/image" Target="../media/image11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0.png"/><Relationship Id="rId3" Type="http://schemas.openxmlformats.org/officeDocument/2006/relationships/image" Target="../media/image7.png"/><Relationship Id="rId4" Type="http://schemas.openxmlformats.org/officeDocument/2006/relationships/image" Target="../media/image6.png"/><Relationship Id="rId5" Type="http://schemas.openxmlformats.org/officeDocument/2006/relationships/image" Target="../media/image4.png"/><Relationship Id="rId6" Type="http://schemas.openxmlformats.org/officeDocument/2006/relationships/image" Target="../media/image12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0.png"/><Relationship Id="rId3" Type="http://schemas.openxmlformats.org/officeDocument/2006/relationships/image" Target="../media/image7.png"/><Relationship Id="rId4" Type="http://schemas.openxmlformats.org/officeDocument/2006/relationships/image" Target="../media/image6.png"/><Relationship Id="rId5" Type="http://schemas.openxmlformats.org/officeDocument/2006/relationships/image" Target="../media/image4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8" Type="http://schemas.openxmlformats.org/officeDocument/2006/relationships/image" Target="../media/image14.png"/><Relationship Id="rId9" Type="http://schemas.openxmlformats.org/officeDocument/2006/relationships/image" Target="../media/image15.png"/><Relationship Id="rId10" Type="http://schemas.openxmlformats.org/officeDocument/2006/relationships/image" Target="../media/image16.png"/><Relationship Id="rId11" Type="http://schemas.openxmlformats.org/officeDocument/2006/relationships/image" Target="../media/image17.png"/><Relationship Id="rId12" Type="http://schemas.openxmlformats.org/officeDocument/2006/relationships/image" Target="../media/image18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0.png"/><Relationship Id="rId3" Type="http://schemas.openxmlformats.org/officeDocument/2006/relationships/image" Target="../media/image7.png"/><Relationship Id="rId4" Type="http://schemas.openxmlformats.org/officeDocument/2006/relationships/image" Target="../media/image6.png"/><Relationship Id="rId5" Type="http://schemas.openxmlformats.org/officeDocument/2006/relationships/image" Target="../media/image4.png"/><Relationship Id="rId6" Type="http://schemas.openxmlformats.org/officeDocument/2006/relationships/image" Target="../media/image12.png"/><Relationship Id="rId7" Type="http://schemas.openxmlformats.org/officeDocument/2006/relationships/image" Target="../media/image19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0.png"/><Relationship Id="rId3" Type="http://schemas.openxmlformats.org/officeDocument/2006/relationships/image" Target="../media/image7.png"/><Relationship Id="rId4" Type="http://schemas.openxmlformats.org/officeDocument/2006/relationships/image" Target="../media/image6.png"/><Relationship Id="rId5" Type="http://schemas.openxmlformats.org/officeDocument/2006/relationships/image" Target="../media/image4.png"/><Relationship Id="rId6" Type="http://schemas.openxmlformats.org/officeDocument/2006/relationships/image" Target="../media/image12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0.png"/><Relationship Id="rId3" Type="http://schemas.openxmlformats.org/officeDocument/2006/relationships/image" Target="../media/image7.png"/><Relationship Id="rId4" Type="http://schemas.openxmlformats.org/officeDocument/2006/relationships/image" Target="../media/image6.png"/><Relationship Id="rId5" Type="http://schemas.openxmlformats.org/officeDocument/2006/relationships/image" Target="../media/image4.png"/><Relationship Id="rId6" Type="http://schemas.openxmlformats.org/officeDocument/2006/relationships/image" Target="../media/image12.png"/><Relationship Id="rId7" Type="http://schemas.openxmlformats.org/officeDocument/2006/relationships/image" Target="../media/image20.png"/><Relationship Id="rId8" Type="http://schemas.openxmlformats.org/officeDocument/2006/relationships/image" Target="../media/image21.png"/><Relationship Id="rId9" Type="http://schemas.openxmlformats.org/officeDocument/2006/relationships/image" Target="../media/image22.png"/><Relationship Id="rId10" Type="http://schemas.openxmlformats.org/officeDocument/2006/relationships/image" Target="../media/image23.png"/><Relationship Id="rId11" Type="http://schemas.openxmlformats.org/officeDocument/2006/relationships/image" Target="../media/image24.png"/><Relationship Id="rId12" Type="http://schemas.openxmlformats.org/officeDocument/2006/relationships/image" Target="../media/image25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0.png"/><Relationship Id="rId3" Type="http://schemas.openxmlformats.org/officeDocument/2006/relationships/image" Target="../media/image7.png"/><Relationship Id="rId4" Type="http://schemas.openxmlformats.org/officeDocument/2006/relationships/image" Target="../media/image6.png"/><Relationship Id="rId5" Type="http://schemas.openxmlformats.org/officeDocument/2006/relationships/image" Target="../media/image4.png"/><Relationship Id="rId6" Type="http://schemas.openxmlformats.org/officeDocument/2006/relationships/image" Target="../media/image12.png"/><Relationship Id="rId7" Type="http://schemas.openxmlformats.org/officeDocument/2006/relationships/image" Target="../media/image26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0.png"/><Relationship Id="rId3" Type="http://schemas.openxmlformats.org/officeDocument/2006/relationships/image" Target="../media/image7.png"/><Relationship Id="rId4" Type="http://schemas.openxmlformats.org/officeDocument/2006/relationships/image" Target="../media/image6.png"/><Relationship Id="rId5" Type="http://schemas.openxmlformats.org/officeDocument/2006/relationships/image" Target="../media/image4.png"/><Relationship Id="rId6" Type="http://schemas.openxmlformats.org/officeDocument/2006/relationships/image" Target="../media/image12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IMG_3055.png" descr="IMG_305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571033" y="7176737"/>
            <a:ext cx="4812967" cy="50263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9" name="IMG_3053.png" descr="IMG_3053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048911" y="3006533"/>
            <a:ext cx="12286178" cy="7702934"/>
          </a:xfrm>
          <a:prstGeom prst="rect">
            <a:avLst/>
          </a:prstGeom>
          <a:ln w="12700">
            <a:miter lim="400000"/>
          </a:ln>
        </p:spPr>
      </p:pic>
      <p:pic>
        <p:nvPicPr>
          <p:cNvPr id="130" name="IMG_3062.png" descr="IMG_3062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0" y="7874000"/>
            <a:ext cx="6597699" cy="6597699"/>
          </a:xfrm>
          <a:prstGeom prst="rect">
            <a:avLst/>
          </a:prstGeom>
          <a:ln w="12700">
            <a:miter lim="400000"/>
          </a:ln>
        </p:spPr>
      </p:pic>
      <p:pic>
        <p:nvPicPr>
          <p:cNvPr id="131" name="Maryam Albuqayli final expanded_Expanded -07.png" descr="Maryam Albuqayli final expanded_Expanded -07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-1" y="5267559"/>
            <a:ext cx="3818357" cy="3818356"/>
          </a:xfrm>
          <a:prstGeom prst="rect">
            <a:avLst/>
          </a:prstGeom>
          <a:ln w="12700">
            <a:miter lim="400000"/>
          </a:ln>
        </p:spPr>
      </p:pic>
      <p:sp>
        <p:nvSpPr>
          <p:cNvPr id="132" name="الأستاذة/ مريم البقيلي"/>
          <p:cNvSpPr txBox="1"/>
          <p:nvPr/>
        </p:nvSpPr>
        <p:spPr>
          <a:xfrm>
            <a:off x="9806247" y="9085914"/>
            <a:ext cx="4771506" cy="1206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000"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الأستاذة/ مريم البقيلي </a:t>
            </a:r>
          </a:p>
        </p:txBody>
      </p:sp>
      <p:pic>
        <p:nvPicPr>
          <p:cNvPr id="133" name="IMG_3064.png" descr="IMG_3064.png"/>
          <p:cNvPicPr>
            <a:picLocks noChangeAspect="1"/>
          </p:cNvPicPr>
          <p:nvPr/>
        </p:nvPicPr>
        <p:blipFill>
          <a:blip r:embed="rId6">
            <a:alphaModFix amt="61415"/>
            <a:extLst/>
          </a:blip>
          <a:stretch>
            <a:fillRect/>
          </a:stretch>
        </p:blipFill>
        <p:spPr>
          <a:xfrm>
            <a:off x="17610577" y="3006533"/>
            <a:ext cx="3920912" cy="303288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37" name="تجميع"/>
          <p:cNvGrpSpPr/>
          <p:nvPr/>
        </p:nvGrpSpPr>
        <p:grpSpPr>
          <a:xfrm>
            <a:off x="16332609" y="6123769"/>
            <a:ext cx="1322419" cy="1427405"/>
            <a:chOff x="-44450" y="-44449"/>
            <a:chExt cx="1322417" cy="1427404"/>
          </a:xfrm>
        </p:grpSpPr>
        <p:pic>
          <p:nvPicPr>
            <p:cNvPr id="134" name="بيضاوي بيضاوي" descr="بيضاوي بيضاوي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-44450" y="-44450"/>
              <a:ext cx="1322418" cy="1427405"/>
            </a:xfrm>
            <a:prstGeom prst="rect">
              <a:avLst/>
            </a:prstGeom>
            <a:effectLst/>
          </p:spPr>
        </p:pic>
        <p:sp>
          <p:nvSpPr>
            <p:cNvPr id="136" name="٣"/>
            <p:cNvSpPr txBox="1"/>
            <p:nvPr/>
          </p:nvSpPr>
          <p:spPr>
            <a:xfrm>
              <a:off x="208346" y="113503"/>
              <a:ext cx="816826" cy="12660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b="1" sz="100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rtl="0">
                <a:defRPr/>
              </a:pPr>
              <a:r>
                <a:t>٣</a:t>
              </a:r>
            </a:p>
          </p:txBody>
        </p:sp>
      </p:grpSp>
      <p:sp>
        <p:nvSpPr>
          <p:cNvPr id="138" name="الفصل"/>
          <p:cNvSpPr txBox="1"/>
          <p:nvPr/>
        </p:nvSpPr>
        <p:spPr>
          <a:xfrm>
            <a:off x="16247550" y="5431619"/>
            <a:ext cx="1492536" cy="73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rPr sz="5000"/>
              <a:t>الفصل</a:t>
            </a:r>
            <a:r>
              <a:t> </a:t>
            </a:r>
          </a:p>
        </p:txBody>
      </p:sp>
      <p:sp>
        <p:nvSpPr>
          <p:cNvPr id="139" name="التهيئة"/>
          <p:cNvSpPr txBox="1"/>
          <p:nvPr/>
        </p:nvSpPr>
        <p:spPr>
          <a:xfrm>
            <a:off x="8069388" y="6297017"/>
            <a:ext cx="8307672" cy="11219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8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التهيئة  </a:t>
            </a:r>
          </a:p>
        </p:txBody>
      </p:sp>
      <p:grpSp>
        <p:nvGrpSpPr>
          <p:cNvPr id="142" name="تجميع"/>
          <p:cNvGrpSpPr/>
          <p:nvPr/>
        </p:nvGrpSpPr>
        <p:grpSpPr>
          <a:xfrm>
            <a:off x="14744399" y="10292414"/>
            <a:ext cx="4109826" cy="797209"/>
            <a:chOff x="0" y="0"/>
            <a:chExt cx="4109825" cy="797208"/>
          </a:xfrm>
        </p:grpSpPr>
        <p:sp>
          <p:nvSpPr>
            <p:cNvPr id="140" name="@mariamalb8ailym"/>
            <p:cNvSpPr txBox="1"/>
            <p:nvPr/>
          </p:nvSpPr>
          <p:spPr>
            <a:xfrm>
              <a:off x="797208" y="148548"/>
              <a:ext cx="3312618" cy="50011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b="1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rtl="0">
                <a:defRPr/>
              </a:pPr>
              <a:r>
                <a:t>@mariamalb8ailym </a:t>
              </a:r>
            </a:p>
          </p:txBody>
        </p:sp>
        <p:pic>
          <p:nvPicPr>
            <p:cNvPr id="141" name="IMG_3101.png" descr="IMG_3101.png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0" y="0"/>
              <a:ext cx="797209" cy="79720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IMG_3045.png" descr="IMG_3045.png"/>
          <p:cNvPicPr>
            <a:picLocks noChangeAspect="1"/>
          </p:cNvPicPr>
          <p:nvPr/>
        </p:nvPicPr>
        <p:blipFill>
          <a:blip r:embed="rId2">
            <a:extLst/>
          </a:blip>
          <a:srcRect l="3931" t="10584" r="5292" b="8014"/>
          <a:stretch>
            <a:fillRect/>
          </a:stretch>
        </p:blipFill>
        <p:spPr>
          <a:xfrm>
            <a:off x="20514864" y="10527109"/>
            <a:ext cx="3556026" cy="3188763"/>
          </a:xfrm>
          <a:prstGeom prst="rect">
            <a:avLst/>
          </a:prstGeom>
          <a:ln w="12700">
            <a:miter lim="400000"/>
          </a:ln>
        </p:spPr>
      </p:pic>
      <p:pic>
        <p:nvPicPr>
          <p:cNvPr id="227" name="IMG_3064.png" descr="IMG_3064.png"/>
          <p:cNvPicPr>
            <a:picLocks noChangeAspect="1"/>
          </p:cNvPicPr>
          <p:nvPr/>
        </p:nvPicPr>
        <p:blipFill>
          <a:blip r:embed="rId3">
            <a:alphaModFix amt="44748"/>
            <a:extLst/>
          </a:blip>
          <a:stretch>
            <a:fillRect/>
          </a:stretch>
        </p:blipFill>
        <p:spPr>
          <a:xfrm>
            <a:off x="20738802" y="0"/>
            <a:ext cx="3645199" cy="2819615"/>
          </a:xfrm>
          <a:prstGeom prst="rect">
            <a:avLst/>
          </a:prstGeom>
          <a:ln w="12700">
            <a:miter lim="400000"/>
          </a:ln>
        </p:spPr>
      </p:pic>
      <p:pic>
        <p:nvPicPr>
          <p:cNvPr id="228" name="Maryam Albuqayli final expanded_Expanded -07.png" descr="Maryam Albuqayli final expanded_Expanded -07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0" y="11221595"/>
            <a:ext cx="2494405" cy="249440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31" name="تجميع"/>
          <p:cNvGrpSpPr/>
          <p:nvPr/>
        </p:nvGrpSpPr>
        <p:grpSpPr>
          <a:xfrm>
            <a:off x="7455678" y="0"/>
            <a:ext cx="9472644" cy="3047557"/>
            <a:chOff x="0" y="0"/>
            <a:chExt cx="9472642" cy="3047556"/>
          </a:xfrm>
        </p:grpSpPr>
        <p:pic>
          <p:nvPicPr>
            <p:cNvPr id="229" name="IMG_3053.png" descr="IMG_3053.png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0" t="15855" r="0" b="15855"/>
            <a:stretch>
              <a:fillRect/>
            </a:stretch>
          </p:blipFill>
          <p:spPr>
            <a:xfrm>
              <a:off x="1338533" y="0"/>
              <a:ext cx="7118061" cy="30475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30" name="التهيئة"/>
            <p:cNvSpPr txBox="1"/>
            <p:nvPr/>
          </p:nvSpPr>
          <p:spPr>
            <a:xfrm>
              <a:off x="0" y="811407"/>
              <a:ext cx="9472643" cy="148486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  <a:r>
                <a:rPr b="1" sz="5000"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b="1" sz="9000">
                  <a:latin typeface="Calibri"/>
                  <a:ea typeface="Calibri"/>
                  <a:cs typeface="Calibri"/>
                  <a:sym typeface="Calibri"/>
                </a:rPr>
                <a:t> التهيئة</a:t>
              </a:r>
              <a:r>
                <a:rPr b="1" sz="7000"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b="1" sz="9000">
                  <a:latin typeface="Calibri"/>
                  <a:ea typeface="Calibri"/>
                  <a:cs typeface="Calibri"/>
                  <a:sym typeface="Calibri"/>
                </a:rPr>
                <a:t> </a:t>
              </a:r>
            </a:p>
          </p:txBody>
        </p:sp>
      </p:grpSp>
      <p:grpSp>
        <p:nvGrpSpPr>
          <p:cNvPr id="234" name="IMG_3713.png"/>
          <p:cNvGrpSpPr/>
          <p:nvPr/>
        </p:nvGrpSpPr>
        <p:grpSpPr>
          <a:xfrm>
            <a:off x="7909030" y="3344031"/>
            <a:ext cx="15017452" cy="2490901"/>
            <a:chOff x="0" y="0"/>
            <a:chExt cx="15017450" cy="2490900"/>
          </a:xfrm>
        </p:grpSpPr>
        <p:pic>
          <p:nvPicPr>
            <p:cNvPr id="233" name="IMG_3713.png" descr="IMG_3713.png"/>
            <p:cNvPicPr>
              <a:picLocks noChangeAspect="1"/>
            </p:cNvPicPr>
            <p:nvPr/>
          </p:nvPicPr>
          <p:blipFill>
            <a:blip r:embed="rId6">
              <a:extLst/>
            </a:blip>
            <a:srcRect l="55521" t="66834" r="7692" b="28319"/>
            <a:stretch>
              <a:fillRect/>
            </a:stretch>
          </p:blipFill>
          <p:spPr>
            <a:xfrm>
              <a:off x="127000" y="88900"/>
              <a:ext cx="14763451" cy="2160701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32" name="IMG_3713.png" descr="IMG_3713.png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-1"/>
              <a:ext cx="15017451" cy="2490902"/>
            </a:xfrm>
            <a:prstGeom prst="rect">
              <a:avLst/>
            </a:prstGeom>
            <a:effectLst/>
          </p:spPr>
        </p:pic>
      </p:grpSp>
      <p:pic>
        <p:nvPicPr>
          <p:cNvPr id="235" name="IMG_3713.png" descr="IMG_3713.png"/>
          <p:cNvPicPr>
            <a:picLocks noChangeAspect="1"/>
          </p:cNvPicPr>
          <p:nvPr/>
        </p:nvPicPr>
        <p:blipFill>
          <a:blip r:embed="rId6">
            <a:extLst/>
          </a:blip>
          <a:srcRect l="63197" t="72835" r="7887" b="19633"/>
          <a:stretch>
            <a:fillRect/>
          </a:stretch>
        </p:blipFill>
        <p:spPr>
          <a:xfrm>
            <a:off x="12464077" y="6772764"/>
            <a:ext cx="10874522" cy="3146928"/>
          </a:xfrm>
          <a:prstGeom prst="rect">
            <a:avLst/>
          </a:prstGeom>
          <a:ln w="25400">
            <a:solidFill>
              <a:srgbClr val="F3F7F5"/>
            </a:solidFill>
            <a:miter lim="400000"/>
          </a:ln>
          <a:effectLst>
            <a:outerShdw sx="100000" sy="100000" kx="0" ky="0" algn="b" rotWithShape="0" blurRad="50800" dist="25400" dir="3600000">
              <a:srgbClr val="000000">
                <a:alpha val="70000"/>
              </a:srgbClr>
            </a:outerShdw>
          </a:effectLst>
        </p:spPr>
      </p:pic>
      <p:pic>
        <p:nvPicPr>
          <p:cNvPr id="236" name="IMG_3713.png" descr="IMG_3713.png"/>
          <p:cNvPicPr>
            <a:picLocks noChangeAspect="1"/>
          </p:cNvPicPr>
          <p:nvPr/>
        </p:nvPicPr>
        <p:blipFill>
          <a:blip r:embed="rId6">
            <a:extLst/>
          </a:blip>
          <a:srcRect l="64230" t="80238" r="7887" b="12837"/>
          <a:stretch>
            <a:fillRect/>
          </a:stretch>
        </p:blipFill>
        <p:spPr>
          <a:xfrm>
            <a:off x="671489" y="6870700"/>
            <a:ext cx="11051022" cy="3049122"/>
          </a:xfrm>
          <a:prstGeom prst="rect">
            <a:avLst/>
          </a:prstGeom>
          <a:ln w="25400">
            <a:solidFill>
              <a:srgbClr val="F3F7F5"/>
            </a:solidFill>
            <a:miter lim="400000"/>
          </a:ln>
          <a:effectLst>
            <a:outerShdw sx="100000" sy="100000" kx="0" ky="0" algn="b" rotWithShape="0" blurRad="50800" dist="25400" dir="3600000">
              <a:srgbClr val="000000">
                <a:alpha val="70000"/>
              </a:srgbClr>
            </a:outerShdw>
          </a:effectLst>
        </p:spPr>
      </p:pic>
      <p:pic>
        <p:nvPicPr>
          <p:cNvPr id="237" name="&gt; &gt; " descr="&gt; &gt; "/>
          <p:cNvPicPr>
            <a:picLocks noChangeAspect="0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7270976" y="6747366"/>
            <a:ext cx="1797131" cy="1860055"/>
          </a:xfrm>
          <a:prstGeom prst="rect">
            <a:avLst/>
          </a:prstGeom>
        </p:spPr>
      </p:pic>
      <p:pic>
        <p:nvPicPr>
          <p:cNvPr id="238" name="&lt; &lt; " descr="&lt; &lt; "/>
          <p:cNvPicPr>
            <a:picLocks noChangeAspect="0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7270976" y="8273549"/>
            <a:ext cx="1797131" cy="1860055"/>
          </a:xfrm>
          <a:prstGeom prst="rect">
            <a:avLst/>
          </a:prstGeom>
        </p:spPr>
      </p:pic>
      <p:pic>
        <p:nvPicPr>
          <p:cNvPr id="239" name="&gt; &gt; " descr="&gt; &gt; "/>
          <p:cNvPicPr>
            <a:picLocks noChangeAspect="0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5298415" y="6747366"/>
            <a:ext cx="1797130" cy="1860055"/>
          </a:xfrm>
          <a:prstGeom prst="rect">
            <a:avLst/>
          </a:prstGeom>
        </p:spPr>
      </p:pic>
      <p:pic>
        <p:nvPicPr>
          <p:cNvPr id="240" name="&lt; &lt; " descr="&lt; &lt; "/>
          <p:cNvPicPr>
            <a:picLocks noChangeAspect="0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5298415" y="8273549"/>
            <a:ext cx="1797130" cy="1860055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IMG_3103.jpeg" descr="IMG_3103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IMG_3103.jpeg" descr="IMG_3103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3" name="تجميع"/>
          <p:cNvGrpSpPr/>
          <p:nvPr/>
        </p:nvGrpSpPr>
        <p:grpSpPr>
          <a:xfrm>
            <a:off x="-1" y="-1242452"/>
            <a:ext cx="23208492" cy="16200904"/>
            <a:chOff x="0" y="0"/>
            <a:chExt cx="23208489" cy="16200902"/>
          </a:xfrm>
        </p:grpSpPr>
        <p:pic>
          <p:nvPicPr>
            <p:cNvPr id="246" name="IMG_3064.png" descr="IMG_3064.png"/>
            <p:cNvPicPr>
              <a:picLocks noChangeAspect="1"/>
            </p:cNvPicPr>
            <p:nvPr/>
          </p:nvPicPr>
          <p:blipFill>
            <a:blip r:embed="rId2">
              <a:alphaModFix amt="7534"/>
              <a:extLst/>
            </a:blip>
            <a:stretch>
              <a:fillRect/>
            </a:stretch>
          </p:blipFill>
          <p:spPr>
            <a:xfrm>
              <a:off x="1719736" y="0"/>
              <a:ext cx="20944528" cy="1620090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47" name="Maryam Albuqayli final expanded_Expanded -07.png" descr="Maryam Albuqayli final expanded_Expanded -07.png"/>
            <p:cNvPicPr>
              <a:picLocks noChangeAspect="1"/>
            </p:cNvPicPr>
            <p:nvPr/>
          </p:nvPicPr>
          <p:blipFill>
            <a:blip r:embed="rId3">
              <a:alphaModFix amt="31963"/>
              <a:extLst/>
            </a:blip>
            <a:stretch>
              <a:fillRect/>
            </a:stretch>
          </p:blipFill>
          <p:spPr>
            <a:xfrm>
              <a:off x="0" y="12464046"/>
              <a:ext cx="2494405" cy="249440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250" name="بطاقة خروج الدرس"/>
            <p:cNvGrpSpPr/>
            <p:nvPr/>
          </p:nvGrpSpPr>
          <p:grpSpPr>
            <a:xfrm>
              <a:off x="5918690" y="6509776"/>
              <a:ext cx="12546620" cy="3181351"/>
              <a:chOff x="0" y="0"/>
              <a:chExt cx="12546618" cy="3181350"/>
            </a:xfrm>
          </p:grpSpPr>
          <p:sp>
            <p:nvSpPr>
              <p:cNvPr id="249" name="بطاقة خروج الدرس"/>
              <p:cNvSpPr txBox="1"/>
              <p:nvPr/>
            </p:nvSpPr>
            <p:spPr>
              <a:xfrm>
                <a:off x="215900" y="641350"/>
                <a:ext cx="12114819" cy="23241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>
                  <a:defRPr sz="12000">
                    <a:solidFill>
                      <a:srgbClr val="99244F"/>
                    </a:solidFill>
                    <a:latin typeface="Waseem Regular"/>
                    <a:ea typeface="Waseem Regular"/>
                    <a:cs typeface="Waseem Regular"/>
                    <a:sym typeface="Waseem Regular"/>
                  </a:defRPr>
                </a:lvl1pPr>
              </a:lstStyle>
              <a:p>
                <a:pPr rtl="0">
                  <a:defRPr/>
                </a:pPr>
                <a:r>
                  <a:t>بطاقة خروج الدرس</a:t>
                </a:r>
              </a:p>
            </p:txBody>
          </p:sp>
          <p:pic>
            <p:nvPicPr>
              <p:cNvPr id="248" name="بطاقة خروج الدرس بطاقة خروج الدرس" descr="بطاقة خروج الدرس بطاقة خروج الدرس"/>
              <p:cNvPicPr>
                <a:picLocks noChangeAspect="0"/>
              </p:cNvPicPr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0" y="0"/>
                <a:ext cx="12546619" cy="3181350"/>
              </a:xfrm>
              <a:prstGeom prst="rect">
                <a:avLst/>
              </a:prstGeom>
              <a:effectLst/>
            </p:spPr>
          </p:pic>
        </p:grpSp>
        <p:grpSp>
          <p:nvGrpSpPr>
            <p:cNvPr id="253" name="تجميع"/>
            <p:cNvGrpSpPr/>
            <p:nvPr/>
          </p:nvGrpSpPr>
          <p:grpSpPr>
            <a:xfrm>
              <a:off x="18465310" y="1603932"/>
              <a:ext cx="4743180" cy="5177471"/>
              <a:chOff x="0" y="0"/>
              <a:chExt cx="4743179" cy="5177470"/>
            </a:xfrm>
          </p:grpSpPr>
          <p:pic>
            <p:nvPicPr>
              <p:cNvPr id="251" name="IMG_1954.png" descr="IMG_1954.png"/>
              <p:cNvPicPr>
                <a:picLocks noChangeAspect="1"/>
              </p:cNvPicPr>
              <p:nvPr/>
            </p:nvPicPr>
            <p:blipFill>
              <a:blip r:embed="rId5">
                <a:extLst/>
              </a:blip>
              <a:srcRect l="0" t="0" r="0" b="7809"/>
              <a:stretch>
                <a:fillRect/>
              </a:stretch>
            </p:blipFill>
            <p:spPr>
              <a:xfrm>
                <a:off x="0" y="0"/>
                <a:ext cx="3957433" cy="364838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252" name="فهمت الدرس"/>
              <p:cNvSpPr txBox="1"/>
              <p:nvPr/>
            </p:nvSpPr>
            <p:spPr>
              <a:xfrm>
                <a:off x="0" y="3709530"/>
                <a:ext cx="4743180" cy="14679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>
                  <a:defRPr sz="10000">
                    <a:solidFill>
                      <a:srgbClr val="B92D5D"/>
                    </a:solidFill>
                  </a:defRPr>
                </a:lvl1pPr>
              </a:lstStyle>
              <a:p>
                <a:pPr rtl="0">
                  <a:defRPr/>
                </a:pPr>
                <a:r>
                  <a:t>فهمت الدرس </a:t>
                </a:r>
              </a:p>
            </p:txBody>
          </p:sp>
        </p:grpSp>
        <p:grpSp>
          <p:nvGrpSpPr>
            <p:cNvPr id="256" name="تجميع"/>
            <p:cNvGrpSpPr/>
            <p:nvPr/>
          </p:nvGrpSpPr>
          <p:grpSpPr>
            <a:xfrm>
              <a:off x="1486802" y="2204045"/>
              <a:ext cx="4431889" cy="4577359"/>
              <a:chOff x="0" y="0"/>
              <a:chExt cx="4431888" cy="4577357"/>
            </a:xfrm>
          </p:grpSpPr>
          <p:pic>
            <p:nvPicPr>
              <p:cNvPr id="254" name="IMG_1957.png" descr="IMG_1957.png"/>
              <p:cNvPicPr>
                <a:picLocks noChangeAspect="1"/>
              </p:cNvPicPr>
              <p:nvPr/>
            </p:nvPicPr>
            <p:blipFill>
              <a:blip r:embed="rId6">
                <a:extLst/>
              </a:blip>
              <a:srcRect l="0" t="0" r="0" b="11359"/>
              <a:stretch>
                <a:fillRect/>
              </a:stretch>
            </p:blipFill>
            <p:spPr>
              <a:xfrm>
                <a:off x="522081" y="0"/>
                <a:ext cx="3387676" cy="300286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255" name="رائع وممتع"/>
              <p:cNvSpPr txBox="1"/>
              <p:nvPr/>
            </p:nvSpPr>
            <p:spPr>
              <a:xfrm>
                <a:off x="0" y="3205757"/>
                <a:ext cx="4431889" cy="13716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>
                  <a:defRPr sz="10000">
                    <a:solidFill>
                      <a:srgbClr val="B92D5D"/>
                    </a:solidFill>
                  </a:defRPr>
                </a:lvl1pPr>
              </a:lstStyle>
              <a:p>
                <a:pPr rtl="0">
                  <a:defRPr/>
                </a:pPr>
                <a:r>
                  <a:t>رائع وممتع </a:t>
                </a:r>
              </a:p>
            </p:txBody>
          </p:sp>
        </p:grpSp>
        <p:grpSp>
          <p:nvGrpSpPr>
            <p:cNvPr id="259" name="تجميع"/>
            <p:cNvGrpSpPr/>
            <p:nvPr/>
          </p:nvGrpSpPr>
          <p:grpSpPr>
            <a:xfrm>
              <a:off x="1719736" y="9691126"/>
              <a:ext cx="4431889" cy="4755617"/>
              <a:chOff x="0" y="0"/>
              <a:chExt cx="4431888" cy="4755616"/>
            </a:xfrm>
          </p:grpSpPr>
          <p:pic>
            <p:nvPicPr>
              <p:cNvPr id="257" name="IMG_1955.png" descr="IMG_1955.png"/>
              <p:cNvPicPr>
                <a:picLocks noChangeAspect="1"/>
              </p:cNvPicPr>
              <p:nvPr/>
            </p:nvPicPr>
            <p:blipFill>
              <a:blip r:embed="rId7">
                <a:extLst/>
              </a:blip>
              <a:srcRect l="2" t="0" r="0" b="0"/>
              <a:stretch>
                <a:fillRect/>
              </a:stretch>
            </p:blipFill>
            <p:spPr>
              <a:xfrm>
                <a:off x="506413" y="0"/>
                <a:ext cx="3191447" cy="319153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258" name="لم أفهم"/>
              <p:cNvSpPr txBox="1"/>
              <p:nvPr/>
            </p:nvSpPr>
            <p:spPr>
              <a:xfrm>
                <a:off x="0" y="3384016"/>
                <a:ext cx="4431889" cy="13716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>
                  <a:defRPr sz="10000">
                    <a:solidFill>
                      <a:srgbClr val="B92D5D"/>
                    </a:solidFill>
                  </a:defRPr>
                </a:lvl1pPr>
              </a:lstStyle>
              <a:p>
                <a:pPr rtl="0">
                  <a:defRPr/>
                </a:pPr>
                <a:r>
                  <a:t>لم أفهم </a:t>
                </a:r>
              </a:p>
            </p:txBody>
          </p:sp>
        </p:grpSp>
        <p:grpSp>
          <p:nvGrpSpPr>
            <p:cNvPr id="262" name="تجميع"/>
            <p:cNvGrpSpPr/>
            <p:nvPr/>
          </p:nvGrpSpPr>
          <p:grpSpPr>
            <a:xfrm>
              <a:off x="18620956" y="9687417"/>
              <a:ext cx="4431889" cy="4759326"/>
              <a:chOff x="0" y="0"/>
              <a:chExt cx="4431888" cy="4759324"/>
            </a:xfrm>
          </p:grpSpPr>
          <p:pic>
            <p:nvPicPr>
              <p:cNvPr id="260" name="IMG_1956.png" descr="IMG_1956.png"/>
              <p:cNvPicPr>
                <a:picLocks noChangeAspect="1"/>
              </p:cNvPicPr>
              <p:nvPr/>
            </p:nvPicPr>
            <p:blipFill>
              <a:blip r:embed="rId8">
                <a:extLst/>
              </a:blip>
              <a:stretch>
                <a:fillRect/>
              </a:stretch>
            </p:blipFill>
            <p:spPr>
              <a:xfrm>
                <a:off x="467203" y="0"/>
                <a:ext cx="3387726" cy="3387725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261" name="عندي سؤال"/>
              <p:cNvSpPr txBox="1"/>
              <p:nvPr/>
            </p:nvSpPr>
            <p:spPr>
              <a:xfrm>
                <a:off x="0" y="3387724"/>
                <a:ext cx="4431889" cy="13716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>
                  <a:defRPr sz="10000">
                    <a:solidFill>
                      <a:srgbClr val="B92D5D"/>
                    </a:solidFill>
                  </a:defRPr>
                </a:lvl1pPr>
              </a:lstStyle>
              <a:p>
                <a:pPr rtl="0">
                  <a:defRPr/>
                </a:pPr>
                <a:r>
                  <a:t>عندي سؤال </a:t>
                </a:r>
              </a:p>
            </p:txBody>
          </p:sp>
        </p:grpSp>
      </p:grp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IMG_3045.png" descr="IMG_3045.png"/>
          <p:cNvPicPr>
            <a:picLocks noChangeAspect="1"/>
          </p:cNvPicPr>
          <p:nvPr/>
        </p:nvPicPr>
        <p:blipFill>
          <a:blip r:embed="rId2">
            <a:extLst/>
          </a:blip>
          <a:srcRect l="3931" t="10584" r="5292" b="8014"/>
          <a:stretch>
            <a:fillRect/>
          </a:stretch>
        </p:blipFill>
        <p:spPr>
          <a:xfrm>
            <a:off x="20827999" y="10527109"/>
            <a:ext cx="3556026" cy="31887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45" name="IMG_3064.png" descr="IMG_3064.png"/>
          <p:cNvPicPr>
            <a:picLocks noChangeAspect="1"/>
          </p:cNvPicPr>
          <p:nvPr/>
        </p:nvPicPr>
        <p:blipFill>
          <a:blip r:embed="rId3">
            <a:alphaModFix amt="44748"/>
            <a:extLst/>
          </a:blip>
          <a:stretch>
            <a:fillRect/>
          </a:stretch>
        </p:blipFill>
        <p:spPr>
          <a:xfrm>
            <a:off x="20738802" y="0"/>
            <a:ext cx="3645199" cy="2819615"/>
          </a:xfrm>
          <a:prstGeom prst="rect">
            <a:avLst/>
          </a:prstGeom>
          <a:ln w="12700">
            <a:miter lim="400000"/>
          </a:ln>
        </p:spPr>
      </p:pic>
      <p:pic>
        <p:nvPicPr>
          <p:cNvPr id="146" name="Maryam Albuqayli final expanded_Expanded -07.png" descr="Maryam Albuqayli final expanded_Expanded -07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0" y="11221595"/>
            <a:ext cx="2494405" cy="2494405"/>
          </a:xfrm>
          <a:prstGeom prst="rect">
            <a:avLst/>
          </a:prstGeom>
          <a:ln w="12700">
            <a:miter lim="400000"/>
          </a:ln>
        </p:spPr>
      </p:pic>
      <p:pic>
        <p:nvPicPr>
          <p:cNvPr id="147" name="IMG_3715.jpeg" descr="IMG_3715.jpeg"/>
          <p:cNvPicPr>
            <a:picLocks noChangeAspect="1"/>
          </p:cNvPicPr>
          <p:nvPr/>
        </p:nvPicPr>
        <p:blipFill>
          <a:blip r:embed="rId5">
            <a:extLst/>
          </a:blip>
          <a:srcRect l="1114" t="3242" r="6354" b="80022"/>
          <a:stretch>
            <a:fillRect/>
          </a:stretch>
        </p:blipFill>
        <p:spPr>
          <a:xfrm>
            <a:off x="5844579" y="1359313"/>
            <a:ext cx="12694961" cy="2920450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grpSp>
        <p:nvGrpSpPr>
          <p:cNvPr id="150" name="IMG_3715.jpeg"/>
          <p:cNvGrpSpPr/>
          <p:nvPr/>
        </p:nvGrpSpPr>
        <p:grpSpPr>
          <a:xfrm>
            <a:off x="15623709" y="5009554"/>
            <a:ext cx="4941962" cy="7353249"/>
            <a:chOff x="0" y="0"/>
            <a:chExt cx="4941960" cy="7353248"/>
          </a:xfrm>
        </p:grpSpPr>
        <p:pic>
          <p:nvPicPr>
            <p:cNvPr id="149" name="IMG_3715.jpeg" descr="IMG_3715.jpeg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70237" t="21123" r="0" b="43823"/>
            <a:stretch>
              <a:fillRect/>
            </a:stretch>
          </p:blipFill>
          <p:spPr>
            <a:xfrm>
              <a:off x="127000" y="88900"/>
              <a:ext cx="4687960" cy="7023049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48" name="IMG_3715.jpeg" descr="IMG_3715.jpeg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-1" y="-1"/>
              <a:ext cx="4941962" cy="7353249"/>
            </a:xfrm>
            <a:prstGeom prst="rect">
              <a:avLst/>
            </a:prstGeom>
            <a:effectLst/>
          </p:spPr>
        </p:pic>
      </p:grpSp>
      <p:pic>
        <p:nvPicPr>
          <p:cNvPr id="151" name="IMG_3715.jpeg" descr="IMG_3715.jpeg"/>
          <p:cNvPicPr>
            <a:picLocks noChangeAspect="1"/>
          </p:cNvPicPr>
          <p:nvPr/>
        </p:nvPicPr>
        <p:blipFill>
          <a:blip r:embed="rId5">
            <a:extLst/>
          </a:blip>
          <a:srcRect l="36122" t="54809" r="7135" b="34971"/>
          <a:stretch>
            <a:fillRect/>
          </a:stretch>
        </p:blipFill>
        <p:spPr>
          <a:xfrm>
            <a:off x="1380762" y="6031301"/>
            <a:ext cx="13591932" cy="3113621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IMG_3045.png" descr="IMG_3045.png"/>
          <p:cNvPicPr>
            <a:picLocks noChangeAspect="1"/>
          </p:cNvPicPr>
          <p:nvPr/>
        </p:nvPicPr>
        <p:blipFill>
          <a:blip r:embed="rId2">
            <a:extLst/>
          </a:blip>
          <a:srcRect l="3931" t="10584" r="5292" b="8014"/>
          <a:stretch>
            <a:fillRect/>
          </a:stretch>
        </p:blipFill>
        <p:spPr>
          <a:xfrm>
            <a:off x="20514864" y="10527109"/>
            <a:ext cx="3556026" cy="31887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54" name="IMG_3064.png" descr="IMG_3064.png"/>
          <p:cNvPicPr>
            <a:picLocks noChangeAspect="1"/>
          </p:cNvPicPr>
          <p:nvPr/>
        </p:nvPicPr>
        <p:blipFill>
          <a:blip r:embed="rId3">
            <a:alphaModFix amt="44748"/>
            <a:extLst/>
          </a:blip>
          <a:stretch>
            <a:fillRect/>
          </a:stretch>
        </p:blipFill>
        <p:spPr>
          <a:xfrm>
            <a:off x="20738802" y="0"/>
            <a:ext cx="3645199" cy="2819615"/>
          </a:xfrm>
          <a:prstGeom prst="rect">
            <a:avLst/>
          </a:prstGeom>
          <a:ln w="12700">
            <a:miter lim="400000"/>
          </a:ln>
        </p:spPr>
      </p:pic>
      <p:pic>
        <p:nvPicPr>
          <p:cNvPr id="155" name="Maryam Albuqayli final expanded_Expanded -07.png" descr="Maryam Albuqayli final expanded_Expanded -07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0" y="11221595"/>
            <a:ext cx="2494405" cy="249440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58" name="تجميع"/>
          <p:cNvGrpSpPr/>
          <p:nvPr/>
        </p:nvGrpSpPr>
        <p:grpSpPr>
          <a:xfrm>
            <a:off x="7455678" y="0"/>
            <a:ext cx="9472644" cy="3047557"/>
            <a:chOff x="0" y="0"/>
            <a:chExt cx="9472642" cy="3047556"/>
          </a:xfrm>
        </p:grpSpPr>
        <p:pic>
          <p:nvPicPr>
            <p:cNvPr id="156" name="IMG_3053.png" descr="IMG_3053.png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0" t="15855" r="0" b="15855"/>
            <a:stretch>
              <a:fillRect/>
            </a:stretch>
          </p:blipFill>
          <p:spPr>
            <a:xfrm>
              <a:off x="1338533" y="0"/>
              <a:ext cx="7118061" cy="30475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57" name="التهيئة"/>
            <p:cNvSpPr txBox="1"/>
            <p:nvPr/>
          </p:nvSpPr>
          <p:spPr>
            <a:xfrm>
              <a:off x="0" y="811407"/>
              <a:ext cx="9472643" cy="148486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  <a:r>
                <a:rPr b="1" sz="5000"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b="1" sz="9000">
                  <a:latin typeface="Calibri"/>
                  <a:ea typeface="Calibri"/>
                  <a:cs typeface="Calibri"/>
                  <a:sym typeface="Calibri"/>
                </a:rPr>
                <a:t> التهيئة</a:t>
              </a:r>
              <a:r>
                <a:rPr b="1" sz="7000"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b="1" sz="9000">
                  <a:latin typeface="Calibri"/>
                  <a:ea typeface="Calibri"/>
                  <a:cs typeface="Calibri"/>
                  <a:sym typeface="Calibri"/>
                </a:rPr>
                <a:t> </a:t>
              </a:r>
            </a:p>
          </p:txBody>
        </p:sp>
      </p:grpSp>
      <p:pic>
        <p:nvPicPr>
          <p:cNvPr id="159" name="IMG_3713.png" descr="IMG_3713.png"/>
          <p:cNvPicPr>
            <a:picLocks noChangeAspect="1"/>
          </p:cNvPicPr>
          <p:nvPr/>
        </p:nvPicPr>
        <p:blipFill>
          <a:blip r:embed="rId6">
            <a:extLst/>
          </a:blip>
          <a:srcRect l="26289" t="10167" r="51298" b="64675"/>
          <a:stretch>
            <a:fillRect/>
          </a:stretch>
        </p:blipFill>
        <p:spPr>
          <a:xfrm>
            <a:off x="1487806" y="3060256"/>
            <a:ext cx="6650685" cy="8294182"/>
          </a:xfrm>
          <a:prstGeom prst="rect">
            <a:avLst/>
          </a:prstGeom>
          <a:ln w="25400">
            <a:solidFill>
              <a:srgbClr val="F3F7F5"/>
            </a:solidFill>
            <a:miter lim="400000"/>
          </a:ln>
          <a:effectLst>
            <a:outerShdw sx="100000" sy="100000" kx="0" ky="0" algn="b" rotWithShape="0" blurRad="50800" dist="25400" dir="3600000">
              <a:srgbClr val="000000">
                <a:alpha val="70000"/>
              </a:srgbClr>
            </a:outerShdw>
          </a:effectLst>
        </p:spPr>
      </p:pic>
      <p:pic>
        <p:nvPicPr>
          <p:cNvPr id="160" name="IMG_3713.png" descr="IMG_3713.png"/>
          <p:cNvPicPr>
            <a:picLocks noChangeAspect="1"/>
          </p:cNvPicPr>
          <p:nvPr/>
        </p:nvPicPr>
        <p:blipFill>
          <a:blip r:embed="rId6">
            <a:extLst/>
          </a:blip>
          <a:srcRect l="50000" t="11306" r="7692" b="63895"/>
          <a:stretch>
            <a:fillRect/>
          </a:stretch>
        </p:blipFill>
        <p:spPr>
          <a:xfrm>
            <a:off x="9587408" y="3580758"/>
            <a:ext cx="11138509" cy="7253481"/>
          </a:xfrm>
          <a:prstGeom prst="rect">
            <a:avLst/>
          </a:prstGeom>
          <a:ln w="25400">
            <a:solidFill>
              <a:srgbClr val="F3F7F5"/>
            </a:solidFill>
            <a:miter lim="400000"/>
          </a:ln>
          <a:effectLst>
            <a:outerShdw sx="100000" sy="100000" kx="0" ky="0" algn="b" rotWithShape="0" blurRad="50800" dist="25400" dir="360000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IMG_3045.png" descr="IMG_3045.png"/>
          <p:cNvPicPr>
            <a:picLocks noChangeAspect="1"/>
          </p:cNvPicPr>
          <p:nvPr/>
        </p:nvPicPr>
        <p:blipFill>
          <a:blip r:embed="rId2">
            <a:extLst/>
          </a:blip>
          <a:srcRect l="3931" t="10584" r="5292" b="8014"/>
          <a:stretch>
            <a:fillRect/>
          </a:stretch>
        </p:blipFill>
        <p:spPr>
          <a:xfrm>
            <a:off x="20514864" y="10527109"/>
            <a:ext cx="3556026" cy="31887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63" name="IMG_3064.png" descr="IMG_3064.png"/>
          <p:cNvPicPr>
            <a:picLocks noChangeAspect="1"/>
          </p:cNvPicPr>
          <p:nvPr/>
        </p:nvPicPr>
        <p:blipFill>
          <a:blip r:embed="rId3">
            <a:alphaModFix amt="44748"/>
            <a:extLst/>
          </a:blip>
          <a:stretch>
            <a:fillRect/>
          </a:stretch>
        </p:blipFill>
        <p:spPr>
          <a:xfrm>
            <a:off x="20738802" y="0"/>
            <a:ext cx="3645199" cy="2819615"/>
          </a:xfrm>
          <a:prstGeom prst="rect">
            <a:avLst/>
          </a:prstGeom>
          <a:ln w="12700">
            <a:miter lim="400000"/>
          </a:ln>
        </p:spPr>
      </p:pic>
      <p:pic>
        <p:nvPicPr>
          <p:cNvPr id="164" name="Maryam Albuqayli final expanded_Expanded -07.png" descr="Maryam Albuqayli final expanded_Expanded -07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0" y="11221595"/>
            <a:ext cx="2494405" cy="249440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67" name="تجميع"/>
          <p:cNvGrpSpPr/>
          <p:nvPr/>
        </p:nvGrpSpPr>
        <p:grpSpPr>
          <a:xfrm>
            <a:off x="7455678" y="0"/>
            <a:ext cx="9472644" cy="3047557"/>
            <a:chOff x="0" y="0"/>
            <a:chExt cx="9472642" cy="3047556"/>
          </a:xfrm>
        </p:grpSpPr>
        <p:pic>
          <p:nvPicPr>
            <p:cNvPr id="165" name="IMG_3053.png" descr="IMG_3053.png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0" t="15855" r="0" b="15855"/>
            <a:stretch>
              <a:fillRect/>
            </a:stretch>
          </p:blipFill>
          <p:spPr>
            <a:xfrm>
              <a:off x="1338533" y="0"/>
              <a:ext cx="7118061" cy="30475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66" name="التهيئة"/>
            <p:cNvSpPr txBox="1"/>
            <p:nvPr/>
          </p:nvSpPr>
          <p:spPr>
            <a:xfrm>
              <a:off x="0" y="811407"/>
              <a:ext cx="9472643" cy="148486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  <a:r>
                <a:rPr b="1" sz="5000"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b="1" sz="9000">
                  <a:latin typeface="Calibri"/>
                  <a:ea typeface="Calibri"/>
                  <a:cs typeface="Calibri"/>
                  <a:sym typeface="Calibri"/>
                </a:rPr>
                <a:t> التهيئة</a:t>
              </a:r>
              <a:r>
                <a:rPr b="1" sz="7000"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b="1" sz="9000">
                  <a:latin typeface="Calibri"/>
                  <a:ea typeface="Calibri"/>
                  <a:cs typeface="Calibri"/>
                  <a:sym typeface="Calibri"/>
                </a:rPr>
                <a:t> </a:t>
              </a:r>
            </a:p>
          </p:txBody>
        </p:sp>
      </p:grpSp>
      <p:pic>
        <p:nvPicPr>
          <p:cNvPr id="168" name="IMG_3713.png" descr="IMG_3713.png"/>
          <p:cNvPicPr>
            <a:picLocks noChangeAspect="1"/>
          </p:cNvPicPr>
          <p:nvPr/>
        </p:nvPicPr>
        <p:blipFill>
          <a:blip r:embed="rId6">
            <a:extLst/>
          </a:blip>
          <a:srcRect l="50000" t="12012" r="7692" b="73679"/>
          <a:stretch>
            <a:fillRect/>
          </a:stretch>
        </p:blipFill>
        <p:spPr>
          <a:xfrm>
            <a:off x="1749673" y="3994501"/>
            <a:ext cx="19201470" cy="7214332"/>
          </a:xfrm>
          <a:prstGeom prst="rect">
            <a:avLst/>
          </a:prstGeom>
          <a:ln w="25400">
            <a:solidFill>
              <a:srgbClr val="F3F7F5"/>
            </a:solidFill>
            <a:miter lim="400000"/>
          </a:ln>
          <a:effectLst>
            <a:outerShdw sx="100000" sy="100000" kx="0" ky="0" algn="b" rotWithShape="0" blurRad="50800" dist="25400" dir="3600000">
              <a:srgbClr val="000000">
                <a:alpha val="70000"/>
              </a:srgbClr>
            </a:outerShdw>
          </a:effectLst>
        </p:spPr>
      </p:pic>
      <p:pic>
        <p:nvPicPr>
          <p:cNvPr id="169" name="= ٤٧٦ = ٤٧٦" descr="= ٤٧٦ = ٤٧٦"/>
          <p:cNvPicPr>
            <a:picLocks noChangeAspect="0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2003078" y="6084837"/>
            <a:ext cx="3107504" cy="1546326"/>
          </a:xfrm>
          <a:prstGeom prst="rect">
            <a:avLst/>
          </a:prstGeom>
        </p:spPr>
      </p:pic>
      <p:pic>
        <p:nvPicPr>
          <p:cNvPr id="170" name="= ١٥٢٦ = ١٥٢٦" descr="= ١٥٢٦ = ١٥٢٦"/>
          <p:cNvPicPr>
            <a:picLocks noChangeAspect="0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2003078" y="7886404"/>
            <a:ext cx="3107504" cy="1546325"/>
          </a:xfrm>
          <a:prstGeom prst="rect">
            <a:avLst/>
          </a:prstGeom>
        </p:spPr>
      </p:pic>
      <p:pic>
        <p:nvPicPr>
          <p:cNvPr id="171" name="= ٤٣٣٢ = ٤٣٣٢" descr="= ٤٣٣٢ = ٤٣٣٢"/>
          <p:cNvPicPr>
            <a:picLocks noChangeAspect="0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2003078" y="9687971"/>
            <a:ext cx="3107504" cy="1546325"/>
          </a:xfrm>
          <a:prstGeom prst="rect">
            <a:avLst/>
          </a:prstGeom>
        </p:spPr>
      </p:pic>
      <p:pic>
        <p:nvPicPr>
          <p:cNvPr id="172" name="= ١٨٦ = ١٨٦" descr="= ١٨٦ = ١٨٦"/>
          <p:cNvPicPr>
            <a:picLocks noChangeAspect="0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3203142" y="6068074"/>
            <a:ext cx="3107503" cy="1546325"/>
          </a:xfrm>
          <a:prstGeom prst="rect">
            <a:avLst/>
          </a:prstGeom>
        </p:spPr>
      </p:pic>
      <p:pic>
        <p:nvPicPr>
          <p:cNvPr id="173" name="= ١٦٩٥٧ = ١٦٩٥٧" descr="= ١٦٩٥٧ = ١٦٩٥٧"/>
          <p:cNvPicPr>
            <a:picLocks noChangeAspect="0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2698227" y="9407328"/>
            <a:ext cx="3504222" cy="1546326"/>
          </a:xfrm>
          <a:prstGeom prst="rect">
            <a:avLst/>
          </a:prstGeom>
        </p:spPr>
      </p:pic>
      <p:pic>
        <p:nvPicPr>
          <p:cNvPr id="174" name="= ١٣١٤٤ = ١٣١٤٤" descr="= ١٣١٤٤ = ١٣١٤٤"/>
          <p:cNvPicPr>
            <a:picLocks noChangeAspect="0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2698227" y="7886404"/>
            <a:ext cx="3612418" cy="1546325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IMG_3045.png" descr="IMG_3045.png"/>
          <p:cNvPicPr>
            <a:picLocks noChangeAspect="1"/>
          </p:cNvPicPr>
          <p:nvPr/>
        </p:nvPicPr>
        <p:blipFill>
          <a:blip r:embed="rId2">
            <a:extLst/>
          </a:blip>
          <a:srcRect l="3931" t="10584" r="5292" b="8014"/>
          <a:stretch>
            <a:fillRect/>
          </a:stretch>
        </p:blipFill>
        <p:spPr>
          <a:xfrm>
            <a:off x="20514864" y="10527109"/>
            <a:ext cx="3556026" cy="31887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77" name="IMG_3064.png" descr="IMG_3064.png"/>
          <p:cNvPicPr>
            <a:picLocks noChangeAspect="1"/>
          </p:cNvPicPr>
          <p:nvPr/>
        </p:nvPicPr>
        <p:blipFill>
          <a:blip r:embed="rId3">
            <a:alphaModFix amt="44748"/>
            <a:extLst/>
          </a:blip>
          <a:stretch>
            <a:fillRect/>
          </a:stretch>
        </p:blipFill>
        <p:spPr>
          <a:xfrm>
            <a:off x="20738802" y="0"/>
            <a:ext cx="3645199" cy="2819615"/>
          </a:xfrm>
          <a:prstGeom prst="rect">
            <a:avLst/>
          </a:prstGeom>
          <a:ln w="12700">
            <a:miter lim="400000"/>
          </a:ln>
        </p:spPr>
      </p:pic>
      <p:pic>
        <p:nvPicPr>
          <p:cNvPr id="178" name="Maryam Albuqayli final expanded_Expanded -07.png" descr="Maryam Albuqayli final expanded_Expanded -07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0" y="11221595"/>
            <a:ext cx="2494405" cy="249440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81" name="تجميع"/>
          <p:cNvGrpSpPr/>
          <p:nvPr/>
        </p:nvGrpSpPr>
        <p:grpSpPr>
          <a:xfrm>
            <a:off x="7455678" y="0"/>
            <a:ext cx="9472644" cy="3047557"/>
            <a:chOff x="0" y="0"/>
            <a:chExt cx="9472642" cy="3047556"/>
          </a:xfrm>
        </p:grpSpPr>
        <p:pic>
          <p:nvPicPr>
            <p:cNvPr id="179" name="IMG_3053.png" descr="IMG_3053.png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0" t="15855" r="0" b="15855"/>
            <a:stretch>
              <a:fillRect/>
            </a:stretch>
          </p:blipFill>
          <p:spPr>
            <a:xfrm>
              <a:off x="1338533" y="0"/>
              <a:ext cx="7118061" cy="30475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80" name="التهيئة"/>
            <p:cNvSpPr txBox="1"/>
            <p:nvPr/>
          </p:nvSpPr>
          <p:spPr>
            <a:xfrm>
              <a:off x="0" y="811407"/>
              <a:ext cx="9472643" cy="148486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  <a:r>
                <a:rPr b="1" sz="5000"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b="1" sz="9000">
                  <a:latin typeface="Calibri"/>
                  <a:ea typeface="Calibri"/>
                  <a:cs typeface="Calibri"/>
                  <a:sym typeface="Calibri"/>
                </a:rPr>
                <a:t> التهيئة</a:t>
              </a:r>
              <a:r>
                <a:rPr b="1" sz="7000"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b="1" sz="9000">
                  <a:latin typeface="Calibri"/>
                  <a:ea typeface="Calibri"/>
                  <a:cs typeface="Calibri"/>
                  <a:sym typeface="Calibri"/>
                </a:rPr>
                <a:t> </a:t>
              </a:r>
            </a:p>
          </p:txBody>
        </p:sp>
      </p:grpSp>
      <p:pic>
        <p:nvPicPr>
          <p:cNvPr id="182" name="IMG_3713.png" descr="IMG_3713.png"/>
          <p:cNvPicPr>
            <a:picLocks noChangeAspect="1"/>
          </p:cNvPicPr>
          <p:nvPr/>
        </p:nvPicPr>
        <p:blipFill>
          <a:blip r:embed="rId6">
            <a:extLst/>
          </a:blip>
          <a:srcRect l="50129" t="25983" r="7563" b="64238"/>
          <a:stretch>
            <a:fillRect/>
          </a:stretch>
        </p:blipFill>
        <p:spPr>
          <a:xfrm>
            <a:off x="1504751" y="4114007"/>
            <a:ext cx="21374303" cy="5488095"/>
          </a:xfrm>
          <a:prstGeom prst="rect">
            <a:avLst/>
          </a:prstGeom>
          <a:ln w="25400">
            <a:solidFill>
              <a:srgbClr val="F3F7F5"/>
            </a:solidFill>
            <a:miter lim="400000"/>
          </a:ln>
          <a:effectLst>
            <a:outerShdw sx="100000" sy="100000" kx="0" ky="0" algn="b" rotWithShape="0" blurRad="50800" dist="25400" dir="3600000">
              <a:srgbClr val="000000">
                <a:alpha val="70000"/>
              </a:srgbClr>
            </a:outerShdw>
          </a:effectLst>
        </p:spPr>
      </p:pic>
      <p:pic>
        <p:nvPicPr>
          <p:cNvPr id="183" name="يبلغ معدل النوم في السنة تقريباً  =  ٣٥٤ ✖️ ٨ = ٢٨٣٢ ساعة يبلغ معدل النوم في السنة تقريباً  =  ٣٥٤ ✖️ ٨ = ٢٨٣٢ ساعة  " descr="يبلغ معدل النوم في السنة تقريباً  =  ٣٥٤ ✖️ ٨ = ٢٨٣٢ ساعة يبلغ معدل النوم في السنة تقريباً  =  ٣٥٤ ✖️ ٨ = ٢٨٣٢ ساعة  "/>
          <p:cNvPicPr>
            <a:picLocks noChangeAspect="0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3641577" y="10326245"/>
            <a:ext cx="17100846" cy="1790701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IMG_3045.png" descr="IMG_3045.png"/>
          <p:cNvPicPr>
            <a:picLocks noChangeAspect="1"/>
          </p:cNvPicPr>
          <p:nvPr/>
        </p:nvPicPr>
        <p:blipFill>
          <a:blip r:embed="rId2">
            <a:extLst/>
          </a:blip>
          <a:srcRect l="3931" t="10584" r="5292" b="8014"/>
          <a:stretch>
            <a:fillRect/>
          </a:stretch>
        </p:blipFill>
        <p:spPr>
          <a:xfrm>
            <a:off x="20514864" y="10527109"/>
            <a:ext cx="3556026" cy="31887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6" name="IMG_3064.png" descr="IMG_3064.png"/>
          <p:cNvPicPr>
            <a:picLocks noChangeAspect="1"/>
          </p:cNvPicPr>
          <p:nvPr/>
        </p:nvPicPr>
        <p:blipFill>
          <a:blip r:embed="rId3">
            <a:alphaModFix amt="44748"/>
            <a:extLst/>
          </a:blip>
          <a:stretch>
            <a:fillRect/>
          </a:stretch>
        </p:blipFill>
        <p:spPr>
          <a:xfrm>
            <a:off x="20738802" y="0"/>
            <a:ext cx="3645199" cy="2819615"/>
          </a:xfrm>
          <a:prstGeom prst="rect">
            <a:avLst/>
          </a:prstGeom>
          <a:ln w="12700">
            <a:miter lim="400000"/>
          </a:ln>
        </p:spPr>
      </p:pic>
      <p:pic>
        <p:nvPicPr>
          <p:cNvPr id="187" name="Maryam Albuqayli final expanded_Expanded -07.png" descr="Maryam Albuqayli final expanded_Expanded -07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0" y="11221595"/>
            <a:ext cx="2494405" cy="249440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90" name="تجميع"/>
          <p:cNvGrpSpPr/>
          <p:nvPr/>
        </p:nvGrpSpPr>
        <p:grpSpPr>
          <a:xfrm>
            <a:off x="7455678" y="0"/>
            <a:ext cx="9472644" cy="3047557"/>
            <a:chOff x="0" y="0"/>
            <a:chExt cx="9472642" cy="3047556"/>
          </a:xfrm>
        </p:grpSpPr>
        <p:pic>
          <p:nvPicPr>
            <p:cNvPr id="188" name="IMG_3053.png" descr="IMG_3053.png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0" t="15855" r="0" b="15855"/>
            <a:stretch>
              <a:fillRect/>
            </a:stretch>
          </p:blipFill>
          <p:spPr>
            <a:xfrm>
              <a:off x="1338533" y="0"/>
              <a:ext cx="7118061" cy="30475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89" name="التهيئة"/>
            <p:cNvSpPr txBox="1"/>
            <p:nvPr/>
          </p:nvSpPr>
          <p:spPr>
            <a:xfrm>
              <a:off x="0" y="811407"/>
              <a:ext cx="9472643" cy="148486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  <a:r>
                <a:rPr b="1" sz="5000"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b="1" sz="9000">
                  <a:latin typeface="Calibri"/>
                  <a:ea typeface="Calibri"/>
                  <a:cs typeface="Calibri"/>
                  <a:sym typeface="Calibri"/>
                </a:rPr>
                <a:t> التهيئة</a:t>
              </a:r>
              <a:r>
                <a:rPr b="1" sz="7000"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b="1" sz="9000">
                  <a:latin typeface="Calibri"/>
                  <a:ea typeface="Calibri"/>
                  <a:cs typeface="Calibri"/>
                  <a:sym typeface="Calibri"/>
                </a:rPr>
                <a:t> </a:t>
              </a:r>
            </a:p>
          </p:txBody>
        </p:sp>
      </p:grpSp>
      <p:pic>
        <p:nvPicPr>
          <p:cNvPr id="191" name="IMG_3713.png" descr="IMG_3713.png"/>
          <p:cNvPicPr>
            <a:picLocks noChangeAspect="1"/>
          </p:cNvPicPr>
          <p:nvPr/>
        </p:nvPicPr>
        <p:blipFill>
          <a:blip r:embed="rId6">
            <a:extLst/>
          </a:blip>
          <a:srcRect l="27627" t="36899" r="51705" b="35543"/>
          <a:stretch>
            <a:fillRect/>
          </a:stretch>
        </p:blipFill>
        <p:spPr>
          <a:xfrm>
            <a:off x="2005252" y="3060257"/>
            <a:ext cx="6180227" cy="9155303"/>
          </a:xfrm>
          <a:prstGeom prst="rect">
            <a:avLst/>
          </a:prstGeom>
          <a:ln w="25400">
            <a:solidFill>
              <a:srgbClr val="F3F7F5"/>
            </a:solidFill>
            <a:miter lim="400000"/>
          </a:ln>
          <a:effectLst>
            <a:outerShdw sx="100000" sy="100000" kx="0" ky="0" algn="b" rotWithShape="0" blurRad="50800" dist="25400" dir="3600000">
              <a:srgbClr val="000000">
                <a:alpha val="70000"/>
              </a:srgbClr>
            </a:outerShdw>
          </a:effectLst>
        </p:spPr>
      </p:pic>
      <p:pic>
        <p:nvPicPr>
          <p:cNvPr id="192" name="IMG_3713.png" descr="IMG_3713.png"/>
          <p:cNvPicPr>
            <a:picLocks noChangeAspect="1"/>
          </p:cNvPicPr>
          <p:nvPr/>
        </p:nvPicPr>
        <p:blipFill>
          <a:blip r:embed="rId6">
            <a:extLst/>
          </a:blip>
          <a:srcRect l="50000" t="37337" r="7984" b="35585"/>
          <a:stretch>
            <a:fillRect/>
          </a:stretch>
        </p:blipFill>
        <p:spPr>
          <a:xfrm>
            <a:off x="8551564" y="3047556"/>
            <a:ext cx="12187366" cy="8726086"/>
          </a:xfrm>
          <a:prstGeom prst="rect">
            <a:avLst/>
          </a:prstGeom>
          <a:ln w="25400">
            <a:solidFill>
              <a:srgbClr val="F3F7F5"/>
            </a:solidFill>
            <a:miter lim="400000"/>
          </a:ln>
          <a:effectLst>
            <a:outerShdw sx="100000" sy="100000" kx="0" ky="0" algn="b" rotWithShape="0" blurRad="50800" dist="25400" dir="360000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IMG_3045.png" descr="IMG_3045.png"/>
          <p:cNvPicPr>
            <a:picLocks noChangeAspect="1"/>
          </p:cNvPicPr>
          <p:nvPr/>
        </p:nvPicPr>
        <p:blipFill>
          <a:blip r:embed="rId2">
            <a:extLst/>
          </a:blip>
          <a:srcRect l="3931" t="10584" r="5292" b="8014"/>
          <a:stretch>
            <a:fillRect/>
          </a:stretch>
        </p:blipFill>
        <p:spPr>
          <a:xfrm>
            <a:off x="20514864" y="10527109"/>
            <a:ext cx="3556026" cy="31887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95" name="IMG_3064.png" descr="IMG_3064.png"/>
          <p:cNvPicPr>
            <a:picLocks noChangeAspect="1"/>
          </p:cNvPicPr>
          <p:nvPr/>
        </p:nvPicPr>
        <p:blipFill>
          <a:blip r:embed="rId3">
            <a:alphaModFix amt="44748"/>
            <a:extLst/>
          </a:blip>
          <a:stretch>
            <a:fillRect/>
          </a:stretch>
        </p:blipFill>
        <p:spPr>
          <a:xfrm>
            <a:off x="20738802" y="0"/>
            <a:ext cx="3645199" cy="2819615"/>
          </a:xfrm>
          <a:prstGeom prst="rect">
            <a:avLst/>
          </a:prstGeom>
          <a:ln w="12700">
            <a:miter lim="400000"/>
          </a:ln>
        </p:spPr>
      </p:pic>
      <p:pic>
        <p:nvPicPr>
          <p:cNvPr id="196" name="Maryam Albuqayli final expanded_Expanded -07.png" descr="Maryam Albuqayli final expanded_Expanded -07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0" y="11221595"/>
            <a:ext cx="2494405" cy="249440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99" name="تجميع"/>
          <p:cNvGrpSpPr/>
          <p:nvPr/>
        </p:nvGrpSpPr>
        <p:grpSpPr>
          <a:xfrm>
            <a:off x="7455678" y="0"/>
            <a:ext cx="9472644" cy="3047557"/>
            <a:chOff x="0" y="0"/>
            <a:chExt cx="9472642" cy="3047556"/>
          </a:xfrm>
        </p:grpSpPr>
        <p:pic>
          <p:nvPicPr>
            <p:cNvPr id="197" name="IMG_3053.png" descr="IMG_3053.png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0" t="15855" r="0" b="15855"/>
            <a:stretch>
              <a:fillRect/>
            </a:stretch>
          </p:blipFill>
          <p:spPr>
            <a:xfrm>
              <a:off x="1338533" y="0"/>
              <a:ext cx="7118061" cy="30475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98" name="التهيئة"/>
            <p:cNvSpPr txBox="1"/>
            <p:nvPr/>
          </p:nvSpPr>
          <p:spPr>
            <a:xfrm>
              <a:off x="0" y="811407"/>
              <a:ext cx="9472643" cy="148486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  <a:r>
                <a:rPr b="1" sz="5000"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b="1" sz="9000">
                  <a:latin typeface="Calibri"/>
                  <a:ea typeface="Calibri"/>
                  <a:cs typeface="Calibri"/>
                  <a:sym typeface="Calibri"/>
                </a:rPr>
                <a:t> التهيئة</a:t>
              </a:r>
              <a:r>
                <a:rPr b="1" sz="7000"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b="1" sz="9000">
                  <a:latin typeface="Calibri"/>
                  <a:ea typeface="Calibri"/>
                  <a:cs typeface="Calibri"/>
                  <a:sym typeface="Calibri"/>
                </a:rPr>
                <a:t> </a:t>
              </a:r>
            </a:p>
          </p:txBody>
        </p:sp>
      </p:grpSp>
      <p:pic>
        <p:nvPicPr>
          <p:cNvPr id="200" name="IMG_3713.png" descr="IMG_3713.png"/>
          <p:cNvPicPr>
            <a:picLocks noChangeAspect="1"/>
          </p:cNvPicPr>
          <p:nvPr/>
        </p:nvPicPr>
        <p:blipFill>
          <a:blip r:embed="rId6">
            <a:extLst/>
          </a:blip>
          <a:srcRect l="50000" t="37337" r="7984" b="48753"/>
          <a:stretch>
            <a:fillRect/>
          </a:stretch>
        </p:blipFill>
        <p:spPr>
          <a:xfrm>
            <a:off x="2039539" y="4418364"/>
            <a:ext cx="18462731" cy="6790421"/>
          </a:xfrm>
          <a:prstGeom prst="rect">
            <a:avLst/>
          </a:prstGeom>
          <a:ln w="25400">
            <a:solidFill>
              <a:srgbClr val="F3F7F5"/>
            </a:solidFill>
            <a:miter lim="400000"/>
          </a:ln>
          <a:effectLst>
            <a:outerShdw sx="100000" sy="100000" kx="0" ky="0" algn="b" rotWithShape="0" blurRad="50800" dist="25400" dir="3600000">
              <a:srgbClr val="000000">
                <a:alpha val="70000"/>
              </a:srgbClr>
            </a:outerShdw>
          </a:effectLst>
        </p:spPr>
      </p:pic>
      <p:pic>
        <p:nvPicPr>
          <p:cNvPr id="201" name="= ٦٢ = ٦٢" descr="= ٦٢ = ٦٢"/>
          <p:cNvPicPr>
            <a:picLocks noChangeAspect="0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1738599" y="6463064"/>
            <a:ext cx="3107504" cy="1546325"/>
          </a:xfrm>
          <a:prstGeom prst="rect">
            <a:avLst/>
          </a:prstGeom>
        </p:spPr>
      </p:pic>
      <p:pic>
        <p:nvPicPr>
          <p:cNvPr id="202" name="= ١٧ = ١٧" descr="= ١٧ = ١٧"/>
          <p:cNvPicPr>
            <a:picLocks noChangeAspect="0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1738599" y="7983988"/>
            <a:ext cx="3107504" cy="1546325"/>
          </a:xfrm>
          <a:prstGeom prst="rect">
            <a:avLst/>
          </a:prstGeom>
        </p:spPr>
      </p:pic>
      <p:pic>
        <p:nvPicPr>
          <p:cNvPr id="203" name="= ١٢١ = ١٢١" descr="= ١٢١ = ١٢١"/>
          <p:cNvPicPr>
            <a:picLocks noChangeAspect="0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1474121" y="9687971"/>
            <a:ext cx="3107503" cy="1546325"/>
          </a:xfrm>
          <a:prstGeom prst="rect">
            <a:avLst/>
          </a:prstGeom>
        </p:spPr>
      </p:pic>
      <p:pic>
        <p:nvPicPr>
          <p:cNvPr id="204" name="= ١٩ = ١٩" descr="= ١٩ = ١٩"/>
          <p:cNvPicPr>
            <a:picLocks noChangeAspect="0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3227185" y="6463064"/>
            <a:ext cx="3107503" cy="1546325"/>
          </a:xfrm>
          <a:prstGeom prst="rect">
            <a:avLst/>
          </a:prstGeom>
        </p:spPr>
      </p:pic>
      <p:pic>
        <p:nvPicPr>
          <p:cNvPr id="205" name="= ٣٢ = ٣٢" descr="= ٣٢ = ٣٢"/>
          <p:cNvPicPr>
            <a:picLocks noChangeAspect="0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3227185" y="7983988"/>
            <a:ext cx="3107503" cy="1546325"/>
          </a:xfrm>
          <a:prstGeom prst="rect">
            <a:avLst/>
          </a:prstGeom>
        </p:spPr>
      </p:pic>
      <p:pic>
        <p:nvPicPr>
          <p:cNvPr id="206" name="= ٢٨٨ = ٢٨٨" descr="= ٢٨٨ = ٢٨٨"/>
          <p:cNvPicPr>
            <a:picLocks noChangeAspect="0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2997260" y="9687971"/>
            <a:ext cx="3107504" cy="1546325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IMG_3045.png" descr="IMG_3045.png"/>
          <p:cNvPicPr>
            <a:picLocks noChangeAspect="1"/>
          </p:cNvPicPr>
          <p:nvPr/>
        </p:nvPicPr>
        <p:blipFill>
          <a:blip r:embed="rId2">
            <a:extLst/>
          </a:blip>
          <a:srcRect l="3931" t="10584" r="5292" b="8014"/>
          <a:stretch>
            <a:fillRect/>
          </a:stretch>
        </p:blipFill>
        <p:spPr>
          <a:xfrm>
            <a:off x="20514864" y="10527109"/>
            <a:ext cx="3556026" cy="3188763"/>
          </a:xfrm>
          <a:prstGeom prst="rect">
            <a:avLst/>
          </a:prstGeom>
          <a:ln w="12700">
            <a:miter lim="400000"/>
          </a:ln>
        </p:spPr>
      </p:pic>
      <p:pic>
        <p:nvPicPr>
          <p:cNvPr id="209" name="IMG_3064.png" descr="IMG_3064.png"/>
          <p:cNvPicPr>
            <a:picLocks noChangeAspect="1"/>
          </p:cNvPicPr>
          <p:nvPr/>
        </p:nvPicPr>
        <p:blipFill>
          <a:blip r:embed="rId3">
            <a:alphaModFix amt="44748"/>
            <a:extLst/>
          </a:blip>
          <a:stretch>
            <a:fillRect/>
          </a:stretch>
        </p:blipFill>
        <p:spPr>
          <a:xfrm>
            <a:off x="20738802" y="0"/>
            <a:ext cx="3645199" cy="2819615"/>
          </a:xfrm>
          <a:prstGeom prst="rect">
            <a:avLst/>
          </a:prstGeom>
          <a:ln w="12700">
            <a:miter lim="400000"/>
          </a:ln>
        </p:spPr>
      </p:pic>
      <p:pic>
        <p:nvPicPr>
          <p:cNvPr id="210" name="Maryam Albuqayli final expanded_Expanded -07.png" descr="Maryam Albuqayli final expanded_Expanded -07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0" y="11221595"/>
            <a:ext cx="2494405" cy="249440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13" name="تجميع"/>
          <p:cNvGrpSpPr/>
          <p:nvPr/>
        </p:nvGrpSpPr>
        <p:grpSpPr>
          <a:xfrm>
            <a:off x="7455678" y="0"/>
            <a:ext cx="9472644" cy="3047557"/>
            <a:chOff x="0" y="0"/>
            <a:chExt cx="9472642" cy="3047556"/>
          </a:xfrm>
        </p:grpSpPr>
        <p:pic>
          <p:nvPicPr>
            <p:cNvPr id="211" name="IMG_3053.png" descr="IMG_3053.png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0" t="15855" r="0" b="15855"/>
            <a:stretch>
              <a:fillRect/>
            </a:stretch>
          </p:blipFill>
          <p:spPr>
            <a:xfrm>
              <a:off x="1338533" y="0"/>
              <a:ext cx="7118061" cy="30475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12" name="التهيئة"/>
            <p:cNvSpPr txBox="1"/>
            <p:nvPr/>
          </p:nvSpPr>
          <p:spPr>
            <a:xfrm>
              <a:off x="0" y="811407"/>
              <a:ext cx="9472643" cy="148486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  <a:r>
                <a:rPr b="1" sz="5000"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b="1" sz="9000">
                  <a:latin typeface="Calibri"/>
                  <a:ea typeface="Calibri"/>
                  <a:cs typeface="Calibri"/>
                  <a:sym typeface="Calibri"/>
                </a:rPr>
                <a:t> التهيئة</a:t>
              </a:r>
              <a:r>
                <a:rPr b="1" sz="7000"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b="1" sz="9000">
                  <a:latin typeface="Calibri"/>
                  <a:ea typeface="Calibri"/>
                  <a:cs typeface="Calibri"/>
                  <a:sym typeface="Calibri"/>
                </a:rPr>
                <a:t> </a:t>
              </a:r>
            </a:p>
          </p:txBody>
        </p:sp>
      </p:grpSp>
      <p:pic>
        <p:nvPicPr>
          <p:cNvPr id="214" name="IMG_3713.png" descr="IMG_3713.png"/>
          <p:cNvPicPr>
            <a:picLocks noChangeAspect="1"/>
          </p:cNvPicPr>
          <p:nvPr/>
        </p:nvPicPr>
        <p:blipFill>
          <a:blip r:embed="rId6">
            <a:extLst/>
          </a:blip>
          <a:srcRect l="50000" t="51251" r="7984" b="35483"/>
          <a:stretch>
            <a:fillRect/>
          </a:stretch>
        </p:blipFill>
        <p:spPr>
          <a:xfrm>
            <a:off x="1990168" y="3705225"/>
            <a:ext cx="19413735" cy="6809328"/>
          </a:xfrm>
          <a:prstGeom prst="rect">
            <a:avLst/>
          </a:prstGeom>
          <a:ln w="25400">
            <a:solidFill>
              <a:srgbClr val="F3F7F5"/>
            </a:solidFill>
            <a:miter lim="400000"/>
          </a:ln>
          <a:effectLst>
            <a:outerShdw sx="100000" sy="100000" kx="0" ky="0" algn="b" rotWithShape="0" blurRad="50800" dist="25400" dir="3600000">
              <a:srgbClr val="000000">
                <a:alpha val="70000"/>
              </a:srgbClr>
            </a:outerShdw>
          </a:effectLst>
        </p:spPr>
      </p:pic>
      <p:pic>
        <p:nvPicPr>
          <p:cNvPr id="215" name="قيمة المبلغ الذي سيدفعه الشخص الواحد  = ١٨٨ ➗ ٤ = ٤٧ ريالاً قيمة المبلغ الذي سيدفعه الشخص الواحد  = ١٨٨ ➗ ٤ = ٤٧ ريالاً " descr="قيمة المبلغ الذي سيدفعه الشخص الواحد  = ١٨٨ ➗ ٤ = ٤٧ ريالاً قيمة المبلغ الذي سيدفعه الشخص الواحد  = ١٨٨ ➗ ٤ = ٤٧ ريالاً "/>
          <p:cNvPicPr>
            <a:picLocks noChangeAspect="0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2745955" y="11159376"/>
            <a:ext cx="18005548" cy="1790701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IMG_3045.png" descr="IMG_3045.png"/>
          <p:cNvPicPr>
            <a:picLocks noChangeAspect="1"/>
          </p:cNvPicPr>
          <p:nvPr/>
        </p:nvPicPr>
        <p:blipFill>
          <a:blip r:embed="rId2">
            <a:extLst/>
          </a:blip>
          <a:srcRect l="3931" t="10584" r="5292" b="8014"/>
          <a:stretch>
            <a:fillRect/>
          </a:stretch>
        </p:blipFill>
        <p:spPr>
          <a:xfrm>
            <a:off x="20514864" y="10527109"/>
            <a:ext cx="3556026" cy="3188763"/>
          </a:xfrm>
          <a:prstGeom prst="rect">
            <a:avLst/>
          </a:prstGeom>
          <a:ln w="12700">
            <a:miter lim="400000"/>
          </a:ln>
        </p:spPr>
      </p:pic>
      <p:pic>
        <p:nvPicPr>
          <p:cNvPr id="218" name="IMG_3064.png" descr="IMG_3064.png"/>
          <p:cNvPicPr>
            <a:picLocks noChangeAspect="1"/>
          </p:cNvPicPr>
          <p:nvPr/>
        </p:nvPicPr>
        <p:blipFill>
          <a:blip r:embed="rId3">
            <a:alphaModFix amt="44748"/>
            <a:extLst/>
          </a:blip>
          <a:stretch>
            <a:fillRect/>
          </a:stretch>
        </p:blipFill>
        <p:spPr>
          <a:xfrm>
            <a:off x="20738802" y="0"/>
            <a:ext cx="3645199" cy="2819615"/>
          </a:xfrm>
          <a:prstGeom prst="rect">
            <a:avLst/>
          </a:prstGeom>
          <a:ln w="12700">
            <a:miter lim="400000"/>
          </a:ln>
        </p:spPr>
      </p:pic>
      <p:pic>
        <p:nvPicPr>
          <p:cNvPr id="219" name="Maryam Albuqayli final expanded_Expanded -07.png" descr="Maryam Albuqayli final expanded_Expanded -07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0" y="11221595"/>
            <a:ext cx="2494405" cy="249440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22" name="تجميع"/>
          <p:cNvGrpSpPr/>
          <p:nvPr/>
        </p:nvGrpSpPr>
        <p:grpSpPr>
          <a:xfrm>
            <a:off x="7455678" y="0"/>
            <a:ext cx="9472644" cy="3047557"/>
            <a:chOff x="0" y="0"/>
            <a:chExt cx="9472642" cy="3047556"/>
          </a:xfrm>
        </p:grpSpPr>
        <p:pic>
          <p:nvPicPr>
            <p:cNvPr id="220" name="IMG_3053.png" descr="IMG_3053.png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0" t="15855" r="0" b="15855"/>
            <a:stretch>
              <a:fillRect/>
            </a:stretch>
          </p:blipFill>
          <p:spPr>
            <a:xfrm>
              <a:off x="1338533" y="0"/>
              <a:ext cx="7118061" cy="30475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21" name="التهيئة"/>
            <p:cNvSpPr txBox="1"/>
            <p:nvPr/>
          </p:nvSpPr>
          <p:spPr>
            <a:xfrm>
              <a:off x="0" y="811407"/>
              <a:ext cx="9472643" cy="148486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  <a:r>
                <a:rPr b="1" sz="5000"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b="1" sz="9000">
                  <a:latin typeface="Calibri"/>
                  <a:ea typeface="Calibri"/>
                  <a:cs typeface="Calibri"/>
                  <a:sym typeface="Calibri"/>
                </a:rPr>
                <a:t> التهيئة</a:t>
              </a:r>
              <a:r>
                <a:rPr b="1" sz="7000"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b="1" sz="9000">
                  <a:latin typeface="Calibri"/>
                  <a:ea typeface="Calibri"/>
                  <a:cs typeface="Calibri"/>
                  <a:sym typeface="Calibri"/>
                </a:rPr>
                <a:t> </a:t>
              </a:r>
            </a:p>
          </p:txBody>
        </p:sp>
      </p:grpSp>
      <p:pic>
        <p:nvPicPr>
          <p:cNvPr id="223" name="IMG_3713.png" descr="IMG_3713.png"/>
          <p:cNvPicPr>
            <a:picLocks noChangeAspect="1"/>
          </p:cNvPicPr>
          <p:nvPr/>
        </p:nvPicPr>
        <p:blipFill>
          <a:blip r:embed="rId6">
            <a:extLst/>
          </a:blip>
          <a:srcRect l="6750" t="66212" r="48181" b="9035"/>
          <a:stretch>
            <a:fillRect/>
          </a:stretch>
        </p:blipFill>
        <p:spPr>
          <a:xfrm>
            <a:off x="1069777" y="3492301"/>
            <a:ext cx="12023161" cy="7336286"/>
          </a:xfrm>
          <a:prstGeom prst="rect">
            <a:avLst/>
          </a:prstGeom>
          <a:ln w="25400">
            <a:solidFill>
              <a:srgbClr val="F3F7F5"/>
            </a:solidFill>
            <a:miter lim="400000"/>
          </a:ln>
          <a:effectLst>
            <a:outerShdw sx="100000" sy="100000" kx="0" ky="0" algn="b" rotWithShape="0" blurRad="50800" dist="25400" dir="3600000">
              <a:srgbClr val="000000">
                <a:alpha val="70000"/>
              </a:srgbClr>
            </a:outerShdw>
          </a:effectLst>
        </p:spPr>
      </p:pic>
      <p:pic>
        <p:nvPicPr>
          <p:cNvPr id="224" name="IMG_3713.png" descr="IMG_3713.png"/>
          <p:cNvPicPr>
            <a:picLocks noChangeAspect="1"/>
          </p:cNvPicPr>
          <p:nvPr/>
        </p:nvPicPr>
        <p:blipFill>
          <a:blip r:embed="rId6">
            <a:extLst/>
          </a:blip>
          <a:srcRect l="55521" t="65998" r="7692" b="11657"/>
          <a:stretch>
            <a:fillRect/>
          </a:stretch>
        </p:blipFill>
        <p:spPr>
          <a:xfrm>
            <a:off x="13509666" y="3492301"/>
            <a:ext cx="9975058" cy="6731475"/>
          </a:xfrm>
          <a:prstGeom prst="rect">
            <a:avLst/>
          </a:prstGeom>
          <a:ln w="25400">
            <a:solidFill>
              <a:srgbClr val="F3F7F5"/>
            </a:solidFill>
            <a:miter lim="400000"/>
          </a:ln>
          <a:effectLst>
            <a:outerShdw sx="100000" sy="100000" kx="0" ky="0" algn="b" rotWithShape="0" blurRad="50800" dist="25400" dir="360000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Geeza Pro Regular"/>
        <a:ea typeface="Geeza Pro Regular"/>
        <a:cs typeface="Geeza Pro Regular"/>
      </a:majorFont>
      <a:minorFont>
        <a:latin typeface="Geeza Pro Regular"/>
        <a:ea typeface="Geeza Pro Regular"/>
        <a:cs typeface="Geeza Pro Regula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Farah Regular"/>
            <a:ea typeface="Farah Regular"/>
            <a:cs typeface="Farah Regular"/>
            <a:sym typeface="Farah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Geeza Pro Regular"/>
        <a:ea typeface="Geeza Pro Regular"/>
        <a:cs typeface="Geeza Pro Regular"/>
      </a:majorFont>
      <a:minorFont>
        <a:latin typeface="Geeza Pro Regular"/>
        <a:ea typeface="Geeza Pro Regular"/>
        <a:cs typeface="Geeza Pro Regula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Farah Regular"/>
            <a:ea typeface="Farah Regular"/>
            <a:cs typeface="Farah Regular"/>
            <a:sym typeface="Farah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