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3" r:id="rId12"/>
    <p:sldId id="267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>
        <p:scale>
          <a:sx n="78" d="100"/>
          <a:sy n="78" d="100"/>
        </p:scale>
        <p:origin x="37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Saturday, September 26,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1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Saturday, September 26,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6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illustrations/imperativ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uliedramsay.blogspot.com/2011/03/lets-play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rdwall.net/play/4640/135/5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o_smoking_UK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quotemaster.org/sit+down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runman.blogspot.com/2011/04/charlottetown-bluephin-run-cancelled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lipartmag.com/open-your-book-clipart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nakrnsm/3980269048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ourses.lumenlearning.com/cheminter/chapter/entropy-and-free-energy/" TargetMode="External"/><Relationship Id="rId7" Type="http://schemas.openxmlformats.org/officeDocument/2006/relationships/hyperlink" Target="https://commons.wikimedia.org/wiki/File:Man_Drinking_Water_Cartoon.sv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hyperlink" Target="http://mumsgather.blogspot.com/2015/09/tips-on-how-to-study-4-days-before-your.html" TargetMode="External"/><Relationship Id="rId5" Type="http://schemas.openxmlformats.org/officeDocument/2006/relationships/hyperlink" Target="http://therookiedad.wordpress.com/2011/11/19/low-tech-step-2-put-down-the-phone" TargetMode="External"/><Relationship Id="rId10" Type="http://schemas.openxmlformats.org/officeDocument/2006/relationships/image" Target="../media/image18.gif"/><Relationship Id="rId4" Type="http://schemas.openxmlformats.org/officeDocument/2006/relationships/image" Target="../media/image15.jpg"/><Relationship Id="rId9" Type="http://schemas.openxmlformats.org/officeDocument/2006/relationships/hyperlink" Target="https://commons.wikimedia.org/wiki/File:ISO_7010_P022.sv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9204A4FB-0C6B-4301-9FAF-F063D5626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B916911F-26DF-4C32-89A0-E5BBB9437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ED212EE9-4E6C-4EF9-A19D-3DFED5CB0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47F98-7C4F-4B9C-9486-B9CA571CE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753" y="702063"/>
            <a:ext cx="7316370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U 2: What are they making?</a:t>
            </a:r>
            <a:endParaRPr lang="ar-SA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7D336-93CE-47F6-B650-5E2EFD70F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753" y="4306266"/>
            <a:ext cx="6852544" cy="219268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11- Form, Meaning and Function</a:t>
            </a:r>
            <a:endParaRPr lang="ar-S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E99DF-D896-4AF8-B988-DD6B0FB1A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754" b="-2"/>
          <a:stretch/>
        </p:blipFill>
        <p:spPr>
          <a:xfrm>
            <a:off x="7456038" y="1084897"/>
            <a:ext cx="4374904" cy="4433804"/>
          </a:xfrm>
          <a:prstGeom prst="rect">
            <a:avLst/>
          </a:prstGeom>
        </p:spPr>
      </p:pic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6F021ECC-F268-4BBD-866D-812770F8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DB4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D94FB78-D9F3-4510-93F1-361F35434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851546" y="685800"/>
            <a:ext cx="340453" cy="5486400"/>
          </a:xfrm>
          <a:prstGeom prst="rect">
            <a:avLst/>
          </a:prstGeom>
          <a:solidFill>
            <a:srgbClr val="FDB43E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5BA37F-51E1-4219-8260-10791838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DB4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8775E674-400B-4338-8371-12BD40C5F042}"/>
              </a:ext>
            </a:extLst>
          </p:cNvPr>
          <p:cNvSpPr txBox="1">
            <a:spLocks/>
          </p:cNvSpPr>
          <p:nvPr/>
        </p:nvSpPr>
        <p:spPr>
          <a:xfrm>
            <a:off x="185351" y="6188463"/>
            <a:ext cx="2162432" cy="530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Tr. Nora Khalid</a:t>
            </a:r>
            <a:endParaRPr lang="ar-SA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9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57ADE0-125E-4403-82E0-3C1264890316}"/>
              </a:ext>
            </a:extLst>
          </p:cNvPr>
          <p:cNvSpPr txBox="1"/>
          <p:nvPr/>
        </p:nvSpPr>
        <p:spPr>
          <a:xfrm rot="21375263">
            <a:off x="347492" y="4899703"/>
            <a:ext cx="30397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The man / the car</a:t>
            </a:r>
            <a:endParaRPr lang="ar-SA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1A58F-6D62-44B8-865E-3F5592F8E924}"/>
              </a:ext>
            </a:extLst>
          </p:cNvPr>
          <p:cNvSpPr txBox="1"/>
          <p:nvPr/>
        </p:nvSpPr>
        <p:spPr>
          <a:xfrm rot="21254948">
            <a:off x="4176322" y="5069756"/>
            <a:ext cx="3666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The girl / the board</a:t>
            </a:r>
            <a:endParaRPr lang="ar-SA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9AE95-0DD8-4605-8E55-10D094978E02}"/>
              </a:ext>
            </a:extLst>
          </p:cNvPr>
          <p:cNvSpPr txBox="1"/>
          <p:nvPr/>
        </p:nvSpPr>
        <p:spPr>
          <a:xfrm rot="21254948">
            <a:off x="8357024" y="4486846"/>
            <a:ext cx="3666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The man  / walking</a:t>
            </a:r>
            <a:endParaRPr lang="ar-SA" sz="3200" b="1" dirty="0"/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1828961-350F-49E4-83A0-D28B3AF6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3" y="1274857"/>
            <a:ext cx="3071471" cy="3342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F14D0-FDC3-4FFA-AF43-827224AD89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685" b="431"/>
          <a:stretch/>
        </p:blipFill>
        <p:spPr>
          <a:xfrm>
            <a:off x="4303392" y="591163"/>
            <a:ext cx="2693640" cy="4209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F781AE4-12F7-4899-BBA4-F44D80B50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62" y="1389016"/>
            <a:ext cx="4105155" cy="2697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313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038F9D-E64C-4487-BF87-28BB9A069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7" t="43420" r="9493" b="14577"/>
          <a:stretch/>
        </p:blipFill>
        <p:spPr>
          <a:xfrm>
            <a:off x="3626" y="630195"/>
            <a:ext cx="12188374" cy="552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4C5E3-01EB-42FF-B221-88DCD0A456FD}"/>
              </a:ext>
            </a:extLst>
          </p:cNvPr>
          <p:cNvSpPr txBox="1"/>
          <p:nvPr/>
        </p:nvSpPr>
        <p:spPr>
          <a:xfrm>
            <a:off x="7426411" y="1357872"/>
            <a:ext cx="29285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behind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CF30D-6959-4DEA-897E-3DD9FF67EA4B}"/>
              </a:ext>
            </a:extLst>
          </p:cNvPr>
          <p:cNvSpPr txBox="1"/>
          <p:nvPr/>
        </p:nvSpPr>
        <p:spPr>
          <a:xfrm>
            <a:off x="4020065" y="2029256"/>
            <a:ext cx="29285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away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9C44C-3AAB-456F-89E4-FA6164EDE5E2}"/>
              </a:ext>
            </a:extLst>
          </p:cNvPr>
          <p:cNvSpPr txBox="1"/>
          <p:nvPr/>
        </p:nvSpPr>
        <p:spPr>
          <a:xfrm>
            <a:off x="5379309" y="2659559"/>
            <a:ext cx="29285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inside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04F44-7376-4B41-9824-82B2B2790C22}"/>
              </a:ext>
            </a:extLst>
          </p:cNvPr>
          <p:cNvSpPr txBox="1"/>
          <p:nvPr/>
        </p:nvSpPr>
        <p:spPr>
          <a:xfrm>
            <a:off x="7171038" y="3289862"/>
            <a:ext cx="29285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inside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94D01-A5A8-4955-84B7-3722F0D72512}"/>
              </a:ext>
            </a:extLst>
          </p:cNvPr>
          <p:cNvSpPr txBox="1"/>
          <p:nvPr/>
        </p:nvSpPr>
        <p:spPr>
          <a:xfrm>
            <a:off x="5811795" y="3961246"/>
            <a:ext cx="29285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over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E6605-F470-47E2-94EA-C776B07F1B3E}"/>
              </a:ext>
            </a:extLst>
          </p:cNvPr>
          <p:cNvSpPr txBox="1"/>
          <p:nvPr/>
        </p:nvSpPr>
        <p:spPr>
          <a:xfrm>
            <a:off x="5027141" y="4591549"/>
            <a:ext cx="29285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in front of 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37587-0288-4569-B17E-A830DBBDD4C5}"/>
              </a:ext>
            </a:extLst>
          </p:cNvPr>
          <p:cNvSpPr txBox="1"/>
          <p:nvPr/>
        </p:nvSpPr>
        <p:spPr>
          <a:xfrm>
            <a:off x="4631724" y="5221852"/>
            <a:ext cx="292855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outside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C56328-CCC0-4155-AA4B-C3497A003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5704" y="827902"/>
            <a:ext cx="7429500" cy="320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19DC04-BBFB-4E82-8381-2E2C3DA59D2A}"/>
              </a:ext>
            </a:extLst>
          </p:cNvPr>
          <p:cNvSpPr/>
          <p:nvPr/>
        </p:nvSpPr>
        <p:spPr>
          <a:xfrm>
            <a:off x="3046992" y="4028302"/>
            <a:ext cx="708655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hlinkClick r:id="rId4"/>
              </a:rPr>
              <a:t>https://wordwall.net/play/4640/135/527</a:t>
            </a:r>
            <a:endParaRPr lang="ar-SA" sz="3200" b="1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212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E368D96-21FC-4269-B5E2-E5F74BE1F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0877" y="1340214"/>
            <a:ext cx="3147137" cy="3147137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85772A2B-0D4E-47D8-ABD9-23660C0051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16696" y="823253"/>
            <a:ext cx="2941820" cy="4181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EDD38D-E108-41F9-BB38-DDBC32B289BF}"/>
              </a:ext>
            </a:extLst>
          </p:cNvPr>
          <p:cNvSpPr txBox="1"/>
          <p:nvPr/>
        </p:nvSpPr>
        <p:spPr>
          <a:xfrm>
            <a:off x="7176894" y="5060636"/>
            <a:ext cx="566446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/>
              <a:t>Don’t smoke</a:t>
            </a:r>
            <a:endParaRPr lang="ar-SA" sz="6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4C55D-69A2-44D7-A4E7-F5B5C38EFA22}"/>
              </a:ext>
            </a:extLst>
          </p:cNvPr>
          <p:cNvSpPr txBox="1"/>
          <p:nvPr/>
        </p:nvSpPr>
        <p:spPr>
          <a:xfrm>
            <a:off x="155375" y="5060636"/>
            <a:ext cx="566446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/>
              <a:t>Sit down</a:t>
            </a:r>
            <a:endParaRPr lang="ar-SA" sz="6600" b="1" dirty="0"/>
          </a:p>
        </p:txBody>
      </p:sp>
    </p:spTree>
    <p:extLst>
      <p:ext uri="{BB962C8B-B14F-4D97-AF65-F5344CB8AC3E}">
        <p14:creationId xmlns:p14="http://schemas.microsoft.com/office/powerpoint/2010/main" val="39402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68D96-21FC-4269-B5E2-E5F74BE1F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507897" y="1391478"/>
            <a:ext cx="3380118" cy="3311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72A2B-0D4E-47D8-ABD9-23660C005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516696" y="1289005"/>
            <a:ext cx="2941820" cy="3771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EDD38D-E108-41F9-BB38-DDBC32B289BF}"/>
              </a:ext>
            </a:extLst>
          </p:cNvPr>
          <p:cNvSpPr txBox="1"/>
          <p:nvPr/>
        </p:nvSpPr>
        <p:spPr>
          <a:xfrm>
            <a:off x="7176894" y="5060636"/>
            <a:ext cx="566446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/>
              <a:t>Don’t run</a:t>
            </a:r>
            <a:endParaRPr lang="ar-SA" sz="6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4C55D-69A2-44D7-A4E7-F5B5C38EFA22}"/>
              </a:ext>
            </a:extLst>
          </p:cNvPr>
          <p:cNvSpPr txBox="1"/>
          <p:nvPr/>
        </p:nvSpPr>
        <p:spPr>
          <a:xfrm>
            <a:off x="155375" y="5060636"/>
            <a:ext cx="566446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/>
              <a:t>Open the book</a:t>
            </a:r>
            <a:endParaRPr lang="ar-SA" sz="6600" b="1" dirty="0"/>
          </a:p>
        </p:txBody>
      </p:sp>
    </p:spTree>
    <p:extLst>
      <p:ext uri="{BB962C8B-B14F-4D97-AF65-F5344CB8AC3E}">
        <p14:creationId xmlns:p14="http://schemas.microsoft.com/office/powerpoint/2010/main" val="31274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738861-E8D3-460E-88BF-FE8FCB8F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2" t="34659" r="35961" b="46049"/>
          <a:stretch/>
        </p:blipFill>
        <p:spPr>
          <a:xfrm>
            <a:off x="1192696" y="2127739"/>
            <a:ext cx="10999304" cy="2961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1E055-A153-41EA-9197-8043D5B7A27F}"/>
              </a:ext>
            </a:extLst>
          </p:cNvPr>
          <p:cNvSpPr txBox="1"/>
          <p:nvPr/>
        </p:nvSpPr>
        <p:spPr>
          <a:xfrm>
            <a:off x="1615794" y="826260"/>
            <a:ext cx="224058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Read</a:t>
            </a:r>
            <a:r>
              <a:rPr lang="en-US" sz="6600" b="1" dirty="0"/>
              <a:t> </a:t>
            </a:r>
            <a:endParaRPr lang="ar-SA" sz="6600" b="1" dirty="0"/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1F296D05-72A6-4AB7-A86A-2BA70B9B6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8646" y="3523957"/>
            <a:ext cx="914400" cy="914400"/>
          </a:xfrm>
          <a:prstGeom prst="rect">
            <a:avLst/>
          </a:prstGeom>
        </p:spPr>
      </p:pic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DB723689-90CA-4482-95F8-789CE0A7B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760" y="3520440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F14C23-EF83-4A26-9696-D250F7A82C48}"/>
              </a:ext>
            </a:extLst>
          </p:cNvPr>
          <p:cNvCxnSpPr/>
          <p:nvPr/>
        </p:nvCxnSpPr>
        <p:spPr>
          <a:xfrm>
            <a:off x="2981739" y="4784035"/>
            <a:ext cx="87464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183C8C-2354-42F2-B727-DB16CB0620B9}"/>
              </a:ext>
            </a:extLst>
          </p:cNvPr>
          <p:cNvCxnSpPr/>
          <p:nvPr/>
        </p:nvCxnSpPr>
        <p:spPr>
          <a:xfrm>
            <a:off x="8885582" y="4777409"/>
            <a:ext cx="87464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9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3B35F0-0F94-402E-804B-AB3179A4D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2" t="37471" r="38581" b="52254"/>
          <a:stretch/>
        </p:blipFill>
        <p:spPr>
          <a:xfrm>
            <a:off x="1530511" y="1754659"/>
            <a:ext cx="10184552" cy="14333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95BFF66-2EEC-46B1-BDB5-9C373B36A6FD}"/>
              </a:ext>
            </a:extLst>
          </p:cNvPr>
          <p:cNvSpPr/>
          <p:nvPr/>
        </p:nvSpPr>
        <p:spPr>
          <a:xfrm>
            <a:off x="1555225" y="2446636"/>
            <a:ext cx="803189" cy="7414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D6B654-16B4-44A5-AEDA-1101125AC5CD}"/>
              </a:ext>
            </a:extLst>
          </p:cNvPr>
          <p:cNvSpPr/>
          <p:nvPr/>
        </p:nvSpPr>
        <p:spPr>
          <a:xfrm>
            <a:off x="6773896" y="2327188"/>
            <a:ext cx="924363" cy="7414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2FBCE3-60F6-40D9-B7EF-83BA26608CF0}"/>
              </a:ext>
            </a:extLst>
          </p:cNvPr>
          <p:cNvCxnSpPr/>
          <p:nvPr/>
        </p:nvCxnSpPr>
        <p:spPr>
          <a:xfrm>
            <a:off x="5658678" y="2436249"/>
            <a:ext cx="87464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AD7B7FF4-420A-422F-A911-C97856CDD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06938" y="3417595"/>
            <a:ext cx="3852768" cy="2889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BAE006-DB7F-43D9-A15C-69B3B06CB87B}"/>
              </a:ext>
            </a:extLst>
          </p:cNvPr>
          <p:cNvSpPr txBox="1"/>
          <p:nvPr/>
        </p:nvSpPr>
        <p:spPr>
          <a:xfrm>
            <a:off x="4606938" y="10275595"/>
            <a:ext cx="3852768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4" tooltip="https://www.flickr.com/photos/nakrnsm/3980269048/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5" tooltip="https://creativecommons.org/licenses/by/3.0/"/>
              </a:rPr>
              <a:t>CC BY</a:t>
            </a:r>
            <a:endParaRPr lang="ar-SA" sz="900"/>
          </a:p>
        </p:txBody>
      </p:sp>
    </p:spTree>
    <p:extLst>
      <p:ext uri="{BB962C8B-B14F-4D97-AF65-F5344CB8AC3E}">
        <p14:creationId xmlns:p14="http://schemas.microsoft.com/office/powerpoint/2010/main" val="231958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E9E9C-B8F3-438E-8FB9-274F49A3E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9" t="25033" r="7973" b="39995"/>
          <a:stretch/>
        </p:blipFill>
        <p:spPr>
          <a:xfrm>
            <a:off x="0" y="691976"/>
            <a:ext cx="12192000" cy="5449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27BED-AE35-4C2D-B74B-E5A892347831}"/>
              </a:ext>
            </a:extLst>
          </p:cNvPr>
          <p:cNvSpPr txBox="1"/>
          <p:nvPr/>
        </p:nvSpPr>
        <p:spPr>
          <a:xfrm>
            <a:off x="5811794" y="1405929"/>
            <a:ext cx="43495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Don’t eat lunch.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99FAE-1E43-4E41-AB3F-AD15FC8BA029}"/>
              </a:ext>
            </a:extLst>
          </p:cNvPr>
          <p:cNvSpPr txBox="1"/>
          <p:nvPr/>
        </p:nvSpPr>
        <p:spPr>
          <a:xfrm>
            <a:off x="5993027" y="2164384"/>
            <a:ext cx="43495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Don’t eat the fish.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3CAF2-3C7D-4BEB-B5CD-A1F5D036AE90}"/>
              </a:ext>
            </a:extLst>
          </p:cNvPr>
          <p:cNvSpPr txBox="1"/>
          <p:nvPr/>
        </p:nvSpPr>
        <p:spPr>
          <a:xfrm>
            <a:off x="5811794" y="2867351"/>
            <a:ext cx="43495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Don’t run away.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8A198-A526-4B6C-AE8D-6787218AAD48}"/>
              </a:ext>
            </a:extLst>
          </p:cNvPr>
          <p:cNvSpPr txBox="1"/>
          <p:nvPr/>
        </p:nvSpPr>
        <p:spPr>
          <a:xfrm>
            <a:off x="5902410" y="3593661"/>
            <a:ext cx="562644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Don’t break my ladder.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75983-610B-4B19-A17D-23031B8BD695}"/>
              </a:ext>
            </a:extLst>
          </p:cNvPr>
          <p:cNvSpPr txBox="1"/>
          <p:nvPr/>
        </p:nvSpPr>
        <p:spPr>
          <a:xfrm>
            <a:off x="5642918" y="4406233"/>
            <a:ext cx="43495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Don’t do that.</a:t>
            </a:r>
            <a:endParaRPr lang="ar-SA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AB68C2E-9EDD-4B25-BC7C-07527AE14E83}"/>
              </a:ext>
            </a:extLst>
          </p:cNvPr>
          <p:cNvGrpSpPr/>
          <p:nvPr/>
        </p:nvGrpSpPr>
        <p:grpSpPr>
          <a:xfrm>
            <a:off x="119143" y="644867"/>
            <a:ext cx="3992147" cy="2438144"/>
            <a:chOff x="119143" y="644867"/>
            <a:chExt cx="3992147" cy="2438144"/>
          </a:xfrm>
        </p:grpSpPr>
        <p:pic>
          <p:nvPicPr>
            <p:cNvPr id="3" name="Picture 2" descr="A picture containing bedroom, bed, room&#10;&#10;Description automatically generated">
              <a:extLst>
                <a:ext uri="{FF2B5EF4-FFF2-40B4-BE49-F238E27FC236}">
                  <a16:creationId xmlns:a16="http://schemas.microsoft.com/office/drawing/2014/main" id="{EEE652CD-3163-4226-A4CD-7DB2D67A5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50170" t="1172"/>
            <a:stretch/>
          </p:blipFill>
          <p:spPr>
            <a:xfrm>
              <a:off x="518983" y="774612"/>
              <a:ext cx="3592307" cy="23083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3" name="Star: 8 Points 22">
              <a:extLst>
                <a:ext uri="{FF2B5EF4-FFF2-40B4-BE49-F238E27FC236}">
                  <a16:creationId xmlns:a16="http://schemas.microsoft.com/office/drawing/2014/main" id="{5D4D9428-0911-4B97-9126-4061F1777B31}"/>
                </a:ext>
              </a:extLst>
            </p:cNvPr>
            <p:cNvSpPr/>
            <p:nvPr/>
          </p:nvSpPr>
          <p:spPr>
            <a:xfrm>
              <a:off x="119143" y="644867"/>
              <a:ext cx="799680" cy="840259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/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CD17D7-D06B-4C4A-8874-80DEC624ECFF}"/>
              </a:ext>
            </a:extLst>
          </p:cNvPr>
          <p:cNvGrpSpPr/>
          <p:nvPr/>
        </p:nvGrpSpPr>
        <p:grpSpPr>
          <a:xfrm>
            <a:off x="4321114" y="532239"/>
            <a:ext cx="3084573" cy="2897918"/>
            <a:chOff x="4321114" y="532239"/>
            <a:chExt cx="3084573" cy="2897918"/>
          </a:xfrm>
        </p:grpSpPr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EBA6B862-9B17-434C-B93C-0DF701CC3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786312" y="810782"/>
              <a:ext cx="2619375" cy="26193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4" name="Star: 8 Points 23">
              <a:extLst>
                <a:ext uri="{FF2B5EF4-FFF2-40B4-BE49-F238E27FC236}">
                  <a16:creationId xmlns:a16="http://schemas.microsoft.com/office/drawing/2014/main" id="{FB3510AA-5CE1-4240-8C97-C573BF78A251}"/>
                </a:ext>
              </a:extLst>
            </p:cNvPr>
            <p:cNvSpPr/>
            <p:nvPr/>
          </p:nvSpPr>
          <p:spPr>
            <a:xfrm>
              <a:off x="4321114" y="532239"/>
              <a:ext cx="799680" cy="840259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/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F77A61-60A0-4139-8BC5-A72DE4EE445B}"/>
              </a:ext>
            </a:extLst>
          </p:cNvPr>
          <p:cNvGrpSpPr/>
          <p:nvPr/>
        </p:nvGrpSpPr>
        <p:grpSpPr>
          <a:xfrm>
            <a:off x="8000999" y="390652"/>
            <a:ext cx="3391321" cy="5719764"/>
            <a:chOff x="8000999" y="390652"/>
            <a:chExt cx="3391321" cy="5719764"/>
          </a:xfrm>
        </p:grpSpPr>
        <p:pic>
          <p:nvPicPr>
            <p:cNvPr id="18" name="Picture 17" descr="A picture containing toy, shirt&#10;&#10;Description automatically generated">
              <a:extLst>
                <a:ext uri="{FF2B5EF4-FFF2-40B4-BE49-F238E27FC236}">
                  <a16:creationId xmlns:a16="http://schemas.microsoft.com/office/drawing/2014/main" id="{4B56E71C-C29E-465E-AD92-C09FEF743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39820" t="9352" r="35970" b="7238"/>
            <a:stretch/>
          </p:blipFill>
          <p:spPr>
            <a:xfrm>
              <a:off x="8625016" y="747584"/>
              <a:ext cx="2767304" cy="53628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5" name="Star: 8 Points 24">
              <a:extLst>
                <a:ext uri="{FF2B5EF4-FFF2-40B4-BE49-F238E27FC236}">
                  <a16:creationId xmlns:a16="http://schemas.microsoft.com/office/drawing/2014/main" id="{3EF09E5A-0298-4B74-96B8-1380F77494B9}"/>
                </a:ext>
              </a:extLst>
            </p:cNvPr>
            <p:cNvSpPr/>
            <p:nvPr/>
          </p:nvSpPr>
          <p:spPr>
            <a:xfrm>
              <a:off x="8000999" y="390652"/>
              <a:ext cx="799680" cy="840259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/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F08131-CDC3-433E-878D-57EDA8E48E6C}"/>
              </a:ext>
            </a:extLst>
          </p:cNvPr>
          <p:cNvGrpSpPr/>
          <p:nvPr/>
        </p:nvGrpSpPr>
        <p:grpSpPr>
          <a:xfrm>
            <a:off x="135378" y="3528111"/>
            <a:ext cx="3126548" cy="2866254"/>
            <a:chOff x="135378" y="3528111"/>
            <a:chExt cx="3126548" cy="2866254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F8C8672E-CAE9-4A3C-BC18-1F45A2990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42551" y="3774990"/>
              <a:ext cx="2619375" cy="26193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6" name="Star: 8 Points 25">
              <a:extLst>
                <a:ext uri="{FF2B5EF4-FFF2-40B4-BE49-F238E27FC236}">
                  <a16:creationId xmlns:a16="http://schemas.microsoft.com/office/drawing/2014/main" id="{E80FD1A9-AB40-450D-8913-5390AA3F069A}"/>
                </a:ext>
              </a:extLst>
            </p:cNvPr>
            <p:cNvSpPr/>
            <p:nvPr/>
          </p:nvSpPr>
          <p:spPr>
            <a:xfrm>
              <a:off x="135378" y="3528111"/>
              <a:ext cx="799680" cy="840259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/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5FDF4D-D394-4C2C-B285-1E6976A0AA2A}"/>
              </a:ext>
            </a:extLst>
          </p:cNvPr>
          <p:cNvGrpSpPr/>
          <p:nvPr/>
        </p:nvGrpSpPr>
        <p:grpSpPr>
          <a:xfrm>
            <a:off x="3595318" y="3535703"/>
            <a:ext cx="4405681" cy="2772937"/>
            <a:chOff x="3595318" y="3535703"/>
            <a:chExt cx="4405681" cy="2772937"/>
          </a:xfrm>
        </p:grpSpPr>
        <p:pic>
          <p:nvPicPr>
            <p:cNvPr id="21" name="Picture 2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08AFFAC-7CEB-450D-88E8-3237B5168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4190999" y="3774990"/>
              <a:ext cx="3810000" cy="2533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" name="Star: 8 Points 26">
              <a:extLst>
                <a:ext uri="{FF2B5EF4-FFF2-40B4-BE49-F238E27FC236}">
                  <a16:creationId xmlns:a16="http://schemas.microsoft.com/office/drawing/2014/main" id="{5C0366C7-1DE9-404C-A619-9F06377D2C6F}"/>
                </a:ext>
              </a:extLst>
            </p:cNvPr>
            <p:cNvSpPr/>
            <p:nvPr/>
          </p:nvSpPr>
          <p:spPr>
            <a:xfrm>
              <a:off x="3595318" y="3535703"/>
              <a:ext cx="799680" cy="840259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FBDD6C-ABC9-42FB-87C1-7EB2483BFA8E}"/>
              </a:ext>
            </a:extLst>
          </p:cNvPr>
          <p:cNvSpPr txBox="1"/>
          <p:nvPr/>
        </p:nvSpPr>
        <p:spPr>
          <a:xfrm>
            <a:off x="1556951" y="827902"/>
            <a:ext cx="88350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 you remember the previous lesson about “preposition of place” ?</a:t>
            </a:r>
            <a:endParaRPr lang="ar-SA" sz="2800" b="1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C816D-9AC8-41BC-805C-B903951DB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1" t="38373" r="29662" b="25972"/>
          <a:stretch/>
        </p:blipFill>
        <p:spPr>
          <a:xfrm>
            <a:off x="1668161" y="1952368"/>
            <a:ext cx="9884978" cy="39577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D6F717-721B-4355-BF52-9DE6D1A455F7}"/>
              </a:ext>
            </a:extLst>
          </p:cNvPr>
          <p:cNvCxnSpPr>
            <a:cxnSpLocks/>
          </p:cNvCxnSpPr>
          <p:nvPr/>
        </p:nvCxnSpPr>
        <p:spPr>
          <a:xfrm>
            <a:off x="3434462" y="2386822"/>
            <a:ext cx="6154381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966A4A0F-9A19-49CB-8D91-1A6459130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7" y="1379297"/>
            <a:ext cx="3128385" cy="3128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7ADE0-125E-4403-82E0-3C1264890316}"/>
              </a:ext>
            </a:extLst>
          </p:cNvPr>
          <p:cNvSpPr txBox="1"/>
          <p:nvPr/>
        </p:nvSpPr>
        <p:spPr>
          <a:xfrm rot="21375263">
            <a:off x="347492" y="4899703"/>
            <a:ext cx="30397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The girl / the box</a:t>
            </a:r>
            <a:endParaRPr lang="ar-SA" sz="3200" b="1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202CAD2-E57A-4873-8073-C9BF17DFF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84" y="1107748"/>
            <a:ext cx="2825322" cy="3671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31A58F-6D62-44B8-865E-3F5592F8E924}"/>
              </a:ext>
            </a:extLst>
          </p:cNvPr>
          <p:cNvSpPr txBox="1"/>
          <p:nvPr/>
        </p:nvSpPr>
        <p:spPr>
          <a:xfrm rot="21254948">
            <a:off x="4262819" y="4983258"/>
            <a:ext cx="3666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The boy / the house</a:t>
            </a:r>
            <a:endParaRPr lang="ar-SA" sz="3200" b="1" dirty="0"/>
          </a:p>
        </p:txBody>
      </p:sp>
      <p:pic>
        <p:nvPicPr>
          <p:cNvPr id="11" name="Picture 10" descr="A picture containing drawing, box&#10;&#10;Description automatically generated">
            <a:extLst>
              <a:ext uri="{FF2B5EF4-FFF2-40B4-BE49-F238E27FC236}">
                <a16:creationId xmlns:a16="http://schemas.microsoft.com/office/drawing/2014/main" id="{D48E63F2-1EFA-4C1B-BDE9-AA7107321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32" y="1107748"/>
            <a:ext cx="3320235" cy="3133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F9AE95-0DD8-4605-8E55-10D094978E02}"/>
              </a:ext>
            </a:extLst>
          </p:cNvPr>
          <p:cNvSpPr txBox="1"/>
          <p:nvPr/>
        </p:nvSpPr>
        <p:spPr>
          <a:xfrm rot="21254948">
            <a:off x="8357024" y="4486846"/>
            <a:ext cx="3666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The mouse / the box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33476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125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Cavolini</vt:lpstr>
      <vt:lpstr>Dante</vt:lpstr>
      <vt:lpstr>Helvetica Neue Medium</vt:lpstr>
      <vt:lpstr>Wingdings 2</vt:lpstr>
      <vt:lpstr>OffsetVTI</vt:lpstr>
      <vt:lpstr>U 2: What are they making?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2: What are they making?</dc:title>
  <dc:creator>نورا العتيبي</dc:creator>
  <cp:lastModifiedBy>نورا العتيبي</cp:lastModifiedBy>
  <cp:revision>12</cp:revision>
  <dcterms:created xsi:type="dcterms:W3CDTF">2020-09-26T12:01:48Z</dcterms:created>
  <dcterms:modified xsi:type="dcterms:W3CDTF">2020-09-26T17:51:02Z</dcterms:modified>
</cp:coreProperties>
</file>