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1"/>
          <a:stretch>
            <a:fillRect/>
          </a:stretch>
        </p:blipFill>
        <p:spPr>
          <a:xfrm>
            <a:off x="-13883" y="4671429"/>
            <a:ext cx="1368290" cy="392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9.xml"/><Relationship Id="rId3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slide" Target="slide12.xml"/><Relationship Id="rId4" Type="http://schemas.openxmlformats.org/officeDocument/2006/relationships/image" Target="../media/image6.png"/><Relationship Id="rId5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1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3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slide" Target="slide16.xml"/><Relationship Id="rId4" Type="http://schemas.openxmlformats.org/officeDocument/2006/relationships/image" Target="../media/image21.png"/><Relationship Id="rId5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slide" Target="slide15.xml"/><Relationship Id="rId4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slide" Target="slide18.xml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7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slide" Target="slide20.xml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" Target="slide3.xml"/><Relationship Id="rId5" Type="http://schemas.openxmlformats.org/officeDocument/2006/relationships/image" Target="../media/image6.png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9.xml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slide" Target="slide22.xml"/><Relationship Id="rId4" Type="http://schemas.openxmlformats.org/officeDocument/2006/relationships/image" Target="../media/image21.png"/><Relationship Id="rId5" Type="http://schemas.openxmlformats.org/officeDocument/2006/relationships/image" Target="../media/image2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slide" Target="slide21.xml"/><Relationship Id="rId4" Type="http://schemas.openxmlformats.org/officeDocument/2006/relationships/image" Target="../media/image2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slide" Target="slide24.xml"/><Relationship Id="rId4" Type="http://schemas.openxmlformats.org/officeDocument/2006/relationships/image" Target="../media/image21.png"/><Relationship Id="rId5" Type="http://schemas.openxmlformats.org/officeDocument/2006/relationships/image" Target="../media/image2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slide" Target="slide23.xml"/><Relationship Id="rId4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slide" Target="slide8.xml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7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2.png"/><Relationship Id="rId4" Type="http://schemas.openxmlformats.org/officeDocument/2006/relationships/slide" Target="slide10.xml"/><Relationship Id="rId5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2059057" y="1151851"/>
            <a:ext cx="5660921" cy="1216945"/>
          </a:xfrm>
          <a:prstGeom prst="roundRect">
            <a:avLst>
              <a:gd name="adj" fmla="val 15654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2944895" y="1115164"/>
            <a:ext cx="3889245" cy="129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</a:t>
            </a:r>
            <a:r>
              <a:t>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الأول</a:t>
            </a: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221711"/>
            <a:ext cx="3921790" cy="392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تجميع"/>
          <p:cNvGrpSpPr/>
          <p:nvPr/>
        </p:nvGrpSpPr>
        <p:grpSpPr>
          <a:xfrm>
            <a:off x="6620265" y="374371"/>
            <a:ext cx="2523735" cy="674664"/>
            <a:chOff x="0" y="192657"/>
            <a:chExt cx="2523734" cy="674662"/>
          </a:xfrm>
        </p:grpSpPr>
        <p:sp>
          <p:nvSpPr>
            <p:cNvPr id="100" name="دائرة"/>
            <p:cNvSpPr/>
            <p:nvPr/>
          </p:nvSpPr>
          <p:spPr>
            <a:xfrm>
              <a:off x="1684760" y="308726"/>
              <a:ext cx="379761" cy="379761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4" name="تجميع"/>
            <p:cNvGrpSpPr/>
            <p:nvPr/>
          </p:nvGrpSpPr>
          <p:grpSpPr>
            <a:xfrm>
              <a:off x="0" y="192657"/>
              <a:ext cx="2523735" cy="674664"/>
              <a:chOff x="0" y="192657"/>
              <a:chExt cx="2523734" cy="674662"/>
            </a:xfrm>
          </p:grpSpPr>
          <p:sp>
            <p:nvSpPr>
              <p:cNvPr id="101" name="الفصل"/>
              <p:cNvSpPr/>
              <p:nvPr/>
            </p:nvSpPr>
            <p:spPr>
              <a:xfrm>
                <a:off x="1238033" y="216026"/>
                <a:ext cx="128570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sp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2" name="١"/>
              <p:cNvSpPr/>
              <p:nvPr/>
            </p:nvSpPr>
            <p:spPr>
              <a:xfrm>
                <a:off x="1591137" y="509181"/>
                <a:ext cx="56700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sp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103" name="الأنماط العددية والدوال"/>
              <p:cNvSpPr txBox="1"/>
              <p:nvPr/>
            </p:nvSpPr>
            <p:spPr>
              <a:xfrm>
                <a:off x="0" y="192657"/>
                <a:ext cx="1756474" cy="6746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810511">
                  <a:lnSpc>
                    <a:spcPct val="90000"/>
                  </a:lnSpc>
                  <a:spcBef>
                    <a:spcPts val="1900"/>
                  </a:spcBef>
                  <a:defRPr sz="1979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القيمة المنزلية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66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67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69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52883" t="5857" r="8256" b="73091"/>
          <a:stretch>
            <a:fillRect/>
          </a:stretch>
        </p:blipFill>
        <p:spPr>
          <a:xfrm>
            <a:off x="5341061" y="588641"/>
            <a:ext cx="2557826" cy="100499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70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52404" t="30481" r="8136" b="48268"/>
          <a:stretch>
            <a:fillRect/>
          </a:stretch>
        </p:blipFill>
        <p:spPr>
          <a:xfrm>
            <a:off x="5316257" y="1678418"/>
            <a:ext cx="2607481" cy="10185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71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53252" t="54740" r="7708" b="24460"/>
          <a:stretch>
            <a:fillRect/>
          </a:stretch>
        </p:blipFill>
        <p:spPr>
          <a:xfrm>
            <a:off x="5316256" y="2794303"/>
            <a:ext cx="2672699" cy="103279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72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37509" t="76379" r="8396" b="16178"/>
          <a:stretch>
            <a:fillRect/>
          </a:stretch>
        </p:blipFill>
        <p:spPr>
          <a:xfrm>
            <a:off x="1927366" y="3524156"/>
            <a:ext cx="3273126" cy="3266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73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10432" t="92557" r="8990" b="1867"/>
          <a:stretch>
            <a:fillRect/>
          </a:stretch>
        </p:blipFill>
        <p:spPr>
          <a:xfrm>
            <a:off x="1703442" y="4078377"/>
            <a:ext cx="6073113" cy="304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89829" t="85296" r="661" b="8436"/>
          <a:stretch>
            <a:fillRect/>
          </a:stretch>
        </p:blipFill>
        <p:spPr>
          <a:xfrm>
            <a:off x="7645317" y="4078376"/>
            <a:ext cx="699718" cy="334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92896" t="552" r="1814" b="95108"/>
          <a:stretch>
            <a:fillRect/>
          </a:stretch>
        </p:blipFill>
        <p:spPr>
          <a:xfrm>
            <a:off x="7891037" y="600704"/>
            <a:ext cx="445575" cy="265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5695" t="5668" r="52637" b="73941"/>
          <a:stretch>
            <a:fillRect/>
          </a:stretch>
        </p:blipFill>
        <p:spPr>
          <a:xfrm>
            <a:off x="2515859" y="588641"/>
            <a:ext cx="2831258" cy="100488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77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6081" t="31509" r="52617" b="47428"/>
          <a:stretch>
            <a:fillRect/>
          </a:stretch>
        </p:blipFill>
        <p:spPr>
          <a:xfrm>
            <a:off x="2574247" y="1678418"/>
            <a:ext cx="2729201" cy="100950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78" name="IMG_3846.png" descr="IMG_3846.png"/>
          <p:cNvPicPr>
            <a:picLocks noChangeAspect="1"/>
          </p:cNvPicPr>
          <p:nvPr/>
        </p:nvPicPr>
        <p:blipFill>
          <a:blip r:embed="rId3">
            <a:extLst/>
          </a:blip>
          <a:srcRect l="14862" t="56272" r="52090" b="31099"/>
          <a:stretch>
            <a:fillRect/>
          </a:stretch>
        </p:blipFill>
        <p:spPr>
          <a:xfrm>
            <a:off x="3030924" y="2794303"/>
            <a:ext cx="2262456" cy="62706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 flipH="1" rot="16200000">
            <a:off x="4768227" y="2294458"/>
            <a:ext cx="508001" cy="359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3839.png" descr="IMG_3839.png"/>
          <p:cNvPicPr>
            <a:picLocks noChangeAspect="1"/>
          </p:cNvPicPr>
          <p:nvPr/>
        </p:nvPicPr>
        <p:blipFill>
          <a:blip r:embed="rId5">
            <a:extLst/>
          </a:blip>
          <a:srcRect l="13939" t="74844" r="0" b="0"/>
          <a:stretch>
            <a:fillRect/>
          </a:stretch>
        </p:blipFill>
        <p:spPr>
          <a:xfrm>
            <a:off x="1906806" y="775653"/>
            <a:ext cx="6435227" cy="1539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84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85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87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8839" y="3146948"/>
            <a:ext cx="1720737" cy="1720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3839.png" descr="IMG_3839.png"/>
          <p:cNvPicPr>
            <a:picLocks noChangeAspect="1"/>
          </p:cNvPicPr>
          <p:nvPr/>
        </p:nvPicPr>
        <p:blipFill>
          <a:blip r:embed="rId4">
            <a:extLst/>
          </a:blip>
          <a:srcRect l="61628" t="87587" r="2411" b="1767"/>
          <a:stretch>
            <a:fillRect/>
          </a:stretch>
        </p:blipFill>
        <p:spPr>
          <a:xfrm>
            <a:off x="5653306" y="539982"/>
            <a:ext cx="2688943" cy="651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3839.png" descr="IMG_3839.png"/>
          <p:cNvPicPr>
            <a:picLocks noChangeAspect="1"/>
          </p:cNvPicPr>
          <p:nvPr/>
        </p:nvPicPr>
        <p:blipFill>
          <a:blip r:embed="rId4">
            <a:extLst/>
          </a:blip>
          <a:srcRect l="16290" t="86850" r="54742" b="2799"/>
          <a:stretch>
            <a:fillRect/>
          </a:stretch>
        </p:blipFill>
        <p:spPr>
          <a:xfrm>
            <a:off x="5302384" y="2389187"/>
            <a:ext cx="2165996" cy="633465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مربع نص 6"/>
          <p:cNvSpPr txBox="1"/>
          <p:nvPr/>
        </p:nvSpPr>
        <p:spPr>
          <a:xfrm>
            <a:off x="2472496" y="1225981"/>
            <a:ext cx="5150900" cy="55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الصيغة اللفظية 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٣ مليون و ٥٢٤ ألف و ٦٤</a:t>
            </a:r>
          </a:p>
        </p:txBody>
      </p:sp>
      <p:sp>
        <p:nvSpPr>
          <p:cNvPr id="191" name="مربع نص 6"/>
          <p:cNvSpPr txBox="1"/>
          <p:nvPr/>
        </p:nvSpPr>
        <p:spPr>
          <a:xfrm>
            <a:off x="1594365" y="3022600"/>
            <a:ext cx="5150899" cy="55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الصيغة اللفظية 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٥ ، و ٩٢١ جزء من ألف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صورة 3" descr="صورة 3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617300" y="1010324"/>
            <a:ext cx="631225" cy="40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3570.png" descr="IMG_357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7604" y="2099646"/>
            <a:ext cx="2964294" cy="2964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3840.png" descr="IMG_3840.png"/>
          <p:cNvPicPr>
            <a:picLocks noChangeAspect="1"/>
          </p:cNvPicPr>
          <p:nvPr/>
        </p:nvPicPr>
        <p:blipFill>
          <a:blip r:embed="rId5">
            <a:extLst/>
          </a:blip>
          <a:srcRect l="0" t="6292" r="3089" b="30002"/>
          <a:stretch>
            <a:fillRect/>
          </a:stretch>
        </p:blipFill>
        <p:spPr>
          <a:xfrm>
            <a:off x="2268331" y="505653"/>
            <a:ext cx="5940087" cy="2922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197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98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00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3412" y="2963516"/>
            <a:ext cx="2010262" cy="201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3840.png" descr="IMG_3840.png"/>
          <p:cNvPicPr>
            <a:picLocks noChangeAspect="1"/>
          </p:cNvPicPr>
          <p:nvPr/>
        </p:nvPicPr>
        <p:blipFill>
          <a:blip r:embed="rId4">
            <a:extLst/>
          </a:blip>
          <a:srcRect l="0" t="6292" r="0" b="30002"/>
          <a:stretch>
            <a:fillRect/>
          </a:stretch>
        </p:blipFill>
        <p:spPr>
          <a:xfrm>
            <a:off x="1893339" y="505653"/>
            <a:ext cx="6129430" cy="292221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مستطيل"/>
          <p:cNvSpPr/>
          <p:nvPr/>
        </p:nvSpPr>
        <p:spPr>
          <a:xfrm>
            <a:off x="5975570" y="2487141"/>
            <a:ext cx="1242009" cy="463675"/>
          </a:xfrm>
          <a:prstGeom prst="rect">
            <a:avLst/>
          </a:prstGeom>
          <a:ln w="254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574792" cy="213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502106" y="1105373"/>
            <a:ext cx="620568" cy="431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3840.png" descr="IMG_3840.png"/>
          <p:cNvPicPr>
            <a:picLocks noChangeAspect="1"/>
          </p:cNvPicPr>
          <p:nvPr/>
        </p:nvPicPr>
        <p:blipFill>
          <a:blip r:embed="rId5">
            <a:extLst/>
          </a:blip>
          <a:srcRect l="7078" t="68914" r="3303" b="0"/>
          <a:stretch>
            <a:fillRect/>
          </a:stretch>
        </p:blipFill>
        <p:spPr>
          <a:xfrm>
            <a:off x="2120800" y="605232"/>
            <a:ext cx="6005532" cy="1558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3140" y="3100948"/>
            <a:ext cx="1962992" cy="1962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209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10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12" name="IMG_3840.png" descr="IMG_3840.png"/>
          <p:cNvPicPr>
            <a:picLocks noChangeAspect="1"/>
          </p:cNvPicPr>
          <p:nvPr/>
        </p:nvPicPr>
        <p:blipFill>
          <a:blip r:embed="rId4">
            <a:extLst/>
          </a:blip>
          <a:srcRect l="7078" t="68914" r="3303" b="0"/>
          <a:stretch>
            <a:fillRect/>
          </a:stretch>
        </p:blipFill>
        <p:spPr>
          <a:xfrm>
            <a:off x="2120800" y="605232"/>
            <a:ext cx="6005532" cy="155896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مربع نص 6"/>
          <p:cNvSpPr txBox="1"/>
          <p:nvPr/>
        </p:nvSpPr>
        <p:spPr>
          <a:xfrm>
            <a:off x="6338074" y="2014752"/>
            <a:ext cx="908717" cy="226955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lnSpc>
                <a:spcPct val="75000"/>
              </a:lnSpc>
              <a:defRPr sz="2600">
                <a:solidFill>
                  <a:schemeClr val="accent5"/>
                </a:solidFill>
              </a:defRPr>
            </a:pP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٢٫٥٨٧</a:t>
            </a:r>
            <a:endParaRPr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lnSpc>
                <a:spcPct val="75000"/>
              </a:lnSpc>
              <a:defRPr sz="2600">
                <a:solidFill>
                  <a:schemeClr val="accent5"/>
                </a:solidFill>
              </a:defRPr>
            </a:pP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٢٫٤٣</a:t>
            </a: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</a:t>
            </a:r>
            <a:endParaRPr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lnSpc>
                <a:spcPct val="75000"/>
              </a:lnSpc>
              <a:defRPr sz="2600">
                <a:solidFill>
                  <a:schemeClr val="accent5"/>
                </a:solidFill>
              </a:defRPr>
            </a:pP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٢٫٠٩</a:t>
            </a: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</a:t>
            </a:r>
            <a:endParaRPr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lnSpc>
                <a:spcPct val="75000"/>
              </a:lnSpc>
              <a:defRPr sz="2600">
                <a:solidFill>
                  <a:schemeClr val="accent5"/>
                </a:solidFill>
              </a:defRPr>
            </a:pP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٢٫٢٣</a:t>
            </a: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</a:t>
            </a:r>
            <a:endParaRPr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lnSpc>
                <a:spcPct val="75000"/>
              </a:lnSpc>
              <a:defRPr sz="2600">
                <a:solidFill>
                  <a:schemeClr val="accent5"/>
                </a:solidFill>
              </a:defRPr>
            </a:pP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٢٫٥٦٨</a:t>
            </a:r>
          </a:p>
        </p:txBody>
      </p:sp>
      <p:sp>
        <p:nvSpPr>
          <p:cNvPr id="214" name="مربع نص 6"/>
          <p:cNvSpPr txBox="1"/>
          <p:nvPr/>
        </p:nvSpPr>
        <p:spPr>
          <a:xfrm>
            <a:off x="1697092" y="2164157"/>
            <a:ext cx="4456595" cy="55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lnSpc>
                <a:spcPct val="75000"/>
              </a:lnSpc>
              <a:defRPr sz="2600">
                <a:solidFill>
                  <a:schemeClr val="accent5"/>
                </a:solidFill>
              </a:defRPr>
            </a:pP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٢٫٠٩ </a:t>
            </a: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،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٢٫٢٣ </a:t>
            </a: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،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٢٫٤٣ </a:t>
            </a: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،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٢٫٥٦٨ </a:t>
            </a: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،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٢٫٥٨٧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6485" y="2571749"/>
            <a:ext cx="2733888" cy="273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5107043" y="2551768"/>
            <a:ext cx="508001" cy="353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3841.png" descr="IMG_3841.png"/>
          <p:cNvPicPr>
            <a:picLocks noChangeAspect="1"/>
          </p:cNvPicPr>
          <p:nvPr/>
        </p:nvPicPr>
        <p:blipFill>
          <a:blip r:embed="rId5">
            <a:extLst/>
          </a:blip>
          <a:srcRect l="8674" t="0" r="1703" b="70525"/>
          <a:stretch>
            <a:fillRect/>
          </a:stretch>
        </p:blipFill>
        <p:spPr>
          <a:xfrm>
            <a:off x="2752518" y="693663"/>
            <a:ext cx="5216829" cy="1780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220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21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23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2667" y="2802330"/>
            <a:ext cx="2431333" cy="243133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مربع نص 6"/>
          <p:cNvSpPr txBox="1"/>
          <p:nvPr/>
        </p:nvSpPr>
        <p:spPr>
          <a:xfrm>
            <a:off x="5054417" y="649917"/>
            <a:ext cx="1522907" cy="769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700"/>
            </a:pPr>
            <a:r>
              <a:rPr>
                <a:solidFill>
                  <a:srgbClr val="B92D5D"/>
                </a:solidFill>
              </a:rPr>
              <a:t>= </a:t>
            </a:r>
            <a:r>
              <a:rPr b="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٠٫٣١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</a:p>
        </p:txBody>
      </p:sp>
      <p:pic>
        <p:nvPicPr>
          <p:cNvPr id="225" name="IMG_3841.png" descr="IMG_3841.png"/>
          <p:cNvPicPr>
            <a:picLocks noChangeAspect="1"/>
          </p:cNvPicPr>
          <p:nvPr/>
        </p:nvPicPr>
        <p:blipFill>
          <a:blip r:embed="rId4">
            <a:extLst/>
          </a:blip>
          <a:srcRect l="69857" t="13430" r="0" b="73798"/>
          <a:stretch>
            <a:fillRect/>
          </a:stretch>
        </p:blipFill>
        <p:spPr>
          <a:xfrm>
            <a:off x="6173748" y="731513"/>
            <a:ext cx="1754559" cy="771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3841.png" descr="IMG_3841.png"/>
          <p:cNvPicPr>
            <a:picLocks noChangeAspect="1"/>
          </p:cNvPicPr>
          <p:nvPr/>
        </p:nvPicPr>
        <p:blipFill>
          <a:blip r:embed="rId4">
            <a:extLst/>
          </a:blip>
          <a:srcRect l="43525" t="14026" r="26332" b="73202"/>
          <a:stretch>
            <a:fillRect/>
          </a:stretch>
        </p:blipFill>
        <p:spPr>
          <a:xfrm>
            <a:off x="4572000" y="1702916"/>
            <a:ext cx="1754558" cy="771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3841.png" descr="IMG_3841.png"/>
          <p:cNvPicPr>
            <a:picLocks noChangeAspect="1"/>
          </p:cNvPicPr>
          <p:nvPr/>
        </p:nvPicPr>
        <p:blipFill>
          <a:blip r:embed="rId4">
            <a:extLst/>
          </a:blip>
          <a:srcRect l="10068" t="14026" r="59789" b="73202"/>
          <a:stretch>
            <a:fillRect/>
          </a:stretch>
        </p:blipFill>
        <p:spPr>
          <a:xfrm>
            <a:off x="3148204" y="2757822"/>
            <a:ext cx="1754559" cy="77165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مربع نص 6"/>
          <p:cNvSpPr txBox="1"/>
          <p:nvPr/>
        </p:nvSpPr>
        <p:spPr>
          <a:xfrm>
            <a:off x="3379883" y="1702916"/>
            <a:ext cx="1522907" cy="769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700"/>
            </a:pPr>
            <a:r>
              <a:rPr>
                <a:solidFill>
                  <a:srgbClr val="B92D5D"/>
                </a:solidFill>
              </a:rPr>
              <a:t>= </a:t>
            </a:r>
            <a:r>
              <a:rPr b="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٠٫٤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</a:p>
        </p:txBody>
      </p:sp>
      <p:sp>
        <p:nvSpPr>
          <p:cNvPr id="229" name="مربع نص 6"/>
          <p:cNvSpPr txBox="1"/>
          <p:nvPr/>
        </p:nvSpPr>
        <p:spPr>
          <a:xfrm>
            <a:off x="1766732" y="2668434"/>
            <a:ext cx="1522906" cy="769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700"/>
            </a:pPr>
            <a:r>
              <a:rPr>
                <a:solidFill>
                  <a:srgbClr val="B92D5D"/>
                </a:solidFill>
              </a:rPr>
              <a:t>= </a:t>
            </a:r>
            <a:r>
              <a:rPr b="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٠٫٠١٦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770" y="2352170"/>
            <a:ext cx="1961707" cy="217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786914" y="3662461"/>
            <a:ext cx="508001" cy="353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G_3841.png" descr="IMG_3841.png"/>
          <p:cNvPicPr>
            <a:picLocks noChangeAspect="1"/>
          </p:cNvPicPr>
          <p:nvPr/>
        </p:nvPicPr>
        <p:blipFill>
          <a:blip r:embed="rId5">
            <a:extLst/>
          </a:blip>
          <a:srcRect l="0" t="29165" r="2243" b="0"/>
          <a:stretch>
            <a:fillRect/>
          </a:stretch>
        </p:blipFill>
        <p:spPr>
          <a:xfrm>
            <a:off x="2954104" y="627980"/>
            <a:ext cx="4910003" cy="369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G_3838.png" descr="IMG_3838.png"/>
          <p:cNvPicPr>
            <a:picLocks noChangeAspect="1"/>
          </p:cNvPicPr>
          <p:nvPr/>
        </p:nvPicPr>
        <p:blipFill>
          <a:blip r:embed="rId3">
            <a:extLst/>
          </a:blip>
          <a:srcRect l="0" t="2068" r="5864" b="48332"/>
          <a:stretch>
            <a:fillRect/>
          </a:stretch>
        </p:blipFill>
        <p:spPr>
          <a:xfrm>
            <a:off x="2229096" y="505653"/>
            <a:ext cx="5752958" cy="2397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صورة 3" descr="صورة 3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10800000">
            <a:off x="7811971" y="1704418"/>
            <a:ext cx="600688" cy="42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صورة 3" descr="صورة 3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10800000">
            <a:off x="4990722" y="1679018"/>
            <a:ext cx="600688" cy="42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صورة 3" descr="صورة 3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10800000">
            <a:off x="4990722" y="2338119"/>
            <a:ext cx="600688" cy="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صورة 3" descr="صورة 3">
            <a:hlinkClick r:id="rId8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10800000">
            <a:off x="7824671" y="2261522"/>
            <a:ext cx="600688" cy="425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235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36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3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0606" y="2571750"/>
            <a:ext cx="2247006" cy="224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مربع نص 6"/>
          <p:cNvSpPr txBox="1"/>
          <p:nvPr/>
        </p:nvSpPr>
        <p:spPr>
          <a:xfrm>
            <a:off x="3701188" y="1225981"/>
            <a:ext cx="3659763" cy="92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spAutoFit/>
          </a:bodyPr>
          <a:lstStyle/>
          <a:p>
            <a:pPr algn="ctr" rtl="0">
              <a:defRPr b="1" sz="3000">
                <a:solidFill>
                  <a:srgbClr val="0061FE"/>
                </a:solidFill>
              </a:defRPr>
            </a:pPr>
            <a:r>
              <a:t>بما أن </a:t>
            </a:r>
            <a:r>
              <a:rPr>
                <a:solidFill>
                  <a:srgbClr val="B92D5D"/>
                </a:solidFill>
              </a:rPr>
              <a:t>٢٧ &gt; ٢٢</a:t>
            </a:r>
            <a:endParaRPr>
              <a:solidFill>
                <a:srgbClr val="B92D5D"/>
              </a:solidFill>
            </a:endParaRPr>
          </a:p>
          <a:p>
            <a:pPr algn="ctr" rtl="0">
              <a:defRPr b="1" sz="3000">
                <a:solidFill>
                  <a:srgbClr val="0061FE"/>
                </a:solidFill>
              </a:defRPr>
            </a:pPr>
            <a:r>
              <a:t>إذاً المزعنف أطول</a:t>
            </a:r>
          </a:p>
        </p:txBody>
      </p:sp>
      <p:pic>
        <p:nvPicPr>
          <p:cNvPr id="240" name="IMG_3841.png" descr="IMG_3841.png"/>
          <p:cNvPicPr>
            <a:picLocks noChangeAspect="1"/>
          </p:cNvPicPr>
          <p:nvPr/>
        </p:nvPicPr>
        <p:blipFill>
          <a:blip r:embed="rId4">
            <a:extLst/>
          </a:blip>
          <a:srcRect l="7090" t="79836" r="0" b="10030"/>
          <a:stretch>
            <a:fillRect/>
          </a:stretch>
        </p:blipFill>
        <p:spPr>
          <a:xfrm>
            <a:off x="2720003" y="505653"/>
            <a:ext cx="5622229" cy="636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3841.png" descr="IMG_3841.png"/>
          <p:cNvPicPr>
            <a:picLocks noChangeAspect="1"/>
          </p:cNvPicPr>
          <p:nvPr/>
        </p:nvPicPr>
        <p:blipFill>
          <a:blip r:embed="rId4">
            <a:extLst/>
          </a:blip>
          <a:srcRect l="0" t="91912" r="2243" b="0"/>
          <a:stretch>
            <a:fillRect/>
          </a:stretch>
        </p:blipFill>
        <p:spPr>
          <a:xfrm>
            <a:off x="1858097" y="2722474"/>
            <a:ext cx="5598150" cy="480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3841.png" descr="IMG_3841.png"/>
          <p:cNvPicPr>
            <a:picLocks noChangeAspect="1"/>
          </p:cNvPicPr>
          <p:nvPr/>
        </p:nvPicPr>
        <p:blipFill>
          <a:blip r:embed="rId4">
            <a:extLst/>
          </a:blip>
          <a:srcRect l="25939" t="40925" r="19387" b="21703"/>
          <a:stretch>
            <a:fillRect/>
          </a:stretch>
        </p:blipFill>
        <p:spPr>
          <a:xfrm>
            <a:off x="1462738" y="1175560"/>
            <a:ext cx="1921091" cy="136305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مربع نص 6"/>
          <p:cNvSpPr txBox="1"/>
          <p:nvPr/>
        </p:nvSpPr>
        <p:spPr>
          <a:xfrm>
            <a:off x="2720003" y="3363823"/>
            <a:ext cx="3659763" cy="92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spAutoFit/>
          </a:bodyPr>
          <a:lstStyle/>
          <a:p>
            <a:pPr algn="ctr" rtl="0">
              <a:defRPr b="1" sz="3000">
                <a:solidFill>
                  <a:srgbClr val="0061FE"/>
                </a:solidFill>
              </a:defRPr>
            </a:pPr>
            <a:r>
              <a:t>بما أن </a:t>
            </a:r>
            <a:r>
              <a:rPr>
                <a:solidFill>
                  <a:srgbClr val="B92D5D"/>
                </a:solidFill>
              </a:rPr>
              <a:t>١٨ &lt; ٢٤</a:t>
            </a:r>
            <a:endParaRPr>
              <a:solidFill>
                <a:srgbClr val="B92D5D"/>
              </a:solidFill>
            </a:endParaRPr>
          </a:p>
          <a:p>
            <a:pPr algn="ctr" rtl="0">
              <a:defRPr b="1" sz="3000">
                <a:solidFill>
                  <a:srgbClr val="0061FE"/>
                </a:solidFill>
              </a:defRPr>
            </a:pPr>
            <a:r>
              <a:t>إذاً الصائب أقصر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3573.png" descr="IMG_3573.png"/>
          <p:cNvPicPr>
            <a:picLocks noChangeAspect="1"/>
          </p:cNvPicPr>
          <p:nvPr/>
        </p:nvPicPr>
        <p:blipFill>
          <a:blip r:embed="rId2">
            <a:extLst/>
          </a:blip>
          <a:srcRect l="0" t="20558" r="0" b="20558"/>
          <a:stretch>
            <a:fillRect/>
          </a:stretch>
        </p:blipFill>
        <p:spPr>
          <a:xfrm>
            <a:off x="310982" y="3071158"/>
            <a:ext cx="2916469" cy="171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4679691" y="3313280"/>
            <a:ext cx="620569" cy="431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G_3842.png" descr="IMG_3842.png"/>
          <p:cNvPicPr>
            <a:picLocks noChangeAspect="1"/>
          </p:cNvPicPr>
          <p:nvPr/>
        </p:nvPicPr>
        <p:blipFill>
          <a:blip r:embed="rId5">
            <a:extLst/>
          </a:blip>
          <a:srcRect l="13338" t="0" r="1597" b="65235"/>
          <a:stretch>
            <a:fillRect/>
          </a:stretch>
        </p:blipFill>
        <p:spPr>
          <a:xfrm>
            <a:off x="2348156" y="591109"/>
            <a:ext cx="5521213" cy="2627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G_3842.png" descr="IMG_3842.png"/>
          <p:cNvPicPr>
            <a:picLocks noChangeAspect="1"/>
          </p:cNvPicPr>
          <p:nvPr/>
        </p:nvPicPr>
        <p:blipFill>
          <a:blip r:embed="rId2">
            <a:extLst/>
          </a:blip>
          <a:srcRect l="13338" t="0" r="1597" b="65235"/>
          <a:stretch>
            <a:fillRect/>
          </a:stretch>
        </p:blipFill>
        <p:spPr>
          <a:xfrm>
            <a:off x="2348156" y="591109"/>
            <a:ext cx="5521213" cy="26276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250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51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53" name="IMG_3560.png" descr="IMG_356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0681" y="3068393"/>
            <a:ext cx="1995547" cy="1995547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&lt;"/>
          <p:cNvSpPr txBox="1"/>
          <p:nvPr/>
        </p:nvSpPr>
        <p:spPr>
          <a:xfrm>
            <a:off x="5769026" y="2489275"/>
            <a:ext cx="404308" cy="5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35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255" name="="/>
          <p:cNvSpPr txBox="1"/>
          <p:nvPr/>
        </p:nvSpPr>
        <p:spPr>
          <a:xfrm>
            <a:off x="3148481" y="2474441"/>
            <a:ext cx="404308" cy="5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35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256" name="&gt;"/>
          <p:cNvSpPr txBox="1"/>
          <p:nvPr/>
        </p:nvSpPr>
        <p:spPr>
          <a:xfrm>
            <a:off x="6009279" y="1818217"/>
            <a:ext cx="404308" cy="5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35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257" name="&lt;"/>
          <p:cNvSpPr txBox="1"/>
          <p:nvPr/>
        </p:nvSpPr>
        <p:spPr>
          <a:xfrm>
            <a:off x="3009827" y="1818217"/>
            <a:ext cx="404308" cy="5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35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574792" cy="213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321780" y="946659"/>
            <a:ext cx="620568" cy="431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G_3842.png" descr="IMG_3842.png"/>
          <p:cNvPicPr>
            <a:picLocks noChangeAspect="1"/>
          </p:cNvPicPr>
          <p:nvPr/>
        </p:nvPicPr>
        <p:blipFill>
          <a:blip r:embed="rId5">
            <a:extLst/>
          </a:blip>
          <a:srcRect l="17861" t="33656" r="2551" b="0"/>
          <a:stretch>
            <a:fillRect/>
          </a:stretch>
        </p:blipFill>
        <p:spPr>
          <a:xfrm>
            <a:off x="3891848" y="505652"/>
            <a:ext cx="3893892" cy="3779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3140" y="3100948"/>
            <a:ext cx="1962992" cy="1962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264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65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67" name="IMG_3842.png" descr="IMG_3842.png"/>
          <p:cNvPicPr>
            <a:picLocks noChangeAspect="1"/>
          </p:cNvPicPr>
          <p:nvPr/>
        </p:nvPicPr>
        <p:blipFill>
          <a:blip r:embed="rId4">
            <a:extLst/>
          </a:blip>
          <a:srcRect l="17861" t="33656" r="2551" b="0"/>
          <a:stretch>
            <a:fillRect/>
          </a:stretch>
        </p:blipFill>
        <p:spPr>
          <a:xfrm>
            <a:off x="3891848" y="505652"/>
            <a:ext cx="3893892" cy="3779973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مستطيل"/>
          <p:cNvSpPr/>
          <p:nvPr/>
        </p:nvSpPr>
        <p:spPr>
          <a:xfrm>
            <a:off x="3976208" y="2663671"/>
            <a:ext cx="3086511" cy="667568"/>
          </a:xfrm>
          <a:prstGeom prst="rect">
            <a:avLst/>
          </a:prstGeom>
          <a:ln w="25400">
            <a:solidFill>
              <a:srgbClr val="E22400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/>
          <a:lstStyle/>
          <a:p>
            <a:pPr/>
            <a:r>
              <a:t>     </a:t>
            </a:r>
          </a:p>
        </p:txBody>
      </p:sp>
      <p:sp>
        <p:nvSpPr>
          <p:cNvPr id="269" name="&gt; ٤٦"/>
          <p:cNvSpPr txBox="1"/>
          <p:nvPr/>
        </p:nvSpPr>
        <p:spPr>
          <a:xfrm>
            <a:off x="3615772" y="2643843"/>
            <a:ext cx="1003894" cy="40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20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&gt; ٤٦</a:t>
            </a:r>
          </a:p>
        </p:txBody>
      </p:sp>
      <p:sp>
        <p:nvSpPr>
          <p:cNvPr id="270" name="&gt; ٤٦"/>
          <p:cNvSpPr txBox="1"/>
          <p:nvPr/>
        </p:nvSpPr>
        <p:spPr>
          <a:xfrm>
            <a:off x="3631607" y="2937633"/>
            <a:ext cx="1003893" cy="40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20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&gt; ٤٦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14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15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17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0704" y="2767030"/>
            <a:ext cx="2220731" cy="222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مربع نص 6"/>
          <p:cNvSpPr txBox="1"/>
          <p:nvPr/>
        </p:nvSpPr>
        <p:spPr>
          <a:xfrm>
            <a:off x="2911641" y="2474441"/>
            <a:ext cx="3320718" cy="106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منزلة ٣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هي عشرات الألوف</a:t>
            </a:r>
          </a:p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قيمته =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٣٠٠٠٠</a:t>
            </a:r>
          </a:p>
        </p:txBody>
      </p:sp>
      <p:pic>
        <p:nvPicPr>
          <p:cNvPr id="119" name="IMG_3838.png" descr="IMG_3838.png"/>
          <p:cNvPicPr>
            <a:picLocks noChangeAspect="1"/>
          </p:cNvPicPr>
          <p:nvPr/>
        </p:nvPicPr>
        <p:blipFill>
          <a:blip r:embed="rId4">
            <a:extLst/>
          </a:blip>
          <a:srcRect l="62299" t="24916" r="5977" b="62634"/>
          <a:stretch>
            <a:fillRect/>
          </a:stretch>
        </p:blipFill>
        <p:spPr>
          <a:xfrm>
            <a:off x="6232358" y="417039"/>
            <a:ext cx="2082122" cy="64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G_3843.png" descr="IMG_3843.png"/>
          <p:cNvPicPr>
            <a:picLocks noChangeAspect="1"/>
          </p:cNvPicPr>
          <p:nvPr/>
        </p:nvPicPr>
        <p:blipFill>
          <a:blip r:embed="rId5">
            <a:extLst/>
          </a:blip>
          <a:srcRect l="38565" t="39742" r="20324" b="47113"/>
          <a:stretch>
            <a:fillRect/>
          </a:stretch>
        </p:blipFill>
        <p:spPr>
          <a:xfrm>
            <a:off x="2397943" y="1225981"/>
            <a:ext cx="4348114" cy="971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22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23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sp>
        <p:nvSpPr>
          <p:cNvPr id="125" name="مربع نص 6"/>
          <p:cNvSpPr txBox="1"/>
          <p:nvPr/>
        </p:nvSpPr>
        <p:spPr>
          <a:xfrm>
            <a:off x="3040392" y="2369809"/>
            <a:ext cx="3320718" cy="106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منزلة ٨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هي مئات الملايين </a:t>
            </a:r>
          </a:p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قيمته =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٨٠٠٠٠٠٠٠٠</a:t>
            </a:r>
          </a:p>
        </p:txBody>
      </p:sp>
      <p:pic>
        <p:nvPicPr>
          <p:cNvPr id="126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0704" y="2767030"/>
            <a:ext cx="2220731" cy="2220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3838.png" descr="IMG_3838.png"/>
          <p:cNvPicPr>
            <a:picLocks noChangeAspect="1"/>
          </p:cNvPicPr>
          <p:nvPr/>
        </p:nvPicPr>
        <p:blipFill>
          <a:blip r:embed="rId4">
            <a:extLst/>
          </a:blip>
          <a:srcRect l="8587" t="26045" r="53233" b="62461"/>
          <a:stretch>
            <a:fillRect/>
          </a:stretch>
        </p:blipFill>
        <p:spPr>
          <a:xfrm>
            <a:off x="5808590" y="466629"/>
            <a:ext cx="2505890" cy="596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3843.png" descr="IMG_3843.png"/>
          <p:cNvPicPr>
            <a:picLocks noChangeAspect="1"/>
          </p:cNvPicPr>
          <p:nvPr/>
        </p:nvPicPr>
        <p:blipFill>
          <a:blip r:embed="rId5">
            <a:extLst/>
          </a:blip>
          <a:srcRect l="27025" t="71138" r="17849" b="14686"/>
          <a:stretch>
            <a:fillRect/>
          </a:stretch>
        </p:blipFill>
        <p:spPr>
          <a:xfrm>
            <a:off x="2106865" y="1178308"/>
            <a:ext cx="5994735" cy="1076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30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31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sp>
        <p:nvSpPr>
          <p:cNvPr id="133" name="مربع نص 6"/>
          <p:cNvSpPr txBox="1"/>
          <p:nvPr/>
        </p:nvSpPr>
        <p:spPr>
          <a:xfrm>
            <a:off x="3040392" y="2369809"/>
            <a:ext cx="3320718" cy="106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منزلة ٥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هي جزء من مئة </a:t>
            </a:r>
          </a:p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قيمته =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٠٫٠٥</a:t>
            </a:r>
          </a:p>
        </p:txBody>
      </p:sp>
      <p:pic>
        <p:nvPicPr>
          <p:cNvPr id="134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0704" y="2767030"/>
            <a:ext cx="2220731" cy="2220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3838.png" descr="IMG_3838.png"/>
          <p:cNvPicPr>
            <a:picLocks noChangeAspect="1"/>
          </p:cNvPicPr>
          <p:nvPr/>
        </p:nvPicPr>
        <p:blipFill>
          <a:blip r:embed="rId4">
            <a:extLst/>
          </a:blip>
          <a:srcRect l="67176" t="37159" r="6664" b="51347"/>
          <a:stretch>
            <a:fillRect/>
          </a:stretch>
        </p:blipFill>
        <p:spPr>
          <a:xfrm>
            <a:off x="6507356" y="466629"/>
            <a:ext cx="1716961" cy="596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3844.png" descr="IMG_3844.png"/>
          <p:cNvPicPr>
            <a:picLocks noChangeAspect="1"/>
          </p:cNvPicPr>
          <p:nvPr/>
        </p:nvPicPr>
        <p:blipFill>
          <a:blip r:embed="rId5">
            <a:extLst/>
          </a:blip>
          <a:srcRect l="34590" t="27959" r="26883" b="62952"/>
          <a:stretch>
            <a:fillRect/>
          </a:stretch>
        </p:blipFill>
        <p:spPr>
          <a:xfrm>
            <a:off x="2199635" y="1131549"/>
            <a:ext cx="5470544" cy="901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38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39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sp>
        <p:nvSpPr>
          <p:cNvPr id="141" name="مربع نص 6"/>
          <p:cNvSpPr txBox="1"/>
          <p:nvPr/>
        </p:nvSpPr>
        <p:spPr>
          <a:xfrm>
            <a:off x="3040392" y="2369809"/>
            <a:ext cx="3320718" cy="106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منزلة ٢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هي جزء من ألف </a:t>
            </a:r>
          </a:p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قيمته =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٠٫٠٠٢</a:t>
            </a:r>
          </a:p>
        </p:txBody>
      </p:sp>
      <p:pic>
        <p:nvPicPr>
          <p:cNvPr id="142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0704" y="2767030"/>
            <a:ext cx="2220731" cy="2220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3838.png" descr="IMG_3838.png"/>
          <p:cNvPicPr>
            <a:picLocks noChangeAspect="1"/>
          </p:cNvPicPr>
          <p:nvPr/>
        </p:nvPicPr>
        <p:blipFill>
          <a:blip r:embed="rId4">
            <a:extLst/>
          </a:blip>
          <a:srcRect l="21019" t="36638" r="52821" b="51868"/>
          <a:stretch>
            <a:fillRect/>
          </a:stretch>
        </p:blipFill>
        <p:spPr>
          <a:xfrm>
            <a:off x="6507356" y="466629"/>
            <a:ext cx="1716961" cy="596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3844.png" descr="IMG_3844.png"/>
          <p:cNvPicPr>
            <a:picLocks noChangeAspect="1"/>
          </p:cNvPicPr>
          <p:nvPr/>
        </p:nvPicPr>
        <p:blipFill>
          <a:blip r:embed="rId5">
            <a:extLst/>
          </a:blip>
          <a:srcRect l="34780" t="78321" r="26693" b="12590"/>
          <a:stretch>
            <a:fillRect/>
          </a:stretch>
        </p:blipFill>
        <p:spPr>
          <a:xfrm>
            <a:off x="2199635" y="1131549"/>
            <a:ext cx="5470545" cy="901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6"/>
            <a:ext cx="3003528" cy="30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378600" y="1363691"/>
            <a:ext cx="600688" cy="42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3838.png" descr="IMG_3838.png"/>
          <p:cNvPicPr>
            <a:picLocks noChangeAspect="1"/>
          </p:cNvPicPr>
          <p:nvPr/>
        </p:nvPicPr>
        <p:blipFill>
          <a:blip r:embed="rId5">
            <a:extLst/>
          </a:blip>
          <a:srcRect l="1352" t="50000" r="5479" b="2636"/>
          <a:stretch>
            <a:fillRect/>
          </a:stretch>
        </p:blipFill>
        <p:spPr>
          <a:xfrm>
            <a:off x="2069208" y="505653"/>
            <a:ext cx="6149277" cy="2472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50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51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53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3" y="3283004"/>
            <a:ext cx="1878939" cy="1569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مستطيل"/>
          <p:cNvSpPr/>
          <p:nvPr/>
        </p:nvSpPr>
        <p:spPr>
          <a:xfrm>
            <a:off x="2278876" y="2339912"/>
            <a:ext cx="2495278" cy="463676"/>
          </a:xfrm>
          <a:prstGeom prst="rect">
            <a:avLst/>
          </a:prstGeom>
          <a:ln w="254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pic>
        <p:nvPicPr>
          <p:cNvPr id="155" name="IMG_3838.png" descr="IMG_3838.png"/>
          <p:cNvPicPr>
            <a:picLocks noChangeAspect="1"/>
          </p:cNvPicPr>
          <p:nvPr/>
        </p:nvPicPr>
        <p:blipFill>
          <a:blip r:embed="rId4">
            <a:extLst/>
          </a:blip>
          <a:srcRect l="1352" t="50000" r="5479" b="2636"/>
          <a:stretch>
            <a:fillRect/>
          </a:stretch>
        </p:blipFill>
        <p:spPr>
          <a:xfrm>
            <a:off x="2055415" y="343359"/>
            <a:ext cx="6149277" cy="2472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" y="2375494"/>
            <a:ext cx="2295938" cy="229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3839.png" descr="IMG_3839.png"/>
          <p:cNvPicPr>
            <a:picLocks noChangeAspect="1"/>
          </p:cNvPicPr>
          <p:nvPr/>
        </p:nvPicPr>
        <p:blipFill>
          <a:blip r:embed="rId3">
            <a:extLst/>
          </a:blip>
          <a:srcRect l="0" t="0" r="3301" b="40671"/>
          <a:stretch>
            <a:fillRect/>
          </a:stretch>
        </p:blipFill>
        <p:spPr>
          <a:xfrm>
            <a:off x="2502511" y="417039"/>
            <a:ext cx="5696120" cy="286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 3" descr="صورة 3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16260000">
            <a:off x="7743022" y="1045998"/>
            <a:ext cx="508001" cy="35996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خط"/>
          <p:cNvSpPr/>
          <p:nvPr/>
        </p:nvSpPr>
        <p:spPr>
          <a:xfrm flipH="1" flipV="1">
            <a:off x="2679944" y="1031682"/>
            <a:ext cx="4559613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1" name="خط"/>
          <p:cNvSpPr/>
          <p:nvPr/>
        </p:nvSpPr>
        <p:spPr>
          <a:xfrm flipH="1" flipV="1">
            <a:off x="3406530" y="1615217"/>
            <a:ext cx="4023143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2" name="خط"/>
          <p:cNvSpPr/>
          <p:nvPr/>
        </p:nvSpPr>
        <p:spPr>
          <a:xfrm flipH="1" flipV="1">
            <a:off x="3406530" y="2135252"/>
            <a:ext cx="4023143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3" name="خط"/>
          <p:cNvSpPr/>
          <p:nvPr/>
        </p:nvSpPr>
        <p:spPr>
          <a:xfrm flipH="1">
            <a:off x="6417316" y="2680686"/>
            <a:ext cx="1193456" cy="1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4" name="مستطيل مستدير الزوايا"/>
          <p:cNvSpPr/>
          <p:nvPr/>
        </p:nvSpPr>
        <p:spPr>
          <a:xfrm>
            <a:off x="2515211" y="2274952"/>
            <a:ext cx="3787776" cy="500579"/>
          </a:xfrm>
          <a:prstGeom prst="roundRect">
            <a:avLst>
              <a:gd name="adj" fmla="val 38056"/>
            </a:avLst>
          </a:prstGeom>
          <a:ln w="25400">
            <a:solidFill>
              <a:schemeClr val="accent5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