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6" name="Shape 45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111;p7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366" name="Google Shape;112;p7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364" name="Google Shape;113;p7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" name="Google Shape;114;p7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67" name="Google Shape;115;p7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68" name="Google Shape;116;p7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69" name="Google Shape;117;p7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118;p7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119;p7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120;p7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121;p7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122;p7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76" name="نص العنوان"/>
          <p:cNvSpPr txBox="1"/>
          <p:nvPr>
            <p:ph type="title"/>
          </p:nvPr>
        </p:nvSpPr>
        <p:spPr>
          <a:xfrm>
            <a:off x="1919999" y="1093066"/>
            <a:ext cx="20544003" cy="1504801"/>
          </a:xfrm>
          <a:prstGeom prst="rect">
            <a:avLst/>
          </a:prstGeom>
          <a:ln w="12700"/>
        </p:spPr>
        <p:txBody>
          <a:bodyPr anchor="ctr"/>
          <a:lstStyle>
            <a:lvl1pPr>
              <a:defRPr sz="74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377" name="مستوى النص الأول…"/>
          <p:cNvSpPr txBox="1"/>
          <p:nvPr>
            <p:ph type="body" sz="quarter" idx="1"/>
          </p:nvPr>
        </p:nvSpPr>
        <p:spPr>
          <a:xfrm>
            <a:off x="5250399" y="4152400"/>
            <a:ext cx="13883202" cy="2152801"/>
          </a:xfrm>
          <a:prstGeom prst="rect">
            <a:avLst/>
          </a:prstGeom>
        </p:spPr>
        <p:txBody>
          <a:bodyPr/>
          <a:lstStyle>
            <a:lvl1pPr marL="880533" indent="-753533" algn="ctr">
              <a:buClrTx/>
              <a:buSzTx/>
              <a:buNone/>
              <a:defRPr sz="4200">
                <a:solidFill>
                  <a:srgbClr val="323149"/>
                </a:solidFill>
              </a:defRPr>
            </a:lvl1pPr>
            <a:lvl2pPr marL="880533" indent="-296333" algn="ctr">
              <a:buClrTx/>
              <a:buSzTx/>
              <a:buNone/>
              <a:defRPr sz="4200">
                <a:solidFill>
                  <a:srgbClr val="323149"/>
                </a:solidFill>
              </a:defRPr>
            </a:lvl2pPr>
            <a:lvl3pPr marL="880533" indent="160866" algn="ctr">
              <a:buClrTx/>
              <a:buSzTx/>
              <a:buNone/>
              <a:defRPr sz="4200">
                <a:solidFill>
                  <a:srgbClr val="323149"/>
                </a:solidFill>
              </a:defRPr>
            </a:lvl3pPr>
            <a:lvl4pPr marL="880533" indent="618066" algn="ctr">
              <a:buClrTx/>
              <a:buSzTx/>
              <a:buNone/>
              <a:defRPr sz="4200">
                <a:solidFill>
                  <a:srgbClr val="323149"/>
                </a:solidFill>
              </a:defRPr>
            </a:lvl4pPr>
            <a:lvl5pPr marL="880533" indent="1075266" algn="ctr">
              <a:buClrTx/>
              <a:buSzTx/>
              <a:buNone/>
              <a:defRPr sz="42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378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688448" y="697704"/>
            <a:ext cx="2669968" cy="2522747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45;p3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389" name="Google Shape;46;p3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387" name="Google Shape;47;p3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" name="Google Shape;48;p3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999AC">
                  <a:alpha val="2179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90" name="Google Shape;49;p3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91" name="Google Shape;50;p3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92" name="Google Shape;51;p3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52;p3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53;p3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54;p3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55;p3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56;p3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99" name="نص العنوان"/>
          <p:cNvSpPr txBox="1"/>
          <p:nvPr>
            <p:ph type="title"/>
          </p:nvPr>
        </p:nvSpPr>
        <p:spPr>
          <a:xfrm>
            <a:off x="6378399" y="7824599"/>
            <a:ext cx="11627202" cy="2244801"/>
          </a:xfrm>
          <a:prstGeom prst="rect">
            <a:avLst/>
          </a:prstGeom>
        </p:spPr>
        <p:txBody>
          <a:bodyPr anchor="ctr"/>
          <a:lstStyle>
            <a:lvl1pPr algn="ctr">
              <a:defRPr sz="96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00" name="مستوى النص الأول…"/>
          <p:cNvSpPr txBox="1"/>
          <p:nvPr>
            <p:ph type="body" sz="quarter" idx="1"/>
          </p:nvPr>
        </p:nvSpPr>
        <p:spPr>
          <a:xfrm>
            <a:off x="7529332" y="10357799"/>
            <a:ext cx="9325602" cy="1832001"/>
          </a:xfrm>
          <a:prstGeom prst="rect">
            <a:avLst/>
          </a:prstGeom>
        </p:spPr>
        <p:txBody>
          <a:bodyPr/>
          <a:lstStyle>
            <a:lvl1pPr marL="880533" indent="-753533" algn="ctr">
              <a:buClrTx/>
              <a:buSzTx/>
              <a:buNone/>
              <a:defRPr sz="4800">
                <a:solidFill>
                  <a:srgbClr val="323149"/>
                </a:solidFill>
              </a:defRPr>
            </a:lvl1pPr>
            <a:lvl2pPr marL="880533" indent="-296333" algn="ctr">
              <a:buClrTx/>
              <a:buSzTx/>
              <a:buNone/>
              <a:defRPr sz="4800">
                <a:solidFill>
                  <a:srgbClr val="323149"/>
                </a:solidFill>
              </a:defRPr>
            </a:lvl2pPr>
            <a:lvl3pPr marL="880533" indent="160866" algn="ctr">
              <a:buClrTx/>
              <a:buSzTx/>
              <a:buNone/>
              <a:defRPr sz="4800">
                <a:solidFill>
                  <a:srgbClr val="323149"/>
                </a:solidFill>
              </a:defRPr>
            </a:lvl3pPr>
            <a:lvl4pPr marL="880533" indent="618066" algn="ctr">
              <a:buClrTx/>
              <a:buSzTx/>
              <a:buNone/>
              <a:defRPr sz="4800">
                <a:solidFill>
                  <a:srgbClr val="323149"/>
                </a:solidFill>
              </a:defRPr>
            </a:lvl4pPr>
            <a:lvl5pPr marL="880533" indent="1075266" algn="ctr">
              <a:buClrTx/>
              <a:buSzTx/>
              <a:buNone/>
              <a:defRPr sz="48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401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688448" y="697704"/>
            <a:ext cx="2669968" cy="2522747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oogle Shape;224;p16"/>
          <p:cNvGrpSpPr/>
          <p:nvPr/>
        </p:nvGrpSpPr>
        <p:grpSpPr>
          <a:xfrm>
            <a:off x="558566" y="509533"/>
            <a:ext cx="23266867" cy="12595601"/>
            <a:chOff x="0" y="0"/>
            <a:chExt cx="23266866" cy="12595600"/>
          </a:xfrm>
        </p:grpSpPr>
        <p:grpSp>
          <p:nvGrpSpPr>
            <p:cNvPr id="412" name="Google Shape;225;p16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410" name="Google Shape;226;p16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" name="Google Shape;227;p16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13" name="Google Shape;228;p16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414" name="Google Shape;229;p16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415" name="Google Shape;230;p16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231;p16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232;p16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233;p16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234;p16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235;p16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2" name="نص العنوان"/>
          <p:cNvSpPr txBox="1"/>
          <p:nvPr>
            <p:ph type="title"/>
          </p:nvPr>
        </p:nvSpPr>
        <p:spPr>
          <a:xfrm>
            <a:off x="4844532" y="4735266"/>
            <a:ext cx="6819202" cy="1040001"/>
          </a:xfrm>
          <a:prstGeom prst="rect">
            <a:avLst/>
          </a:prstGeom>
        </p:spPr>
        <p:txBody>
          <a:bodyPr anchor="ctr"/>
          <a:lstStyle>
            <a:lvl1pPr>
              <a:defRPr sz="52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23" name="مستوى النص الأول…"/>
          <p:cNvSpPr txBox="1"/>
          <p:nvPr>
            <p:ph type="body" sz="quarter" idx="1"/>
          </p:nvPr>
        </p:nvSpPr>
        <p:spPr>
          <a:xfrm>
            <a:off x="4844532" y="6054933"/>
            <a:ext cx="6339202" cy="1504801"/>
          </a:xfrm>
          <a:prstGeom prst="rect">
            <a:avLst/>
          </a:prstGeom>
        </p:spPr>
        <p:txBody>
          <a:bodyPr/>
          <a:lstStyle>
            <a:lvl1pPr marL="880533" indent="-753533">
              <a:buClrTx/>
              <a:buSzTx/>
              <a:buNone/>
              <a:defRPr sz="4200">
                <a:solidFill>
                  <a:srgbClr val="323149"/>
                </a:solidFill>
              </a:defRPr>
            </a:lvl1pPr>
            <a:lvl2pPr marL="880533" indent="-296333">
              <a:buClrTx/>
              <a:buSzTx/>
              <a:buNone/>
              <a:defRPr sz="4200">
                <a:solidFill>
                  <a:srgbClr val="323149"/>
                </a:solidFill>
              </a:defRPr>
            </a:lvl2pPr>
            <a:lvl3pPr marL="880533" indent="160866">
              <a:buClrTx/>
              <a:buSzTx/>
              <a:buNone/>
              <a:defRPr sz="4200">
                <a:solidFill>
                  <a:srgbClr val="323149"/>
                </a:solidFill>
              </a:defRPr>
            </a:lvl3pPr>
            <a:lvl4pPr marL="880533" indent="618066">
              <a:buClrTx/>
              <a:buSzTx/>
              <a:buNone/>
              <a:defRPr sz="4200">
                <a:solidFill>
                  <a:srgbClr val="323149"/>
                </a:solidFill>
              </a:defRPr>
            </a:lvl4pPr>
            <a:lvl5pPr marL="880533" indent="1075266">
              <a:buClrTx/>
              <a:buSzTx/>
              <a:buNone/>
              <a:defRPr sz="42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424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688448" y="697704"/>
            <a:ext cx="2669968" cy="2522747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9;p2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435" name="Google Shape;10;p2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433" name="Google Shape;11;p2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4" name="Google Shape;12;p2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36" name="Google Shape;13;p2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437" name="Google Shape;14;p2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438" name="Google Shape;15;p2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6;p2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7;p2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1" name="Google Shape;18;p2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2" name="Google Shape;19;p2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20;p2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5" name="مستوى النص الأول…"/>
          <p:cNvSpPr txBox="1"/>
          <p:nvPr>
            <p:ph type="body" sz="quarter" idx="1"/>
          </p:nvPr>
        </p:nvSpPr>
        <p:spPr>
          <a:xfrm>
            <a:off x="4358399" y="9650979"/>
            <a:ext cx="10901602" cy="1192801"/>
          </a:xfrm>
          <a:prstGeom prst="rect">
            <a:avLst/>
          </a:prstGeom>
        </p:spPr>
        <p:txBody>
          <a:bodyPr/>
          <a:lstStyle>
            <a:lvl1pPr marL="880533" indent="-753533">
              <a:buClrTx/>
              <a:buSzTx/>
              <a:buNone/>
              <a:defRPr sz="4800">
                <a:solidFill>
                  <a:srgbClr val="323149"/>
                </a:solidFill>
              </a:defRPr>
            </a:lvl1pPr>
            <a:lvl2pPr marL="880533" indent="-296333">
              <a:buClrTx/>
              <a:buSzTx/>
              <a:buNone/>
              <a:defRPr sz="4800">
                <a:solidFill>
                  <a:srgbClr val="323149"/>
                </a:solidFill>
              </a:defRPr>
            </a:lvl2pPr>
            <a:lvl3pPr marL="880533" indent="160866">
              <a:buClrTx/>
              <a:buSzTx/>
              <a:buNone/>
              <a:defRPr sz="4800">
                <a:solidFill>
                  <a:srgbClr val="323149"/>
                </a:solidFill>
              </a:defRPr>
            </a:lvl3pPr>
            <a:lvl4pPr marL="880533" indent="618066">
              <a:buClrTx/>
              <a:buSzTx/>
              <a:buNone/>
              <a:defRPr sz="4800">
                <a:solidFill>
                  <a:srgbClr val="323149"/>
                </a:solidFill>
              </a:defRPr>
            </a:lvl4pPr>
            <a:lvl5pPr marL="880533" indent="1075266">
              <a:buClrTx/>
              <a:buSzTx/>
              <a:buNone/>
              <a:defRPr sz="48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446" name="نص العنوان"/>
          <p:cNvSpPr txBox="1"/>
          <p:nvPr>
            <p:ph type="title"/>
          </p:nvPr>
        </p:nvSpPr>
        <p:spPr>
          <a:xfrm>
            <a:off x="4358399" y="8476901"/>
            <a:ext cx="10901602" cy="1336801"/>
          </a:xfrm>
          <a:prstGeom prst="rect">
            <a:avLst/>
          </a:prstGeom>
        </p:spPr>
        <p:txBody>
          <a:bodyPr anchor="ctr"/>
          <a:lstStyle>
            <a:lvl1pPr>
              <a:defRPr sz="5200">
                <a:solidFill>
                  <a:srgbClr val="99A0C1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447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688215" y="751637"/>
            <a:ext cx="2669968" cy="2522747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2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333;p21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275" name="Google Shape;334;p21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273" name="Google Shape;335;p21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4" name="Google Shape;336;p21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6" name="Google Shape;337;p21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277" name="Google Shape;338;p21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278" name="Google Shape;339;p21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" name="Google Shape;340;p21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" name="Google Shape;341;p21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" name="Google Shape;342;p21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" name="Google Shape;343;p21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" name="Google Shape;344;p21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85" name="نص العنوان"/>
          <p:cNvSpPr txBox="1"/>
          <p:nvPr>
            <p:ph type="title"/>
          </p:nvPr>
        </p:nvSpPr>
        <p:spPr>
          <a:xfrm>
            <a:off x="1919999" y="1093066"/>
            <a:ext cx="20544003" cy="1504801"/>
          </a:xfrm>
          <a:prstGeom prst="rect">
            <a:avLst/>
          </a:prstGeom>
        </p:spPr>
        <p:txBody>
          <a:bodyPr anchor="ctr"/>
          <a:lstStyle>
            <a:lvl1pPr>
              <a:defRPr sz="74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286" name="مستوى النص الأول…"/>
          <p:cNvSpPr txBox="1"/>
          <p:nvPr>
            <p:ph type="body" sz="quarter" idx="1"/>
          </p:nvPr>
        </p:nvSpPr>
        <p:spPr>
          <a:xfrm>
            <a:off x="2425599" y="6845533"/>
            <a:ext cx="5923202" cy="1004801"/>
          </a:xfrm>
          <a:prstGeom prst="rect">
            <a:avLst/>
          </a:prstGeom>
        </p:spPr>
        <p:txBody>
          <a:bodyPr/>
          <a:lstStyle>
            <a:lvl1pPr marL="880533" indent="-753533">
              <a:buClrTx/>
              <a:buSzTx/>
              <a:buNone/>
              <a:defRPr sz="4200">
                <a:solidFill>
                  <a:srgbClr val="323149"/>
                </a:solidFill>
              </a:defRPr>
            </a:lvl1pPr>
            <a:lvl2pPr marL="880533" indent="-296333">
              <a:buClrTx/>
              <a:buSzTx/>
              <a:buNone/>
              <a:defRPr sz="4200">
                <a:solidFill>
                  <a:srgbClr val="323149"/>
                </a:solidFill>
              </a:defRPr>
            </a:lvl2pPr>
            <a:lvl3pPr marL="880533" indent="160866">
              <a:buClrTx/>
              <a:buSzTx/>
              <a:buNone/>
              <a:defRPr sz="4200">
                <a:solidFill>
                  <a:srgbClr val="323149"/>
                </a:solidFill>
              </a:defRPr>
            </a:lvl3pPr>
            <a:lvl4pPr marL="880533" indent="618066">
              <a:buClrTx/>
              <a:buSzTx/>
              <a:buNone/>
              <a:defRPr sz="4200">
                <a:solidFill>
                  <a:srgbClr val="323149"/>
                </a:solidFill>
              </a:defRPr>
            </a:lvl4pPr>
            <a:lvl5pPr marL="880533" indent="1075266">
              <a:buClrTx/>
              <a:buSzTx/>
              <a:buNone/>
              <a:defRPr sz="42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87" name="Google Shape;360;p21"/>
          <p:cNvSpPr/>
          <p:nvPr/>
        </p:nvSpPr>
        <p:spPr>
          <a:xfrm>
            <a:off x="2202466" y="2680133"/>
            <a:ext cx="3224801" cy="1"/>
          </a:xfrm>
          <a:prstGeom prst="line">
            <a:avLst/>
          </a:prstGeom>
          <a:ln w="50800">
            <a:solidFill>
              <a:srgbClr val="99A0C1"/>
            </a:solidFill>
            <a:prstDash val="lgDash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323149"/>
                </a:solidFill>
              </a:defRPr>
            </a:pPr>
          </a:p>
        </p:txBody>
      </p:sp>
      <p:pic>
        <p:nvPicPr>
          <p:cNvPr id="288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21495097" y="10967986"/>
            <a:ext cx="1937610" cy="1830771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oogle Shape;96;p6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299" name="Google Shape;97;p6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297" name="Google Shape;98;p6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8" name="Google Shape;99;p6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0" name="Google Shape;100;p6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01" name="Google Shape;101;p6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02" name="Google Shape;102;p6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103;p6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" name="Google Shape;104;p6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" name="Google Shape;105;p6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" name="Google Shape;106;p6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" name="Google Shape;107;p6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09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919999" y="930008"/>
            <a:ext cx="1937610" cy="1830771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_1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176;p13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320" name="Google Shape;177;p13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318" name="Google Shape;178;p13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" name="Google Shape;179;p13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999AC">
                  <a:alpha val="2179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21" name="Google Shape;180;p13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22" name="Google Shape;181;p13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23" name="Google Shape;182;p13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" name="Google Shape;183;p13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" name="Google Shape;184;p13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" name="Google Shape;185;p13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" name="Google Shape;186;p13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" name="Google Shape;187;p13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30" name="نص العنوان"/>
          <p:cNvSpPr txBox="1"/>
          <p:nvPr>
            <p:ph type="title"/>
          </p:nvPr>
        </p:nvSpPr>
        <p:spPr>
          <a:xfrm>
            <a:off x="12162634" y="5410799"/>
            <a:ext cx="6548001" cy="2244801"/>
          </a:xfrm>
          <a:prstGeom prst="rect">
            <a:avLst/>
          </a:prstGeom>
        </p:spPr>
        <p:txBody>
          <a:bodyPr anchor="ctr"/>
          <a:lstStyle>
            <a:lvl1pPr>
              <a:defRPr sz="96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331" name="مستوى النص الأول…"/>
          <p:cNvSpPr txBox="1"/>
          <p:nvPr>
            <p:ph type="body" sz="quarter" idx="1"/>
          </p:nvPr>
        </p:nvSpPr>
        <p:spPr>
          <a:xfrm>
            <a:off x="12162701" y="7943999"/>
            <a:ext cx="6548002" cy="1493601"/>
          </a:xfrm>
          <a:prstGeom prst="rect">
            <a:avLst/>
          </a:prstGeom>
        </p:spPr>
        <p:txBody>
          <a:bodyPr/>
          <a:lstStyle>
            <a:lvl1pPr marL="880533" indent="-753533">
              <a:buClrTx/>
              <a:buSzTx/>
              <a:buNone/>
              <a:defRPr sz="4200">
                <a:solidFill>
                  <a:srgbClr val="323149"/>
                </a:solidFill>
              </a:defRPr>
            </a:lvl1pPr>
            <a:lvl2pPr marL="880533" indent="-296333">
              <a:buClrTx/>
              <a:buSzTx/>
              <a:buNone/>
              <a:defRPr sz="4200">
                <a:solidFill>
                  <a:srgbClr val="323149"/>
                </a:solidFill>
              </a:defRPr>
            </a:lvl2pPr>
            <a:lvl3pPr marL="880533" indent="160866">
              <a:buClrTx/>
              <a:buSzTx/>
              <a:buNone/>
              <a:defRPr sz="4200">
                <a:solidFill>
                  <a:srgbClr val="323149"/>
                </a:solidFill>
              </a:defRPr>
            </a:lvl3pPr>
            <a:lvl4pPr marL="880533" indent="618066">
              <a:buClrTx/>
              <a:buSzTx/>
              <a:buNone/>
              <a:defRPr sz="4200">
                <a:solidFill>
                  <a:srgbClr val="323149"/>
                </a:solidFill>
              </a:defRPr>
            </a:lvl4pPr>
            <a:lvl5pPr marL="880533" indent="1075266">
              <a:buClrTx/>
              <a:buSzTx/>
              <a:buNone/>
              <a:defRPr sz="42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332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838019" y="952855"/>
            <a:ext cx="1937611" cy="1830772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Google Shape;77;p5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343" name="Google Shape;78;p5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341" name="Google Shape;79;p5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" name="Google Shape;80;p5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44" name="Google Shape;81;p5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45" name="Google Shape;82;p5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46" name="Google Shape;83;p5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" name="Google Shape;84;p5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" name="Google Shape;85;p5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86;p5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" name="Google Shape;87;p5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" name="Google Shape;88;p5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53" name="مستوى النص الأول…"/>
          <p:cNvSpPr txBox="1"/>
          <p:nvPr>
            <p:ph type="body" sz="quarter" idx="1"/>
          </p:nvPr>
        </p:nvSpPr>
        <p:spPr>
          <a:xfrm>
            <a:off x="3442066" y="7334866"/>
            <a:ext cx="7753601" cy="1662401"/>
          </a:xfrm>
          <a:prstGeom prst="rect">
            <a:avLst/>
          </a:prstGeom>
        </p:spPr>
        <p:txBody>
          <a:bodyPr anchor="ctr"/>
          <a:lstStyle>
            <a:lvl1pPr marL="880533" indent="-753533" algn="ctr">
              <a:buClrTx/>
              <a:buSzTx/>
              <a:buNone/>
              <a:defRPr sz="5200">
                <a:solidFill>
                  <a:srgbClr val="323149"/>
                </a:solidFill>
              </a:defRPr>
            </a:lvl1pPr>
            <a:lvl2pPr marL="880533" indent="-296333" algn="ctr">
              <a:buClrTx/>
              <a:buSzTx/>
              <a:buNone/>
              <a:defRPr sz="5200">
                <a:solidFill>
                  <a:srgbClr val="323149"/>
                </a:solidFill>
              </a:defRPr>
            </a:lvl2pPr>
            <a:lvl3pPr marL="880533" indent="160866" algn="ctr">
              <a:buClrTx/>
              <a:buSzTx/>
              <a:buNone/>
              <a:defRPr sz="5200">
                <a:solidFill>
                  <a:srgbClr val="323149"/>
                </a:solidFill>
              </a:defRPr>
            </a:lvl3pPr>
            <a:lvl4pPr marL="880533" indent="618066" algn="ctr">
              <a:buClrTx/>
              <a:buSzTx/>
              <a:buNone/>
              <a:defRPr sz="5200">
                <a:solidFill>
                  <a:srgbClr val="323149"/>
                </a:solidFill>
              </a:defRPr>
            </a:lvl4pPr>
            <a:lvl5pPr marL="880533" indent="1075266" algn="ctr">
              <a:buClrTx/>
              <a:buSzTx/>
              <a:buNone/>
              <a:defRPr sz="52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354" name="نص العنوان"/>
          <p:cNvSpPr txBox="1"/>
          <p:nvPr>
            <p:ph type="title"/>
          </p:nvPr>
        </p:nvSpPr>
        <p:spPr>
          <a:xfrm>
            <a:off x="1919999" y="1093066"/>
            <a:ext cx="20544003" cy="1504801"/>
          </a:xfrm>
          <a:prstGeom prst="rect">
            <a:avLst/>
          </a:prstGeom>
        </p:spPr>
        <p:txBody>
          <a:bodyPr anchor="ctr"/>
          <a:lstStyle>
            <a:lvl1pPr>
              <a:defRPr sz="74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355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21577770" y="11003057"/>
            <a:ext cx="1937610" cy="1830771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ترتيب الأعداد والكسور العشرية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0.xml"/><Relationship Id="rId7" Type="http://schemas.openxmlformats.org/officeDocument/2006/relationships/slide" Target="slide11.xml"/><Relationship Id="rId8" Type="http://schemas.openxmlformats.org/officeDocument/2006/relationships/image" Target="../media/image26.png"/><Relationship Id="rId9" Type="http://schemas.openxmlformats.org/officeDocument/2006/relationships/hyperlink" Target="https://drive.google.com/file/d/1cK0JGHsxxoSRfkejq6X8Zl3A-9igXZHb/view?usp=drivesdk" TargetMode="External"/><Relationship Id="rId10" Type="http://schemas.openxmlformats.org/officeDocument/2006/relationships/image" Target="../media/image13.png"/><Relationship Id="rId11" Type="http://schemas.openxmlformats.org/officeDocument/2006/relationships/hyperlink" Target="https://ar.oryxlearning.com/grade/5th-grade/maths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www.youtube-nocookie.com/embed/eaXi08YI5HI?playlist=eaXi08YI5HI&amp;autoplay=1&amp;iv_load_policy=3&amp;loop=1&amp;modestbranding=1&amp;start=" TargetMode="External"/><Relationship Id="rId22" Type="http://schemas.openxmlformats.org/officeDocument/2006/relationships/image" Target="../media/image6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jo3166133je" TargetMode="External"/><Relationship Id="rId3" Type="http://schemas.openxmlformats.org/officeDocument/2006/relationships/image" Target="../media/image27.png"/><Relationship Id="rId4" Type="http://schemas.openxmlformats.org/officeDocument/2006/relationships/image" Target="../media/image10.jpeg"/><Relationship Id="rId5" Type="http://schemas.openxmlformats.org/officeDocument/2006/relationships/image" Target="../media/image28.png"/><Relationship Id="rId6" Type="http://schemas.openxmlformats.org/officeDocument/2006/relationships/image" Target="../media/image11.jpeg"/><Relationship Id="rId7" Type="http://schemas.openxmlformats.org/officeDocument/2006/relationships/image" Target="../media/image29.png"/><Relationship Id="rId8" Type="http://schemas.openxmlformats.org/officeDocument/2006/relationships/slide" Target="slide3.xml"/><Relationship Id="rId9" Type="http://schemas.openxmlformats.org/officeDocument/2006/relationships/slide" Target="slide4.xml"/><Relationship Id="rId10" Type="http://schemas.openxmlformats.org/officeDocument/2006/relationships/slide" Target="slide7.xml"/><Relationship Id="rId11" Type="http://schemas.openxmlformats.org/officeDocument/2006/relationships/slide" Target="slide9.xml"/><Relationship Id="rId12" Type="http://schemas.openxmlformats.org/officeDocument/2006/relationships/slide" Target="slide11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7.xml"/><Relationship Id="rId5" Type="http://schemas.openxmlformats.org/officeDocument/2006/relationships/slide" Target="slide9.xml"/><Relationship Id="rId6" Type="http://schemas.openxmlformats.org/officeDocument/2006/relationships/slide" Target="slide11.xml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1.xml"/><Relationship Id="rId8" Type="http://schemas.openxmlformats.org/officeDocument/2006/relationships/slide" Target="slide13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7.xml"/><Relationship Id="rId5" Type="http://schemas.openxmlformats.org/officeDocument/2006/relationships/slide" Target="slide9.xml"/><Relationship Id="rId6" Type="http://schemas.openxmlformats.org/officeDocument/2006/relationships/slide" Target="slide11.xml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1.xml"/><Relationship Id="rId9" Type="http://schemas.openxmlformats.org/officeDocument/2006/relationships/image" Target="../media/image12.png"/><Relationship Id="rId10" Type="http://schemas.openxmlformats.org/officeDocument/2006/relationships/image" Target="../media/image9.png"/><Relationship Id="rId11" Type="http://schemas.openxmlformats.org/officeDocument/2006/relationships/hyperlink" Target="https://drive.google.com/file/d/1cK0JGHsxxoSRfkejq6X8Zl3A-9igXZHb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eaXi08YI5HI?playlist=eaXi08YI5HI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1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1.xml"/><Relationship Id="rId9" Type="http://schemas.openxmlformats.org/officeDocument/2006/relationships/image" Target="../media/image18.png"/><Relationship Id="rId10" Type="http://schemas.openxmlformats.org/officeDocument/2006/relationships/image" Target="../media/image9.jpeg"/><Relationship Id="rId11" Type="http://schemas.openxmlformats.org/officeDocument/2006/relationships/hyperlink" Target="https://drive.google.com/file/d/1cK0JGHsxxoSRfkejq6X8Zl3A-9igXZHb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eaXi08YI5HI?playlist=eaXi08YI5HI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1.xml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9.jpeg"/><Relationship Id="rId12" Type="http://schemas.openxmlformats.org/officeDocument/2006/relationships/hyperlink" Target="https://drive.google.com/file/d/1cK0JGHsxxoSRfkejq6X8Zl3A-9igXZHb/view?usp=drivesdk" TargetMode="External"/><Relationship Id="rId13" Type="http://schemas.openxmlformats.org/officeDocument/2006/relationships/image" Target="../media/image13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4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eaXi08YI5HI?playlist=eaXi08YI5HI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5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1.xml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hyperlink" Target="https://drive.google.com/file/d/1cK0JGHsxxoSRfkejq6X8Zl3A-9igXZHb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eaXi08YI5HI?playlist=eaXi08YI5HI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1.xml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hyperlink" Target="https://drive.google.com/file/d/1cK0JGHsxxoSRfkejq6X8Zl3A-9igXZHb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eaXi08YI5HI?playlist=eaXi08YI5HI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8.xml"/><Relationship Id="rId6" Type="http://schemas.openxmlformats.org/officeDocument/2006/relationships/slide" Target="slide9.xml"/><Relationship Id="rId7" Type="http://schemas.openxmlformats.org/officeDocument/2006/relationships/slide" Target="slide11.xml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hyperlink" Target="https://drive.google.com/file/d/1cK0JGHsxxoSRfkejq6X8Zl3A-9igXZHb/view?usp=drivesdk" TargetMode="External"/><Relationship Id="rId11" Type="http://schemas.openxmlformats.org/officeDocument/2006/relationships/image" Target="../media/image13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eaXi08YI5HI?playlist=eaXi08YI5HI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1.xml"/><Relationship Id="rId8" Type="http://schemas.openxmlformats.org/officeDocument/2006/relationships/image" Target="../media/image23.png"/><Relationship Id="rId9" Type="http://schemas.openxmlformats.org/officeDocument/2006/relationships/image" Target="../media/image26.png"/><Relationship Id="rId10" Type="http://schemas.openxmlformats.org/officeDocument/2006/relationships/hyperlink" Target="https://drive.google.com/file/d/1cK0JGHsxxoSRfkejq6X8Zl3A-9igXZHb/view?usp=drivesdk" TargetMode="External"/><Relationship Id="rId11" Type="http://schemas.openxmlformats.org/officeDocument/2006/relationships/image" Target="../media/image13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eaXi08YI5HI?playlist=eaXi08YI5HI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Freeform 21"/>
          <p:cNvSpPr/>
          <p:nvPr/>
        </p:nvSpPr>
        <p:spPr>
          <a:xfrm>
            <a:off x="7053762" y="5092486"/>
            <a:ext cx="11600814" cy="1219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61" name="تجميع"/>
          <p:cNvGrpSpPr/>
          <p:nvPr/>
        </p:nvGrpSpPr>
        <p:grpSpPr>
          <a:xfrm>
            <a:off x="11537883" y="8284129"/>
            <a:ext cx="3017269" cy="1437641"/>
            <a:chOff x="0" y="0"/>
            <a:chExt cx="3017268" cy="1437639"/>
          </a:xfrm>
        </p:grpSpPr>
        <p:sp>
          <p:nvSpPr>
            <p:cNvPr id="459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0" name="صفحة  ٣٣"/>
            <p:cNvSpPr txBox="1"/>
            <p:nvPr/>
          </p:nvSpPr>
          <p:spPr>
            <a:xfrm>
              <a:off x="262408" y="0"/>
              <a:ext cx="2492453" cy="14376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 ٣٣  </a:t>
              </a:r>
            </a:p>
          </p:txBody>
        </p:sp>
      </p:grpSp>
      <p:pic>
        <p:nvPicPr>
          <p:cNvPr id="462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5466"/>
          <a:stretch>
            <a:fillRect/>
          </a:stretch>
        </p:blipFill>
        <p:spPr>
          <a:xfrm>
            <a:off x="16038521" y="7773975"/>
            <a:ext cx="7838970" cy="427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56201" r="0" b="0"/>
          <a:stretch>
            <a:fillRect/>
          </a:stretch>
        </p:blipFill>
        <p:spPr>
          <a:xfrm>
            <a:off x="1526308" y="4828007"/>
            <a:ext cx="5179670" cy="2268595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الفصل الأول:القيمة المنزلية…"/>
          <p:cNvSpPr txBox="1"/>
          <p:nvPr>
            <p:ph type="title" idx="4294967295"/>
          </p:nvPr>
        </p:nvSpPr>
        <p:spPr>
          <a:xfrm>
            <a:off x="5217772" y="4464903"/>
            <a:ext cx="15237295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3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الأول:القيمة المنزلية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١-٦</a:t>
            </a:r>
            <a:r>
              <a:rPr>
                <a:solidFill>
                  <a:srgbClr val="FF5A54"/>
                </a:solidFill>
              </a:rPr>
              <a:t> </a:t>
            </a:r>
            <a:r>
              <a:t>ترتيب الأعداد والكسور العشرية </a:t>
            </a:r>
          </a:p>
        </p:txBody>
      </p:sp>
      <p:grpSp>
        <p:nvGrpSpPr>
          <p:cNvPr id="470" name="تجميع"/>
          <p:cNvGrpSpPr/>
          <p:nvPr/>
        </p:nvGrpSpPr>
        <p:grpSpPr>
          <a:xfrm>
            <a:off x="18654576" y="1129064"/>
            <a:ext cx="5337100" cy="1953665"/>
            <a:chOff x="0" y="0"/>
            <a:chExt cx="5337099" cy="1953664"/>
          </a:xfrm>
        </p:grpSpPr>
        <p:sp>
          <p:nvSpPr>
            <p:cNvPr id="465" name="الفصل"/>
            <p:cNvSpPr txBox="1"/>
            <p:nvPr/>
          </p:nvSpPr>
          <p:spPr>
            <a:xfrm>
              <a:off x="2651411" y="0"/>
              <a:ext cx="2685689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468" name="تجميع"/>
            <p:cNvGrpSpPr/>
            <p:nvPr/>
          </p:nvGrpSpPr>
          <p:grpSpPr>
            <a:xfrm>
              <a:off x="3518237" y="508515"/>
              <a:ext cx="981041" cy="1445150"/>
              <a:chOff x="0" y="0"/>
              <a:chExt cx="981040" cy="1445148"/>
            </a:xfrm>
          </p:grpSpPr>
          <p:sp>
            <p:nvSpPr>
              <p:cNvPr id="466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467" name="١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</p:grpSp>
        <p:sp>
          <p:nvSpPr>
            <p:cNvPr id="469" name="القيمة المنزلية"/>
            <p:cNvSpPr txBox="1"/>
            <p:nvPr/>
          </p:nvSpPr>
          <p:spPr>
            <a:xfrm>
              <a:off x="0" y="644323"/>
              <a:ext cx="3518238" cy="11014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القيمة المنزلية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7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853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85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4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52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856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854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5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5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sp>
        <p:nvSpPr>
          <p:cNvPr id="859" name="الصحيح ترتيب مهند…"/>
          <p:cNvSpPr txBox="1"/>
          <p:nvPr/>
        </p:nvSpPr>
        <p:spPr>
          <a:xfrm>
            <a:off x="2994824" y="9408981"/>
            <a:ext cx="17612479" cy="26857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 anchor="ctr">
            <a:normAutofit fontScale="100000" lnSpcReduction="0"/>
          </a:bodyPr>
          <a:lstStyle/>
          <a:p>
            <a:pPr algn="ctr" defTabSz="1316736" rtl="0">
              <a:lnSpc>
                <a:spcPct val="90000"/>
              </a:lnSpc>
              <a:defRPr b="1" sz="7488">
                <a:solidFill>
                  <a:srgbClr val="B92D5D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الصحيح ترتيب مهند</a:t>
            </a:r>
          </a:p>
          <a:p>
            <a:pPr algn="ctr" defTabSz="1316736" rtl="0">
              <a:lnSpc>
                <a:spcPct val="90000"/>
              </a:lnSpc>
              <a:defRPr b="1" sz="7488">
                <a:solidFill>
                  <a:srgbClr val="0061FE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سالم لم يستخدم القيمة المنزلية للأرقام لترتيب الكسور العشرية</a:t>
            </a:r>
          </a:p>
        </p:txBody>
      </p:sp>
      <p:pic>
        <p:nvPicPr>
          <p:cNvPr id="860" name="IMG_4261.png" descr="IMG_4261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371870" y="1865132"/>
            <a:ext cx="21233493" cy="75438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80" name="تجميع"/>
          <p:cNvGrpSpPr/>
          <p:nvPr/>
        </p:nvGrpSpPr>
        <p:grpSpPr>
          <a:xfrm>
            <a:off x="0" y="3554702"/>
            <a:ext cx="1833874" cy="9147489"/>
            <a:chOff x="0" y="0"/>
            <a:chExt cx="1833873" cy="9147488"/>
          </a:xfrm>
        </p:grpSpPr>
        <p:grpSp>
          <p:nvGrpSpPr>
            <p:cNvPr id="878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76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65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63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6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62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64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66" name="IMG_4012.png" descr="IMG_4012.pn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7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70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68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69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7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5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77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79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2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889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882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3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4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5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6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7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8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90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891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98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893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4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5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6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7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1" name="IMG_4262.jpeg"/>
          <p:cNvGrpSpPr/>
          <p:nvPr/>
        </p:nvGrpSpPr>
        <p:grpSpPr>
          <a:xfrm>
            <a:off x="4189539" y="1324245"/>
            <a:ext cx="9292432" cy="11354595"/>
            <a:chOff x="0" y="0"/>
            <a:chExt cx="9292431" cy="11354593"/>
          </a:xfrm>
        </p:grpSpPr>
        <p:pic>
          <p:nvPicPr>
            <p:cNvPr id="900" name="IMG_4262.jpeg" descr="IMG_4262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293" t="0" r="1293" b="0"/>
            <a:stretch>
              <a:fillRect/>
            </a:stretch>
          </p:blipFill>
          <p:spPr>
            <a:xfrm>
              <a:off x="50800" y="50800"/>
              <a:ext cx="9190919" cy="112528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99" name="IMG_4262.jpeg" descr="IMG_4262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292432" cy="11354594"/>
            </a:xfrm>
            <a:prstGeom prst="rect">
              <a:avLst/>
            </a:prstGeom>
            <a:effectLst/>
          </p:spPr>
        </p:pic>
      </p:grpSp>
      <p:grpSp>
        <p:nvGrpSpPr>
          <p:cNvPr id="904" name="IMG_4256.jpeg"/>
          <p:cNvGrpSpPr/>
          <p:nvPr/>
        </p:nvGrpSpPr>
        <p:grpSpPr>
          <a:xfrm>
            <a:off x="13008928" y="362399"/>
            <a:ext cx="1486298" cy="1406526"/>
            <a:chOff x="0" y="0"/>
            <a:chExt cx="1486296" cy="1406525"/>
          </a:xfrm>
        </p:grpSpPr>
        <p:pic>
          <p:nvPicPr>
            <p:cNvPr id="903" name="IMG_4256.jpeg" descr="IMG_4256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3444" r="0" b="3444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02" name="IMG_4256.jpeg" descr="IMG_4256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90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14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908" name="IMG_2583.png" descr="IMG_2583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09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910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911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912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913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915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916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917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920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918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9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21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933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931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928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922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3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4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5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6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7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29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0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32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934" name="IMG_8403.png" descr="IMG_8403.png"/>
          <p:cNvPicPr>
            <a:picLocks noChangeAspect="1"/>
          </p:cNvPicPr>
          <p:nvPr/>
        </p:nvPicPr>
        <p:blipFill>
          <a:blip r:embed="rId8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37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935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936" name="IMG_8403.png" descr="IMG_8403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4" name="تجميع"/>
          <p:cNvGrpSpPr/>
          <p:nvPr/>
        </p:nvGrpSpPr>
        <p:grpSpPr>
          <a:xfrm>
            <a:off x="5617042" y="2790277"/>
            <a:ext cx="18368238" cy="6953337"/>
            <a:chOff x="0" y="0"/>
            <a:chExt cx="18368237" cy="6953336"/>
          </a:xfrm>
        </p:grpSpPr>
        <p:grpSp>
          <p:nvGrpSpPr>
            <p:cNvPr id="942" name="تجميع"/>
            <p:cNvGrpSpPr/>
            <p:nvPr/>
          </p:nvGrpSpPr>
          <p:grpSpPr>
            <a:xfrm>
              <a:off x="0" y="-1"/>
              <a:ext cx="12749789" cy="5242758"/>
              <a:chOff x="0" y="0"/>
              <a:chExt cx="12749788" cy="5242756"/>
            </a:xfrm>
          </p:grpSpPr>
          <p:sp>
            <p:nvSpPr>
              <p:cNvPr id="939" name="Google Shape;4648;p80"/>
              <p:cNvSpPr/>
              <p:nvPr/>
            </p:nvSpPr>
            <p:spPr>
              <a:xfrm>
                <a:off x="6330263" y="0"/>
                <a:ext cx="6419526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940" name="Google Shape;4650;p80"/>
              <p:cNvSpPr/>
              <p:nvPr/>
            </p:nvSpPr>
            <p:spPr>
              <a:xfrm>
                <a:off x="6022907" y="284231"/>
                <a:ext cx="6233230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1" name="Google Shape;4650;p80"/>
              <p:cNvSpPr/>
              <p:nvPr/>
            </p:nvSpPr>
            <p:spPr>
              <a:xfrm>
                <a:off x="0" y="2496236"/>
                <a:ext cx="6461643" cy="2746521"/>
              </a:xfrm>
              <a:prstGeom prst="roundRect">
                <a:avLst>
                  <a:gd name="adj" fmla="val 1099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943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300003" y="0"/>
              <a:ext cx="8068235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45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grpSp>
        <p:nvGrpSpPr>
          <p:cNvPr id="950" name="Google Shape;1160;p26"/>
          <p:cNvGrpSpPr/>
          <p:nvPr/>
        </p:nvGrpSpPr>
        <p:grpSpPr>
          <a:xfrm>
            <a:off x="6414026" y="9732811"/>
            <a:ext cx="1305645" cy="1328511"/>
            <a:chOff x="0" y="0"/>
            <a:chExt cx="1305644" cy="1328509"/>
          </a:xfrm>
        </p:grpSpPr>
        <p:sp>
          <p:nvSpPr>
            <p:cNvPr id="946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7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8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9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51" name="سؤال :"/>
          <p:cNvSpPr txBox="1"/>
          <p:nvPr/>
        </p:nvSpPr>
        <p:spPr>
          <a:xfrm>
            <a:off x="9686809" y="5585493"/>
            <a:ext cx="2006462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952" name="صفحة :"/>
          <p:cNvSpPr txBox="1"/>
          <p:nvPr/>
        </p:nvSpPr>
        <p:spPr>
          <a:xfrm>
            <a:off x="9376374" y="6798769"/>
            <a:ext cx="2263575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953" name="٦ ، ١٠ ، ١٤"/>
          <p:cNvSpPr txBox="1"/>
          <p:nvPr/>
        </p:nvSpPr>
        <p:spPr>
          <a:xfrm>
            <a:off x="6168986" y="5585493"/>
            <a:ext cx="3799900" cy="104024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 ٦ ، ١٠ ، ١٤</a:t>
            </a:r>
          </a:p>
        </p:txBody>
      </p:sp>
      <p:sp>
        <p:nvSpPr>
          <p:cNvPr id="954" name="٣٥"/>
          <p:cNvSpPr txBox="1"/>
          <p:nvPr/>
        </p:nvSpPr>
        <p:spPr>
          <a:xfrm>
            <a:off x="6456519" y="6666781"/>
            <a:ext cx="2919856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٣٥</a:t>
            </a:r>
          </a:p>
        </p:txBody>
      </p:sp>
      <p:graphicFrame>
        <p:nvGraphicFramePr>
          <p:cNvPr id="955" name="الجدول ١"/>
          <p:cNvGraphicFramePr/>
          <p:nvPr/>
        </p:nvGraphicFramePr>
        <p:xfrm>
          <a:off x="22508557" y="131044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sp>
        <p:nvSpPr>
          <p:cNvPr id="956" name="ختاماً"/>
          <p:cNvSpPr txBox="1"/>
          <p:nvPr/>
        </p:nvSpPr>
        <p:spPr>
          <a:xfrm>
            <a:off x="18788276" y="9361354"/>
            <a:ext cx="2879996" cy="147960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957" name="التعب يزول والانجاز يبقى ..…"/>
          <p:cNvSpPr txBox="1"/>
          <p:nvPr/>
        </p:nvSpPr>
        <p:spPr>
          <a:xfrm>
            <a:off x="2788995" y="10101156"/>
            <a:ext cx="17808550" cy="22428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defTabSz="914400">
              <a:defRPr sz="6800">
                <a:solidFill>
                  <a:srgbClr val="4D5156"/>
                </a:solidFill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pPr>
            <a:r>
              <a:rPr>
                <a:solidFill>
                  <a:srgbClr val="CC0000"/>
                </a:solidFill>
              </a:rPr>
              <a:t>التعب يزول والانجاز يبقى</a:t>
            </a:r>
            <a:r>
              <a:t> ..</a:t>
            </a:r>
          </a:p>
          <a:p>
            <a:pPr algn="r" defTabSz="914400">
              <a:defRPr sz="6800">
                <a:solidFill>
                  <a:srgbClr val="2C0977"/>
                </a:solidFill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pPr>
            <a:r>
              <a:t>جميل ان تتحدى الوقت وتعلم يقينا أن الدقيقة تسجل لنا إنجازا عظ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79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473" name="IMG_2583.png" descr="IMG_2583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4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475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476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477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478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480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481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482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485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483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86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498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496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493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487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8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9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0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1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2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94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5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97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499" name="IMG_8403.png" descr="IMG_8403.png"/>
          <p:cNvPicPr>
            <a:picLocks noChangeAspect="1"/>
          </p:cNvPicPr>
          <p:nvPr/>
        </p:nvPicPr>
        <p:blipFill>
          <a:blip r:embed="rId8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2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500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01" name="IMG_8403.png" descr="IMG_8403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IMG_6062.png" descr="IMG_6062.png"/>
          <p:cNvPicPr>
            <a:picLocks noChangeAspect="1"/>
          </p:cNvPicPr>
          <p:nvPr/>
        </p:nvPicPr>
        <p:blipFill>
          <a:blip r:embed="rId2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IMG_6050.png" descr="IMG_60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0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09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507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08" name="IMG_8404.png" descr="IMG_8404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10" name="IMG_8403.png" descr="IMG_8403.png"/>
          <p:cNvPicPr>
            <a:picLocks noChangeAspect="1"/>
          </p:cNvPicPr>
          <p:nvPr/>
        </p:nvPicPr>
        <p:blipFill>
          <a:blip r:embed="rId10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0" name="تجميع"/>
          <p:cNvGrpSpPr/>
          <p:nvPr/>
        </p:nvGrpSpPr>
        <p:grpSpPr>
          <a:xfrm>
            <a:off x="0" y="3554702"/>
            <a:ext cx="1833874" cy="9147489"/>
            <a:chOff x="0" y="0"/>
            <a:chExt cx="1833873" cy="9147488"/>
          </a:xfrm>
        </p:grpSpPr>
        <p:grpSp>
          <p:nvGrpSpPr>
            <p:cNvPr id="528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26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15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13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1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12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14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16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7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20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18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19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21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2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3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4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5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27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2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531" name="IMG_3760.png" descr="IMG_3760.png"/>
          <p:cNvPicPr>
            <a:picLocks noChangeAspect="1"/>
          </p:cNvPicPr>
          <p:nvPr/>
        </p:nvPicPr>
        <p:blipFill>
          <a:blip r:embed="rId30">
            <a:extLst/>
          </a:blip>
          <a:srcRect l="0" t="0" r="0" b="16847"/>
          <a:stretch>
            <a:fillRect/>
          </a:stretch>
        </p:blipFill>
        <p:spPr>
          <a:xfrm>
            <a:off x="5339361" y="4573587"/>
            <a:ext cx="14245737" cy="45687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7" name="تجميع"/>
          <p:cNvGrpSpPr/>
          <p:nvPr/>
        </p:nvGrpSpPr>
        <p:grpSpPr>
          <a:xfrm>
            <a:off x="1979266" y="138067"/>
            <a:ext cx="3792308" cy="2165375"/>
            <a:chOff x="666534" y="2078856"/>
            <a:chExt cx="3792307" cy="2165374"/>
          </a:xfrm>
        </p:grpSpPr>
        <p:grpSp>
          <p:nvGrpSpPr>
            <p:cNvPr id="535" name="تجميع"/>
            <p:cNvGrpSpPr/>
            <p:nvPr/>
          </p:nvGrpSpPr>
          <p:grpSpPr>
            <a:xfrm>
              <a:off x="666534" y="2078856"/>
              <a:ext cx="3792309" cy="2165375"/>
              <a:chOff x="0" y="0"/>
              <a:chExt cx="3792307" cy="2165374"/>
            </a:xfrm>
          </p:grpSpPr>
          <p:sp>
            <p:nvSpPr>
              <p:cNvPr id="533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6" name="استعد"/>
            <p:cNvSpPr txBox="1"/>
            <p:nvPr/>
          </p:nvSpPr>
          <p:spPr>
            <a:xfrm>
              <a:off x="1095692" y="2443002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540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538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39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41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4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543" name="IMG_0838.png" descr="IMG_0838.png"/>
          <p:cNvPicPr>
            <a:picLocks noChangeAspect="1"/>
          </p:cNvPicPr>
          <p:nvPr/>
        </p:nvPicPr>
        <p:blipFill>
          <a:blip r:embed="rId9">
            <a:extLst/>
          </a:blip>
          <a:srcRect l="3240" t="32867" r="5631" b="5872"/>
          <a:stretch>
            <a:fillRect/>
          </a:stretch>
        </p:blipFill>
        <p:spPr>
          <a:xfrm>
            <a:off x="9773879" y="2716950"/>
            <a:ext cx="12686715" cy="750677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IMG_0831.jpeg" descr="IMG_0831.jpeg"/>
          <p:cNvPicPr>
            <a:picLocks noChangeAspect="1"/>
          </p:cNvPicPr>
          <p:nvPr/>
        </p:nvPicPr>
        <p:blipFill>
          <a:blip r:embed="rId10">
            <a:extLst/>
          </a:blip>
          <a:srcRect l="1508" t="0" r="50565" b="3052"/>
          <a:stretch>
            <a:fillRect/>
          </a:stretch>
        </p:blipFill>
        <p:spPr>
          <a:xfrm>
            <a:off x="2994824" y="3415002"/>
            <a:ext cx="6437886" cy="584443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68300" dist="0" dir="5400000">
              <a:srgbClr val="000000">
                <a:alpha val="75000"/>
              </a:srgbClr>
            </a:outerShdw>
          </a:effectLst>
        </p:spPr>
      </p:pic>
      <p:grpSp>
        <p:nvGrpSpPr>
          <p:cNvPr id="564" name="تجميع"/>
          <p:cNvGrpSpPr/>
          <p:nvPr/>
        </p:nvGrpSpPr>
        <p:grpSpPr>
          <a:xfrm>
            <a:off x="0" y="3554702"/>
            <a:ext cx="1833874" cy="9147489"/>
            <a:chOff x="0" y="0"/>
            <a:chExt cx="1833873" cy="9147488"/>
          </a:xfrm>
        </p:grpSpPr>
        <p:grpSp>
          <p:nvGrpSpPr>
            <p:cNvPr id="562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60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49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47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4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46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48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50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1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54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52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53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55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6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7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8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9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61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63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8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3" grpId="1"/>
      <p:bldP build="whole" bldLvl="1" animBg="1" rev="0" advAuto="0" spid="54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6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76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572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57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56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71" name="مثال…"/>
              <p:cNvSpPr txBox="1"/>
              <p:nvPr/>
            </p:nvSpPr>
            <p:spPr>
              <a:xfrm>
                <a:off x="495245" y="2225560"/>
                <a:ext cx="4134887" cy="18456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من واقع الحياة</a:t>
                </a:r>
              </a:p>
            </p:txBody>
          </p:sp>
        </p:grpSp>
        <p:grpSp>
          <p:nvGrpSpPr>
            <p:cNvPr id="575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57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7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577" name="Google Shape;1621;p38"/>
          <p:cNvSpPr txBox="1"/>
          <p:nvPr>
            <p:ph type="title"/>
          </p:nvPr>
        </p:nvSpPr>
        <p:spPr>
          <a:xfrm>
            <a:off x="17352570" y="1220754"/>
            <a:ext cx="4398164" cy="1630867"/>
          </a:xfrm>
          <a:prstGeom prst="rect">
            <a:avLst/>
          </a:prstGeom>
          <a:effectLst>
            <a:outerShdw sx="100000" sy="100000" kx="0" ky="0" algn="b" rotWithShape="0" blurRad="736600" dist="203200" dir="0">
              <a:srgbClr val="000000">
                <a:alpha val="75000"/>
              </a:srgbClr>
            </a:outerShdw>
          </a:effectLst>
        </p:spPr>
        <p:txBody>
          <a:bodyPr lIns="91439" tIns="91439" rIns="91439" bIns="91439" anchor="ctr"/>
          <a:lstStyle>
            <a:lvl1pPr algn="ctr" rtl="0">
              <a:lnSpc>
                <a:spcPct val="150000"/>
              </a:lnSpc>
              <a:defRPr b="1" sz="6000">
                <a:solidFill>
                  <a:srgbClr val="99244F"/>
                </a:solidFill>
                <a:latin typeface="Almarai"/>
                <a:ea typeface="Almarai"/>
                <a:cs typeface="Almarai"/>
                <a:sym typeface="Almarai"/>
              </a:defRPr>
            </a:lvl1pPr>
          </a:lstStyle>
          <a:p>
            <a:pPr/>
            <a:r>
              <a:t>ترتيب الأعداد </a:t>
            </a:r>
          </a:p>
        </p:txBody>
      </p:sp>
      <p:pic>
        <p:nvPicPr>
          <p:cNvPr id="578" name="IMG_0839.png" descr="IMG_0839.png"/>
          <p:cNvPicPr>
            <a:picLocks noChangeAspect="1"/>
          </p:cNvPicPr>
          <p:nvPr/>
        </p:nvPicPr>
        <p:blipFill>
          <a:blip r:embed="rId9">
            <a:extLst/>
          </a:blip>
          <a:srcRect l="8174" t="35116" r="12128" b="6078"/>
          <a:stretch>
            <a:fillRect/>
          </a:stretch>
        </p:blipFill>
        <p:spPr>
          <a:xfrm>
            <a:off x="12823753" y="3997997"/>
            <a:ext cx="10430341" cy="53756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1" name="تجميع"/>
          <p:cNvGrpSpPr/>
          <p:nvPr/>
        </p:nvGrpSpPr>
        <p:grpSpPr>
          <a:xfrm>
            <a:off x="7184420" y="2582428"/>
            <a:ext cx="16249302" cy="1021846"/>
            <a:chOff x="0" y="0"/>
            <a:chExt cx="16249301" cy="1021844"/>
          </a:xfrm>
        </p:grpSpPr>
        <p:pic>
          <p:nvPicPr>
            <p:cNvPr id="579" name="IMG_0839.png" descr="IMG_0839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15520" t="15082" r="5194" b="76388"/>
            <a:stretch>
              <a:fillRect/>
            </a:stretch>
          </p:blipFill>
          <p:spPr>
            <a:xfrm>
              <a:off x="2652963" y="0"/>
              <a:ext cx="13596339" cy="10216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0" name="IMG_0839.png" descr="IMG_0839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73963" t="23089" r="9467" b="69101"/>
            <a:stretch>
              <a:fillRect/>
            </a:stretch>
          </p:blipFill>
          <p:spPr>
            <a:xfrm>
              <a:off x="0" y="86450"/>
              <a:ext cx="2841375" cy="9353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85" name="تجميع"/>
          <p:cNvGrpSpPr/>
          <p:nvPr/>
        </p:nvGrpSpPr>
        <p:grpSpPr>
          <a:xfrm>
            <a:off x="1545086" y="6326495"/>
            <a:ext cx="11278668" cy="4966686"/>
            <a:chOff x="0" y="0"/>
            <a:chExt cx="11278667" cy="4966684"/>
          </a:xfrm>
        </p:grpSpPr>
        <p:pic>
          <p:nvPicPr>
            <p:cNvPr id="582" name="IMG_0840.png" descr="IMG_0840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46418" t="3789" r="1257" b="78011"/>
            <a:stretch>
              <a:fillRect/>
            </a:stretch>
          </p:blipFill>
          <p:spPr>
            <a:xfrm>
              <a:off x="4307657" y="0"/>
              <a:ext cx="6971011" cy="11565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3" name="IMG_0840.png" descr="IMG_0840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7546" t="21867" r="10534" b="34892"/>
            <a:stretch>
              <a:fillRect/>
            </a:stretch>
          </p:blipFill>
          <p:spPr>
            <a:xfrm>
              <a:off x="1483076" y="1040226"/>
              <a:ext cx="8849807" cy="22283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4" name="IMG_0840.png" descr="IMG_0840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24833" t="76077" r="0" b="0"/>
            <a:stretch>
              <a:fillRect/>
            </a:stretch>
          </p:blipFill>
          <p:spPr>
            <a:xfrm>
              <a:off x="0" y="3453726"/>
              <a:ext cx="9965629" cy="15129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86" name="IMG_0831.jpeg" descr="IMG_0831.jpeg"/>
          <p:cNvPicPr>
            <a:picLocks noChangeAspect="1"/>
          </p:cNvPicPr>
          <p:nvPr/>
        </p:nvPicPr>
        <p:blipFill>
          <a:blip r:embed="rId11">
            <a:extLst/>
          </a:blip>
          <a:srcRect l="25138" t="52112" r="50000" b="3594"/>
          <a:stretch>
            <a:fillRect/>
          </a:stretch>
        </p:blipFill>
        <p:spPr>
          <a:xfrm>
            <a:off x="2803920" y="3073311"/>
            <a:ext cx="4068971" cy="325329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68300" dist="0" dir="5400000">
              <a:srgbClr val="000000">
                <a:alpha val="75000"/>
              </a:srgbClr>
            </a:outerShdw>
          </a:effectLst>
        </p:spPr>
      </p:pic>
      <p:grpSp>
        <p:nvGrpSpPr>
          <p:cNvPr id="606" name="تجميع"/>
          <p:cNvGrpSpPr/>
          <p:nvPr/>
        </p:nvGrpSpPr>
        <p:grpSpPr>
          <a:xfrm>
            <a:off x="0" y="3554702"/>
            <a:ext cx="1833874" cy="9147489"/>
            <a:chOff x="0" y="0"/>
            <a:chExt cx="1833873" cy="9147488"/>
          </a:xfrm>
        </p:grpSpPr>
        <p:grpSp>
          <p:nvGrpSpPr>
            <p:cNvPr id="60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0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9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8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8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8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9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92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3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9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94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95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97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8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9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00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01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0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05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70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8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7" grpId="1"/>
      <p:bldP build="whole" bldLvl="1" animBg="1" rev="0" advAuto="0" spid="578" grpId="2"/>
      <p:bldP build="whole" bldLvl="1" animBg="1" rev="0" advAuto="0" spid="586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0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18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614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612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1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13" name="مثال…"/>
              <p:cNvSpPr txBox="1"/>
              <p:nvPr/>
            </p:nvSpPr>
            <p:spPr>
              <a:xfrm>
                <a:off x="495245" y="2225560"/>
                <a:ext cx="4134887" cy="18456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من واقع الحياة</a:t>
                </a:r>
              </a:p>
            </p:txBody>
          </p:sp>
        </p:grpSp>
        <p:grpSp>
          <p:nvGrpSpPr>
            <p:cNvPr id="617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61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16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619" name="Google Shape;1621;p38"/>
          <p:cNvSpPr txBox="1"/>
          <p:nvPr>
            <p:ph type="title"/>
          </p:nvPr>
        </p:nvSpPr>
        <p:spPr>
          <a:xfrm>
            <a:off x="14151883" y="1220754"/>
            <a:ext cx="8377371" cy="1630867"/>
          </a:xfrm>
          <a:prstGeom prst="rect">
            <a:avLst/>
          </a:prstGeom>
          <a:effectLst>
            <a:outerShdw sx="100000" sy="100000" kx="0" ky="0" algn="b" rotWithShape="0" blurRad="736600" dist="203200" dir="0">
              <a:srgbClr val="000000">
                <a:alpha val="75000"/>
              </a:srgbClr>
            </a:outerShdw>
          </a:effectLst>
        </p:spPr>
        <p:txBody>
          <a:bodyPr lIns="91439" tIns="91439" rIns="91439" bIns="91439" anchor="ctr"/>
          <a:lstStyle>
            <a:lvl1pPr algn="ctr" defTabSz="1950720" rtl="0">
              <a:lnSpc>
                <a:spcPct val="150000"/>
              </a:lnSpc>
              <a:defRPr b="1" sz="4800">
                <a:solidFill>
                  <a:srgbClr val="99244F"/>
                </a:solidFill>
                <a:latin typeface="Almarai"/>
                <a:ea typeface="Almarai"/>
                <a:cs typeface="Almarai"/>
                <a:sym typeface="Almarai"/>
              </a:defRPr>
            </a:lvl1pPr>
          </a:lstStyle>
          <a:p>
            <a:pPr/>
            <a:r>
              <a:t>ترتيب الأعداد والكسور العشرية </a:t>
            </a:r>
          </a:p>
        </p:txBody>
      </p:sp>
      <p:pic>
        <p:nvPicPr>
          <p:cNvPr id="620" name="IMG_4259.png" descr="IMG_4259.png"/>
          <p:cNvPicPr>
            <a:picLocks noChangeAspect="1"/>
          </p:cNvPicPr>
          <p:nvPr/>
        </p:nvPicPr>
        <p:blipFill>
          <a:blip r:embed="rId9">
            <a:extLst/>
          </a:blip>
          <a:srcRect l="75199" t="37578" r="0" b="25675"/>
          <a:stretch>
            <a:fillRect/>
          </a:stretch>
        </p:blipFill>
        <p:spPr>
          <a:xfrm>
            <a:off x="19036686" y="4073278"/>
            <a:ext cx="4287244" cy="3697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621" name="IMG_4258.png" descr="IMG_4258.png"/>
          <p:cNvPicPr>
            <a:picLocks noChangeAspect="1"/>
          </p:cNvPicPr>
          <p:nvPr/>
        </p:nvPicPr>
        <p:blipFill>
          <a:blip r:embed="rId10">
            <a:extLst/>
          </a:blip>
          <a:srcRect l="0" t="14191" r="26290" b="0"/>
          <a:stretch>
            <a:fillRect/>
          </a:stretch>
        </p:blipFill>
        <p:spPr>
          <a:xfrm>
            <a:off x="5194923" y="2739947"/>
            <a:ext cx="14384334" cy="97471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41" name="تجميع"/>
          <p:cNvGrpSpPr/>
          <p:nvPr/>
        </p:nvGrpSpPr>
        <p:grpSpPr>
          <a:xfrm>
            <a:off x="0" y="3554702"/>
            <a:ext cx="1833874" cy="9147489"/>
            <a:chOff x="0" y="0"/>
            <a:chExt cx="1833873" cy="9147488"/>
          </a:xfrm>
        </p:grpSpPr>
        <p:grpSp>
          <p:nvGrpSpPr>
            <p:cNvPr id="639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37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26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24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2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23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25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27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8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31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29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30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32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33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34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35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36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38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4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70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645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643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4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46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673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650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648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649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72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651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2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3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4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5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6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7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8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9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0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1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2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3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4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5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6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7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8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9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70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71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674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83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79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67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7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78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82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8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81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8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685" name="IMG_0842.png" descr="IMG_0842.png"/>
          <p:cNvPicPr>
            <a:picLocks noChangeAspect="1"/>
          </p:cNvPicPr>
          <p:nvPr/>
        </p:nvPicPr>
        <p:blipFill>
          <a:blip r:embed="rId9">
            <a:extLst/>
          </a:blip>
          <a:srcRect l="9370" t="23664" r="0" b="58462"/>
          <a:stretch>
            <a:fillRect/>
          </a:stretch>
        </p:blipFill>
        <p:spPr>
          <a:xfrm>
            <a:off x="9488799" y="1511152"/>
            <a:ext cx="12884330" cy="10726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90" name="تجميع"/>
          <p:cNvGrpSpPr/>
          <p:nvPr/>
        </p:nvGrpSpPr>
        <p:grpSpPr>
          <a:xfrm>
            <a:off x="8673450" y="2774176"/>
            <a:ext cx="14514850" cy="1352898"/>
            <a:chOff x="0" y="0"/>
            <a:chExt cx="14514848" cy="1352897"/>
          </a:xfrm>
        </p:grpSpPr>
        <p:grpSp>
          <p:nvGrpSpPr>
            <p:cNvPr id="688" name="تجميع"/>
            <p:cNvGrpSpPr/>
            <p:nvPr/>
          </p:nvGrpSpPr>
          <p:grpSpPr>
            <a:xfrm>
              <a:off x="12651687" y="0"/>
              <a:ext cx="1863162" cy="1352898"/>
              <a:chOff x="0" y="0"/>
              <a:chExt cx="1863161" cy="1352897"/>
            </a:xfrm>
          </p:grpSpPr>
          <p:sp>
            <p:nvSpPr>
              <p:cNvPr id="686" name="Google Shape;2338;p47"/>
              <p:cNvSpPr/>
              <p:nvPr/>
            </p:nvSpPr>
            <p:spPr>
              <a:xfrm>
                <a:off x="544772" y="231964"/>
                <a:ext cx="888970" cy="888970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7" name="١"/>
              <p:cNvSpPr txBox="1"/>
              <p:nvPr/>
            </p:nvSpPr>
            <p:spPr>
              <a:xfrm>
                <a:off x="0" y="-1"/>
                <a:ext cx="1863162" cy="135289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188719">
                  <a:lnSpc>
                    <a:spcPct val="90000"/>
                  </a:lnSpc>
                  <a:defRPr sz="8839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</p:grpSp>
        <p:pic>
          <p:nvPicPr>
            <p:cNvPr id="689" name="IMG_3762.png" descr="IMG_3762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11862" t="0" r="9380" b="81481"/>
            <a:stretch>
              <a:fillRect/>
            </a:stretch>
          </p:blipFill>
          <p:spPr>
            <a:xfrm>
              <a:off x="0" y="215616"/>
              <a:ext cx="13299065" cy="7595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95" name="تجميع"/>
          <p:cNvGrpSpPr/>
          <p:nvPr/>
        </p:nvGrpSpPr>
        <p:grpSpPr>
          <a:xfrm>
            <a:off x="8562274" y="4608040"/>
            <a:ext cx="14626026" cy="1365639"/>
            <a:chOff x="0" y="0"/>
            <a:chExt cx="14626025" cy="1365637"/>
          </a:xfrm>
        </p:grpSpPr>
        <p:grpSp>
          <p:nvGrpSpPr>
            <p:cNvPr id="693" name="تجميع"/>
            <p:cNvGrpSpPr/>
            <p:nvPr/>
          </p:nvGrpSpPr>
          <p:grpSpPr>
            <a:xfrm>
              <a:off x="12745319" y="-1"/>
              <a:ext cx="1880707" cy="1365639"/>
              <a:chOff x="0" y="0"/>
              <a:chExt cx="1880705" cy="1365637"/>
            </a:xfrm>
          </p:grpSpPr>
          <p:sp>
            <p:nvSpPr>
              <p:cNvPr id="691" name="Google Shape;2338;p47"/>
              <p:cNvSpPr/>
              <p:nvPr/>
            </p:nvSpPr>
            <p:spPr>
              <a:xfrm>
                <a:off x="549901" y="234148"/>
                <a:ext cx="897342" cy="897341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2" name="٢"/>
              <p:cNvSpPr txBox="1"/>
              <p:nvPr/>
            </p:nvSpPr>
            <p:spPr>
              <a:xfrm>
                <a:off x="0" y="-1"/>
                <a:ext cx="1880706" cy="136563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188719">
                  <a:lnSpc>
                    <a:spcPct val="90000"/>
                  </a:lnSpc>
                  <a:defRPr sz="8839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  <p:pic>
          <p:nvPicPr>
            <p:cNvPr id="694" name="IMG_3762.png" descr="IMG_3762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11862" t="22267" r="9380" b="55464"/>
            <a:stretch>
              <a:fillRect/>
            </a:stretch>
          </p:blipFill>
          <p:spPr>
            <a:xfrm>
              <a:off x="0" y="221930"/>
              <a:ext cx="13424293" cy="9218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00" name="تجميع"/>
          <p:cNvGrpSpPr/>
          <p:nvPr/>
        </p:nvGrpSpPr>
        <p:grpSpPr>
          <a:xfrm>
            <a:off x="7151929" y="6604221"/>
            <a:ext cx="16036371" cy="1384527"/>
            <a:chOff x="0" y="0"/>
            <a:chExt cx="16036370" cy="1384525"/>
          </a:xfrm>
        </p:grpSpPr>
        <p:grpSp>
          <p:nvGrpSpPr>
            <p:cNvPr id="698" name="تجميع"/>
            <p:cNvGrpSpPr/>
            <p:nvPr/>
          </p:nvGrpSpPr>
          <p:grpSpPr>
            <a:xfrm>
              <a:off x="14129652" y="-1"/>
              <a:ext cx="1906719" cy="1384527"/>
              <a:chOff x="0" y="0"/>
              <a:chExt cx="1906717" cy="1384525"/>
            </a:xfrm>
          </p:grpSpPr>
          <p:sp>
            <p:nvSpPr>
              <p:cNvPr id="696" name="Google Shape;2338;p47"/>
              <p:cNvSpPr/>
              <p:nvPr/>
            </p:nvSpPr>
            <p:spPr>
              <a:xfrm>
                <a:off x="557507" y="237387"/>
                <a:ext cx="909753" cy="909752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7" name="٣"/>
              <p:cNvSpPr txBox="1"/>
              <p:nvPr/>
            </p:nvSpPr>
            <p:spPr>
              <a:xfrm>
                <a:off x="0" y="-1"/>
                <a:ext cx="1906718" cy="138452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207008">
                  <a:lnSpc>
                    <a:spcPct val="90000"/>
                  </a:lnSpc>
                  <a:defRPr sz="8976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  <p:pic>
          <p:nvPicPr>
            <p:cNvPr id="699" name="IMG_3762.png" descr="IMG_3762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5386" t="45514" r="9017" b="27732"/>
            <a:stretch>
              <a:fillRect/>
            </a:stretch>
          </p:blipFill>
          <p:spPr>
            <a:xfrm>
              <a:off x="0" y="261253"/>
              <a:ext cx="14791780" cy="11228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05" name="تجميع"/>
          <p:cNvGrpSpPr/>
          <p:nvPr/>
        </p:nvGrpSpPr>
        <p:grpSpPr>
          <a:xfrm>
            <a:off x="8520579" y="8770678"/>
            <a:ext cx="14709415" cy="1251288"/>
            <a:chOff x="0" y="0"/>
            <a:chExt cx="14709413" cy="1251287"/>
          </a:xfrm>
        </p:grpSpPr>
        <p:grpSp>
          <p:nvGrpSpPr>
            <p:cNvPr id="703" name="تجميع"/>
            <p:cNvGrpSpPr/>
            <p:nvPr/>
          </p:nvGrpSpPr>
          <p:grpSpPr>
            <a:xfrm>
              <a:off x="12986186" y="-1"/>
              <a:ext cx="1723228" cy="1251289"/>
              <a:chOff x="0" y="0"/>
              <a:chExt cx="1723227" cy="1251287"/>
            </a:xfrm>
          </p:grpSpPr>
          <p:sp>
            <p:nvSpPr>
              <p:cNvPr id="701" name="Google Shape;2338;p47"/>
              <p:cNvSpPr/>
              <p:nvPr/>
            </p:nvSpPr>
            <p:spPr>
              <a:xfrm>
                <a:off x="503856" y="214542"/>
                <a:ext cx="822204" cy="822204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2" name="٤"/>
              <p:cNvSpPr txBox="1"/>
              <p:nvPr/>
            </p:nvSpPr>
            <p:spPr>
              <a:xfrm>
                <a:off x="0" y="-1"/>
                <a:ext cx="1723228" cy="125128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078991">
                  <a:lnSpc>
                    <a:spcPct val="90000"/>
                  </a:lnSpc>
                  <a:defRPr sz="8024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pic>
          <p:nvPicPr>
            <p:cNvPr id="704" name="IMG_3762.png" descr="IMG_3762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4290" t="73247" r="10113" b="0"/>
            <a:stretch>
              <a:fillRect/>
            </a:stretch>
          </p:blipFill>
          <p:spPr>
            <a:xfrm>
              <a:off x="0" y="236112"/>
              <a:ext cx="13368312" cy="10148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25" name="تجميع"/>
          <p:cNvGrpSpPr/>
          <p:nvPr/>
        </p:nvGrpSpPr>
        <p:grpSpPr>
          <a:xfrm>
            <a:off x="0" y="3554702"/>
            <a:ext cx="1833874" cy="9147489"/>
            <a:chOff x="0" y="0"/>
            <a:chExt cx="1833873" cy="9147488"/>
          </a:xfrm>
        </p:grpSpPr>
        <p:grpSp>
          <p:nvGrpSpPr>
            <p:cNvPr id="723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21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10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08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0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07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09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11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2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15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13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14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16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7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8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9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0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22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2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36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32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3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2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31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35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3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3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3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sp>
        <p:nvSpPr>
          <p:cNvPr id="738" name="٥٦٧ ، ٥٩٠ ، ٦٤٣ ، ٦٤٥"/>
          <p:cNvSpPr txBox="1"/>
          <p:nvPr/>
        </p:nvSpPr>
        <p:spPr>
          <a:xfrm>
            <a:off x="11110904" y="3714438"/>
            <a:ext cx="8299771" cy="130373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 anchor="ctr">
            <a:normAutofit fontScale="100000" lnSpcReduction="0"/>
          </a:bodyPr>
          <a:lstStyle/>
          <a:p>
            <a:pPr algn="ctr" defTabSz="1682495" rtl="0">
              <a:lnSpc>
                <a:spcPct val="90000"/>
              </a:lnSpc>
              <a:defRPr sz="8188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٥٦٧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٥٩٠ </a:t>
            </a:r>
            <a:r>
              <a:rPr>
                <a:solidFill>
                  <a:srgbClr val="B92D5D"/>
                </a:solidFill>
              </a:rPr>
              <a:t>، </a:t>
            </a:r>
            <a:r>
              <a:t>٦٤٣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٦٤٥</a:t>
            </a:r>
          </a:p>
        </p:txBody>
      </p:sp>
      <p:sp>
        <p:nvSpPr>
          <p:cNvPr id="739" name="٠٫٢٣ ، ٠٫٦ ، ١٫٥٨ ، ١٫٩"/>
          <p:cNvSpPr txBox="1"/>
          <p:nvPr/>
        </p:nvSpPr>
        <p:spPr>
          <a:xfrm>
            <a:off x="10235509" y="6255711"/>
            <a:ext cx="9372593" cy="13050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 anchor="ctr">
            <a:normAutofit fontScale="100000" lnSpcReduction="0"/>
          </a:bodyPr>
          <a:lstStyle/>
          <a:p>
            <a:pPr algn="ctr" defTabSz="1682495" rtl="0">
              <a:lnSpc>
                <a:spcPct val="90000"/>
              </a:lnSpc>
              <a:defRPr sz="8188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٠٫٢٣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٠٫٦</a:t>
            </a:r>
            <a:r>
              <a:rPr>
                <a:solidFill>
                  <a:srgbClr val="B92D5D"/>
                </a:solidFill>
              </a:rPr>
              <a:t> ،</a:t>
            </a:r>
            <a:r>
              <a:t> ١٫٥٨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١٫٩</a:t>
            </a:r>
          </a:p>
        </p:txBody>
      </p:sp>
      <p:sp>
        <p:nvSpPr>
          <p:cNvPr id="740" name="٨٫٠٥ ، ٨٫٥٩ ، ٨٫٧٠٥ ، ٨٫٩"/>
          <p:cNvSpPr txBox="1"/>
          <p:nvPr/>
        </p:nvSpPr>
        <p:spPr>
          <a:xfrm>
            <a:off x="9815155" y="8798250"/>
            <a:ext cx="8778654" cy="136685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 anchor="ctr">
            <a:normAutofit fontScale="100000" lnSpcReduction="0"/>
          </a:bodyPr>
          <a:lstStyle/>
          <a:p>
            <a:pPr algn="ctr" defTabSz="1755647" rtl="0">
              <a:lnSpc>
                <a:spcPct val="90000"/>
              </a:lnSpc>
              <a:defRPr sz="8543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٨٫٠٥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٨٫٥٩ </a:t>
            </a:r>
            <a:r>
              <a:rPr>
                <a:solidFill>
                  <a:srgbClr val="B92D5D"/>
                </a:solidFill>
              </a:rPr>
              <a:t>، </a:t>
            </a:r>
            <a:r>
              <a:t>٨٫٧٠٥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٨٫٩</a:t>
            </a:r>
          </a:p>
        </p:txBody>
      </p:sp>
      <p:sp>
        <p:nvSpPr>
          <p:cNvPr id="741" name="٠٫٩ ، ١٫٣٥ ، ١٫٤٨ ، ١٫٨"/>
          <p:cNvSpPr txBox="1"/>
          <p:nvPr/>
        </p:nvSpPr>
        <p:spPr>
          <a:xfrm>
            <a:off x="9431547" y="11170860"/>
            <a:ext cx="8909022" cy="156243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 anchor="ctr">
            <a:normAutofit fontScale="100000" lnSpcReduction="0"/>
          </a:bodyPr>
          <a:lstStyle/>
          <a:p>
            <a:pPr algn="ctr" defTabSz="1828800" rtl="0">
              <a:lnSpc>
                <a:spcPct val="90000"/>
              </a:lnSpc>
              <a:defRPr sz="89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٠٫٩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١٫٣٥ </a:t>
            </a:r>
            <a:r>
              <a:rPr>
                <a:solidFill>
                  <a:srgbClr val="B92D5D"/>
                </a:solidFill>
              </a:rPr>
              <a:t>، </a:t>
            </a:r>
            <a:r>
              <a:t>١٫٤٨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١٫٨</a:t>
            </a:r>
          </a:p>
        </p:txBody>
      </p:sp>
      <p:pic>
        <p:nvPicPr>
          <p:cNvPr id="742" name="IMG_0842.png" descr="IMG_0842.png"/>
          <p:cNvPicPr>
            <a:picLocks noChangeAspect="1"/>
          </p:cNvPicPr>
          <p:nvPr/>
        </p:nvPicPr>
        <p:blipFill>
          <a:blip r:embed="rId8">
            <a:extLst/>
          </a:blip>
          <a:srcRect l="9370" t="23664" r="0" b="58462"/>
          <a:stretch>
            <a:fillRect/>
          </a:stretch>
        </p:blipFill>
        <p:spPr>
          <a:xfrm>
            <a:off x="9576632" y="1328755"/>
            <a:ext cx="12884330" cy="10726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7" name="تجميع"/>
          <p:cNvGrpSpPr/>
          <p:nvPr/>
        </p:nvGrpSpPr>
        <p:grpSpPr>
          <a:xfrm>
            <a:off x="6309263" y="2582120"/>
            <a:ext cx="17225086" cy="1159729"/>
            <a:chOff x="0" y="0"/>
            <a:chExt cx="17225085" cy="1159727"/>
          </a:xfrm>
        </p:grpSpPr>
        <p:grpSp>
          <p:nvGrpSpPr>
            <p:cNvPr id="745" name="تجميع"/>
            <p:cNvGrpSpPr/>
            <p:nvPr/>
          </p:nvGrpSpPr>
          <p:grpSpPr>
            <a:xfrm>
              <a:off x="15627950" y="-1"/>
              <a:ext cx="1597136" cy="1159729"/>
              <a:chOff x="0" y="0"/>
              <a:chExt cx="1597134" cy="1159727"/>
            </a:xfrm>
          </p:grpSpPr>
          <p:sp>
            <p:nvSpPr>
              <p:cNvPr id="743" name="Google Shape;2338;p47"/>
              <p:cNvSpPr/>
              <p:nvPr/>
            </p:nvSpPr>
            <p:spPr>
              <a:xfrm>
                <a:off x="466988" y="198843"/>
                <a:ext cx="762041" cy="762041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4" name="١"/>
              <p:cNvSpPr txBox="1"/>
              <p:nvPr/>
            </p:nvSpPr>
            <p:spPr>
              <a:xfrm>
                <a:off x="0" y="-1"/>
                <a:ext cx="1597135" cy="11597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987552">
                  <a:lnSpc>
                    <a:spcPct val="90000"/>
                  </a:lnSpc>
                  <a:defRPr sz="7344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</p:grpSp>
        <p:pic>
          <p:nvPicPr>
            <p:cNvPr id="746" name="IMG_3762.png" descr="IMG_3762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11862" t="2841" r="9380" b="80060"/>
            <a:stretch>
              <a:fillRect/>
            </a:stretch>
          </p:blipFill>
          <p:spPr>
            <a:xfrm>
              <a:off x="0" y="181618"/>
              <a:ext cx="15956871" cy="8413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52" name="تجميع"/>
          <p:cNvGrpSpPr/>
          <p:nvPr/>
        </p:nvGrpSpPr>
        <p:grpSpPr>
          <a:xfrm>
            <a:off x="6587425" y="4925926"/>
            <a:ext cx="17017937" cy="1228059"/>
            <a:chOff x="0" y="0"/>
            <a:chExt cx="17017936" cy="1228058"/>
          </a:xfrm>
        </p:grpSpPr>
        <p:grpSp>
          <p:nvGrpSpPr>
            <p:cNvPr id="750" name="تجميع"/>
            <p:cNvGrpSpPr/>
            <p:nvPr/>
          </p:nvGrpSpPr>
          <p:grpSpPr>
            <a:xfrm>
              <a:off x="15326699" y="-1"/>
              <a:ext cx="1691238" cy="1228060"/>
              <a:chOff x="0" y="0"/>
              <a:chExt cx="1691237" cy="1228058"/>
            </a:xfrm>
          </p:grpSpPr>
          <p:sp>
            <p:nvSpPr>
              <p:cNvPr id="748" name="Google Shape;2338;p47"/>
              <p:cNvSpPr/>
              <p:nvPr/>
            </p:nvSpPr>
            <p:spPr>
              <a:xfrm>
                <a:off x="494503" y="210559"/>
                <a:ext cx="806940" cy="806941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9" name="٢"/>
              <p:cNvSpPr txBox="1"/>
              <p:nvPr/>
            </p:nvSpPr>
            <p:spPr>
              <a:xfrm>
                <a:off x="0" y="-1"/>
                <a:ext cx="1691238" cy="122806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060703">
                  <a:lnSpc>
                    <a:spcPct val="90000"/>
                  </a:lnSpc>
                  <a:defRPr sz="7887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  <p:pic>
          <p:nvPicPr>
            <p:cNvPr id="751" name="IMG_3762.png" descr="IMG_3762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11862" t="22267" r="9380" b="55464"/>
            <a:stretch>
              <a:fillRect/>
            </a:stretch>
          </p:blipFill>
          <p:spPr>
            <a:xfrm>
              <a:off x="0" y="153058"/>
              <a:ext cx="15524802" cy="10661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57" name="تجميع"/>
          <p:cNvGrpSpPr/>
          <p:nvPr/>
        </p:nvGrpSpPr>
        <p:grpSpPr>
          <a:xfrm>
            <a:off x="5115019" y="7503366"/>
            <a:ext cx="18490343" cy="1243745"/>
            <a:chOff x="0" y="0"/>
            <a:chExt cx="18490342" cy="1243744"/>
          </a:xfrm>
        </p:grpSpPr>
        <p:grpSp>
          <p:nvGrpSpPr>
            <p:cNvPr id="755" name="تجميع"/>
            <p:cNvGrpSpPr/>
            <p:nvPr/>
          </p:nvGrpSpPr>
          <p:grpSpPr>
            <a:xfrm>
              <a:off x="16777503" y="-1"/>
              <a:ext cx="1712840" cy="1243746"/>
              <a:chOff x="0" y="0"/>
              <a:chExt cx="1712839" cy="1243744"/>
            </a:xfrm>
          </p:grpSpPr>
          <p:sp>
            <p:nvSpPr>
              <p:cNvPr id="753" name="Google Shape;2338;p47"/>
              <p:cNvSpPr/>
              <p:nvPr/>
            </p:nvSpPr>
            <p:spPr>
              <a:xfrm>
                <a:off x="500819" y="213249"/>
                <a:ext cx="817247" cy="817247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4" name="٣"/>
              <p:cNvSpPr txBox="1"/>
              <p:nvPr/>
            </p:nvSpPr>
            <p:spPr>
              <a:xfrm>
                <a:off x="0" y="-1"/>
                <a:ext cx="1712840" cy="124374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060703">
                  <a:lnSpc>
                    <a:spcPct val="90000"/>
                  </a:lnSpc>
                  <a:defRPr sz="7887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  <p:pic>
          <p:nvPicPr>
            <p:cNvPr id="756" name="IMG_3762.png" descr="IMG_3762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5386" t="46988" r="9017" b="27732"/>
            <a:stretch>
              <a:fillRect/>
            </a:stretch>
          </p:blipFill>
          <p:spPr>
            <a:xfrm>
              <a:off x="0" y="6584"/>
              <a:ext cx="17245754" cy="12370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62" name="تجميع"/>
          <p:cNvGrpSpPr/>
          <p:nvPr/>
        </p:nvGrpSpPr>
        <p:grpSpPr>
          <a:xfrm>
            <a:off x="3804155" y="9898728"/>
            <a:ext cx="16775689" cy="1272132"/>
            <a:chOff x="-2066274" y="0"/>
            <a:chExt cx="16775687" cy="1272131"/>
          </a:xfrm>
        </p:grpSpPr>
        <p:grpSp>
          <p:nvGrpSpPr>
            <p:cNvPr id="760" name="تجميع"/>
            <p:cNvGrpSpPr/>
            <p:nvPr/>
          </p:nvGrpSpPr>
          <p:grpSpPr>
            <a:xfrm>
              <a:off x="13188588" y="-1"/>
              <a:ext cx="1520826" cy="1104318"/>
              <a:chOff x="0" y="0"/>
              <a:chExt cx="1520824" cy="1104316"/>
            </a:xfrm>
          </p:grpSpPr>
          <p:sp>
            <p:nvSpPr>
              <p:cNvPr id="758" name="Google Shape;2338;p47"/>
              <p:cNvSpPr/>
              <p:nvPr/>
            </p:nvSpPr>
            <p:spPr>
              <a:xfrm>
                <a:off x="444675" y="189343"/>
                <a:ext cx="725632" cy="725631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9" name="٤"/>
              <p:cNvSpPr txBox="1"/>
              <p:nvPr/>
            </p:nvSpPr>
            <p:spPr>
              <a:xfrm>
                <a:off x="0" y="-1"/>
                <a:ext cx="1520825" cy="11043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932688">
                  <a:lnSpc>
                    <a:spcPct val="90000"/>
                  </a:lnSpc>
                  <a:defRPr sz="6936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pic>
          <p:nvPicPr>
            <p:cNvPr id="761" name="IMG_3762.png" descr="IMG_3762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4290" t="73247" r="10113" b="0"/>
            <a:stretch>
              <a:fillRect/>
            </a:stretch>
          </p:blipFill>
          <p:spPr>
            <a:xfrm>
              <a:off x="-2066275" y="89507"/>
              <a:ext cx="15578847" cy="11826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82" name="تجميع"/>
          <p:cNvGrpSpPr/>
          <p:nvPr/>
        </p:nvGrpSpPr>
        <p:grpSpPr>
          <a:xfrm>
            <a:off x="0" y="3554702"/>
            <a:ext cx="1833874" cy="9147489"/>
            <a:chOff x="0" y="0"/>
            <a:chExt cx="1833873" cy="9147488"/>
          </a:xfrm>
        </p:grpSpPr>
        <p:grpSp>
          <p:nvGrpSpPr>
            <p:cNvPr id="78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7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6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6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6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6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6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68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69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7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70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71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73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74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75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76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77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7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81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786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784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5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87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789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8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794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792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9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93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797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795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96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9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25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802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800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801" name="IMG_4038.png" descr="IMG_4038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24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803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4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5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6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7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8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9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0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1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2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3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4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5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6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7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8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9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0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1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22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23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826" name="IMG_4261.png" descr="IMG_4261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521819" y="1865132"/>
            <a:ext cx="21083544" cy="74905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46" name="تجميع"/>
          <p:cNvGrpSpPr/>
          <p:nvPr/>
        </p:nvGrpSpPr>
        <p:grpSpPr>
          <a:xfrm>
            <a:off x="0" y="3554702"/>
            <a:ext cx="1833874" cy="9147489"/>
            <a:chOff x="0" y="0"/>
            <a:chExt cx="1833873" cy="9147488"/>
          </a:xfrm>
        </p:grpSpPr>
        <p:grpSp>
          <p:nvGrpSpPr>
            <p:cNvPr id="84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4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3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2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2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2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3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32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3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3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34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35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37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8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9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40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41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4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45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323149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