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theme/themeOverride1.xml" ContentType="application/vnd.openxmlformats-officedocument.themeOverrid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theme/themeOverride2.xml" ContentType="application/vnd.openxmlformats-officedocument.themeOverrid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3.wav" ContentType="audio/x-wav"/>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audio4.wav" ContentType="audio/x-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5.wav" ContentType="audio/x-wav"/>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922" r:id="rId1"/>
    <p:sldMasterId id="2147483946" r:id="rId2"/>
    <p:sldMasterId id="2147483970" r:id="rId3"/>
    <p:sldMasterId id="2147483982" r:id="rId4"/>
    <p:sldMasterId id="2147483996" r:id="rId5"/>
    <p:sldMasterId id="2147484008" r:id="rId6"/>
    <p:sldMasterId id="2147484020" r:id="rId7"/>
    <p:sldMasterId id="2147484032" r:id="rId8"/>
    <p:sldMasterId id="2147484044" r:id="rId9"/>
    <p:sldMasterId id="2147484056" r:id="rId10"/>
    <p:sldMasterId id="2147484070" r:id="rId11"/>
    <p:sldMasterId id="2147484082" r:id="rId12"/>
    <p:sldMasterId id="2147484096" r:id="rId13"/>
    <p:sldMasterId id="2147484109" r:id="rId14"/>
    <p:sldMasterId id="2147484123" r:id="rId15"/>
    <p:sldMasterId id="2147484135" r:id="rId16"/>
  </p:sldMasterIdLst>
  <p:notesMasterIdLst>
    <p:notesMasterId r:id="rId120"/>
  </p:notesMasterIdLst>
  <p:sldIdLst>
    <p:sldId id="843" r:id="rId17"/>
    <p:sldId id="827" r:id="rId18"/>
    <p:sldId id="259" r:id="rId19"/>
    <p:sldId id="261" r:id="rId20"/>
    <p:sldId id="269" r:id="rId21"/>
    <p:sldId id="266" r:id="rId22"/>
    <p:sldId id="267" r:id="rId23"/>
    <p:sldId id="263" r:id="rId24"/>
    <p:sldId id="536" r:id="rId25"/>
    <p:sldId id="710" r:id="rId26"/>
    <p:sldId id="888" r:id="rId27"/>
    <p:sldId id="331" r:id="rId28"/>
    <p:sldId id="842" r:id="rId29"/>
    <p:sldId id="722" r:id="rId30"/>
    <p:sldId id="282" r:id="rId31"/>
    <p:sldId id="273" r:id="rId32"/>
    <p:sldId id="264" r:id="rId33"/>
    <p:sldId id="265" r:id="rId34"/>
    <p:sldId id="286" r:id="rId35"/>
    <p:sldId id="330" r:id="rId36"/>
    <p:sldId id="270" r:id="rId37"/>
    <p:sldId id="695" r:id="rId38"/>
    <p:sldId id="295" r:id="rId39"/>
    <p:sldId id="277" r:id="rId40"/>
    <p:sldId id="300" r:id="rId41"/>
    <p:sldId id="844" r:id="rId42"/>
    <p:sldId id="294" r:id="rId43"/>
    <p:sldId id="293" r:id="rId44"/>
    <p:sldId id="297" r:id="rId45"/>
    <p:sldId id="296" r:id="rId46"/>
    <p:sldId id="845" r:id="rId47"/>
    <p:sldId id="984" r:id="rId48"/>
    <p:sldId id="526" r:id="rId49"/>
    <p:sldId id="1162" r:id="rId50"/>
    <p:sldId id="846" r:id="rId51"/>
    <p:sldId id="339" r:id="rId52"/>
    <p:sldId id="340" r:id="rId53"/>
    <p:sldId id="698" r:id="rId54"/>
    <p:sldId id="976" r:id="rId55"/>
    <p:sldId id="854" r:id="rId56"/>
    <p:sldId id="307" r:id="rId57"/>
    <p:sldId id="314" r:id="rId58"/>
    <p:sldId id="847" r:id="rId59"/>
    <p:sldId id="867" r:id="rId60"/>
    <p:sldId id="312" r:id="rId61"/>
    <p:sldId id="315" r:id="rId62"/>
    <p:sldId id="316" r:id="rId63"/>
    <p:sldId id="987" r:id="rId64"/>
    <p:sldId id="317" r:id="rId65"/>
    <p:sldId id="320" r:id="rId66"/>
    <p:sldId id="321" r:id="rId67"/>
    <p:sldId id="985" r:id="rId68"/>
    <p:sldId id="986" r:id="rId69"/>
    <p:sldId id="323" r:id="rId70"/>
    <p:sldId id="325" r:id="rId71"/>
    <p:sldId id="326" r:id="rId72"/>
    <p:sldId id="346" r:id="rId73"/>
    <p:sldId id="328" r:id="rId74"/>
    <p:sldId id="351" r:id="rId75"/>
    <p:sldId id="354" r:id="rId76"/>
    <p:sldId id="388" r:id="rId77"/>
    <p:sldId id="876" r:id="rId78"/>
    <p:sldId id="993" r:id="rId79"/>
    <p:sldId id="1156" r:id="rId80"/>
    <p:sldId id="1158" r:id="rId81"/>
    <p:sldId id="391" r:id="rId82"/>
    <p:sldId id="357" r:id="rId83"/>
    <p:sldId id="358" r:id="rId84"/>
    <p:sldId id="988" r:id="rId85"/>
    <p:sldId id="989" r:id="rId86"/>
    <p:sldId id="359" r:id="rId87"/>
    <p:sldId id="360" r:id="rId88"/>
    <p:sldId id="990" r:id="rId89"/>
    <p:sldId id="991" r:id="rId90"/>
    <p:sldId id="361" r:id="rId91"/>
    <p:sldId id="365" r:id="rId92"/>
    <p:sldId id="389" r:id="rId93"/>
    <p:sldId id="992" r:id="rId94"/>
    <p:sldId id="343" r:id="rId95"/>
    <p:sldId id="1163" r:id="rId96"/>
    <p:sldId id="1159" r:id="rId97"/>
    <p:sldId id="370" r:id="rId98"/>
    <p:sldId id="974" r:id="rId99"/>
    <p:sldId id="999" r:id="rId100"/>
    <p:sldId id="828" r:id="rId101"/>
    <p:sldId id="374" r:id="rId102"/>
    <p:sldId id="375" r:id="rId103"/>
    <p:sldId id="995" r:id="rId104"/>
    <p:sldId id="996" r:id="rId105"/>
    <p:sldId id="378" r:id="rId106"/>
    <p:sldId id="997" r:id="rId107"/>
    <p:sldId id="381" r:id="rId108"/>
    <p:sldId id="382" r:id="rId109"/>
    <p:sldId id="383" r:id="rId110"/>
    <p:sldId id="385" r:id="rId111"/>
    <p:sldId id="386" r:id="rId112"/>
    <p:sldId id="998" r:id="rId113"/>
    <p:sldId id="392" r:id="rId114"/>
    <p:sldId id="387" r:id="rId115"/>
    <p:sldId id="1164" r:id="rId116"/>
    <p:sldId id="1142" r:id="rId117"/>
    <p:sldId id="670" r:id="rId118"/>
    <p:sldId id="1155" r:id="rId119"/>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bir alsayyali" initials="sa" lastIdx="1" clrIdx="0">
    <p:extLst>
      <p:ext uri="{19B8F6BF-5375-455C-9EA6-DF929625EA0E}">
        <p15:presenceInfo xmlns:p15="http://schemas.microsoft.com/office/powerpoint/2012/main" userId="7ff6dbcdb4280bb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FAFAFA"/>
    <a:srgbClr val="E67300"/>
    <a:srgbClr val="6E6964"/>
    <a:srgbClr val="FFFFA7"/>
    <a:srgbClr val="FFFFCC"/>
    <a:srgbClr val="00B050"/>
    <a:srgbClr val="7030A0"/>
    <a:srgbClr val="C00000"/>
    <a:srgbClr val="D116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نمط متوسط 4 - تميي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النمط المتوسط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نمط متوسط 4 - تميي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8034E78-7F5D-4C2E-B375-FC64B27BC917}" styleName="النمط الداكن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نمط داكن 1 - تميي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نمط متوسط 4 - تميي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00" autoAdjust="0"/>
    <p:restoredTop sz="94301" autoAdjust="0"/>
  </p:normalViewPr>
  <p:slideViewPr>
    <p:cSldViewPr snapToGrid="0">
      <p:cViewPr varScale="1">
        <p:scale>
          <a:sx n="68" d="100"/>
          <a:sy n="68" d="100"/>
        </p:scale>
        <p:origin x="1470" y="78"/>
      </p:cViewPr>
      <p:guideLst>
        <p:guide orient="horz" pos="2160"/>
        <p:guide pos="2880"/>
      </p:guideLst>
    </p:cSldViewPr>
  </p:slideViewPr>
  <p:outlineViewPr>
    <p:cViewPr>
      <p:scale>
        <a:sx n="33" d="100"/>
        <a:sy n="33" d="100"/>
      </p:scale>
      <p:origin x="0" y="-18906"/>
    </p:cViewPr>
  </p:outlineViewPr>
  <p:notesTextViewPr>
    <p:cViewPr>
      <p:scale>
        <a:sx n="1" d="1"/>
        <a:sy n="1" d="1"/>
      </p:scale>
      <p:origin x="0" y="0"/>
    </p:cViewPr>
  </p:notesTextViewPr>
  <p:sorterViewPr>
    <p:cViewPr>
      <p:scale>
        <a:sx n="100" d="100"/>
        <a:sy n="100" d="100"/>
      </p:scale>
      <p:origin x="0" y="-153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slide" Target="slides/slide74.xml"/><Relationship Id="rId95" Type="http://schemas.openxmlformats.org/officeDocument/2006/relationships/slide" Target="slides/slide79.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13" Type="http://schemas.openxmlformats.org/officeDocument/2006/relationships/slide" Target="slides/slide97.xml"/><Relationship Id="rId118" Type="http://schemas.openxmlformats.org/officeDocument/2006/relationships/slide" Target="slides/slide102.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slide" Target="slides/slide87.xml"/><Relationship Id="rId108" Type="http://schemas.openxmlformats.org/officeDocument/2006/relationships/slide" Target="slides/slide92.xml"/><Relationship Id="rId116" Type="http://schemas.openxmlformats.org/officeDocument/2006/relationships/slide" Target="slides/slide100.xml"/><Relationship Id="rId124" Type="http://schemas.openxmlformats.org/officeDocument/2006/relationships/theme" Target="theme/theme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11"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slide" Target="slides/slide98.xml"/><Relationship Id="rId119" Type="http://schemas.openxmlformats.org/officeDocument/2006/relationships/slide" Target="slides/slide103.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120697-E2E5-48FB-BBC0-625BE0710560}" type="doc">
      <dgm:prSet loTypeId="urn:microsoft.com/office/officeart/2005/8/layout/cycle2" loCatId="cycle" qsTypeId="urn:microsoft.com/office/officeart/2005/8/quickstyle/simple2" qsCatId="simple" csTypeId="urn:microsoft.com/office/officeart/2005/8/colors/accent1_1" csCatId="accent1" phldr="1"/>
      <dgm:spPr/>
      <dgm:t>
        <a:bodyPr/>
        <a:lstStyle/>
        <a:p>
          <a:pPr rtl="1"/>
          <a:endParaRPr lang="ar-SA"/>
        </a:p>
      </dgm:t>
    </dgm:pt>
    <dgm:pt modelId="{D26F08D6-0072-44AA-A834-F59EF31E9EDE}">
      <dgm:prSet phldrT="[نص]" custT="1"/>
      <dgm:spPr>
        <a:xfrm>
          <a:off x="4609136" y="1381"/>
          <a:ext cx="1294895" cy="1294895"/>
        </a:xfrm>
        <a:prstGeom prst="ellipse">
          <a:avLst/>
        </a:prstGeom>
        <a:solidFill>
          <a:sysClr val="window" lastClr="FFFFFF">
            <a:hueOff val="0"/>
            <a:satOff val="0"/>
            <a:lumOff val="0"/>
            <a:alphaOff val="0"/>
          </a:sysClr>
        </a:solidFill>
        <a:ln w="38100" cap="flat" cmpd="sng" algn="ctr">
          <a:solidFill>
            <a:srgbClr val="4472C4">
              <a:shade val="80000"/>
              <a:hueOff val="0"/>
              <a:satOff val="0"/>
              <a:lumOff val="0"/>
              <a:alphaOff val="0"/>
            </a:srgbClr>
          </a:solidFill>
          <a:prstDash val="solid"/>
        </a:ln>
        <a:effectLst>
          <a:outerShdw blurRad="40000" dist="20000" dir="5400000" rotWithShape="0">
            <a:srgbClr val="000000">
              <a:alpha val="38000"/>
            </a:srgbClr>
          </a:outerShdw>
        </a:effectLst>
      </dgm:spPr>
      <dgm:t>
        <a:bodyPr/>
        <a:lstStyle/>
        <a:p>
          <a:pPr rtl="1">
            <a:buNone/>
          </a:pPr>
          <a:r>
            <a:rPr lang="ar-SA" sz="2000" b="1" dirty="0">
              <a:solidFill>
                <a:sysClr val="windowText" lastClr="000000">
                  <a:hueOff val="0"/>
                  <a:satOff val="0"/>
                  <a:lumOff val="0"/>
                  <a:alphaOff val="0"/>
                </a:sysClr>
              </a:solidFill>
              <a:latin typeface="Calibri"/>
              <a:ea typeface="+mn-ea"/>
              <a:cs typeface="Arial" panose="020B0604020202020204" pitchFamily="34" charset="0"/>
            </a:rPr>
            <a:t>إجراء البحث</a:t>
          </a:r>
        </a:p>
      </dgm:t>
    </dgm:pt>
    <dgm:pt modelId="{997F9EF5-C83A-4FB1-BAC9-A24D18120AA6}" type="parTrans" cxnId="{7B5B1A2E-C425-4A44-81C9-95F8AC4EE479}">
      <dgm:prSet/>
      <dgm:spPr/>
      <dgm:t>
        <a:bodyPr/>
        <a:lstStyle/>
        <a:p>
          <a:pPr rtl="1"/>
          <a:endParaRPr lang="ar-SA"/>
        </a:p>
      </dgm:t>
    </dgm:pt>
    <dgm:pt modelId="{0ADE3AA0-28EE-4E21-909B-489101161B74}" type="sibTrans" cxnId="{7B5B1A2E-C425-4A44-81C9-95F8AC4EE479}">
      <dgm:prSet/>
      <dgm:spPr>
        <a:xfrm rot="1800000">
          <a:off x="5917832" y="911315"/>
          <a:ext cx="343738" cy="437027"/>
        </a:xfrm>
        <a:prstGeom prst="rightArrow">
          <a:avLst>
            <a:gd name="adj1" fmla="val 60000"/>
            <a:gd name="adj2" fmla="val 50000"/>
          </a:avLst>
        </a:prstGeom>
        <a:solidFill>
          <a:srgbClr val="4472C4">
            <a:tint val="60000"/>
            <a:hueOff val="0"/>
            <a:satOff val="0"/>
            <a:lumOff val="0"/>
            <a:alphaOff val="0"/>
          </a:srgbClr>
        </a:solidFill>
        <a:ln>
          <a:noFill/>
        </a:ln>
        <a:effectLst>
          <a:outerShdw blurRad="40000" dist="20000" dir="5400000" rotWithShape="0">
            <a:srgbClr val="000000">
              <a:alpha val="38000"/>
            </a:srgbClr>
          </a:outerShdw>
        </a:effectLst>
      </dgm:spPr>
      <dgm:t>
        <a:bodyPr/>
        <a:lstStyle/>
        <a:p>
          <a:pPr rtl="1">
            <a:buNone/>
          </a:pPr>
          <a:endParaRPr lang="ar-SA">
            <a:solidFill>
              <a:sysClr val="windowText" lastClr="000000">
                <a:hueOff val="0"/>
                <a:satOff val="0"/>
                <a:lumOff val="0"/>
                <a:alphaOff val="0"/>
              </a:sysClr>
            </a:solidFill>
            <a:latin typeface="Calibri"/>
            <a:ea typeface="+mn-ea"/>
            <a:cs typeface="Arial" panose="020B0604020202020204" pitchFamily="34" charset="0"/>
          </a:endParaRPr>
        </a:p>
      </dgm:t>
    </dgm:pt>
    <dgm:pt modelId="{B868F8CB-B7D6-45BF-BD07-EFB94988CB1D}">
      <dgm:prSet phldrT="[نص]" custT="1"/>
      <dgm:spPr>
        <a:xfrm>
          <a:off x="6292220" y="2916569"/>
          <a:ext cx="1294895" cy="1294895"/>
        </a:xfrm>
        <a:prstGeom prst="ellipse">
          <a:avLst/>
        </a:prstGeom>
        <a:solidFill>
          <a:sysClr val="window" lastClr="FFFFFF">
            <a:hueOff val="0"/>
            <a:satOff val="0"/>
            <a:lumOff val="0"/>
            <a:alphaOff val="0"/>
          </a:sysClr>
        </a:solidFill>
        <a:ln w="38100" cap="flat" cmpd="sng" algn="ctr">
          <a:solidFill>
            <a:srgbClr val="4472C4">
              <a:shade val="80000"/>
              <a:hueOff val="0"/>
              <a:satOff val="0"/>
              <a:lumOff val="0"/>
              <a:alphaOff val="0"/>
            </a:srgbClr>
          </a:solidFill>
          <a:prstDash val="solid"/>
        </a:ln>
        <a:effectLst>
          <a:outerShdw blurRad="40000" dist="20000" dir="5400000" rotWithShape="0">
            <a:srgbClr val="000000">
              <a:alpha val="38000"/>
            </a:srgbClr>
          </a:outerShdw>
        </a:effectLst>
      </dgm:spPr>
      <dgm:t>
        <a:bodyPr/>
        <a:lstStyle/>
        <a:p>
          <a:pPr rtl="1">
            <a:buNone/>
          </a:pPr>
          <a:r>
            <a:rPr lang="ar-SA" sz="1800" b="1" dirty="0">
              <a:solidFill>
                <a:sysClr val="windowText" lastClr="000000">
                  <a:hueOff val="0"/>
                  <a:satOff val="0"/>
                  <a:lumOff val="0"/>
                  <a:alphaOff val="0"/>
                </a:sysClr>
              </a:solidFill>
              <a:latin typeface="Calibri"/>
              <a:ea typeface="+mn-ea"/>
              <a:cs typeface="Arial" panose="020B0604020202020204" pitchFamily="34" charset="0"/>
            </a:rPr>
            <a:t>الملاحظات</a:t>
          </a:r>
        </a:p>
      </dgm:t>
    </dgm:pt>
    <dgm:pt modelId="{26B98084-BF6B-4377-AB22-F79DAD49A1EF}" type="parTrans" cxnId="{99B86E94-4997-41DC-BDB6-929D6AD0575F}">
      <dgm:prSet/>
      <dgm:spPr/>
      <dgm:t>
        <a:bodyPr/>
        <a:lstStyle/>
        <a:p>
          <a:pPr rtl="1"/>
          <a:endParaRPr lang="ar-SA"/>
        </a:p>
      </dgm:t>
    </dgm:pt>
    <dgm:pt modelId="{1676E05E-3E09-4B62-81CD-9C55BF589FB4}" type="sibTrans" cxnId="{99B86E94-4997-41DC-BDB6-929D6AD0575F}">
      <dgm:prSet/>
      <dgm:spPr>
        <a:xfrm rot="9000000">
          <a:off x="5934682" y="3826504"/>
          <a:ext cx="343738" cy="437027"/>
        </a:xfrm>
        <a:prstGeom prst="rightArrow">
          <a:avLst>
            <a:gd name="adj1" fmla="val 60000"/>
            <a:gd name="adj2" fmla="val 50000"/>
          </a:avLst>
        </a:prstGeom>
        <a:solidFill>
          <a:srgbClr val="4472C4">
            <a:tint val="60000"/>
            <a:hueOff val="0"/>
            <a:satOff val="0"/>
            <a:lumOff val="0"/>
            <a:alphaOff val="0"/>
          </a:srgbClr>
        </a:solidFill>
        <a:ln>
          <a:noFill/>
        </a:ln>
        <a:effectLst>
          <a:outerShdw blurRad="40000" dist="20000" dir="5400000" rotWithShape="0">
            <a:srgbClr val="000000">
              <a:alpha val="38000"/>
            </a:srgbClr>
          </a:outerShdw>
        </a:effectLst>
      </dgm:spPr>
      <dgm:t>
        <a:bodyPr/>
        <a:lstStyle/>
        <a:p>
          <a:pPr rtl="1">
            <a:buNone/>
          </a:pPr>
          <a:endParaRPr lang="ar-SA">
            <a:solidFill>
              <a:sysClr val="windowText" lastClr="000000">
                <a:hueOff val="0"/>
                <a:satOff val="0"/>
                <a:lumOff val="0"/>
                <a:alphaOff val="0"/>
              </a:sysClr>
            </a:solidFill>
            <a:latin typeface="Calibri"/>
            <a:ea typeface="+mn-ea"/>
            <a:cs typeface="Arial" panose="020B0604020202020204" pitchFamily="34" charset="0"/>
          </a:endParaRPr>
        </a:p>
      </dgm:t>
    </dgm:pt>
    <dgm:pt modelId="{967C64AE-C4FF-401A-A65A-595CEA73884B}">
      <dgm:prSet phldrT="[نص]" custT="1"/>
      <dgm:spPr>
        <a:xfrm>
          <a:off x="4609136" y="3888298"/>
          <a:ext cx="1294895" cy="1294895"/>
        </a:xfrm>
        <a:prstGeom prst="ellipse">
          <a:avLst/>
        </a:prstGeom>
        <a:solidFill>
          <a:sysClr val="window" lastClr="FFFFFF">
            <a:hueOff val="0"/>
            <a:satOff val="0"/>
            <a:lumOff val="0"/>
            <a:alphaOff val="0"/>
          </a:sysClr>
        </a:solidFill>
        <a:ln w="38100" cap="flat" cmpd="sng" algn="ctr">
          <a:solidFill>
            <a:srgbClr val="4472C4">
              <a:shade val="80000"/>
              <a:hueOff val="0"/>
              <a:satOff val="0"/>
              <a:lumOff val="0"/>
              <a:alphaOff val="0"/>
            </a:srgbClr>
          </a:solidFill>
          <a:prstDash val="solid"/>
        </a:ln>
        <a:effectLst>
          <a:outerShdw blurRad="40000" dist="20000" dir="5400000" rotWithShape="0">
            <a:srgbClr val="000000">
              <a:alpha val="38000"/>
            </a:srgbClr>
          </a:outerShdw>
        </a:effectLst>
      </dgm:spPr>
      <dgm:t>
        <a:bodyPr/>
        <a:lstStyle/>
        <a:p>
          <a:pPr rtl="1">
            <a:buNone/>
          </a:pPr>
          <a:r>
            <a:rPr lang="ar-SA" sz="2000" b="1" dirty="0">
              <a:solidFill>
                <a:sysClr val="windowText" lastClr="000000">
                  <a:hueOff val="0"/>
                  <a:satOff val="0"/>
                  <a:lumOff val="0"/>
                  <a:alphaOff val="0"/>
                </a:sysClr>
              </a:solidFill>
              <a:latin typeface="Calibri"/>
              <a:ea typeface="+mn-ea"/>
              <a:cs typeface="Arial" panose="020B0604020202020204" pitchFamily="34" charset="0"/>
            </a:rPr>
            <a:t>الصحف</a:t>
          </a:r>
          <a:endParaRPr lang="ar-SA" sz="2400" b="1" dirty="0">
            <a:solidFill>
              <a:sysClr val="windowText" lastClr="000000">
                <a:hueOff val="0"/>
                <a:satOff val="0"/>
                <a:lumOff val="0"/>
                <a:alphaOff val="0"/>
              </a:sysClr>
            </a:solidFill>
            <a:latin typeface="Calibri"/>
            <a:ea typeface="+mn-ea"/>
            <a:cs typeface="Arial" panose="020B0604020202020204" pitchFamily="34" charset="0"/>
          </a:endParaRPr>
        </a:p>
      </dgm:t>
    </dgm:pt>
    <dgm:pt modelId="{BA15BE3C-242F-4D06-A694-93F00633630D}" type="parTrans" cxnId="{DD23DCAF-24EF-44AD-BE20-6852673AA04D}">
      <dgm:prSet/>
      <dgm:spPr/>
      <dgm:t>
        <a:bodyPr/>
        <a:lstStyle/>
        <a:p>
          <a:pPr rtl="1"/>
          <a:endParaRPr lang="ar-SA"/>
        </a:p>
      </dgm:t>
    </dgm:pt>
    <dgm:pt modelId="{E7AAB0FC-ED8F-4ADD-9838-3B149228D28C}" type="sibTrans" cxnId="{DD23DCAF-24EF-44AD-BE20-6852673AA04D}">
      <dgm:prSet/>
      <dgm:spPr>
        <a:xfrm rot="12600000">
          <a:off x="4251597" y="3836232"/>
          <a:ext cx="343738" cy="437027"/>
        </a:xfrm>
        <a:prstGeom prst="rightArrow">
          <a:avLst>
            <a:gd name="adj1" fmla="val 60000"/>
            <a:gd name="adj2" fmla="val 50000"/>
          </a:avLst>
        </a:prstGeom>
        <a:solidFill>
          <a:srgbClr val="4472C4">
            <a:tint val="60000"/>
            <a:hueOff val="0"/>
            <a:satOff val="0"/>
            <a:lumOff val="0"/>
            <a:alphaOff val="0"/>
          </a:srgbClr>
        </a:solidFill>
        <a:ln>
          <a:noFill/>
        </a:ln>
        <a:effectLst>
          <a:outerShdw blurRad="40000" dist="20000" dir="5400000" rotWithShape="0">
            <a:srgbClr val="000000">
              <a:alpha val="38000"/>
            </a:srgbClr>
          </a:outerShdw>
        </a:effectLst>
      </dgm:spPr>
      <dgm:t>
        <a:bodyPr/>
        <a:lstStyle/>
        <a:p>
          <a:pPr rtl="1">
            <a:buNone/>
          </a:pPr>
          <a:endParaRPr lang="ar-SA">
            <a:solidFill>
              <a:sysClr val="windowText" lastClr="000000">
                <a:hueOff val="0"/>
                <a:satOff val="0"/>
                <a:lumOff val="0"/>
                <a:alphaOff val="0"/>
              </a:sysClr>
            </a:solidFill>
            <a:latin typeface="Calibri"/>
            <a:ea typeface="+mn-ea"/>
            <a:cs typeface="Arial" panose="020B0604020202020204" pitchFamily="34" charset="0"/>
          </a:endParaRPr>
        </a:p>
      </dgm:t>
    </dgm:pt>
    <dgm:pt modelId="{1E500F87-70DA-47BB-ADE6-7C1CD23EEE70}">
      <dgm:prSet phldrT="[نص]" custT="1"/>
      <dgm:spPr>
        <a:xfrm>
          <a:off x="2926051" y="2916569"/>
          <a:ext cx="1294895" cy="1294895"/>
        </a:xfrm>
        <a:prstGeom prst="ellipse">
          <a:avLst/>
        </a:prstGeom>
        <a:solidFill>
          <a:sysClr val="window" lastClr="FFFFFF">
            <a:hueOff val="0"/>
            <a:satOff val="0"/>
            <a:lumOff val="0"/>
            <a:alphaOff val="0"/>
          </a:sysClr>
        </a:solidFill>
        <a:ln w="38100" cap="flat" cmpd="sng" algn="ctr">
          <a:solidFill>
            <a:srgbClr val="4472C4">
              <a:shade val="80000"/>
              <a:hueOff val="0"/>
              <a:satOff val="0"/>
              <a:lumOff val="0"/>
              <a:alphaOff val="0"/>
            </a:srgbClr>
          </a:solidFill>
          <a:prstDash val="solid"/>
        </a:ln>
        <a:effectLst>
          <a:outerShdw blurRad="40000" dist="20000" dir="5400000" rotWithShape="0">
            <a:srgbClr val="000000">
              <a:alpha val="38000"/>
            </a:srgbClr>
          </a:outerShdw>
        </a:effectLst>
      </dgm:spPr>
      <dgm:t>
        <a:bodyPr/>
        <a:lstStyle/>
        <a:p>
          <a:pPr rtl="1">
            <a:buNone/>
          </a:pPr>
          <a:r>
            <a:rPr lang="ar-SA" sz="2000" b="1" dirty="0">
              <a:solidFill>
                <a:sysClr val="windowText" lastClr="000000">
                  <a:hueOff val="0"/>
                  <a:satOff val="0"/>
                  <a:lumOff val="0"/>
                  <a:alphaOff val="0"/>
                </a:sysClr>
              </a:solidFill>
              <a:latin typeface="Calibri"/>
              <a:ea typeface="+mn-ea"/>
              <a:cs typeface="Arial" panose="020B0604020202020204" pitchFamily="34" charset="0"/>
            </a:rPr>
            <a:t>المجلات العلمية</a:t>
          </a:r>
        </a:p>
      </dgm:t>
    </dgm:pt>
    <dgm:pt modelId="{692B5494-4D99-4860-89C1-B74921596838}" type="parTrans" cxnId="{9182B2FD-07C1-4588-8507-3D50C27B7853}">
      <dgm:prSet/>
      <dgm:spPr/>
      <dgm:t>
        <a:bodyPr/>
        <a:lstStyle/>
        <a:p>
          <a:pPr rtl="1"/>
          <a:endParaRPr lang="ar-SA"/>
        </a:p>
      </dgm:t>
    </dgm:pt>
    <dgm:pt modelId="{3B709863-DE98-4BE7-885E-CCD0ED50E173}" type="sibTrans" cxnId="{9182B2FD-07C1-4588-8507-3D50C27B7853}">
      <dgm:prSet/>
      <dgm:spPr>
        <a:xfrm rot="16200000">
          <a:off x="3401630" y="2383502"/>
          <a:ext cx="343738" cy="437027"/>
        </a:xfrm>
        <a:prstGeom prst="rightArrow">
          <a:avLst>
            <a:gd name="adj1" fmla="val 60000"/>
            <a:gd name="adj2" fmla="val 50000"/>
          </a:avLst>
        </a:prstGeom>
        <a:solidFill>
          <a:srgbClr val="4472C4">
            <a:tint val="60000"/>
            <a:hueOff val="0"/>
            <a:satOff val="0"/>
            <a:lumOff val="0"/>
            <a:alphaOff val="0"/>
          </a:srgbClr>
        </a:solidFill>
        <a:ln>
          <a:noFill/>
        </a:ln>
        <a:effectLst>
          <a:outerShdw blurRad="40000" dist="20000" dir="5400000" rotWithShape="0">
            <a:srgbClr val="000000">
              <a:alpha val="38000"/>
            </a:srgbClr>
          </a:outerShdw>
        </a:effectLst>
      </dgm:spPr>
      <dgm:t>
        <a:bodyPr/>
        <a:lstStyle/>
        <a:p>
          <a:pPr rtl="1">
            <a:buNone/>
          </a:pPr>
          <a:endParaRPr lang="ar-SA">
            <a:solidFill>
              <a:sysClr val="windowText" lastClr="000000">
                <a:hueOff val="0"/>
                <a:satOff val="0"/>
                <a:lumOff val="0"/>
                <a:alphaOff val="0"/>
              </a:sysClr>
            </a:solidFill>
            <a:latin typeface="Calibri"/>
            <a:ea typeface="+mn-ea"/>
            <a:cs typeface="Arial" panose="020B0604020202020204" pitchFamily="34" charset="0"/>
          </a:endParaRPr>
        </a:p>
      </dgm:t>
    </dgm:pt>
    <dgm:pt modelId="{3FE7A2B2-784E-48AF-B3A2-E97587EACF8B}">
      <dgm:prSet phldrT="[نص]" custT="1"/>
      <dgm:spPr>
        <a:xfrm>
          <a:off x="2926051" y="973110"/>
          <a:ext cx="1294895" cy="1294895"/>
        </a:xfrm>
        <a:prstGeom prst="ellipse">
          <a:avLst/>
        </a:prstGeom>
        <a:solidFill>
          <a:sysClr val="window" lastClr="FFFFFF">
            <a:hueOff val="0"/>
            <a:satOff val="0"/>
            <a:lumOff val="0"/>
            <a:alphaOff val="0"/>
          </a:sysClr>
        </a:solidFill>
        <a:ln w="38100" cap="flat" cmpd="sng" algn="ctr">
          <a:solidFill>
            <a:srgbClr val="4472C4">
              <a:shade val="80000"/>
              <a:hueOff val="0"/>
              <a:satOff val="0"/>
              <a:lumOff val="0"/>
              <a:alphaOff val="0"/>
            </a:srgbClr>
          </a:solidFill>
          <a:prstDash val="solid"/>
        </a:ln>
        <a:effectLst>
          <a:outerShdw blurRad="40000" dist="20000" dir="5400000" rotWithShape="0">
            <a:srgbClr val="000000">
              <a:alpha val="38000"/>
            </a:srgbClr>
          </a:outerShdw>
        </a:effectLst>
      </dgm:spPr>
      <dgm:t>
        <a:bodyPr/>
        <a:lstStyle/>
        <a:p>
          <a:pPr rtl="1">
            <a:buNone/>
          </a:pPr>
          <a:r>
            <a:rPr lang="ar-SA" sz="2000" b="1" dirty="0">
              <a:solidFill>
                <a:sysClr val="windowText" lastClr="000000">
                  <a:hueOff val="0"/>
                  <a:satOff val="0"/>
                  <a:lumOff val="0"/>
                  <a:alphaOff val="0"/>
                </a:sysClr>
              </a:solidFill>
              <a:latin typeface="Calibri"/>
              <a:ea typeface="+mn-ea"/>
              <a:cs typeface="Arial" panose="020B0604020202020204" pitchFamily="34" charset="0"/>
            </a:rPr>
            <a:t>المحاضرات العلمية</a:t>
          </a:r>
        </a:p>
      </dgm:t>
    </dgm:pt>
    <dgm:pt modelId="{6730D306-5335-4AA7-8BC9-17913B28754D}" type="parTrans" cxnId="{E6CB48DF-346A-4CA7-BD82-8A2EA8811D5E}">
      <dgm:prSet/>
      <dgm:spPr/>
      <dgm:t>
        <a:bodyPr/>
        <a:lstStyle/>
        <a:p>
          <a:pPr rtl="1"/>
          <a:endParaRPr lang="ar-SA"/>
        </a:p>
      </dgm:t>
    </dgm:pt>
    <dgm:pt modelId="{C3E90379-469B-414F-9572-504335E085C8}" type="sibTrans" cxnId="{E6CB48DF-346A-4CA7-BD82-8A2EA8811D5E}">
      <dgm:prSet/>
      <dgm:spPr>
        <a:xfrm rot="19800000">
          <a:off x="4234747" y="921044"/>
          <a:ext cx="343738" cy="437027"/>
        </a:xfrm>
        <a:prstGeom prst="rightArrow">
          <a:avLst>
            <a:gd name="adj1" fmla="val 60000"/>
            <a:gd name="adj2" fmla="val 50000"/>
          </a:avLst>
        </a:prstGeom>
        <a:solidFill>
          <a:srgbClr val="4472C4">
            <a:tint val="60000"/>
            <a:hueOff val="0"/>
            <a:satOff val="0"/>
            <a:lumOff val="0"/>
            <a:alphaOff val="0"/>
          </a:srgbClr>
        </a:solidFill>
        <a:ln>
          <a:noFill/>
        </a:ln>
        <a:effectLst>
          <a:outerShdw blurRad="40000" dist="20000" dir="5400000" rotWithShape="0">
            <a:srgbClr val="000000">
              <a:alpha val="38000"/>
            </a:srgbClr>
          </a:outerShdw>
        </a:effectLst>
      </dgm:spPr>
      <dgm:t>
        <a:bodyPr/>
        <a:lstStyle/>
        <a:p>
          <a:pPr rtl="1">
            <a:buNone/>
          </a:pPr>
          <a:endParaRPr lang="ar-SA">
            <a:solidFill>
              <a:sysClr val="windowText" lastClr="000000">
                <a:hueOff val="0"/>
                <a:satOff val="0"/>
                <a:lumOff val="0"/>
                <a:alphaOff val="0"/>
              </a:sysClr>
            </a:solidFill>
            <a:latin typeface="Calibri"/>
            <a:ea typeface="+mn-ea"/>
            <a:cs typeface="Arial" panose="020B0604020202020204" pitchFamily="34" charset="0"/>
          </a:endParaRPr>
        </a:p>
      </dgm:t>
    </dgm:pt>
    <dgm:pt modelId="{9914E960-826B-43AF-9AC5-BE79CBA31A38}">
      <dgm:prSet custT="1"/>
      <dgm:spPr>
        <a:xfrm>
          <a:off x="6292220" y="973110"/>
          <a:ext cx="1294895" cy="1294895"/>
        </a:xfrm>
        <a:prstGeom prst="ellipse">
          <a:avLst/>
        </a:prstGeom>
        <a:solidFill>
          <a:sysClr val="window" lastClr="FFFFFF">
            <a:hueOff val="0"/>
            <a:satOff val="0"/>
            <a:lumOff val="0"/>
            <a:alphaOff val="0"/>
          </a:sysClr>
        </a:solidFill>
        <a:ln w="38100" cap="flat" cmpd="sng" algn="ctr">
          <a:solidFill>
            <a:srgbClr val="4472C4">
              <a:shade val="80000"/>
              <a:hueOff val="0"/>
              <a:satOff val="0"/>
              <a:lumOff val="0"/>
              <a:alphaOff val="0"/>
            </a:srgbClr>
          </a:solidFill>
          <a:prstDash val="solid"/>
        </a:ln>
        <a:effectLst>
          <a:outerShdw blurRad="40000" dist="20000" dir="5400000" rotWithShape="0">
            <a:srgbClr val="000000">
              <a:alpha val="38000"/>
            </a:srgbClr>
          </a:outerShdw>
        </a:effectLst>
      </dgm:spPr>
      <dgm:t>
        <a:bodyPr/>
        <a:lstStyle/>
        <a:p>
          <a:pPr rtl="1">
            <a:buNone/>
          </a:pPr>
          <a:r>
            <a:rPr lang="ar-SA" sz="2000" b="1" dirty="0">
              <a:solidFill>
                <a:sysClr val="windowText" lastClr="000000">
                  <a:hueOff val="0"/>
                  <a:satOff val="0"/>
                  <a:lumOff val="0"/>
                  <a:alphaOff val="0"/>
                </a:sysClr>
              </a:solidFill>
              <a:latin typeface="Calibri"/>
              <a:ea typeface="+mn-ea"/>
              <a:cs typeface="Arial" panose="020B0604020202020204" pitchFamily="34" charset="0"/>
            </a:rPr>
            <a:t>استخدام المعرفة السابقة</a:t>
          </a:r>
        </a:p>
      </dgm:t>
    </dgm:pt>
    <dgm:pt modelId="{44A9FB5E-7093-4FC0-9D4D-238B49C48F39}" type="parTrans" cxnId="{E652037B-A51D-42F7-B0B9-A08B634A438E}">
      <dgm:prSet/>
      <dgm:spPr/>
      <dgm:t>
        <a:bodyPr/>
        <a:lstStyle/>
        <a:p>
          <a:pPr rtl="1"/>
          <a:endParaRPr lang="ar-SA"/>
        </a:p>
      </dgm:t>
    </dgm:pt>
    <dgm:pt modelId="{AFD48092-588A-422A-BC00-94D89D0E5BE8}" type="sibTrans" cxnId="{E652037B-A51D-42F7-B0B9-A08B634A438E}">
      <dgm:prSet/>
      <dgm:spPr>
        <a:xfrm rot="5400000">
          <a:off x="6767799" y="2364045"/>
          <a:ext cx="343738" cy="437027"/>
        </a:xfrm>
        <a:prstGeom prst="rightArrow">
          <a:avLst>
            <a:gd name="adj1" fmla="val 60000"/>
            <a:gd name="adj2" fmla="val 50000"/>
          </a:avLst>
        </a:prstGeom>
        <a:solidFill>
          <a:srgbClr val="4472C4">
            <a:tint val="60000"/>
            <a:hueOff val="0"/>
            <a:satOff val="0"/>
            <a:lumOff val="0"/>
            <a:alphaOff val="0"/>
          </a:srgbClr>
        </a:solidFill>
        <a:ln>
          <a:noFill/>
        </a:ln>
        <a:effectLst>
          <a:outerShdw blurRad="40000" dist="20000" dir="5400000" rotWithShape="0">
            <a:srgbClr val="000000">
              <a:alpha val="38000"/>
            </a:srgbClr>
          </a:outerShdw>
        </a:effectLst>
      </dgm:spPr>
      <dgm:t>
        <a:bodyPr/>
        <a:lstStyle/>
        <a:p>
          <a:pPr rtl="1">
            <a:buNone/>
          </a:pPr>
          <a:endParaRPr lang="ar-SA">
            <a:solidFill>
              <a:sysClr val="windowText" lastClr="000000">
                <a:hueOff val="0"/>
                <a:satOff val="0"/>
                <a:lumOff val="0"/>
                <a:alphaOff val="0"/>
              </a:sysClr>
            </a:solidFill>
            <a:latin typeface="Calibri"/>
            <a:ea typeface="+mn-ea"/>
            <a:cs typeface="Arial" panose="020B0604020202020204" pitchFamily="34" charset="0"/>
          </a:endParaRPr>
        </a:p>
      </dgm:t>
    </dgm:pt>
    <dgm:pt modelId="{47B6D14D-2B98-4AE0-BAD7-BF95C756999C}">
      <dgm:prSet custT="1"/>
      <dgm:spPr>
        <a:ln w="28575">
          <a:solidFill>
            <a:srgbClr val="5877AF"/>
          </a:solidFill>
        </a:ln>
      </dgm:spPr>
      <dgm:t>
        <a:bodyPr/>
        <a:lstStyle/>
        <a:p>
          <a:pPr rtl="1"/>
          <a:r>
            <a:rPr lang="ar-SA" sz="2000" b="1" dirty="0"/>
            <a:t>الأنترنت</a:t>
          </a:r>
        </a:p>
      </dgm:t>
    </dgm:pt>
    <dgm:pt modelId="{DF4DC5CB-E33F-4FED-A8A3-2FC30D195018}" type="parTrans" cxnId="{6882F4C7-7EC7-4649-B92E-5051C89350AE}">
      <dgm:prSet/>
      <dgm:spPr/>
      <dgm:t>
        <a:bodyPr/>
        <a:lstStyle/>
        <a:p>
          <a:pPr rtl="1"/>
          <a:endParaRPr lang="ar-SA"/>
        </a:p>
      </dgm:t>
    </dgm:pt>
    <dgm:pt modelId="{1802FA02-400F-4DFA-A520-8EFC2D9116E7}" type="sibTrans" cxnId="{6882F4C7-7EC7-4649-B92E-5051C89350AE}">
      <dgm:prSet/>
      <dgm:spPr/>
      <dgm:t>
        <a:bodyPr/>
        <a:lstStyle/>
        <a:p>
          <a:pPr rtl="1"/>
          <a:endParaRPr lang="ar-SA"/>
        </a:p>
      </dgm:t>
    </dgm:pt>
    <dgm:pt modelId="{F6788D02-1664-4029-AEA3-E1FF6898B952}" type="pres">
      <dgm:prSet presAssocID="{4A120697-E2E5-48FB-BBC0-625BE0710560}" presName="cycle" presStyleCnt="0">
        <dgm:presLayoutVars>
          <dgm:dir/>
          <dgm:resizeHandles val="exact"/>
        </dgm:presLayoutVars>
      </dgm:prSet>
      <dgm:spPr/>
    </dgm:pt>
    <dgm:pt modelId="{8E1E4BF4-B0DF-46EA-BA42-CC38D6DF8748}" type="pres">
      <dgm:prSet presAssocID="{D26F08D6-0072-44AA-A834-F59EF31E9EDE}" presName="node" presStyleLbl="node1" presStyleIdx="0" presStyleCnt="7">
        <dgm:presLayoutVars>
          <dgm:bulletEnabled val="1"/>
        </dgm:presLayoutVars>
      </dgm:prSet>
      <dgm:spPr/>
    </dgm:pt>
    <dgm:pt modelId="{2E740D09-C6EE-4405-8CAA-56492CA9BC51}" type="pres">
      <dgm:prSet presAssocID="{0ADE3AA0-28EE-4E21-909B-489101161B74}" presName="sibTrans" presStyleLbl="sibTrans2D1" presStyleIdx="0" presStyleCnt="7"/>
      <dgm:spPr/>
    </dgm:pt>
    <dgm:pt modelId="{2A15AE8E-6D4E-467B-BD56-12A9C962FB36}" type="pres">
      <dgm:prSet presAssocID="{0ADE3AA0-28EE-4E21-909B-489101161B74}" presName="connectorText" presStyleLbl="sibTrans2D1" presStyleIdx="0" presStyleCnt="7"/>
      <dgm:spPr/>
    </dgm:pt>
    <dgm:pt modelId="{8EA86BE2-592D-4367-927A-7153BA854BCA}" type="pres">
      <dgm:prSet presAssocID="{9914E960-826B-43AF-9AC5-BE79CBA31A38}" presName="node" presStyleLbl="node1" presStyleIdx="1" presStyleCnt="7">
        <dgm:presLayoutVars>
          <dgm:bulletEnabled val="1"/>
        </dgm:presLayoutVars>
      </dgm:prSet>
      <dgm:spPr/>
    </dgm:pt>
    <dgm:pt modelId="{6D6B5A17-9D2F-4A59-AC52-21BEAC58C96C}" type="pres">
      <dgm:prSet presAssocID="{AFD48092-588A-422A-BC00-94D89D0E5BE8}" presName="sibTrans" presStyleLbl="sibTrans2D1" presStyleIdx="1" presStyleCnt="7"/>
      <dgm:spPr/>
    </dgm:pt>
    <dgm:pt modelId="{AA564990-5DC6-456D-ACA0-4EDC7BE73307}" type="pres">
      <dgm:prSet presAssocID="{AFD48092-588A-422A-BC00-94D89D0E5BE8}" presName="connectorText" presStyleLbl="sibTrans2D1" presStyleIdx="1" presStyleCnt="7"/>
      <dgm:spPr/>
    </dgm:pt>
    <dgm:pt modelId="{49CA5F20-4E1B-439D-99E2-DB9F84B5983B}" type="pres">
      <dgm:prSet presAssocID="{B868F8CB-B7D6-45BF-BD07-EFB94988CB1D}" presName="node" presStyleLbl="node1" presStyleIdx="2" presStyleCnt="7">
        <dgm:presLayoutVars>
          <dgm:bulletEnabled val="1"/>
        </dgm:presLayoutVars>
      </dgm:prSet>
      <dgm:spPr/>
    </dgm:pt>
    <dgm:pt modelId="{039F5E44-520A-4277-987C-5AC42A4FA7A9}" type="pres">
      <dgm:prSet presAssocID="{1676E05E-3E09-4B62-81CD-9C55BF589FB4}" presName="sibTrans" presStyleLbl="sibTrans2D1" presStyleIdx="2" presStyleCnt="7"/>
      <dgm:spPr/>
    </dgm:pt>
    <dgm:pt modelId="{9CAC2DEB-B57F-4B23-A676-62C2DE7E8AB3}" type="pres">
      <dgm:prSet presAssocID="{1676E05E-3E09-4B62-81CD-9C55BF589FB4}" presName="connectorText" presStyleLbl="sibTrans2D1" presStyleIdx="2" presStyleCnt="7"/>
      <dgm:spPr/>
    </dgm:pt>
    <dgm:pt modelId="{4442746C-E2F6-42A7-9525-520939616D47}" type="pres">
      <dgm:prSet presAssocID="{967C64AE-C4FF-401A-A65A-595CEA73884B}" presName="node" presStyleLbl="node1" presStyleIdx="3" presStyleCnt="7">
        <dgm:presLayoutVars>
          <dgm:bulletEnabled val="1"/>
        </dgm:presLayoutVars>
      </dgm:prSet>
      <dgm:spPr/>
    </dgm:pt>
    <dgm:pt modelId="{6782DAD0-F2ED-482F-B637-7B1494E31F6E}" type="pres">
      <dgm:prSet presAssocID="{E7AAB0FC-ED8F-4ADD-9838-3B149228D28C}" presName="sibTrans" presStyleLbl="sibTrans2D1" presStyleIdx="3" presStyleCnt="7"/>
      <dgm:spPr/>
    </dgm:pt>
    <dgm:pt modelId="{1DDF5E6E-1235-4B53-9F8D-19AD37EBF667}" type="pres">
      <dgm:prSet presAssocID="{E7AAB0FC-ED8F-4ADD-9838-3B149228D28C}" presName="connectorText" presStyleLbl="sibTrans2D1" presStyleIdx="3" presStyleCnt="7"/>
      <dgm:spPr/>
    </dgm:pt>
    <dgm:pt modelId="{073AB620-2BCA-4F6B-8591-477705519198}" type="pres">
      <dgm:prSet presAssocID="{1E500F87-70DA-47BB-ADE6-7C1CD23EEE70}" presName="node" presStyleLbl="node1" presStyleIdx="4" presStyleCnt="7">
        <dgm:presLayoutVars>
          <dgm:bulletEnabled val="1"/>
        </dgm:presLayoutVars>
      </dgm:prSet>
      <dgm:spPr/>
    </dgm:pt>
    <dgm:pt modelId="{4047279F-7DE8-447C-B843-39422932046F}" type="pres">
      <dgm:prSet presAssocID="{3B709863-DE98-4BE7-885E-CCD0ED50E173}" presName="sibTrans" presStyleLbl="sibTrans2D1" presStyleIdx="4" presStyleCnt="7"/>
      <dgm:spPr/>
    </dgm:pt>
    <dgm:pt modelId="{FA3E1918-9F9F-458B-BB19-53E821A2D939}" type="pres">
      <dgm:prSet presAssocID="{3B709863-DE98-4BE7-885E-CCD0ED50E173}" presName="connectorText" presStyleLbl="sibTrans2D1" presStyleIdx="4" presStyleCnt="7"/>
      <dgm:spPr/>
    </dgm:pt>
    <dgm:pt modelId="{4E66B32E-293B-4868-A660-56044D2E364C}" type="pres">
      <dgm:prSet presAssocID="{3FE7A2B2-784E-48AF-B3A2-E97587EACF8B}" presName="node" presStyleLbl="node1" presStyleIdx="5" presStyleCnt="7" custScaleX="102746">
        <dgm:presLayoutVars>
          <dgm:bulletEnabled val="1"/>
        </dgm:presLayoutVars>
      </dgm:prSet>
      <dgm:spPr/>
    </dgm:pt>
    <dgm:pt modelId="{D5F037D5-46A3-4C3C-9E1B-83E481D3AD57}" type="pres">
      <dgm:prSet presAssocID="{C3E90379-469B-414F-9572-504335E085C8}" presName="sibTrans" presStyleLbl="sibTrans2D1" presStyleIdx="5" presStyleCnt="7"/>
      <dgm:spPr/>
    </dgm:pt>
    <dgm:pt modelId="{C550FB26-5CC4-4107-896B-CC528EFEDAA4}" type="pres">
      <dgm:prSet presAssocID="{C3E90379-469B-414F-9572-504335E085C8}" presName="connectorText" presStyleLbl="sibTrans2D1" presStyleIdx="5" presStyleCnt="7"/>
      <dgm:spPr/>
    </dgm:pt>
    <dgm:pt modelId="{FE2636F8-3193-4BDF-87EC-873E3F9A2681}" type="pres">
      <dgm:prSet presAssocID="{47B6D14D-2B98-4AE0-BAD7-BF95C756999C}" presName="node" presStyleLbl="node1" presStyleIdx="6" presStyleCnt="7">
        <dgm:presLayoutVars>
          <dgm:bulletEnabled val="1"/>
        </dgm:presLayoutVars>
      </dgm:prSet>
      <dgm:spPr/>
    </dgm:pt>
    <dgm:pt modelId="{834C8808-7591-4532-8249-9119A41E3F26}" type="pres">
      <dgm:prSet presAssocID="{1802FA02-400F-4DFA-A520-8EFC2D9116E7}" presName="sibTrans" presStyleLbl="sibTrans2D1" presStyleIdx="6" presStyleCnt="7"/>
      <dgm:spPr/>
    </dgm:pt>
    <dgm:pt modelId="{C12CE6DB-30DC-4312-BFC0-C7E92EA0F53A}" type="pres">
      <dgm:prSet presAssocID="{1802FA02-400F-4DFA-A520-8EFC2D9116E7}" presName="connectorText" presStyleLbl="sibTrans2D1" presStyleIdx="6" presStyleCnt="7"/>
      <dgm:spPr/>
    </dgm:pt>
  </dgm:ptLst>
  <dgm:cxnLst>
    <dgm:cxn modelId="{F5A6F002-B3B1-474F-82DC-6473898224A9}" type="presOf" srcId="{1802FA02-400F-4DFA-A520-8EFC2D9116E7}" destId="{C12CE6DB-30DC-4312-BFC0-C7E92EA0F53A}" srcOrd="1" destOrd="0" presId="urn:microsoft.com/office/officeart/2005/8/layout/cycle2"/>
    <dgm:cxn modelId="{0EED2C03-C55E-4131-9C67-E78457589FEF}" type="presOf" srcId="{1676E05E-3E09-4B62-81CD-9C55BF589FB4}" destId="{9CAC2DEB-B57F-4B23-A676-62C2DE7E8AB3}" srcOrd="1" destOrd="0" presId="urn:microsoft.com/office/officeart/2005/8/layout/cycle2"/>
    <dgm:cxn modelId="{E21B7404-23AC-425C-B0DD-01218C803720}" type="presOf" srcId="{E7AAB0FC-ED8F-4ADD-9838-3B149228D28C}" destId="{1DDF5E6E-1235-4B53-9F8D-19AD37EBF667}" srcOrd="1" destOrd="0" presId="urn:microsoft.com/office/officeart/2005/8/layout/cycle2"/>
    <dgm:cxn modelId="{DA6FAD26-B5B1-4C2A-82CA-2706D528D87E}" type="presOf" srcId="{0ADE3AA0-28EE-4E21-909B-489101161B74}" destId="{2E740D09-C6EE-4405-8CAA-56492CA9BC51}" srcOrd="0" destOrd="0" presId="urn:microsoft.com/office/officeart/2005/8/layout/cycle2"/>
    <dgm:cxn modelId="{30D4D32C-8316-4BB2-8540-D18ECFC6065D}" type="presOf" srcId="{C3E90379-469B-414F-9572-504335E085C8}" destId="{C550FB26-5CC4-4107-896B-CC528EFEDAA4}" srcOrd="1" destOrd="0" presId="urn:microsoft.com/office/officeart/2005/8/layout/cycle2"/>
    <dgm:cxn modelId="{7B5B1A2E-C425-4A44-81C9-95F8AC4EE479}" srcId="{4A120697-E2E5-48FB-BBC0-625BE0710560}" destId="{D26F08D6-0072-44AA-A834-F59EF31E9EDE}" srcOrd="0" destOrd="0" parTransId="{997F9EF5-C83A-4FB1-BAC9-A24D18120AA6}" sibTransId="{0ADE3AA0-28EE-4E21-909B-489101161B74}"/>
    <dgm:cxn modelId="{D7108535-9641-4E2F-9AAA-C0FFBF4B63BB}" type="presOf" srcId="{1676E05E-3E09-4B62-81CD-9C55BF589FB4}" destId="{039F5E44-520A-4277-987C-5AC42A4FA7A9}" srcOrd="0" destOrd="0" presId="urn:microsoft.com/office/officeart/2005/8/layout/cycle2"/>
    <dgm:cxn modelId="{7E151041-D479-4FBD-A398-1ED044F62DDE}" type="presOf" srcId="{D26F08D6-0072-44AA-A834-F59EF31E9EDE}" destId="{8E1E4BF4-B0DF-46EA-BA42-CC38D6DF8748}" srcOrd="0" destOrd="0" presId="urn:microsoft.com/office/officeart/2005/8/layout/cycle2"/>
    <dgm:cxn modelId="{D03A6061-83E9-4B6D-967D-0B163EBB2775}" type="presOf" srcId="{AFD48092-588A-422A-BC00-94D89D0E5BE8}" destId="{6D6B5A17-9D2F-4A59-AC52-21BEAC58C96C}" srcOrd="0" destOrd="0" presId="urn:microsoft.com/office/officeart/2005/8/layout/cycle2"/>
    <dgm:cxn modelId="{6B5E4569-E9FD-468B-90E5-DE9F59EE982A}" type="presOf" srcId="{B868F8CB-B7D6-45BF-BD07-EFB94988CB1D}" destId="{49CA5F20-4E1B-439D-99E2-DB9F84B5983B}" srcOrd="0" destOrd="0" presId="urn:microsoft.com/office/officeart/2005/8/layout/cycle2"/>
    <dgm:cxn modelId="{D254774A-E5D1-4288-A86F-29D71785D058}" type="presOf" srcId="{967C64AE-C4FF-401A-A65A-595CEA73884B}" destId="{4442746C-E2F6-42A7-9525-520939616D47}" srcOrd="0" destOrd="0" presId="urn:microsoft.com/office/officeart/2005/8/layout/cycle2"/>
    <dgm:cxn modelId="{E652037B-A51D-42F7-B0B9-A08B634A438E}" srcId="{4A120697-E2E5-48FB-BBC0-625BE0710560}" destId="{9914E960-826B-43AF-9AC5-BE79CBA31A38}" srcOrd="1" destOrd="0" parTransId="{44A9FB5E-7093-4FC0-9D4D-238B49C48F39}" sibTransId="{AFD48092-588A-422A-BC00-94D89D0E5BE8}"/>
    <dgm:cxn modelId="{7F593382-DE2E-401E-B6F0-88F983694FA9}" type="presOf" srcId="{AFD48092-588A-422A-BC00-94D89D0E5BE8}" destId="{AA564990-5DC6-456D-ACA0-4EDC7BE73307}" srcOrd="1" destOrd="0" presId="urn:microsoft.com/office/officeart/2005/8/layout/cycle2"/>
    <dgm:cxn modelId="{AA1B1289-C7AA-4296-BF09-77962AD166CB}" type="presOf" srcId="{3B709863-DE98-4BE7-885E-CCD0ED50E173}" destId="{4047279F-7DE8-447C-B843-39422932046F}" srcOrd="0" destOrd="0" presId="urn:microsoft.com/office/officeart/2005/8/layout/cycle2"/>
    <dgm:cxn modelId="{A9A89E89-AA70-4CC8-970F-A64C83AF3DB6}" type="presOf" srcId="{0ADE3AA0-28EE-4E21-909B-489101161B74}" destId="{2A15AE8E-6D4E-467B-BD56-12A9C962FB36}" srcOrd="1" destOrd="0" presId="urn:microsoft.com/office/officeart/2005/8/layout/cycle2"/>
    <dgm:cxn modelId="{99B86E94-4997-41DC-BDB6-929D6AD0575F}" srcId="{4A120697-E2E5-48FB-BBC0-625BE0710560}" destId="{B868F8CB-B7D6-45BF-BD07-EFB94988CB1D}" srcOrd="2" destOrd="0" parTransId="{26B98084-BF6B-4377-AB22-F79DAD49A1EF}" sibTransId="{1676E05E-3E09-4B62-81CD-9C55BF589FB4}"/>
    <dgm:cxn modelId="{E50F92A4-B60B-4617-9FE0-4A4776222562}" type="presOf" srcId="{3FE7A2B2-784E-48AF-B3A2-E97587EACF8B}" destId="{4E66B32E-293B-4868-A660-56044D2E364C}" srcOrd="0" destOrd="0" presId="urn:microsoft.com/office/officeart/2005/8/layout/cycle2"/>
    <dgm:cxn modelId="{8F36FCA9-5EC9-4BF4-A3A1-21FC2C4E403B}" type="presOf" srcId="{1802FA02-400F-4DFA-A520-8EFC2D9116E7}" destId="{834C8808-7591-4532-8249-9119A41E3F26}" srcOrd="0" destOrd="0" presId="urn:microsoft.com/office/officeart/2005/8/layout/cycle2"/>
    <dgm:cxn modelId="{DD23DCAF-24EF-44AD-BE20-6852673AA04D}" srcId="{4A120697-E2E5-48FB-BBC0-625BE0710560}" destId="{967C64AE-C4FF-401A-A65A-595CEA73884B}" srcOrd="3" destOrd="0" parTransId="{BA15BE3C-242F-4D06-A694-93F00633630D}" sibTransId="{E7AAB0FC-ED8F-4ADD-9838-3B149228D28C}"/>
    <dgm:cxn modelId="{647A61B1-6A6D-4917-BD21-4ED3148CC15B}" type="presOf" srcId="{4A120697-E2E5-48FB-BBC0-625BE0710560}" destId="{F6788D02-1664-4029-AEA3-E1FF6898B952}" srcOrd="0" destOrd="0" presId="urn:microsoft.com/office/officeart/2005/8/layout/cycle2"/>
    <dgm:cxn modelId="{EB36ABBB-5377-4D99-B54B-3E067E24BC16}" type="presOf" srcId="{C3E90379-469B-414F-9572-504335E085C8}" destId="{D5F037D5-46A3-4C3C-9E1B-83E481D3AD57}" srcOrd="0" destOrd="0" presId="urn:microsoft.com/office/officeart/2005/8/layout/cycle2"/>
    <dgm:cxn modelId="{6D339CBD-1F97-4991-ACAD-0CF0A757EC39}" type="presOf" srcId="{9914E960-826B-43AF-9AC5-BE79CBA31A38}" destId="{8EA86BE2-592D-4367-927A-7153BA854BCA}" srcOrd="0" destOrd="0" presId="urn:microsoft.com/office/officeart/2005/8/layout/cycle2"/>
    <dgm:cxn modelId="{6882F4C7-7EC7-4649-B92E-5051C89350AE}" srcId="{4A120697-E2E5-48FB-BBC0-625BE0710560}" destId="{47B6D14D-2B98-4AE0-BAD7-BF95C756999C}" srcOrd="6" destOrd="0" parTransId="{DF4DC5CB-E33F-4FED-A8A3-2FC30D195018}" sibTransId="{1802FA02-400F-4DFA-A520-8EFC2D9116E7}"/>
    <dgm:cxn modelId="{D3F07CD2-0EC5-4A1F-9F55-8FEEE056D2E0}" type="presOf" srcId="{3B709863-DE98-4BE7-885E-CCD0ED50E173}" destId="{FA3E1918-9F9F-458B-BB19-53E821A2D939}" srcOrd="1" destOrd="0" presId="urn:microsoft.com/office/officeart/2005/8/layout/cycle2"/>
    <dgm:cxn modelId="{A0AF1ADC-EAD0-4338-BBE1-79BC576018CE}" type="presOf" srcId="{47B6D14D-2B98-4AE0-BAD7-BF95C756999C}" destId="{FE2636F8-3193-4BDF-87EC-873E3F9A2681}" srcOrd="0" destOrd="0" presId="urn:microsoft.com/office/officeart/2005/8/layout/cycle2"/>
    <dgm:cxn modelId="{E6CB48DF-346A-4CA7-BD82-8A2EA8811D5E}" srcId="{4A120697-E2E5-48FB-BBC0-625BE0710560}" destId="{3FE7A2B2-784E-48AF-B3A2-E97587EACF8B}" srcOrd="5" destOrd="0" parTransId="{6730D306-5335-4AA7-8BC9-17913B28754D}" sibTransId="{C3E90379-469B-414F-9572-504335E085C8}"/>
    <dgm:cxn modelId="{591393F2-889E-4375-B2FC-2C38725D0FEC}" type="presOf" srcId="{1E500F87-70DA-47BB-ADE6-7C1CD23EEE70}" destId="{073AB620-2BCA-4F6B-8591-477705519198}" srcOrd="0" destOrd="0" presId="urn:microsoft.com/office/officeart/2005/8/layout/cycle2"/>
    <dgm:cxn modelId="{9182B2FD-07C1-4588-8507-3D50C27B7853}" srcId="{4A120697-E2E5-48FB-BBC0-625BE0710560}" destId="{1E500F87-70DA-47BB-ADE6-7C1CD23EEE70}" srcOrd="4" destOrd="0" parTransId="{692B5494-4D99-4860-89C1-B74921596838}" sibTransId="{3B709863-DE98-4BE7-885E-CCD0ED50E173}"/>
    <dgm:cxn modelId="{F4DAF3FF-FE54-4097-9315-AD04F22F0E70}" type="presOf" srcId="{E7AAB0FC-ED8F-4ADD-9838-3B149228D28C}" destId="{6782DAD0-F2ED-482F-B637-7B1494E31F6E}" srcOrd="0" destOrd="0" presId="urn:microsoft.com/office/officeart/2005/8/layout/cycle2"/>
    <dgm:cxn modelId="{04D94D17-C5DA-4842-80EA-4288A0558E11}" type="presParOf" srcId="{F6788D02-1664-4029-AEA3-E1FF6898B952}" destId="{8E1E4BF4-B0DF-46EA-BA42-CC38D6DF8748}" srcOrd="0" destOrd="0" presId="urn:microsoft.com/office/officeart/2005/8/layout/cycle2"/>
    <dgm:cxn modelId="{76B1BE50-4B30-42FE-8FBC-7B5943FD9B5F}" type="presParOf" srcId="{F6788D02-1664-4029-AEA3-E1FF6898B952}" destId="{2E740D09-C6EE-4405-8CAA-56492CA9BC51}" srcOrd="1" destOrd="0" presId="urn:microsoft.com/office/officeart/2005/8/layout/cycle2"/>
    <dgm:cxn modelId="{C136503D-6C41-46BE-8B80-11DBC6843538}" type="presParOf" srcId="{2E740D09-C6EE-4405-8CAA-56492CA9BC51}" destId="{2A15AE8E-6D4E-467B-BD56-12A9C962FB36}" srcOrd="0" destOrd="0" presId="urn:microsoft.com/office/officeart/2005/8/layout/cycle2"/>
    <dgm:cxn modelId="{27B0F60C-F366-47C4-8EEF-CDF53EC354A4}" type="presParOf" srcId="{F6788D02-1664-4029-AEA3-E1FF6898B952}" destId="{8EA86BE2-592D-4367-927A-7153BA854BCA}" srcOrd="2" destOrd="0" presId="urn:microsoft.com/office/officeart/2005/8/layout/cycle2"/>
    <dgm:cxn modelId="{BA0B34E3-2400-4051-85F7-5D441357810E}" type="presParOf" srcId="{F6788D02-1664-4029-AEA3-E1FF6898B952}" destId="{6D6B5A17-9D2F-4A59-AC52-21BEAC58C96C}" srcOrd="3" destOrd="0" presId="urn:microsoft.com/office/officeart/2005/8/layout/cycle2"/>
    <dgm:cxn modelId="{B5B13EC6-8997-40A3-AD76-BE763A4C8E03}" type="presParOf" srcId="{6D6B5A17-9D2F-4A59-AC52-21BEAC58C96C}" destId="{AA564990-5DC6-456D-ACA0-4EDC7BE73307}" srcOrd="0" destOrd="0" presId="urn:microsoft.com/office/officeart/2005/8/layout/cycle2"/>
    <dgm:cxn modelId="{C7E91160-E918-4331-9350-20067DF52289}" type="presParOf" srcId="{F6788D02-1664-4029-AEA3-E1FF6898B952}" destId="{49CA5F20-4E1B-439D-99E2-DB9F84B5983B}" srcOrd="4" destOrd="0" presId="urn:microsoft.com/office/officeart/2005/8/layout/cycle2"/>
    <dgm:cxn modelId="{FB263AD8-B26D-48BA-BA47-0901DC971D6E}" type="presParOf" srcId="{F6788D02-1664-4029-AEA3-E1FF6898B952}" destId="{039F5E44-520A-4277-987C-5AC42A4FA7A9}" srcOrd="5" destOrd="0" presId="urn:microsoft.com/office/officeart/2005/8/layout/cycle2"/>
    <dgm:cxn modelId="{15DF8D3E-C7AC-4131-AE49-71E900202743}" type="presParOf" srcId="{039F5E44-520A-4277-987C-5AC42A4FA7A9}" destId="{9CAC2DEB-B57F-4B23-A676-62C2DE7E8AB3}" srcOrd="0" destOrd="0" presId="urn:microsoft.com/office/officeart/2005/8/layout/cycle2"/>
    <dgm:cxn modelId="{72351550-5C02-4F61-9085-BC994577B116}" type="presParOf" srcId="{F6788D02-1664-4029-AEA3-E1FF6898B952}" destId="{4442746C-E2F6-42A7-9525-520939616D47}" srcOrd="6" destOrd="0" presId="urn:microsoft.com/office/officeart/2005/8/layout/cycle2"/>
    <dgm:cxn modelId="{E35996F5-FC36-44ED-8184-737502B533BC}" type="presParOf" srcId="{F6788D02-1664-4029-AEA3-E1FF6898B952}" destId="{6782DAD0-F2ED-482F-B637-7B1494E31F6E}" srcOrd="7" destOrd="0" presId="urn:microsoft.com/office/officeart/2005/8/layout/cycle2"/>
    <dgm:cxn modelId="{D190BCA6-62AE-482B-92F0-34FB1CB54172}" type="presParOf" srcId="{6782DAD0-F2ED-482F-B637-7B1494E31F6E}" destId="{1DDF5E6E-1235-4B53-9F8D-19AD37EBF667}" srcOrd="0" destOrd="0" presId="urn:microsoft.com/office/officeart/2005/8/layout/cycle2"/>
    <dgm:cxn modelId="{5278A5B0-198A-4D77-92EB-9CC81AEB94EF}" type="presParOf" srcId="{F6788D02-1664-4029-AEA3-E1FF6898B952}" destId="{073AB620-2BCA-4F6B-8591-477705519198}" srcOrd="8" destOrd="0" presId="urn:microsoft.com/office/officeart/2005/8/layout/cycle2"/>
    <dgm:cxn modelId="{4D52F271-F914-4796-A2FD-C8C06F6A89A3}" type="presParOf" srcId="{F6788D02-1664-4029-AEA3-E1FF6898B952}" destId="{4047279F-7DE8-447C-B843-39422932046F}" srcOrd="9" destOrd="0" presId="urn:microsoft.com/office/officeart/2005/8/layout/cycle2"/>
    <dgm:cxn modelId="{3850E465-98FA-4282-BF2F-5837372D79ED}" type="presParOf" srcId="{4047279F-7DE8-447C-B843-39422932046F}" destId="{FA3E1918-9F9F-458B-BB19-53E821A2D939}" srcOrd="0" destOrd="0" presId="urn:microsoft.com/office/officeart/2005/8/layout/cycle2"/>
    <dgm:cxn modelId="{87F629F7-5F22-4F17-94A8-AF331387DCC3}" type="presParOf" srcId="{F6788D02-1664-4029-AEA3-E1FF6898B952}" destId="{4E66B32E-293B-4868-A660-56044D2E364C}" srcOrd="10" destOrd="0" presId="urn:microsoft.com/office/officeart/2005/8/layout/cycle2"/>
    <dgm:cxn modelId="{DDCF2A2A-76B2-4A0C-8651-5DB159B04960}" type="presParOf" srcId="{F6788D02-1664-4029-AEA3-E1FF6898B952}" destId="{D5F037D5-46A3-4C3C-9E1B-83E481D3AD57}" srcOrd="11" destOrd="0" presId="urn:microsoft.com/office/officeart/2005/8/layout/cycle2"/>
    <dgm:cxn modelId="{B44569F3-CDD8-4C46-A818-D6D91EA2A305}" type="presParOf" srcId="{D5F037D5-46A3-4C3C-9E1B-83E481D3AD57}" destId="{C550FB26-5CC4-4107-896B-CC528EFEDAA4}" srcOrd="0" destOrd="0" presId="urn:microsoft.com/office/officeart/2005/8/layout/cycle2"/>
    <dgm:cxn modelId="{9F4E85B4-9FF0-44B3-AA06-396EDFC01125}" type="presParOf" srcId="{F6788D02-1664-4029-AEA3-E1FF6898B952}" destId="{FE2636F8-3193-4BDF-87EC-873E3F9A2681}" srcOrd="12" destOrd="0" presId="urn:microsoft.com/office/officeart/2005/8/layout/cycle2"/>
    <dgm:cxn modelId="{A5728046-644D-4285-894F-6BA29DEB1B84}" type="presParOf" srcId="{F6788D02-1664-4029-AEA3-E1FF6898B952}" destId="{834C8808-7591-4532-8249-9119A41E3F26}" srcOrd="13" destOrd="0" presId="urn:microsoft.com/office/officeart/2005/8/layout/cycle2"/>
    <dgm:cxn modelId="{AFA58E8E-6C37-4A91-8736-8B4C6D6DD31A}" type="presParOf" srcId="{834C8808-7591-4532-8249-9119A41E3F26}" destId="{C12CE6DB-30DC-4312-BFC0-C7E92EA0F53A}"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2449D3-D672-42E6-A97F-D4F90335A39A}" type="doc">
      <dgm:prSet loTypeId="urn:microsoft.com/office/officeart/2005/8/layout/lProcess2" loCatId="list" qsTypeId="urn:microsoft.com/office/officeart/2005/8/quickstyle/3d3" qsCatId="3D" csTypeId="urn:microsoft.com/office/officeart/2005/8/colors/accent1_1" csCatId="accent1" phldr="1"/>
      <dgm:spPr/>
      <dgm:t>
        <a:bodyPr/>
        <a:lstStyle/>
        <a:p>
          <a:pPr rtl="1"/>
          <a:endParaRPr lang="ar-SA"/>
        </a:p>
      </dgm:t>
    </dgm:pt>
    <dgm:pt modelId="{347A81B7-53AC-4041-B9E0-9050D5600E24}">
      <dgm:prSet phldrT="[نص]"/>
      <dgm:spPr>
        <a:noFill/>
        <a:ln w="38100">
          <a:solidFill>
            <a:srgbClr val="FFC000"/>
          </a:solidFill>
        </a:ln>
      </dgm:spPr>
      <dgm:t>
        <a:bodyPr/>
        <a:lstStyle/>
        <a:p>
          <a:pPr rtl="1"/>
          <a:r>
            <a:rPr lang="ar-SA" b="1"/>
            <a:t>البحث التجريبي</a:t>
          </a:r>
          <a:endParaRPr lang="ar-SA" b="1" dirty="0"/>
        </a:p>
      </dgm:t>
    </dgm:pt>
    <dgm:pt modelId="{84B1B57B-9112-4A0B-8C72-D539AA9A3388}" type="parTrans" cxnId="{74045D9C-785A-4D3A-9AA7-526C0652E1E0}">
      <dgm:prSet/>
      <dgm:spPr/>
      <dgm:t>
        <a:bodyPr/>
        <a:lstStyle/>
        <a:p>
          <a:pPr rtl="1"/>
          <a:endParaRPr lang="ar-SA"/>
        </a:p>
      </dgm:t>
    </dgm:pt>
    <dgm:pt modelId="{CAB54583-5D8C-4F38-88E7-72338590B8B5}" type="sibTrans" cxnId="{74045D9C-785A-4D3A-9AA7-526C0652E1E0}">
      <dgm:prSet/>
      <dgm:spPr/>
      <dgm:t>
        <a:bodyPr/>
        <a:lstStyle/>
        <a:p>
          <a:pPr rtl="1"/>
          <a:endParaRPr lang="ar-SA"/>
        </a:p>
      </dgm:t>
    </dgm:pt>
    <dgm:pt modelId="{A1FC9253-5F17-46D4-8E4A-77D2D26E22D7}">
      <dgm:prSet phldrT="[نص]"/>
      <dgm:spPr>
        <a:ln>
          <a:solidFill>
            <a:srgbClr val="FFC000"/>
          </a:solidFill>
        </a:ln>
      </dgm:spPr>
      <dgm:t>
        <a:bodyPr/>
        <a:lstStyle/>
        <a:p>
          <a:pPr algn="ctr" rtl="1"/>
          <a:r>
            <a:rPr lang="ar-SA" dirty="0">
              <a:solidFill>
                <a:srgbClr val="1156A5"/>
              </a:solidFill>
              <a:effectLst>
                <a:outerShdw blurRad="38100" dist="38100" dir="2700000" algn="tl">
                  <a:srgbClr val="000000">
                    <a:alpha val="43137"/>
                  </a:srgbClr>
                </a:outerShdw>
              </a:effectLst>
            </a:rPr>
            <a:t>يجيب عن الأسئلة العلمية من خلال    اختبار الفرضية بالتجربة</a:t>
          </a:r>
        </a:p>
      </dgm:t>
    </dgm:pt>
    <dgm:pt modelId="{350B0ECF-89A4-4854-8E4F-024E96A00A93}" type="parTrans" cxnId="{5B4D3B4E-5C53-42FF-8A7E-511C3F06E720}">
      <dgm:prSet/>
      <dgm:spPr/>
      <dgm:t>
        <a:bodyPr/>
        <a:lstStyle/>
        <a:p>
          <a:pPr rtl="1"/>
          <a:endParaRPr lang="ar-SA"/>
        </a:p>
      </dgm:t>
    </dgm:pt>
    <dgm:pt modelId="{29D00327-7C7C-44A6-83C2-69D0FFB84E52}" type="sibTrans" cxnId="{5B4D3B4E-5C53-42FF-8A7E-511C3F06E720}">
      <dgm:prSet/>
      <dgm:spPr/>
      <dgm:t>
        <a:bodyPr/>
        <a:lstStyle/>
        <a:p>
          <a:pPr rtl="1"/>
          <a:endParaRPr lang="ar-SA"/>
        </a:p>
      </dgm:t>
    </dgm:pt>
    <dgm:pt modelId="{14E0DA76-7647-4051-ADF0-5CC20C8F937E}">
      <dgm:prSet phldrT="[نص]"/>
      <dgm:spPr>
        <a:noFill/>
        <a:ln w="38100">
          <a:solidFill>
            <a:srgbClr val="FFC000"/>
          </a:solidFill>
        </a:ln>
      </dgm:spPr>
      <dgm:t>
        <a:bodyPr/>
        <a:lstStyle/>
        <a:p>
          <a:pPr rtl="1"/>
          <a:r>
            <a:rPr lang="ar-SA" b="1"/>
            <a:t>البحث الوصفي</a:t>
          </a:r>
          <a:endParaRPr lang="ar-SA" b="1" dirty="0"/>
        </a:p>
      </dgm:t>
    </dgm:pt>
    <dgm:pt modelId="{DB9A9D11-5028-4EF5-8B7E-29F07B378355}" type="parTrans" cxnId="{F8F58BC8-2501-413F-BB18-58BC133F4799}">
      <dgm:prSet/>
      <dgm:spPr/>
      <dgm:t>
        <a:bodyPr/>
        <a:lstStyle/>
        <a:p>
          <a:pPr rtl="1"/>
          <a:endParaRPr lang="ar-SA"/>
        </a:p>
      </dgm:t>
    </dgm:pt>
    <dgm:pt modelId="{69B43547-2905-4984-8E6F-B5ADC6A843DE}" type="sibTrans" cxnId="{F8F58BC8-2501-413F-BB18-58BC133F4799}">
      <dgm:prSet/>
      <dgm:spPr/>
      <dgm:t>
        <a:bodyPr/>
        <a:lstStyle/>
        <a:p>
          <a:pPr rtl="1"/>
          <a:endParaRPr lang="ar-SA"/>
        </a:p>
      </dgm:t>
    </dgm:pt>
    <dgm:pt modelId="{9C199BFC-1E7E-4AAF-B572-96206094F3A0}">
      <dgm:prSet phldrT="[نص]" custT="1"/>
      <dgm:spPr>
        <a:ln>
          <a:solidFill>
            <a:srgbClr val="FFC000"/>
          </a:solidFill>
        </a:ln>
      </dgm:spPr>
      <dgm:t>
        <a:bodyPr/>
        <a:lstStyle/>
        <a:p>
          <a:pPr algn="ctr" rtl="1"/>
          <a:r>
            <a:rPr lang="ar-SA" sz="3600" b="0" dirty="0">
              <a:solidFill>
                <a:srgbClr val="1156A5"/>
              </a:solidFill>
              <a:effectLst>
                <a:outerShdw blurRad="38100" dist="38100" dir="2700000" algn="tl">
                  <a:srgbClr val="000000">
                    <a:alpha val="43137"/>
                  </a:srgbClr>
                </a:outerShdw>
              </a:effectLst>
            </a:rPr>
            <a:t>يجيب عن الأسئلة العلمية من خلال الملاحظة</a:t>
          </a:r>
          <a:endParaRPr lang="ar-SA" sz="3700" dirty="0">
            <a:solidFill>
              <a:srgbClr val="1156A5"/>
            </a:solidFill>
            <a:effectLst>
              <a:outerShdw blurRad="38100" dist="38100" dir="2700000" algn="tl">
                <a:srgbClr val="000000">
                  <a:alpha val="43137"/>
                </a:srgbClr>
              </a:outerShdw>
            </a:effectLst>
          </a:endParaRPr>
        </a:p>
      </dgm:t>
    </dgm:pt>
    <dgm:pt modelId="{D941D21A-91DB-449B-81D9-C34D39EF1453}" type="parTrans" cxnId="{22567502-94DD-4B44-B669-809AA3D2898A}">
      <dgm:prSet/>
      <dgm:spPr/>
      <dgm:t>
        <a:bodyPr/>
        <a:lstStyle/>
        <a:p>
          <a:pPr rtl="1"/>
          <a:endParaRPr lang="ar-SA"/>
        </a:p>
      </dgm:t>
    </dgm:pt>
    <dgm:pt modelId="{8D7B54E8-F334-4E9F-8ECE-6BCA2A17A1E9}" type="sibTrans" cxnId="{22567502-94DD-4B44-B669-809AA3D2898A}">
      <dgm:prSet/>
      <dgm:spPr/>
      <dgm:t>
        <a:bodyPr/>
        <a:lstStyle/>
        <a:p>
          <a:pPr rtl="1"/>
          <a:endParaRPr lang="ar-SA"/>
        </a:p>
      </dgm:t>
    </dgm:pt>
    <dgm:pt modelId="{4DCC3166-9CE3-4853-8376-F2587FD84688}" type="pres">
      <dgm:prSet presAssocID="{A02449D3-D672-42E6-A97F-D4F90335A39A}" presName="theList" presStyleCnt="0">
        <dgm:presLayoutVars>
          <dgm:dir/>
          <dgm:animLvl val="lvl"/>
          <dgm:resizeHandles val="exact"/>
        </dgm:presLayoutVars>
      </dgm:prSet>
      <dgm:spPr/>
    </dgm:pt>
    <dgm:pt modelId="{A4AE6A68-EBAB-4FA9-A409-302FF29E12E5}" type="pres">
      <dgm:prSet presAssocID="{347A81B7-53AC-4041-B9E0-9050D5600E24}" presName="compNode" presStyleCnt="0"/>
      <dgm:spPr/>
    </dgm:pt>
    <dgm:pt modelId="{BCC5517C-7C63-4C9A-AD23-A2C93DACEBE0}" type="pres">
      <dgm:prSet presAssocID="{347A81B7-53AC-4041-B9E0-9050D5600E24}" presName="aNode" presStyleLbl="bgShp" presStyleIdx="0" presStyleCnt="2"/>
      <dgm:spPr/>
    </dgm:pt>
    <dgm:pt modelId="{FD1E28AC-65AE-445C-ABB3-8D49C2F4A5E0}" type="pres">
      <dgm:prSet presAssocID="{347A81B7-53AC-4041-B9E0-9050D5600E24}" presName="textNode" presStyleLbl="bgShp" presStyleIdx="0" presStyleCnt="2"/>
      <dgm:spPr/>
    </dgm:pt>
    <dgm:pt modelId="{86EFC0FE-1C57-4744-B450-DECBE0A83DFD}" type="pres">
      <dgm:prSet presAssocID="{347A81B7-53AC-4041-B9E0-9050D5600E24}" presName="compChildNode" presStyleCnt="0"/>
      <dgm:spPr/>
    </dgm:pt>
    <dgm:pt modelId="{11E0C644-69D1-4584-B725-4A561A75C731}" type="pres">
      <dgm:prSet presAssocID="{347A81B7-53AC-4041-B9E0-9050D5600E24}" presName="theInnerList" presStyleCnt="0"/>
      <dgm:spPr/>
    </dgm:pt>
    <dgm:pt modelId="{FCF05A19-84C9-4979-9EFB-D4CDC03E5A98}" type="pres">
      <dgm:prSet presAssocID="{A1FC9253-5F17-46D4-8E4A-77D2D26E22D7}" presName="childNode" presStyleLbl="node1" presStyleIdx="0" presStyleCnt="2">
        <dgm:presLayoutVars>
          <dgm:bulletEnabled val="1"/>
        </dgm:presLayoutVars>
      </dgm:prSet>
      <dgm:spPr/>
    </dgm:pt>
    <dgm:pt modelId="{DAB697EB-0242-4C51-8630-E7BE72EECB1F}" type="pres">
      <dgm:prSet presAssocID="{347A81B7-53AC-4041-B9E0-9050D5600E24}" presName="aSpace" presStyleCnt="0"/>
      <dgm:spPr/>
    </dgm:pt>
    <dgm:pt modelId="{C267A158-8053-44E6-81A3-EFDD5AC94518}" type="pres">
      <dgm:prSet presAssocID="{14E0DA76-7647-4051-ADF0-5CC20C8F937E}" presName="compNode" presStyleCnt="0"/>
      <dgm:spPr/>
    </dgm:pt>
    <dgm:pt modelId="{A871F398-8D4A-47EB-B0F7-5301BEE260ED}" type="pres">
      <dgm:prSet presAssocID="{14E0DA76-7647-4051-ADF0-5CC20C8F937E}" presName="aNode" presStyleLbl="bgShp" presStyleIdx="1" presStyleCnt="2"/>
      <dgm:spPr/>
    </dgm:pt>
    <dgm:pt modelId="{324E2923-4FF2-456F-B467-4F0CDEA0BF0E}" type="pres">
      <dgm:prSet presAssocID="{14E0DA76-7647-4051-ADF0-5CC20C8F937E}" presName="textNode" presStyleLbl="bgShp" presStyleIdx="1" presStyleCnt="2"/>
      <dgm:spPr/>
    </dgm:pt>
    <dgm:pt modelId="{75E3B80A-0A2E-4148-8229-7198DECC59A1}" type="pres">
      <dgm:prSet presAssocID="{14E0DA76-7647-4051-ADF0-5CC20C8F937E}" presName="compChildNode" presStyleCnt="0"/>
      <dgm:spPr/>
    </dgm:pt>
    <dgm:pt modelId="{F65A473B-2684-4A47-8E51-4231B21CF68F}" type="pres">
      <dgm:prSet presAssocID="{14E0DA76-7647-4051-ADF0-5CC20C8F937E}" presName="theInnerList" presStyleCnt="0"/>
      <dgm:spPr/>
    </dgm:pt>
    <dgm:pt modelId="{B9A25050-B9B8-4DAD-A852-B4F02E95A0E4}" type="pres">
      <dgm:prSet presAssocID="{9C199BFC-1E7E-4AAF-B572-96206094F3A0}" presName="childNode" presStyleLbl="node1" presStyleIdx="1" presStyleCnt="2">
        <dgm:presLayoutVars>
          <dgm:bulletEnabled val="1"/>
        </dgm:presLayoutVars>
      </dgm:prSet>
      <dgm:spPr/>
    </dgm:pt>
  </dgm:ptLst>
  <dgm:cxnLst>
    <dgm:cxn modelId="{22567502-94DD-4B44-B669-809AA3D2898A}" srcId="{14E0DA76-7647-4051-ADF0-5CC20C8F937E}" destId="{9C199BFC-1E7E-4AAF-B572-96206094F3A0}" srcOrd="0" destOrd="0" parTransId="{D941D21A-91DB-449B-81D9-C34D39EF1453}" sibTransId="{8D7B54E8-F334-4E9F-8ECE-6BCA2A17A1E9}"/>
    <dgm:cxn modelId="{9E0F721E-B121-4720-BAAB-76B84D4FB5E9}" type="presOf" srcId="{347A81B7-53AC-4041-B9E0-9050D5600E24}" destId="{FD1E28AC-65AE-445C-ABB3-8D49C2F4A5E0}" srcOrd="1" destOrd="0" presId="urn:microsoft.com/office/officeart/2005/8/layout/lProcess2"/>
    <dgm:cxn modelId="{B6825237-5750-429B-98A0-06A6A4D104F6}" type="presOf" srcId="{A1FC9253-5F17-46D4-8E4A-77D2D26E22D7}" destId="{FCF05A19-84C9-4979-9EFB-D4CDC03E5A98}" srcOrd="0" destOrd="0" presId="urn:microsoft.com/office/officeart/2005/8/layout/lProcess2"/>
    <dgm:cxn modelId="{5B4D3B4E-5C53-42FF-8A7E-511C3F06E720}" srcId="{347A81B7-53AC-4041-B9E0-9050D5600E24}" destId="{A1FC9253-5F17-46D4-8E4A-77D2D26E22D7}" srcOrd="0" destOrd="0" parTransId="{350B0ECF-89A4-4854-8E4F-024E96A00A93}" sibTransId="{29D00327-7C7C-44A6-83C2-69D0FFB84E52}"/>
    <dgm:cxn modelId="{18FE1F6F-5849-4DD3-98AB-C656F4C19DA0}" type="presOf" srcId="{9C199BFC-1E7E-4AAF-B572-96206094F3A0}" destId="{B9A25050-B9B8-4DAD-A852-B4F02E95A0E4}" srcOrd="0" destOrd="0" presId="urn:microsoft.com/office/officeart/2005/8/layout/lProcess2"/>
    <dgm:cxn modelId="{8E9DA370-1235-4AF3-85A5-BCD77D6716FF}" type="presOf" srcId="{A02449D3-D672-42E6-A97F-D4F90335A39A}" destId="{4DCC3166-9CE3-4853-8376-F2587FD84688}" srcOrd="0" destOrd="0" presId="urn:microsoft.com/office/officeart/2005/8/layout/lProcess2"/>
    <dgm:cxn modelId="{4B141683-1729-49CC-ABDA-2BE5F292CBE8}" type="presOf" srcId="{14E0DA76-7647-4051-ADF0-5CC20C8F937E}" destId="{A871F398-8D4A-47EB-B0F7-5301BEE260ED}" srcOrd="0" destOrd="0" presId="urn:microsoft.com/office/officeart/2005/8/layout/lProcess2"/>
    <dgm:cxn modelId="{29EA6F85-6357-4F4F-92BE-8E83DFB67985}" type="presOf" srcId="{347A81B7-53AC-4041-B9E0-9050D5600E24}" destId="{BCC5517C-7C63-4C9A-AD23-A2C93DACEBE0}" srcOrd="0" destOrd="0" presId="urn:microsoft.com/office/officeart/2005/8/layout/lProcess2"/>
    <dgm:cxn modelId="{74045D9C-785A-4D3A-9AA7-526C0652E1E0}" srcId="{A02449D3-D672-42E6-A97F-D4F90335A39A}" destId="{347A81B7-53AC-4041-B9E0-9050D5600E24}" srcOrd="0" destOrd="0" parTransId="{84B1B57B-9112-4A0B-8C72-D539AA9A3388}" sibTransId="{CAB54583-5D8C-4F38-88E7-72338590B8B5}"/>
    <dgm:cxn modelId="{F8F58BC8-2501-413F-BB18-58BC133F4799}" srcId="{A02449D3-D672-42E6-A97F-D4F90335A39A}" destId="{14E0DA76-7647-4051-ADF0-5CC20C8F937E}" srcOrd="1" destOrd="0" parTransId="{DB9A9D11-5028-4EF5-8B7E-29F07B378355}" sibTransId="{69B43547-2905-4984-8E6F-B5ADC6A843DE}"/>
    <dgm:cxn modelId="{4E0C23F4-C87A-42C4-B953-333243437AFD}" type="presOf" srcId="{14E0DA76-7647-4051-ADF0-5CC20C8F937E}" destId="{324E2923-4FF2-456F-B467-4F0CDEA0BF0E}" srcOrd="1" destOrd="0" presId="urn:microsoft.com/office/officeart/2005/8/layout/lProcess2"/>
    <dgm:cxn modelId="{C2321463-AC20-40D2-A4F8-33675C8B6F3E}" type="presParOf" srcId="{4DCC3166-9CE3-4853-8376-F2587FD84688}" destId="{A4AE6A68-EBAB-4FA9-A409-302FF29E12E5}" srcOrd="0" destOrd="0" presId="urn:microsoft.com/office/officeart/2005/8/layout/lProcess2"/>
    <dgm:cxn modelId="{B5BF5D9A-6E7C-4A90-807C-C58D1D9C1C2E}" type="presParOf" srcId="{A4AE6A68-EBAB-4FA9-A409-302FF29E12E5}" destId="{BCC5517C-7C63-4C9A-AD23-A2C93DACEBE0}" srcOrd="0" destOrd="0" presId="urn:microsoft.com/office/officeart/2005/8/layout/lProcess2"/>
    <dgm:cxn modelId="{9E2997BC-4164-4461-AF33-02504878408E}" type="presParOf" srcId="{A4AE6A68-EBAB-4FA9-A409-302FF29E12E5}" destId="{FD1E28AC-65AE-445C-ABB3-8D49C2F4A5E0}" srcOrd="1" destOrd="0" presId="urn:microsoft.com/office/officeart/2005/8/layout/lProcess2"/>
    <dgm:cxn modelId="{0141C0C4-B33C-4C33-8E2D-D632891B7A35}" type="presParOf" srcId="{A4AE6A68-EBAB-4FA9-A409-302FF29E12E5}" destId="{86EFC0FE-1C57-4744-B450-DECBE0A83DFD}" srcOrd="2" destOrd="0" presId="urn:microsoft.com/office/officeart/2005/8/layout/lProcess2"/>
    <dgm:cxn modelId="{C1E261CD-CE48-4121-95FF-64B1CA746E65}" type="presParOf" srcId="{86EFC0FE-1C57-4744-B450-DECBE0A83DFD}" destId="{11E0C644-69D1-4584-B725-4A561A75C731}" srcOrd="0" destOrd="0" presId="urn:microsoft.com/office/officeart/2005/8/layout/lProcess2"/>
    <dgm:cxn modelId="{5A69A89B-E3AB-45D3-9250-5549E528A449}" type="presParOf" srcId="{11E0C644-69D1-4584-B725-4A561A75C731}" destId="{FCF05A19-84C9-4979-9EFB-D4CDC03E5A98}" srcOrd="0" destOrd="0" presId="urn:microsoft.com/office/officeart/2005/8/layout/lProcess2"/>
    <dgm:cxn modelId="{5769F164-8B4C-405A-B19E-20F579CC5A2A}" type="presParOf" srcId="{4DCC3166-9CE3-4853-8376-F2587FD84688}" destId="{DAB697EB-0242-4C51-8630-E7BE72EECB1F}" srcOrd="1" destOrd="0" presId="urn:microsoft.com/office/officeart/2005/8/layout/lProcess2"/>
    <dgm:cxn modelId="{8235D039-933E-41CD-BBE0-33AB5426EE32}" type="presParOf" srcId="{4DCC3166-9CE3-4853-8376-F2587FD84688}" destId="{C267A158-8053-44E6-81A3-EFDD5AC94518}" srcOrd="2" destOrd="0" presId="urn:microsoft.com/office/officeart/2005/8/layout/lProcess2"/>
    <dgm:cxn modelId="{ADD8BDD4-84EB-46B7-A8C9-68380A576843}" type="presParOf" srcId="{C267A158-8053-44E6-81A3-EFDD5AC94518}" destId="{A871F398-8D4A-47EB-B0F7-5301BEE260ED}" srcOrd="0" destOrd="0" presId="urn:microsoft.com/office/officeart/2005/8/layout/lProcess2"/>
    <dgm:cxn modelId="{2AE43E9F-E840-4677-A337-C69EC94D15B5}" type="presParOf" srcId="{C267A158-8053-44E6-81A3-EFDD5AC94518}" destId="{324E2923-4FF2-456F-B467-4F0CDEA0BF0E}" srcOrd="1" destOrd="0" presId="urn:microsoft.com/office/officeart/2005/8/layout/lProcess2"/>
    <dgm:cxn modelId="{91A91AF8-8A47-4E6E-9F76-E922DE27FAA1}" type="presParOf" srcId="{C267A158-8053-44E6-81A3-EFDD5AC94518}" destId="{75E3B80A-0A2E-4148-8229-7198DECC59A1}" srcOrd="2" destOrd="0" presId="urn:microsoft.com/office/officeart/2005/8/layout/lProcess2"/>
    <dgm:cxn modelId="{4359A50F-1D00-44BB-8692-C4728BF34305}" type="presParOf" srcId="{75E3B80A-0A2E-4148-8229-7198DECC59A1}" destId="{F65A473B-2684-4A47-8E51-4231B21CF68F}" srcOrd="0" destOrd="0" presId="urn:microsoft.com/office/officeart/2005/8/layout/lProcess2"/>
    <dgm:cxn modelId="{26B5C748-349C-47EC-B7AC-3F3D3FD475FE}" type="presParOf" srcId="{F65A473B-2684-4A47-8E51-4231B21CF68F}" destId="{B9A25050-B9B8-4DAD-A852-B4F02E95A0E4}"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1B6691-5801-4EC2-B3A2-7B37C92B8BD4}" type="doc">
      <dgm:prSet loTypeId="urn:microsoft.com/office/officeart/2008/layout/VerticalAccentList" loCatId="list" qsTypeId="urn:microsoft.com/office/officeart/2005/8/quickstyle/3d7" qsCatId="3D" csTypeId="urn:microsoft.com/office/officeart/2005/8/colors/accent1_2" csCatId="accent1" phldr="1"/>
      <dgm:spPr/>
      <dgm:t>
        <a:bodyPr/>
        <a:lstStyle/>
        <a:p>
          <a:pPr rtl="1"/>
          <a:endParaRPr lang="ar-SA"/>
        </a:p>
      </dgm:t>
    </dgm:pt>
    <dgm:pt modelId="{4867035E-061B-40EB-B7DD-22BAC95907CC}">
      <dgm:prSet phldrT="[نص]" custT="1"/>
      <dgm:spPr/>
      <dgm:t>
        <a:bodyPr/>
        <a:lstStyle/>
        <a:p>
          <a:pPr rtl="1"/>
          <a:r>
            <a:rPr lang="ar-SA" sz="3600" b="1" dirty="0">
              <a:solidFill>
                <a:srgbClr val="993300"/>
              </a:solidFill>
            </a:rPr>
            <a:t>تحديد العينة الضابطة </a:t>
          </a:r>
        </a:p>
      </dgm:t>
    </dgm:pt>
    <dgm:pt modelId="{6A00B0BE-54EF-4CD3-A8AE-11E8B57E40C3}" type="parTrans" cxnId="{310B9280-FDD5-4BFA-9D1C-2D062F687124}">
      <dgm:prSet/>
      <dgm:spPr/>
      <dgm:t>
        <a:bodyPr/>
        <a:lstStyle/>
        <a:p>
          <a:pPr rtl="1"/>
          <a:endParaRPr lang="ar-SA" sz="3200" b="1">
            <a:solidFill>
              <a:srgbClr val="993300"/>
            </a:solidFill>
          </a:endParaRPr>
        </a:p>
      </dgm:t>
    </dgm:pt>
    <dgm:pt modelId="{4A0A3023-A2F7-4545-AF92-5F5C5124A334}" type="sibTrans" cxnId="{310B9280-FDD5-4BFA-9D1C-2D062F687124}">
      <dgm:prSet/>
      <dgm:spPr/>
      <dgm:t>
        <a:bodyPr/>
        <a:lstStyle/>
        <a:p>
          <a:pPr rtl="1"/>
          <a:endParaRPr lang="ar-SA" sz="3200" b="1">
            <a:solidFill>
              <a:srgbClr val="993300"/>
            </a:solidFill>
          </a:endParaRPr>
        </a:p>
      </dgm:t>
    </dgm:pt>
    <dgm:pt modelId="{B96B33A7-8833-426A-A621-81B4E3A52F64}">
      <dgm:prSet phldrT="[نص]" custT="1"/>
      <dgm:spPr/>
      <dgm:t>
        <a:bodyPr/>
        <a:lstStyle/>
        <a:p>
          <a:pPr rtl="1"/>
          <a:r>
            <a:rPr lang="ar-SA" sz="3600" b="1" dirty="0">
              <a:solidFill>
                <a:srgbClr val="993300"/>
              </a:solidFill>
            </a:rPr>
            <a:t>وجود المتغيرات </a:t>
          </a:r>
        </a:p>
      </dgm:t>
    </dgm:pt>
    <dgm:pt modelId="{FF5A0EF3-8F45-49F9-887B-41AC1B673220}" type="parTrans" cxnId="{130DDC3B-EDA0-49A5-8A38-1E2B578FC50F}">
      <dgm:prSet/>
      <dgm:spPr/>
      <dgm:t>
        <a:bodyPr/>
        <a:lstStyle/>
        <a:p>
          <a:pPr rtl="1"/>
          <a:endParaRPr lang="ar-SA" sz="3200" b="1">
            <a:solidFill>
              <a:srgbClr val="993300"/>
            </a:solidFill>
          </a:endParaRPr>
        </a:p>
      </dgm:t>
    </dgm:pt>
    <dgm:pt modelId="{20EEE30A-566C-4A58-B589-E9E476003503}" type="sibTrans" cxnId="{130DDC3B-EDA0-49A5-8A38-1E2B578FC50F}">
      <dgm:prSet/>
      <dgm:spPr/>
      <dgm:t>
        <a:bodyPr/>
        <a:lstStyle/>
        <a:p>
          <a:pPr rtl="1"/>
          <a:endParaRPr lang="ar-SA" sz="3200" b="1">
            <a:solidFill>
              <a:srgbClr val="993300"/>
            </a:solidFill>
          </a:endParaRPr>
        </a:p>
      </dgm:t>
    </dgm:pt>
    <dgm:pt modelId="{A39A4763-D6F2-4AD7-9310-25772457A79D}">
      <dgm:prSet phldrT="[نص]" custT="1"/>
      <dgm:spPr/>
      <dgm:t>
        <a:bodyPr/>
        <a:lstStyle/>
        <a:p>
          <a:pPr rtl="1"/>
          <a:r>
            <a:rPr lang="ar-SA" sz="3600" b="1" dirty="0">
              <a:solidFill>
                <a:srgbClr val="993300"/>
              </a:solidFill>
            </a:rPr>
            <a:t>تكوين الفرضية </a:t>
          </a:r>
        </a:p>
      </dgm:t>
    </dgm:pt>
    <dgm:pt modelId="{CB01D045-E305-4F83-8918-D9D1E72A54AD}" type="parTrans" cxnId="{59A6E8DA-038B-4C34-8B03-328621CD55DA}">
      <dgm:prSet/>
      <dgm:spPr/>
      <dgm:t>
        <a:bodyPr/>
        <a:lstStyle/>
        <a:p>
          <a:pPr rtl="1"/>
          <a:endParaRPr lang="ar-SA" sz="3200" b="1">
            <a:solidFill>
              <a:srgbClr val="993300"/>
            </a:solidFill>
          </a:endParaRPr>
        </a:p>
      </dgm:t>
    </dgm:pt>
    <dgm:pt modelId="{C3C03537-BB0A-4570-AB70-72FBE9B4181F}" type="sibTrans" cxnId="{59A6E8DA-038B-4C34-8B03-328621CD55DA}">
      <dgm:prSet/>
      <dgm:spPr/>
      <dgm:t>
        <a:bodyPr/>
        <a:lstStyle/>
        <a:p>
          <a:pPr rtl="1"/>
          <a:endParaRPr lang="ar-SA" sz="3200" b="1">
            <a:solidFill>
              <a:srgbClr val="993300"/>
            </a:solidFill>
          </a:endParaRPr>
        </a:p>
      </dgm:t>
    </dgm:pt>
    <dgm:pt modelId="{9B3E5895-D9CA-476A-80B6-DCFFA21E62B0}">
      <dgm:prSet phldrT="[نص]" custT="1"/>
      <dgm:spPr/>
      <dgm:t>
        <a:bodyPr/>
        <a:lstStyle/>
        <a:p>
          <a:pPr rtl="1"/>
          <a:r>
            <a:rPr lang="ar-SA" sz="3600" b="1" dirty="0">
              <a:solidFill>
                <a:srgbClr val="993300"/>
              </a:solidFill>
            </a:rPr>
            <a:t>تحليل النتائج</a:t>
          </a:r>
        </a:p>
      </dgm:t>
    </dgm:pt>
    <dgm:pt modelId="{AAC6C338-4639-4248-944F-9C9F74464DA6}" type="parTrans" cxnId="{FD90C797-461D-43E6-8797-CE3E06E4141B}">
      <dgm:prSet/>
      <dgm:spPr/>
      <dgm:t>
        <a:bodyPr/>
        <a:lstStyle/>
        <a:p>
          <a:pPr rtl="1"/>
          <a:endParaRPr lang="ar-SA" sz="3200" b="1">
            <a:solidFill>
              <a:srgbClr val="993300"/>
            </a:solidFill>
          </a:endParaRPr>
        </a:p>
      </dgm:t>
    </dgm:pt>
    <dgm:pt modelId="{B797D2C6-C88F-4DDE-A9F0-25C6A3674F6F}" type="sibTrans" cxnId="{FD90C797-461D-43E6-8797-CE3E06E4141B}">
      <dgm:prSet/>
      <dgm:spPr/>
      <dgm:t>
        <a:bodyPr/>
        <a:lstStyle/>
        <a:p>
          <a:pPr rtl="1"/>
          <a:endParaRPr lang="ar-SA" sz="3200" b="1">
            <a:solidFill>
              <a:srgbClr val="993300"/>
            </a:solidFill>
          </a:endParaRPr>
        </a:p>
      </dgm:t>
    </dgm:pt>
    <dgm:pt modelId="{208AE7C6-E8D8-416D-BC5D-62E3305D2FE7}">
      <dgm:prSet phldrT="[نص]" custT="1"/>
      <dgm:spPr/>
      <dgm:t>
        <a:bodyPr/>
        <a:lstStyle/>
        <a:p>
          <a:pPr rtl="1"/>
          <a:r>
            <a:rPr lang="ar-SA" sz="3600" b="1" dirty="0">
              <a:solidFill>
                <a:srgbClr val="993300"/>
              </a:solidFill>
            </a:rPr>
            <a:t>عدد المحاولات </a:t>
          </a:r>
        </a:p>
      </dgm:t>
    </dgm:pt>
    <dgm:pt modelId="{90A75DE0-82AB-4549-B823-D47EDCF52356}" type="parTrans" cxnId="{72714947-88BA-412A-9CBE-574872E3E91B}">
      <dgm:prSet/>
      <dgm:spPr/>
      <dgm:t>
        <a:bodyPr/>
        <a:lstStyle/>
        <a:p>
          <a:pPr rtl="1"/>
          <a:endParaRPr lang="ar-SA" sz="3200" b="1">
            <a:solidFill>
              <a:srgbClr val="993300"/>
            </a:solidFill>
          </a:endParaRPr>
        </a:p>
      </dgm:t>
    </dgm:pt>
    <dgm:pt modelId="{E7882B28-A7E5-426D-BDE7-3A05A08D6492}" type="sibTrans" cxnId="{72714947-88BA-412A-9CBE-574872E3E91B}">
      <dgm:prSet/>
      <dgm:spPr/>
      <dgm:t>
        <a:bodyPr/>
        <a:lstStyle/>
        <a:p>
          <a:pPr rtl="1"/>
          <a:endParaRPr lang="ar-SA" sz="3200" b="1">
            <a:solidFill>
              <a:srgbClr val="993300"/>
            </a:solidFill>
          </a:endParaRPr>
        </a:p>
      </dgm:t>
    </dgm:pt>
    <dgm:pt modelId="{A20ECC1F-6DBA-4642-90C9-19B85B7E64E1}" type="pres">
      <dgm:prSet presAssocID="{0B1B6691-5801-4EC2-B3A2-7B37C92B8BD4}" presName="Name0" presStyleCnt="0">
        <dgm:presLayoutVars>
          <dgm:chMax/>
          <dgm:chPref/>
          <dgm:dir/>
        </dgm:presLayoutVars>
      </dgm:prSet>
      <dgm:spPr/>
    </dgm:pt>
    <dgm:pt modelId="{83FC0C33-6868-41E5-AE28-D20D1411CE00}" type="pres">
      <dgm:prSet presAssocID="{4867035E-061B-40EB-B7DD-22BAC95907CC}" presName="parenttextcomposite" presStyleCnt="0"/>
      <dgm:spPr/>
    </dgm:pt>
    <dgm:pt modelId="{28F6D693-0A6F-4583-A12C-9DAAC75BB010}" type="pres">
      <dgm:prSet presAssocID="{4867035E-061B-40EB-B7DD-22BAC95907CC}" presName="parenttext" presStyleLbl="revTx" presStyleIdx="0" presStyleCnt="5">
        <dgm:presLayoutVars>
          <dgm:chMax/>
          <dgm:chPref val="2"/>
          <dgm:bulletEnabled val="1"/>
        </dgm:presLayoutVars>
      </dgm:prSet>
      <dgm:spPr/>
    </dgm:pt>
    <dgm:pt modelId="{FDD1F134-6011-4D4E-A623-7F2D0731FA87}" type="pres">
      <dgm:prSet presAssocID="{4867035E-061B-40EB-B7DD-22BAC95907CC}" presName="parallelogramComposite" presStyleCnt="0"/>
      <dgm:spPr/>
    </dgm:pt>
    <dgm:pt modelId="{0CC75C21-7408-4EE4-B068-8122493BF386}" type="pres">
      <dgm:prSet presAssocID="{4867035E-061B-40EB-B7DD-22BAC95907CC}" presName="parallelogram1" presStyleLbl="alignNode1" presStyleIdx="0" presStyleCnt="35"/>
      <dgm:spPr/>
    </dgm:pt>
    <dgm:pt modelId="{F8BAC56B-523E-4D0E-9790-9CA2F494FDE4}" type="pres">
      <dgm:prSet presAssocID="{4867035E-061B-40EB-B7DD-22BAC95907CC}" presName="parallelogram2" presStyleLbl="alignNode1" presStyleIdx="1" presStyleCnt="35"/>
      <dgm:spPr/>
    </dgm:pt>
    <dgm:pt modelId="{EFFF1C43-FD1B-446C-856C-C2F2575D3D8D}" type="pres">
      <dgm:prSet presAssocID="{4867035E-061B-40EB-B7DD-22BAC95907CC}" presName="parallelogram3" presStyleLbl="alignNode1" presStyleIdx="2" presStyleCnt="35"/>
      <dgm:spPr/>
    </dgm:pt>
    <dgm:pt modelId="{82B8ABF2-FAAF-4634-A4F9-213C6D74DB4B}" type="pres">
      <dgm:prSet presAssocID="{4867035E-061B-40EB-B7DD-22BAC95907CC}" presName="parallelogram4" presStyleLbl="alignNode1" presStyleIdx="3" presStyleCnt="35"/>
      <dgm:spPr/>
    </dgm:pt>
    <dgm:pt modelId="{9EFF9C08-3278-418B-8C80-A0DD23DE1C7E}" type="pres">
      <dgm:prSet presAssocID="{4867035E-061B-40EB-B7DD-22BAC95907CC}" presName="parallelogram5" presStyleLbl="alignNode1" presStyleIdx="4" presStyleCnt="35"/>
      <dgm:spPr/>
    </dgm:pt>
    <dgm:pt modelId="{A533D257-064D-4C21-9622-74A0784778F8}" type="pres">
      <dgm:prSet presAssocID="{4867035E-061B-40EB-B7DD-22BAC95907CC}" presName="parallelogram6" presStyleLbl="alignNode1" presStyleIdx="5" presStyleCnt="35"/>
      <dgm:spPr/>
    </dgm:pt>
    <dgm:pt modelId="{6CC13971-D026-476A-B960-6A2F32266BB8}" type="pres">
      <dgm:prSet presAssocID="{4867035E-061B-40EB-B7DD-22BAC95907CC}" presName="parallelogram7" presStyleLbl="alignNode1" presStyleIdx="6" presStyleCnt="35"/>
      <dgm:spPr/>
    </dgm:pt>
    <dgm:pt modelId="{EFD7125C-084C-4C3A-ADD5-D45E0AEB9553}" type="pres">
      <dgm:prSet presAssocID="{4A0A3023-A2F7-4545-AF92-5F5C5124A334}" presName="sibTrans" presStyleCnt="0"/>
      <dgm:spPr/>
    </dgm:pt>
    <dgm:pt modelId="{F13DACA1-7B52-46A6-A8F8-EB1F401008F0}" type="pres">
      <dgm:prSet presAssocID="{B96B33A7-8833-426A-A621-81B4E3A52F64}" presName="parenttextcomposite" presStyleCnt="0"/>
      <dgm:spPr/>
    </dgm:pt>
    <dgm:pt modelId="{39EC7DDC-F1F0-472C-901B-A8AC0996E411}" type="pres">
      <dgm:prSet presAssocID="{B96B33A7-8833-426A-A621-81B4E3A52F64}" presName="parenttext" presStyleLbl="revTx" presStyleIdx="1" presStyleCnt="5">
        <dgm:presLayoutVars>
          <dgm:chMax/>
          <dgm:chPref val="2"/>
          <dgm:bulletEnabled val="1"/>
        </dgm:presLayoutVars>
      </dgm:prSet>
      <dgm:spPr/>
    </dgm:pt>
    <dgm:pt modelId="{E5224D8C-1D77-4973-951E-3A071BD40180}" type="pres">
      <dgm:prSet presAssocID="{B96B33A7-8833-426A-A621-81B4E3A52F64}" presName="parallelogramComposite" presStyleCnt="0"/>
      <dgm:spPr/>
    </dgm:pt>
    <dgm:pt modelId="{C26F7571-CC18-4CD8-B8B2-CA0558BFBCFD}" type="pres">
      <dgm:prSet presAssocID="{B96B33A7-8833-426A-A621-81B4E3A52F64}" presName="parallelogram1" presStyleLbl="alignNode1" presStyleIdx="7" presStyleCnt="35"/>
      <dgm:spPr/>
    </dgm:pt>
    <dgm:pt modelId="{DDE76C0E-AEF5-4C9A-8986-329B0C661B1A}" type="pres">
      <dgm:prSet presAssocID="{B96B33A7-8833-426A-A621-81B4E3A52F64}" presName="parallelogram2" presStyleLbl="alignNode1" presStyleIdx="8" presStyleCnt="35"/>
      <dgm:spPr/>
    </dgm:pt>
    <dgm:pt modelId="{D7014B02-3411-4607-98FB-401D883AB854}" type="pres">
      <dgm:prSet presAssocID="{B96B33A7-8833-426A-A621-81B4E3A52F64}" presName="parallelogram3" presStyleLbl="alignNode1" presStyleIdx="9" presStyleCnt="35"/>
      <dgm:spPr/>
    </dgm:pt>
    <dgm:pt modelId="{0C75CCBA-F72B-42D1-8747-6BFF11FC3B01}" type="pres">
      <dgm:prSet presAssocID="{B96B33A7-8833-426A-A621-81B4E3A52F64}" presName="parallelogram4" presStyleLbl="alignNode1" presStyleIdx="10" presStyleCnt="35"/>
      <dgm:spPr/>
    </dgm:pt>
    <dgm:pt modelId="{CF89B65A-57D2-4C07-91D9-09F318ADD14A}" type="pres">
      <dgm:prSet presAssocID="{B96B33A7-8833-426A-A621-81B4E3A52F64}" presName="parallelogram5" presStyleLbl="alignNode1" presStyleIdx="11" presStyleCnt="35"/>
      <dgm:spPr/>
    </dgm:pt>
    <dgm:pt modelId="{6B0725E5-0DA3-48D3-B546-563106BB5CA6}" type="pres">
      <dgm:prSet presAssocID="{B96B33A7-8833-426A-A621-81B4E3A52F64}" presName="parallelogram6" presStyleLbl="alignNode1" presStyleIdx="12" presStyleCnt="35"/>
      <dgm:spPr/>
    </dgm:pt>
    <dgm:pt modelId="{753EF6B0-5D02-463D-B808-217E9D6316C0}" type="pres">
      <dgm:prSet presAssocID="{B96B33A7-8833-426A-A621-81B4E3A52F64}" presName="parallelogram7" presStyleLbl="alignNode1" presStyleIdx="13" presStyleCnt="35"/>
      <dgm:spPr/>
    </dgm:pt>
    <dgm:pt modelId="{BAC921BF-C3FD-4B2D-8E3C-6683286DBCFC}" type="pres">
      <dgm:prSet presAssocID="{20EEE30A-566C-4A58-B589-E9E476003503}" presName="sibTrans" presStyleCnt="0"/>
      <dgm:spPr/>
    </dgm:pt>
    <dgm:pt modelId="{22EEDA80-5186-4AEF-B524-291563496FA3}" type="pres">
      <dgm:prSet presAssocID="{A39A4763-D6F2-4AD7-9310-25772457A79D}" presName="parenttextcomposite" presStyleCnt="0"/>
      <dgm:spPr/>
    </dgm:pt>
    <dgm:pt modelId="{7519508B-6D67-4567-9C27-48B37D2AC5DD}" type="pres">
      <dgm:prSet presAssocID="{A39A4763-D6F2-4AD7-9310-25772457A79D}" presName="parenttext" presStyleLbl="revTx" presStyleIdx="2" presStyleCnt="5">
        <dgm:presLayoutVars>
          <dgm:chMax/>
          <dgm:chPref val="2"/>
          <dgm:bulletEnabled val="1"/>
        </dgm:presLayoutVars>
      </dgm:prSet>
      <dgm:spPr/>
    </dgm:pt>
    <dgm:pt modelId="{72F7B695-8F62-49F0-AC51-AFA31BC7DB6D}" type="pres">
      <dgm:prSet presAssocID="{A39A4763-D6F2-4AD7-9310-25772457A79D}" presName="parallelogramComposite" presStyleCnt="0"/>
      <dgm:spPr/>
    </dgm:pt>
    <dgm:pt modelId="{F4035712-FF8C-4C11-86F1-E6FEB33B4279}" type="pres">
      <dgm:prSet presAssocID="{A39A4763-D6F2-4AD7-9310-25772457A79D}" presName="parallelogram1" presStyleLbl="alignNode1" presStyleIdx="14" presStyleCnt="35"/>
      <dgm:spPr/>
    </dgm:pt>
    <dgm:pt modelId="{D95B661E-3CD3-446E-8C44-FD88CD8F2273}" type="pres">
      <dgm:prSet presAssocID="{A39A4763-D6F2-4AD7-9310-25772457A79D}" presName="parallelogram2" presStyleLbl="alignNode1" presStyleIdx="15" presStyleCnt="35"/>
      <dgm:spPr/>
    </dgm:pt>
    <dgm:pt modelId="{0AB044CA-D147-43FF-AE73-1FE0B3E923B8}" type="pres">
      <dgm:prSet presAssocID="{A39A4763-D6F2-4AD7-9310-25772457A79D}" presName="parallelogram3" presStyleLbl="alignNode1" presStyleIdx="16" presStyleCnt="35"/>
      <dgm:spPr/>
    </dgm:pt>
    <dgm:pt modelId="{E764BB17-5130-4CCC-85CE-D6B8FFB89B7D}" type="pres">
      <dgm:prSet presAssocID="{A39A4763-D6F2-4AD7-9310-25772457A79D}" presName="parallelogram4" presStyleLbl="alignNode1" presStyleIdx="17" presStyleCnt="35"/>
      <dgm:spPr/>
    </dgm:pt>
    <dgm:pt modelId="{C8247489-80A7-44D3-B6E3-A6EC29467A89}" type="pres">
      <dgm:prSet presAssocID="{A39A4763-D6F2-4AD7-9310-25772457A79D}" presName="parallelogram5" presStyleLbl="alignNode1" presStyleIdx="18" presStyleCnt="35"/>
      <dgm:spPr/>
    </dgm:pt>
    <dgm:pt modelId="{9C8D6FFB-A46E-4074-8D01-A3E7C41F918D}" type="pres">
      <dgm:prSet presAssocID="{A39A4763-D6F2-4AD7-9310-25772457A79D}" presName="parallelogram6" presStyleLbl="alignNode1" presStyleIdx="19" presStyleCnt="35"/>
      <dgm:spPr/>
    </dgm:pt>
    <dgm:pt modelId="{0D59C095-AAC3-4A5F-9D0D-457D3DDBA8B6}" type="pres">
      <dgm:prSet presAssocID="{A39A4763-D6F2-4AD7-9310-25772457A79D}" presName="parallelogram7" presStyleLbl="alignNode1" presStyleIdx="20" presStyleCnt="35"/>
      <dgm:spPr/>
    </dgm:pt>
    <dgm:pt modelId="{47724CE2-B21F-4D46-822E-8038BD6700F0}" type="pres">
      <dgm:prSet presAssocID="{C3C03537-BB0A-4570-AB70-72FBE9B4181F}" presName="sibTrans" presStyleCnt="0"/>
      <dgm:spPr/>
    </dgm:pt>
    <dgm:pt modelId="{1DD5F55D-232A-43B2-84FB-40C637A94CDC}" type="pres">
      <dgm:prSet presAssocID="{9B3E5895-D9CA-476A-80B6-DCFFA21E62B0}" presName="parenttextcomposite" presStyleCnt="0"/>
      <dgm:spPr/>
    </dgm:pt>
    <dgm:pt modelId="{ECABD165-967F-4EC9-8590-01B33741C325}" type="pres">
      <dgm:prSet presAssocID="{9B3E5895-D9CA-476A-80B6-DCFFA21E62B0}" presName="parenttext" presStyleLbl="revTx" presStyleIdx="3" presStyleCnt="5">
        <dgm:presLayoutVars>
          <dgm:chMax/>
          <dgm:chPref val="2"/>
          <dgm:bulletEnabled val="1"/>
        </dgm:presLayoutVars>
      </dgm:prSet>
      <dgm:spPr/>
    </dgm:pt>
    <dgm:pt modelId="{14C9AD9C-DFBE-4194-9894-B2A265141A31}" type="pres">
      <dgm:prSet presAssocID="{9B3E5895-D9CA-476A-80B6-DCFFA21E62B0}" presName="parallelogramComposite" presStyleCnt="0"/>
      <dgm:spPr/>
    </dgm:pt>
    <dgm:pt modelId="{C7C4285B-A7FC-4303-8CD5-867DC103B720}" type="pres">
      <dgm:prSet presAssocID="{9B3E5895-D9CA-476A-80B6-DCFFA21E62B0}" presName="parallelogram1" presStyleLbl="alignNode1" presStyleIdx="21" presStyleCnt="35"/>
      <dgm:spPr/>
    </dgm:pt>
    <dgm:pt modelId="{F2641333-EEBA-43F0-827C-EA79E0C5D4F5}" type="pres">
      <dgm:prSet presAssocID="{9B3E5895-D9CA-476A-80B6-DCFFA21E62B0}" presName="parallelogram2" presStyleLbl="alignNode1" presStyleIdx="22" presStyleCnt="35"/>
      <dgm:spPr/>
    </dgm:pt>
    <dgm:pt modelId="{70B13624-70A9-476B-8342-80352DF5B93E}" type="pres">
      <dgm:prSet presAssocID="{9B3E5895-D9CA-476A-80B6-DCFFA21E62B0}" presName="parallelogram3" presStyleLbl="alignNode1" presStyleIdx="23" presStyleCnt="35"/>
      <dgm:spPr/>
    </dgm:pt>
    <dgm:pt modelId="{6B1C29C5-4795-4546-802C-01D964E79758}" type="pres">
      <dgm:prSet presAssocID="{9B3E5895-D9CA-476A-80B6-DCFFA21E62B0}" presName="parallelogram4" presStyleLbl="alignNode1" presStyleIdx="24" presStyleCnt="35"/>
      <dgm:spPr/>
    </dgm:pt>
    <dgm:pt modelId="{F369D44E-1494-4947-87AC-4E0C5F037235}" type="pres">
      <dgm:prSet presAssocID="{9B3E5895-D9CA-476A-80B6-DCFFA21E62B0}" presName="parallelogram5" presStyleLbl="alignNode1" presStyleIdx="25" presStyleCnt="35"/>
      <dgm:spPr/>
    </dgm:pt>
    <dgm:pt modelId="{27D14100-55BF-46C1-9A02-39A520A71767}" type="pres">
      <dgm:prSet presAssocID="{9B3E5895-D9CA-476A-80B6-DCFFA21E62B0}" presName="parallelogram6" presStyleLbl="alignNode1" presStyleIdx="26" presStyleCnt="35"/>
      <dgm:spPr/>
    </dgm:pt>
    <dgm:pt modelId="{7A36B77C-38C0-4D6E-947F-701C06267438}" type="pres">
      <dgm:prSet presAssocID="{9B3E5895-D9CA-476A-80B6-DCFFA21E62B0}" presName="parallelogram7" presStyleLbl="alignNode1" presStyleIdx="27" presStyleCnt="35"/>
      <dgm:spPr/>
    </dgm:pt>
    <dgm:pt modelId="{EAB11D93-3E18-4CF6-B861-FD02E0E46A83}" type="pres">
      <dgm:prSet presAssocID="{B797D2C6-C88F-4DDE-A9F0-25C6A3674F6F}" presName="sibTrans" presStyleCnt="0"/>
      <dgm:spPr/>
    </dgm:pt>
    <dgm:pt modelId="{0C25C503-FF44-4C08-B01E-73687738AE20}" type="pres">
      <dgm:prSet presAssocID="{208AE7C6-E8D8-416D-BC5D-62E3305D2FE7}" presName="parenttextcomposite" presStyleCnt="0"/>
      <dgm:spPr/>
    </dgm:pt>
    <dgm:pt modelId="{0A871A2E-1C40-4EAC-AE4F-A7857D51761A}" type="pres">
      <dgm:prSet presAssocID="{208AE7C6-E8D8-416D-BC5D-62E3305D2FE7}" presName="parenttext" presStyleLbl="revTx" presStyleIdx="4" presStyleCnt="5">
        <dgm:presLayoutVars>
          <dgm:chMax/>
          <dgm:chPref val="2"/>
          <dgm:bulletEnabled val="1"/>
        </dgm:presLayoutVars>
      </dgm:prSet>
      <dgm:spPr/>
    </dgm:pt>
    <dgm:pt modelId="{271D97F4-1BA3-4F28-9E48-60262AD171B0}" type="pres">
      <dgm:prSet presAssocID="{208AE7C6-E8D8-416D-BC5D-62E3305D2FE7}" presName="parallelogramComposite" presStyleCnt="0"/>
      <dgm:spPr/>
    </dgm:pt>
    <dgm:pt modelId="{0E512DC4-9281-4833-B766-16682363CA32}" type="pres">
      <dgm:prSet presAssocID="{208AE7C6-E8D8-416D-BC5D-62E3305D2FE7}" presName="parallelogram1" presStyleLbl="alignNode1" presStyleIdx="28" presStyleCnt="35"/>
      <dgm:spPr/>
    </dgm:pt>
    <dgm:pt modelId="{AFC2B568-28B3-4DAE-A26C-257FEC04C97A}" type="pres">
      <dgm:prSet presAssocID="{208AE7C6-E8D8-416D-BC5D-62E3305D2FE7}" presName="parallelogram2" presStyleLbl="alignNode1" presStyleIdx="29" presStyleCnt="35"/>
      <dgm:spPr/>
    </dgm:pt>
    <dgm:pt modelId="{5C6BFCD1-7277-4EBC-89F5-BC07CC27AABE}" type="pres">
      <dgm:prSet presAssocID="{208AE7C6-E8D8-416D-BC5D-62E3305D2FE7}" presName="parallelogram3" presStyleLbl="alignNode1" presStyleIdx="30" presStyleCnt="35"/>
      <dgm:spPr/>
    </dgm:pt>
    <dgm:pt modelId="{C3A0AE3B-53C2-4819-9FB0-342C95D7DD69}" type="pres">
      <dgm:prSet presAssocID="{208AE7C6-E8D8-416D-BC5D-62E3305D2FE7}" presName="parallelogram4" presStyleLbl="alignNode1" presStyleIdx="31" presStyleCnt="35"/>
      <dgm:spPr/>
    </dgm:pt>
    <dgm:pt modelId="{CA3612D3-A173-42CA-AC46-4DB70F65846A}" type="pres">
      <dgm:prSet presAssocID="{208AE7C6-E8D8-416D-BC5D-62E3305D2FE7}" presName="parallelogram5" presStyleLbl="alignNode1" presStyleIdx="32" presStyleCnt="35"/>
      <dgm:spPr/>
    </dgm:pt>
    <dgm:pt modelId="{1C2E67C5-0ADD-4304-AF8A-19AFF6229B6F}" type="pres">
      <dgm:prSet presAssocID="{208AE7C6-E8D8-416D-BC5D-62E3305D2FE7}" presName="parallelogram6" presStyleLbl="alignNode1" presStyleIdx="33" presStyleCnt="35"/>
      <dgm:spPr/>
    </dgm:pt>
    <dgm:pt modelId="{DBF6B262-CC69-4993-A4BE-FB4692BFC38B}" type="pres">
      <dgm:prSet presAssocID="{208AE7C6-E8D8-416D-BC5D-62E3305D2FE7}" presName="parallelogram7" presStyleLbl="alignNode1" presStyleIdx="34" presStyleCnt="35"/>
      <dgm:spPr/>
    </dgm:pt>
  </dgm:ptLst>
  <dgm:cxnLst>
    <dgm:cxn modelId="{8DC04D21-22C9-448E-82EB-040591315A50}" type="presOf" srcId="{9B3E5895-D9CA-476A-80B6-DCFFA21E62B0}" destId="{ECABD165-967F-4EC9-8590-01B33741C325}" srcOrd="0" destOrd="0" presId="urn:microsoft.com/office/officeart/2008/layout/VerticalAccentList"/>
    <dgm:cxn modelId="{C1DF4C30-79E3-4CE7-83D9-6CE0230D3AA1}" type="presOf" srcId="{0B1B6691-5801-4EC2-B3A2-7B37C92B8BD4}" destId="{A20ECC1F-6DBA-4642-90C9-19B85B7E64E1}" srcOrd="0" destOrd="0" presId="urn:microsoft.com/office/officeart/2008/layout/VerticalAccentList"/>
    <dgm:cxn modelId="{130DDC3B-EDA0-49A5-8A38-1E2B578FC50F}" srcId="{0B1B6691-5801-4EC2-B3A2-7B37C92B8BD4}" destId="{B96B33A7-8833-426A-A621-81B4E3A52F64}" srcOrd="1" destOrd="0" parTransId="{FF5A0EF3-8F45-49F9-887B-41AC1B673220}" sibTransId="{20EEE30A-566C-4A58-B589-E9E476003503}"/>
    <dgm:cxn modelId="{DD3F585E-EF65-427C-A3EC-7AC86992F7ED}" type="presOf" srcId="{A39A4763-D6F2-4AD7-9310-25772457A79D}" destId="{7519508B-6D67-4567-9C27-48B37D2AC5DD}" srcOrd="0" destOrd="0" presId="urn:microsoft.com/office/officeart/2008/layout/VerticalAccentList"/>
    <dgm:cxn modelId="{17B35B43-E067-49A8-AE0B-6C38065AB263}" type="presOf" srcId="{B96B33A7-8833-426A-A621-81B4E3A52F64}" destId="{39EC7DDC-F1F0-472C-901B-A8AC0996E411}" srcOrd="0" destOrd="0" presId="urn:microsoft.com/office/officeart/2008/layout/VerticalAccentList"/>
    <dgm:cxn modelId="{72714947-88BA-412A-9CBE-574872E3E91B}" srcId="{0B1B6691-5801-4EC2-B3A2-7B37C92B8BD4}" destId="{208AE7C6-E8D8-416D-BC5D-62E3305D2FE7}" srcOrd="4" destOrd="0" parTransId="{90A75DE0-82AB-4549-B823-D47EDCF52356}" sibTransId="{E7882B28-A7E5-426D-BDE7-3A05A08D6492}"/>
    <dgm:cxn modelId="{83059871-B15F-4ED2-8E3C-17288A36EDA9}" type="presOf" srcId="{4867035E-061B-40EB-B7DD-22BAC95907CC}" destId="{28F6D693-0A6F-4583-A12C-9DAAC75BB010}" srcOrd="0" destOrd="0" presId="urn:microsoft.com/office/officeart/2008/layout/VerticalAccentList"/>
    <dgm:cxn modelId="{310B9280-FDD5-4BFA-9D1C-2D062F687124}" srcId="{0B1B6691-5801-4EC2-B3A2-7B37C92B8BD4}" destId="{4867035E-061B-40EB-B7DD-22BAC95907CC}" srcOrd="0" destOrd="0" parTransId="{6A00B0BE-54EF-4CD3-A8AE-11E8B57E40C3}" sibTransId="{4A0A3023-A2F7-4545-AF92-5F5C5124A334}"/>
    <dgm:cxn modelId="{FD90C797-461D-43E6-8797-CE3E06E4141B}" srcId="{0B1B6691-5801-4EC2-B3A2-7B37C92B8BD4}" destId="{9B3E5895-D9CA-476A-80B6-DCFFA21E62B0}" srcOrd="3" destOrd="0" parTransId="{AAC6C338-4639-4248-944F-9C9F74464DA6}" sibTransId="{B797D2C6-C88F-4DDE-A9F0-25C6A3674F6F}"/>
    <dgm:cxn modelId="{7060719F-3FF0-4B99-9FFF-881119D81838}" type="presOf" srcId="{208AE7C6-E8D8-416D-BC5D-62E3305D2FE7}" destId="{0A871A2E-1C40-4EAC-AE4F-A7857D51761A}" srcOrd="0" destOrd="0" presId="urn:microsoft.com/office/officeart/2008/layout/VerticalAccentList"/>
    <dgm:cxn modelId="{59A6E8DA-038B-4C34-8B03-328621CD55DA}" srcId="{0B1B6691-5801-4EC2-B3A2-7B37C92B8BD4}" destId="{A39A4763-D6F2-4AD7-9310-25772457A79D}" srcOrd="2" destOrd="0" parTransId="{CB01D045-E305-4F83-8918-D9D1E72A54AD}" sibTransId="{C3C03537-BB0A-4570-AB70-72FBE9B4181F}"/>
    <dgm:cxn modelId="{56333941-4A44-4D03-A7FE-E3362F7E4391}" type="presParOf" srcId="{A20ECC1F-6DBA-4642-90C9-19B85B7E64E1}" destId="{83FC0C33-6868-41E5-AE28-D20D1411CE00}" srcOrd="0" destOrd="0" presId="urn:microsoft.com/office/officeart/2008/layout/VerticalAccentList"/>
    <dgm:cxn modelId="{747E8629-DE3C-47F2-A585-6ABC2DBA40BD}" type="presParOf" srcId="{83FC0C33-6868-41E5-AE28-D20D1411CE00}" destId="{28F6D693-0A6F-4583-A12C-9DAAC75BB010}" srcOrd="0" destOrd="0" presId="urn:microsoft.com/office/officeart/2008/layout/VerticalAccentList"/>
    <dgm:cxn modelId="{4333F153-4BF7-4167-9261-5937879349C3}" type="presParOf" srcId="{A20ECC1F-6DBA-4642-90C9-19B85B7E64E1}" destId="{FDD1F134-6011-4D4E-A623-7F2D0731FA87}" srcOrd="1" destOrd="0" presId="urn:microsoft.com/office/officeart/2008/layout/VerticalAccentList"/>
    <dgm:cxn modelId="{522B630A-881C-46FF-A397-49327AB6345A}" type="presParOf" srcId="{FDD1F134-6011-4D4E-A623-7F2D0731FA87}" destId="{0CC75C21-7408-4EE4-B068-8122493BF386}" srcOrd="0" destOrd="0" presId="urn:microsoft.com/office/officeart/2008/layout/VerticalAccentList"/>
    <dgm:cxn modelId="{D0A809C0-AC21-4A1E-9443-98DD881E548B}" type="presParOf" srcId="{FDD1F134-6011-4D4E-A623-7F2D0731FA87}" destId="{F8BAC56B-523E-4D0E-9790-9CA2F494FDE4}" srcOrd="1" destOrd="0" presId="urn:microsoft.com/office/officeart/2008/layout/VerticalAccentList"/>
    <dgm:cxn modelId="{91BC94D7-6C25-4552-BD24-D054D1CB78A1}" type="presParOf" srcId="{FDD1F134-6011-4D4E-A623-7F2D0731FA87}" destId="{EFFF1C43-FD1B-446C-856C-C2F2575D3D8D}" srcOrd="2" destOrd="0" presId="urn:microsoft.com/office/officeart/2008/layout/VerticalAccentList"/>
    <dgm:cxn modelId="{0B624D81-0238-4A31-9DE8-52253B3B2DCE}" type="presParOf" srcId="{FDD1F134-6011-4D4E-A623-7F2D0731FA87}" destId="{82B8ABF2-FAAF-4634-A4F9-213C6D74DB4B}" srcOrd="3" destOrd="0" presId="urn:microsoft.com/office/officeart/2008/layout/VerticalAccentList"/>
    <dgm:cxn modelId="{01842D50-B9BB-4245-9230-37D6B5F79C1C}" type="presParOf" srcId="{FDD1F134-6011-4D4E-A623-7F2D0731FA87}" destId="{9EFF9C08-3278-418B-8C80-A0DD23DE1C7E}" srcOrd="4" destOrd="0" presId="urn:microsoft.com/office/officeart/2008/layout/VerticalAccentList"/>
    <dgm:cxn modelId="{7BAD836C-C64F-4859-A731-14B8CDDB9D04}" type="presParOf" srcId="{FDD1F134-6011-4D4E-A623-7F2D0731FA87}" destId="{A533D257-064D-4C21-9622-74A0784778F8}" srcOrd="5" destOrd="0" presId="urn:microsoft.com/office/officeart/2008/layout/VerticalAccentList"/>
    <dgm:cxn modelId="{9E299A0D-30B7-4B5C-9EF8-B1330FD3822D}" type="presParOf" srcId="{FDD1F134-6011-4D4E-A623-7F2D0731FA87}" destId="{6CC13971-D026-476A-B960-6A2F32266BB8}" srcOrd="6" destOrd="0" presId="urn:microsoft.com/office/officeart/2008/layout/VerticalAccentList"/>
    <dgm:cxn modelId="{A9E2592C-6AF2-4062-A74B-620D9BDC4BFE}" type="presParOf" srcId="{A20ECC1F-6DBA-4642-90C9-19B85B7E64E1}" destId="{EFD7125C-084C-4C3A-ADD5-D45E0AEB9553}" srcOrd="2" destOrd="0" presId="urn:microsoft.com/office/officeart/2008/layout/VerticalAccentList"/>
    <dgm:cxn modelId="{607592F2-F659-49D1-9DF0-99DC99D51E04}" type="presParOf" srcId="{A20ECC1F-6DBA-4642-90C9-19B85B7E64E1}" destId="{F13DACA1-7B52-46A6-A8F8-EB1F401008F0}" srcOrd="3" destOrd="0" presId="urn:microsoft.com/office/officeart/2008/layout/VerticalAccentList"/>
    <dgm:cxn modelId="{656F2EE7-436A-4818-AE1E-3250CE0197EE}" type="presParOf" srcId="{F13DACA1-7B52-46A6-A8F8-EB1F401008F0}" destId="{39EC7DDC-F1F0-472C-901B-A8AC0996E411}" srcOrd="0" destOrd="0" presId="urn:microsoft.com/office/officeart/2008/layout/VerticalAccentList"/>
    <dgm:cxn modelId="{BCF5A4C8-89DF-4E25-B66B-6E1732469BFF}" type="presParOf" srcId="{A20ECC1F-6DBA-4642-90C9-19B85B7E64E1}" destId="{E5224D8C-1D77-4973-951E-3A071BD40180}" srcOrd="4" destOrd="0" presId="urn:microsoft.com/office/officeart/2008/layout/VerticalAccentList"/>
    <dgm:cxn modelId="{E5B192FC-9AB2-4FBB-B938-A3047D634080}" type="presParOf" srcId="{E5224D8C-1D77-4973-951E-3A071BD40180}" destId="{C26F7571-CC18-4CD8-B8B2-CA0558BFBCFD}" srcOrd="0" destOrd="0" presId="urn:microsoft.com/office/officeart/2008/layout/VerticalAccentList"/>
    <dgm:cxn modelId="{5EB41ABE-2669-4EE9-A325-6D17F7753975}" type="presParOf" srcId="{E5224D8C-1D77-4973-951E-3A071BD40180}" destId="{DDE76C0E-AEF5-4C9A-8986-329B0C661B1A}" srcOrd="1" destOrd="0" presId="urn:microsoft.com/office/officeart/2008/layout/VerticalAccentList"/>
    <dgm:cxn modelId="{338EDF91-49AB-4B46-B03B-999D9527B818}" type="presParOf" srcId="{E5224D8C-1D77-4973-951E-3A071BD40180}" destId="{D7014B02-3411-4607-98FB-401D883AB854}" srcOrd="2" destOrd="0" presId="urn:microsoft.com/office/officeart/2008/layout/VerticalAccentList"/>
    <dgm:cxn modelId="{9FA29D01-AA43-47FF-BDE8-66F567F1F314}" type="presParOf" srcId="{E5224D8C-1D77-4973-951E-3A071BD40180}" destId="{0C75CCBA-F72B-42D1-8747-6BFF11FC3B01}" srcOrd="3" destOrd="0" presId="urn:microsoft.com/office/officeart/2008/layout/VerticalAccentList"/>
    <dgm:cxn modelId="{65889B2A-BEB9-4B41-A7FA-9024619FB9AB}" type="presParOf" srcId="{E5224D8C-1D77-4973-951E-3A071BD40180}" destId="{CF89B65A-57D2-4C07-91D9-09F318ADD14A}" srcOrd="4" destOrd="0" presId="urn:microsoft.com/office/officeart/2008/layout/VerticalAccentList"/>
    <dgm:cxn modelId="{0AC9C762-8A45-4FB8-BF71-A029E4343C4E}" type="presParOf" srcId="{E5224D8C-1D77-4973-951E-3A071BD40180}" destId="{6B0725E5-0DA3-48D3-B546-563106BB5CA6}" srcOrd="5" destOrd="0" presId="urn:microsoft.com/office/officeart/2008/layout/VerticalAccentList"/>
    <dgm:cxn modelId="{D6EFCF53-67DD-4504-AE65-3610DC931573}" type="presParOf" srcId="{E5224D8C-1D77-4973-951E-3A071BD40180}" destId="{753EF6B0-5D02-463D-B808-217E9D6316C0}" srcOrd="6" destOrd="0" presId="urn:microsoft.com/office/officeart/2008/layout/VerticalAccentList"/>
    <dgm:cxn modelId="{48F94EBF-C2C6-41DF-9DBE-9FD77800501C}" type="presParOf" srcId="{A20ECC1F-6DBA-4642-90C9-19B85B7E64E1}" destId="{BAC921BF-C3FD-4B2D-8E3C-6683286DBCFC}" srcOrd="5" destOrd="0" presId="urn:microsoft.com/office/officeart/2008/layout/VerticalAccentList"/>
    <dgm:cxn modelId="{C55BC191-6F01-4F19-92F9-525510AB4312}" type="presParOf" srcId="{A20ECC1F-6DBA-4642-90C9-19B85B7E64E1}" destId="{22EEDA80-5186-4AEF-B524-291563496FA3}" srcOrd="6" destOrd="0" presId="urn:microsoft.com/office/officeart/2008/layout/VerticalAccentList"/>
    <dgm:cxn modelId="{9C1AD6B5-593D-4AAE-BE08-458CA9FEE4FB}" type="presParOf" srcId="{22EEDA80-5186-4AEF-B524-291563496FA3}" destId="{7519508B-6D67-4567-9C27-48B37D2AC5DD}" srcOrd="0" destOrd="0" presId="urn:microsoft.com/office/officeart/2008/layout/VerticalAccentList"/>
    <dgm:cxn modelId="{EE4F1EF1-7316-4A7C-B3A4-2DA56B8C4EA5}" type="presParOf" srcId="{A20ECC1F-6DBA-4642-90C9-19B85B7E64E1}" destId="{72F7B695-8F62-49F0-AC51-AFA31BC7DB6D}" srcOrd="7" destOrd="0" presId="urn:microsoft.com/office/officeart/2008/layout/VerticalAccentList"/>
    <dgm:cxn modelId="{50FDA462-775B-4E59-9478-3ECCD14A6C2E}" type="presParOf" srcId="{72F7B695-8F62-49F0-AC51-AFA31BC7DB6D}" destId="{F4035712-FF8C-4C11-86F1-E6FEB33B4279}" srcOrd="0" destOrd="0" presId="urn:microsoft.com/office/officeart/2008/layout/VerticalAccentList"/>
    <dgm:cxn modelId="{D802F9A0-21EF-4F3E-9311-068EF4879737}" type="presParOf" srcId="{72F7B695-8F62-49F0-AC51-AFA31BC7DB6D}" destId="{D95B661E-3CD3-446E-8C44-FD88CD8F2273}" srcOrd="1" destOrd="0" presId="urn:microsoft.com/office/officeart/2008/layout/VerticalAccentList"/>
    <dgm:cxn modelId="{1A690EEF-32CD-4F20-8CB2-E7260A56FFCB}" type="presParOf" srcId="{72F7B695-8F62-49F0-AC51-AFA31BC7DB6D}" destId="{0AB044CA-D147-43FF-AE73-1FE0B3E923B8}" srcOrd="2" destOrd="0" presId="urn:microsoft.com/office/officeart/2008/layout/VerticalAccentList"/>
    <dgm:cxn modelId="{FF47F527-BDB8-448F-9429-34BF0A5C603B}" type="presParOf" srcId="{72F7B695-8F62-49F0-AC51-AFA31BC7DB6D}" destId="{E764BB17-5130-4CCC-85CE-D6B8FFB89B7D}" srcOrd="3" destOrd="0" presId="urn:microsoft.com/office/officeart/2008/layout/VerticalAccentList"/>
    <dgm:cxn modelId="{B6225ACF-C0D7-4B46-A8F4-111C2765E163}" type="presParOf" srcId="{72F7B695-8F62-49F0-AC51-AFA31BC7DB6D}" destId="{C8247489-80A7-44D3-B6E3-A6EC29467A89}" srcOrd="4" destOrd="0" presId="urn:microsoft.com/office/officeart/2008/layout/VerticalAccentList"/>
    <dgm:cxn modelId="{C591170C-C6C3-4610-8ECA-AD558EF7CC37}" type="presParOf" srcId="{72F7B695-8F62-49F0-AC51-AFA31BC7DB6D}" destId="{9C8D6FFB-A46E-4074-8D01-A3E7C41F918D}" srcOrd="5" destOrd="0" presId="urn:microsoft.com/office/officeart/2008/layout/VerticalAccentList"/>
    <dgm:cxn modelId="{D4B1FA76-0304-4554-A8B4-C9E2253ED2B6}" type="presParOf" srcId="{72F7B695-8F62-49F0-AC51-AFA31BC7DB6D}" destId="{0D59C095-AAC3-4A5F-9D0D-457D3DDBA8B6}" srcOrd="6" destOrd="0" presId="urn:microsoft.com/office/officeart/2008/layout/VerticalAccentList"/>
    <dgm:cxn modelId="{75D6A359-1D81-4424-A4FD-E03DEB1298EA}" type="presParOf" srcId="{A20ECC1F-6DBA-4642-90C9-19B85B7E64E1}" destId="{47724CE2-B21F-4D46-822E-8038BD6700F0}" srcOrd="8" destOrd="0" presId="urn:microsoft.com/office/officeart/2008/layout/VerticalAccentList"/>
    <dgm:cxn modelId="{A08C885A-192A-4BB2-9096-DCC1BC4A7073}" type="presParOf" srcId="{A20ECC1F-6DBA-4642-90C9-19B85B7E64E1}" destId="{1DD5F55D-232A-43B2-84FB-40C637A94CDC}" srcOrd="9" destOrd="0" presId="urn:microsoft.com/office/officeart/2008/layout/VerticalAccentList"/>
    <dgm:cxn modelId="{3F4586D8-36C8-41F1-A580-FC800C77D6EE}" type="presParOf" srcId="{1DD5F55D-232A-43B2-84FB-40C637A94CDC}" destId="{ECABD165-967F-4EC9-8590-01B33741C325}" srcOrd="0" destOrd="0" presId="urn:microsoft.com/office/officeart/2008/layout/VerticalAccentList"/>
    <dgm:cxn modelId="{B46BBC60-1FF2-4563-A647-C3D346BF546C}" type="presParOf" srcId="{A20ECC1F-6DBA-4642-90C9-19B85B7E64E1}" destId="{14C9AD9C-DFBE-4194-9894-B2A265141A31}" srcOrd="10" destOrd="0" presId="urn:microsoft.com/office/officeart/2008/layout/VerticalAccentList"/>
    <dgm:cxn modelId="{5800F9E1-9EDE-4A5C-BBBB-C388DAF6360D}" type="presParOf" srcId="{14C9AD9C-DFBE-4194-9894-B2A265141A31}" destId="{C7C4285B-A7FC-4303-8CD5-867DC103B720}" srcOrd="0" destOrd="0" presId="urn:microsoft.com/office/officeart/2008/layout/VerticalAccentList"/>
    <dgm:cxn modelId="{08A3E968-56CF-4DE5-BBAB-5D2F28074F8C}" type="presParOf" srcId="{14C9AD9C-DFBE-4194-9894-B2A265141A31}" destId="{F2641333-EEBA-43F0-827C-EA79E0C5D4F5}" srcOrd="1" destOrd="0" presId="urn:microsoft.com/office/officeart/2008/layout/VerticalAccentList"/>
    <dgm:cxn modelId="{56BA306F-7E2C-42C6-BD48-F0FFB2296A5D}" type="presParOf" srcId="{14C9AD9C-DFBE-4194-9894-B2A265141A31}" destId="{70B13624-70A9-476B-8342-80352DF5B93E}" srcOrd="2" destOrd="0" presId="urn:microsoft.com/office/officeart/2008/layout/VerticalAccentList"/>
    <dgm:cxn modelId="{3F718032-EC2F-4313-9FF6-1D0908117E5A}" type="presParOf" srcId="{14C9AD9C-DFBE-4194-9894-B2A265141A31}" destId="{6B1C29C5-4795-4546-802C-01D964E79758}" srcOrd="3" destOrd="0" presId="urn:microsoft.com/office/officeart/2008/layout/VerticalAccentList"/>
    <dgm:cxn modelId="{9C2EEBA9-ED3D-45D4-B687-EF2F828A1CE1}" type="presParOf" srcId="{14C9AD9C-DFBE-4194-9894-B2A265141A31}" destId="{F369D44E-1494-4947-87AC-4E0C5F037235}" srcOrd="4" destOrd="0" presId="urn:microsoft.com/office/officeart/2008/layout/VerticalAccentList"/>
    <dgm:cxn modelId="{9942F679-80AC-49A2-B4E7-2D6CD6B21826}" type="presParOf" srcId="{14C9AD9C-DFBE-4194-9894-B2A265141A31}" destId="{27D14100-55BF-46C1-9A02-39A520A71767}" srcOrd="5" destOrd="0" presId="urn:microsoft.com/office/officeart/2008/layout/VerticalAccentList"/>
    <dgm:cxn modelId="{28DA611E-0CCC-4E90-9A66-D3B4B91E142F}" type="presParOf" srcId="{14C9AD9C-DFBE-4194-9894-B2A265141A31}" destId="{7A36B77C-38C0-4D6E-947F-701C06267438}" srcOrd="6" destOrd="0" presId="urn:microsoft.com/office/officeart/2008/layout/VerticalAccentList"/>
    <dgm:cxn modelId="{80B23AF3-A93E-426A-AC65-5790E89C4B28}" type="presParOf" srcId="{A20ECC1F-6DBA-4642-90C9-19B85B7E64E1}" destId="{EAB11D93-3E18-4CF6-B861-FD02E0E46A83}" srcOrd="11" destOrd="0" presId="urn:microsoft.com/office/officeart/2008/layout/VerticalAccentList"/>
    <dgm:cxn modelId="{7C432A53-CF63-4E2C-AE20-EDC9CC4410B2}" type="presParOf" srcId="{A20ECC1F-6DBA-4642-90C9-19B85B7E64E1}" destId="{0C25C503-FF44-4C08-B01E-73687738AE20}" srcOrd="12" destOrd="0" presId="urn:microsoft.com/office/officeart/2008/layout/VerticalAccentList"/>
    <dgm:cxn modelId="{4C6E43B1-FE8D-48B4-AD74-9A4CCD4BAA37}" type="presParOf" srcId="{0C25C503-FF44-4C08-B01E-73687738AE20}" destId="{0A871A2E-1C40-4EAC-AE4F-A7857D51761A}" srcOrd="0" destOrd="0" presId="urn:microsoft.com/office/officeart/2008/layout/VerticalAccentList"/>
    <dgm:cxn modelId="{52964166-81FD-4128-ADF5-DC5F5566D3E4}" type="presParOf" srcId="{A20ECC1F-6DBA-4642-90C9-19B85B7E64E1}" destId="{271D97F4-1BA3-4F28-9E48-60262AD171B0}" srcOrd="13" destOrd="0" presId="urn:microsoft.com/office/officeart/2008/layout/VerticalAccentList"/>
    <dgm:cxn modelId="{D51176A5-E9F2-4693-B064-2A612D7BE3B6}" type="presParOf" srcId="{271D97F4-1BA3-4F28-9E48-60262AD171B0}" destId="{0E512DC4-9281-4833-B766-16682363CA32}" srcOrd="0" destOrd="0" presId="urn:microsoft.com/office/officeart/2008/layout/VerticalAccentList"/>
    <dgm:cxn modelId="{AD88CDFA-22D7-4DEC-9646-88598D3F9DC3}" type="presParOf" srcId="{271D97F4-1BA3-4F28-9E48-60262AD171B0}" destId="{AFC2B568-28B3-4DAE-A26C-257FEC04C97A}" srcOrd="1" destOrd="0" presId="urn:microsoft.com/office/officeart/2008/layout/VerticalAccentList"/>
    <dgm:cxn modelId="{5322A4DA-9171-408F-BEB9-DAAD1BAC95E1}" type="presParOf" srcId="{271D97F4-1BA3-4F28-9E48-60262AD171B0}" destId="{5C6BFCD1-7277-4EBC-89F5-BC07CC27AABE}" srcOrd="2" destOrd="0" presId="urn:microsoft.com/office/officeart/2008/layout/VerticalAccentList"/>
    <dgm:cxn modelId="{2FBEAC57-29DA-4B66-95BD-09AC8EFE548B}" type="presParOf" srcId="{271D97F4-1BA3-4F28-9E48-60262AD171B0}" destId="{C3A0AE3B-53C2-4819-9FB0-342C95D7DD69}" srcOrd="3" destOrd="0" presId="urn:microsoft.com/office/officeart/2008/layout/VerticalAccentList"/>
    <dgm:cxn modelId="{8C9C7064-B930-46AB-97F3-E5C3A40D3720}" type="presParOf" srcId="{271D97F4-1BA3-4F28-9E48-60262AD171B0}" destId="{CA3612D3-A173-42CA-AC46-4DB70F65846A}" srcOrd="4" destOrd="0" presId="urn:microsoft.com/office/officeart/2008/layout/VerticalAccentList"/>
    <dgm:cxn modelId="{02165AD9-38B4-491F-8F1C-9BF6C6AF2857}" type="presParOf" srcId="{271D97F4-1BA3-4F28-9E48-60262AD171B0}" destId="{1C2E67C5-0ADD-4304-AF8A-19AFF6229B6F}" srcOrd="5" destOrd="0" presId="urn:microsoft.com/office/officeart/2008/layout/VerticalAccentList"/>
    <dgm:cxn modelId="{CFF8C459-E8F9-4B9B-A124-142955B8C9E6}" type="presParOf" srcId="{271D97F4-1BA3-4F28-9E48-60262AD171B0}" destId="{DBF6B262-CC69-4993-A4BE-FB4692BFC38B}" srcOrd="6"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E4BF4-B0DF-46EA-BA42-CC38D6DF8748}">
      <dsp:nvSpPr>
        <dsp:cNvPr id="0" name=""/>
        <dsp:cNvSpPr/>
      </dsp:nvSpPr>
      <dsp:spPr>
        <a:xfrm>
          <a:off x="3499176" y="1799"/>
          <a:ext cx="1207614" cy="1207614"/>
        </a:xfrm>
        <a:prstGeom prst="ellipse">
          <a:avLst/>
        </a:prstGeom>
        <a:solidFill>
          <a:sysClr val="window" lastClr="FFFFFF">
            <a:hueOff val="0"/>
            <a:satOff val="0"/>
            <a:lumOff val="0"/>
            <a:alphaOff val="0"/>
          </a:sysClr>
        </a:solidFill>
        <a:ln w="38100" cap="flat" cmpd="sng" algn="ctr">
          <a:solidFill>
            <a:srgbClr val="4472C4">
              <a:shade val="80000"/>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ar-SA" sz="2000" b="1" kern="1200" dirty="0">
              <a:solidFill>
                <a:sysClr val="windowText" lastClr="000000">
                  <a:hueOff val="0"/>
                  <a:satOff val="0"/>
                  <a:lumOff val="0"/>
                  <a:alphaOff val="0"/>
                </a:sysClr>
              </a:solidFill>
              <a:latin typeface="Calibri"/>
              <a:ea typeface="+mn-ea"/>
              <a:cs typeface="Arial" panose="020B0604020202020204" pitchFamily="34" charset="0"/>
            </a:rPr>
            <a:t>إجراء البحث</a:t>
          </a:r>
        </a:p>
      </dsp:txBody>
      <dsp:txXfrm>
        <a:off x="3676027" y="178650"/>
        <a:ext cx="853912" cy="853912"/>
      </dsp:txXfrm>
    </dsp:sp>
    <dsp:sp modelId="{2E740D09-C6EE-4405-8CAA-56492CA9BC51}">
      <dsp:nvSpPr>
        <dsp:cNvPr id="0" name=""/>
        <dsp:cNvSpPr/>
      </dsp:nvSpPr>
      <dsp:spPr>
        <a:xfrm rot="1542857">
          <a:off x="4751184" y="791295"/>
          <a:ext cx="321101" cy="407570"/>
        </a:xfrm>
        <a:prstGeom prst="rightArrow">
          <a:avLst>
            <a:gd name="adj1" fmla="val 60000"/>
            <a:gd name="adj2" fmla="val 50000"/>
          </a:avLst>
        </a:prstGeom>
        <a:solidFill>
          <a:srgbClr val="4472C4">
            <a:tint val="60000"/>
            <a:hueOff val="0"/>
            <a:satOff val="0"/>
            <a:lumOff val="0"/>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rtl="1">
            <a:lnSpc>
              <a:spcPct val="90000"/>
            </a:lnSpc>
            <a:spcBef>
              <a:spcPct val="0"/>
            </a:spcBef>
            <a:spcAft>
              <a:spcPct val="35000"/>
            </a:spcAft>
            <a:buNone/>
          </a:pPr>
          <a:endParaRPr lang="ar-SA" sz="1800" kern="1200">
            <a:solidFill>
              <a:sysClr val="windowText" lastClr="000000">
                <a:hueOff val="0"/>
                <a:satOff val="0"/>
                <a:lumOff val="0"/>
                <a:alphaOff val="0"/>
              </a:sysClr>
            </a:solidFill>
            <a:latin typeface="Calibri"/>
            <a:ea typeface="+mn-ea"/>
            <a:cs typeface="Arial" panose="020B0604020202020204" pitchFamily="34" charset="0"/>
          </a:endParaRPr>
        </a:p>
      </dsp:txBody>
      <dsp:txXfrm>
        <a:off x="4755954" y="851911"/>
        <a:ext cx="224771" cy="244542"/>
      </dsp:txXfrm>
    </dsp:sp>
    <dsp:sp modelId="{8EA86BE2-592D-4367-927A-7153BA854BCA}">
      <dsp:nvSpPr>
        <dsp:cNvPr id="0" name=""/>
        <dsp:cNvSpPr/>
      </dsp:nvSpPr>
      <dsp:spPr>
        <a:xfrm>
          <a:off x="5133053" y="788632"/>
          <a:ext cx="1207614" cy="1207614"/>
        </a:xfrm>
        <a:prstGeom prst="ellipse">
          <a:avLst/>
        </a:prstGeom>
        <a:solidFill>
          <a:sysClr val="window" lastClr="FFFFFF">
            <a:hueOff val="0"/>
            <a:satOff val="0"/>
            <a:lumOff val="0"/>
            <a:alphaOff val="0"/>
          </a:sysClr>
        </a:solidFill>
        <a:ln w="38100" cap="flat" cmpd="sng" algn="ctr">
          <a:solidFill>
            <a:srgbClr val="4472C4">
              <a:shade val="80000"/>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ar-SA" sz="2000" b="1" kern="1200" dirty="0">
              <a:solidFill>
                <a:sysClr val="windowText" lastClr="000000">
                  <a:hueOff val="0"/>
                  <a:satOff val="0"/>
                  <a:lumOff val="0"/>
                  <a:alphaOff val="0"/>
                </a:sysClr>
              </a:solidFill>
              <a:latin typeface="Calibri"/>
              <a:ea typeface="+mn-ea"/>
              <a:cs typeface="Arial" panose="020B0604020202020204" pitchFamily="34" charset="0"/>
            </a:rPr>
            <a:t>استخدام المعرفة السابقة</a:t>
          </a:r>
        </a:p>
      </dsp:txBody>
      <dsp:txXfrm>
        <a:off x="5309904" y="965483"/>
        <a:ext cx="853912" cy="853912"/>
      </dsp:txXfrm>
    </dsp:sp>
    <dsp:sp modelId="{6D6B5A17-9D2F-4A59-AC52-21BEAC58C96C}">
      <dsp:nvSpPr>
        <dsp:cNvPr id="0" name=""/>
        <dsp:cNvSpPr/>
      </dsp:nvSpPr>
      <dsp:spPr>
        <a:xfrm rot="4628571">
          <a:off x="5776055" y="2063794"/>
          <a:ext cx="321101" cy="407570"/>
        </a:xfrm>
        <a:prstGeom prst="rightArrow">
          <a:avLst>
            <a:gd name="adj1" fmla="val 60000"/>
            <a:gd name="adj2" fmla="val 50000"/>
          </a:avLst>
        </a:prstGeom>
        <a:solidFill>
          <a:srgbClr val="4472C4">
            <a:tint val="60000"/>
            <a:hueOff val="0"/>
            <a:satOff val="0"/>
            <a:lumOff val="0"/>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rtl="1">
            <a:lnSpc>
              <a:spcPct val="90000"/>
            </a:lnSpc>
            <a:spcBef>
              <a:spcPct val="0"/>
            </a:spcBef>
            <a:spcAft>
              <a:spcPct val="35000"/>
            </a:spcAft>
            <a:buNone/>
          </a:pPr>
          <a:endParaRPr lang="ar-SA" sz="1800" kern="1200">
            <a:solidFill>
              <a:sysClr val="windowText" lastClr="000000">
                <a:hueOff val="0"/>
                <a:satOff val="0"/>
                <a:lumOff val="0"/>
                <a:alphaOff val="0"/>
              </a:sysClr>
            </a:solidFill>
            <a:latin typeface="Calibri"/>
            <a:ea typeface="+mn-ea"/>
            <a:cs typeface="Arial" panose="020B0604020202020204" pitchFamily="34" charset="0"/>
          </a:endParaRPr>
        </a:p>
      </dsp:txBody>
      <dsp:txXfrm>
        <a:off x="5813502" y="2098351"/>
        <a:ext cx="224771" cy="244542"/>
      </dsp:txXfrm>
    </dsp:sp>
    <dsp:sp modelId="{49CA5F20-4E1B-439D-99E2-DB9F84B5983B}">
      <dsp:nvSpPr>
        <dsp:cNvPr id="0" name=""/>
        <dsp:cNvSpPr/>
      </dsp:nvSpPr>
      <dsp:spPr>
        <a:xfrm>
          <a:off x="5536588" y="2556631"/>
          <a:ext cx="1207614" cy="1207614"/>
        </a:xfrm>
        <a:prstGeom prst="ellipse">
          <a:avLst/>
        </a:prstGeom>
        <a:solidFill>
          <a:sysClr val="window" lastClr="FFFFFF">
            <a:hueOff val="0"/>
            <a:satOff val="0"/>
            <a:lumOff val="0"/>
            <a:alphaOff val="0"/>
          </a:sysClr>
        </a:solidFill>
        <a:ln w="38100" cap="flat" cmpd="sng" algn="ctr">
          <a:solidFill>
            <a:srgbClr val="4472C4">
              <a:shade val="80000"/>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ar-SA" sz="1800" b="1" kern="1200" dirty="0">
              <a:solidFill>
                <a:sysClr val="windowText" lastClr="000000">
                  <a:hueOff val="0"/>
                  <a:satOff val="0"/>
                  <a:lumOff val="0"/>
                  <a:alphaOff val="0"/>
                </a:sysClr>
              </a:solidFill>
              <a:latin typeface="Calibri"/>
              <a:ea typeface="+mn-ea"/>
              <a:cs typeface="Arial" panose="020B0604020202020204" pitchFamily="34" charset="0"/>
            </a:rPr>
            <a:t>الملاحظات</a:t>
          </a:r>
        </a:p>
      </dsp:txBody>
      <dsp:txXfrm>
        <a:off x="5713439" y="2733482"/>
        <a:ext cx="853912" cy="853912"/>
      </dsp:txXfrm>
    </dsp:sp>
    <dsp:sp modelId="{039F5E44-520A-4277-987C-5AC42A4FA7A9}">
      <dsp:nvSpPr>
        <dsp:cNvPr id="0" name=""/>
        <dsp:cNvSpPr/>
      </dsp:nvSpPr>
      <dsp:spPr>
        <a:xfrm rot="7714286">
          <a:off x="5420171" y="3658461"/>
          <a:ext cx="321101" cy="407570"/>
        </a:xfrm>
        <a:prstGeom prst="rightArrow">
          <a:avLst>
            <a:gd name="adj1" fmla="val 60000"/>
            <a:gd name="adj2" fmla="val 50000"/>
          </a:avLst>
        </a:prstGeom>
        <a:solidFill>
          <a:srgbClr val="4472C4">
            <a:tint val="60000"/>
            <a:hueOff val="0"/>
            <a:satOff val="0"/>
            <a:lumOff val="0"/>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rtl="1">
            <a:lnSpc>
              <a:spcPct val="90000"/>
            </a:lnSpc>
            <a:spcBef>
              <a:spcPct val="0"/>
            </a:spcBef>
            <a:spcAft>
              <a:spcPct val="35000"/>
            </a:spcAft>
            <a:buNone/>
          </a:pPr>
          <a:endParaRPr lang="ar-SA" sz="1800" kern="1200">
            <a:solidFill>
              <a:sysClr val="windowText" lastClr="000000">
                <a:hueOff val="0"/>
                <a:satOff val="0"/>
                <a:lumOff val="0"/>
                <a:alphaOff val="0"/>
              </a:sysClr>
            </a:solidFill>
            <a:latin typeface="Calibri"/>
            <a:ea typeface="+mn-ea"/>
            <a:cs typeface="Arial" panose="020B0604020202020204" pitchFamily="34" charset="0"/>
          </a:endParaRPr>
        </a:p>
      </dsp:txBody>
      <dsp:txXfrm rot="10800000">
        <a:off x="5498366" y="3702318"/>
        <a:ext cx="224771" cy="244542"/>
      </dsp:txXfrm>
    </dsp:sp>
    <dsp:sp modelId="{4442746C-E2F6-42A7-9525-520939616D47}">
      <dsp:nvSpPr>
        <dsp:cNvPr id="0" name=""/>
        <dsp:cNvSpPr/>
      </dsp:nvSpPr>
      <dsp:spPr>
        <a:xfrm>
          <a:off x="4405910" y="3974457"/>
          <a:ext cx="1207614" cy="1207614"/>
        </a:xfrm>
        <a:prstGeom prst="ellipse">
          <a:avLst/>
        </a:prstGeom>
        <a:solidFill>
          <a:sysClr val="window" lastClr="FFFFFF">
            <a:hueOff val="0"/>
            <a:satOff val="0"/>
            <a:lumOff val="0"/>
            <a:alphaOff val="0"/>
          </a:sysClr>
        </a:solidFill>
        <a:ln w="38100" cap="flat" cmpd="sng" algn="ctr">
          <a:solidFill>
            <a:srgbClr val="4472C4">
              <a:shade val="80000"/>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ar-SA" sz="2000" b="1" kern="1200" dirty="0">
              <a:solidFill>
                <a:sysClr val="windowText" lastClr="000000">
                  <a:hueOff val="0"/>
                  <a:satOff val="0"/>
                  <a:lumOff val="0"/>
                  <a:alphaOff val="0"/>
                </a:sysClr>
              </a:solidFill>
              <a:latin typeface="Calibri"/>
              <a:ea typeface="+mn-ea"/>
              <a:cs typeface="Arial" panose="020B0604020202020204" pitchFamily="34" charset="0"/>
            </a:rPr>
            <a:t>الصحف</a:t>
          </a:r>
          <a:endParaRPr lang="ar-SA" sz="2400" b="1" kern="1200" dirty="0">
            <a:solidFill>
              <a:sysClr val="windowText" lastClr="000000">
                <a:hueOff val="0"/>
                <a:satOff val="0"/>
                <a:lumOff val="0"/>
                <a:alphaOff val="0"/>
              </a:sysClr>
            </a:solidFill>
            <a:latin typeface="Calibri"/>
            <a:ea typeface="+mn-ea"/>
            <a:cs typeface="Arial" panose="020B0604020202020204" pitchFamily="34" charset="0"/>
          </a:endParaRPr>
        </a:p>
      </dsp:txBody>
      <dsp:txXfrm>
        <a:off x="4582761" y="4151308"/>
        <a:ext cx="853912" cy="853912"/>
      </dsp:txXfrm>
    </dsp:sp>
    <dsp:sp modelId="{6782DAD0-F2ED-482F-B637-7B1494E31F6E}">
      <dsp:nvSpPr>
        <dsp:cNvPr id="0" name=""/>
        <dsp:cNvSpPr/>
      </dsp:nvSpPr>
      <dsp:spPr>
        <a:xfrm rot="10800000">
          <a:off x="3951521" y="4374479"/>
          <a:ext cx="321101" cy="407570"/>
        </a:xfrm>
        <a:prstGeom prst="rightArrow">
          <a:avLst>
            <a:gd name="adj1" fmla="val 60000"/>
            <a:gd name="adj2" fmla="val 50000"/>
          </a:avLst>
        </a:prstGeom>
        <a:solidFill>
          <a:srgbClr val="4472C4">
            <a:tint val="60000"/>
            <a:hueOff val="0"/>
            <a:satOff val="0"/>
            <a:lumOff val="0"/>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rtl="1">
            <a:lnSpc>
              <a:spcPct val="90000"/>
            </a:lnSpc>
            <a:spcBef>
              <a:spcPct val="0"/>
            </a:spcBef>
            <a:spcAft>
              <a:spcPct val="35000"/>
            </a:spcAft>
            <a:buNone/>
          </a:pPr>
          <a:endParaRPr lang="ar-SA" sz="1800" kern="1200">
            <a:solidFill>
              <a:sysClr val="windowText" lastClr="000000">
                <a:hueOff val="0"/>
                <a:satOff val="0"/>
                <a:lumOff val="0"/>
                <a:alphaOff val="0"/>
              </a:sysClr>
            </a:solidFill>
            <a:latin typeface="Calibri"/>
            <a:ea typeface="+mn-ea"/>
            <a:cs typeface="Arial" panose="020B0604020202020204" pitchFamily="34" charset="0"/>
          </a:endParaRPr>
        </a:p>
      </dsp:txBody>
      <dsp:txXfrm rot="10800000">
        <a:off x="4047851" y="4455993"/>
        <a:ext cx="224771" cy="244542"/>
      </dsp:txXfrm>
    </dsp:sp>
    <dsp:sp modelId="{073AB620-2BCA-4F6B-8591-477705519198}">
      <dsp:nvSpPr>
        <dsp:cNvPr id="0" name=""/>
        <dsp:cNvSpPr/>
      </dsp:nvSpPr>
      <dsp:spPr>
        <a:xfrm>
          <a:off x="2592443" y="3974457"/>
          <a:ext cx="1207614" cy="1207614"/>
        </a:xfrm>
        <a:prstGeom prst="ellipse">
          <a:avLst/>
        </a:prstGeom>
        <a:solidFill>
          <a:sysClr val="window" lastClr="FFFFFF">
            <a:hueOff val="0"/>
            <a:satOff val="0"/>
            <a:lumOff val="0"/>
            <a:alphaOff val="0"/>
          </a:sysClr>
        </a:solidFill>
        <a:ln w="38100" cap="flat" cmpd="sng" algn="ctr">
          <a:solidFill>
            <a:srgbClr val="4472C4">
              <a:shade val="80000"/>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ar-SA" sz="2000" b="1" kern="1200" dirty="0">
              <a:solidFill>
                <a:sysClr val="windowText" lastClr="000000">
                  <a:hueOff val="0"/>
                  <a:satOff val="0"/>
                  <a:lumOff val="0"/>
                  <a:alphaOff val="0"/>
                </a:sysClr>
              </a:solidFill>
              <a:latin typeface="Calibri"/>
              <a:ea typeface="+mn-ea"/>
              <a:cs typeface="Arial" panose="020B0604020202020204" pitchFamily="34" charset="0"/>
            </a:rPr>
            <a:t>المجلات العلمية</a:t>
          </a:r>
        </a:p>
      </dsp:txBody>
      <dsp:txXfrm>
        <a:off x="2769294" y="4151308"/>
        <a:ext cx="853912" cy="853912"/>
      </dsp:txXfrm>
    </dsp:sp>
    <dsp:sp modelId="{4047279F-7DE8-447C-B843-39422932046F}">
      <dsp:nvSpPr>
        <dsp:cNvPr id="0" name=""/>
        <dsp:cNvSpPr/>
      </dsp:nvSpPr>
      <dsp:spPr>
        <a:xfrm rot="13885714">
          <a:off x="2479594" y="3675055"/>
          <a:ext cx="317769" cy="407570"/>
        </a:xfrm>
        <a:prstGeom prst="rightArrow">
          <a:avLst>
            <a:gd name="adj1" fmla="val 60000"/>
            <a:gd name="adj2" fmla="val 50000"/>
          </a:avLst>
        </a:prstGeom>
        <a:solidFill>
          <a:srgbClr val="4472C4">
            <a:tint val="60000"/>
            <a:hueOff val="0"/>
            <a:satOff val="0"/>
            <a:lumOff val="0"/>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rtl="1">
            <a:lnSpc>
              <a:spcPct val="90000"/>
            </a:lnSpc>
            <a:spcBef>
              <a:spcPct val="0"/>
            </a:spcBef>
            <a:spcAft>
              <a:spcPct val="35000"/>
            </a:spcAft>
            <a:buNone/>
          </a:pPr>
          <a:endParaRPr lang="ar-SA" sz="1800" kern="1200">
            <a:solidFill>
              <a:sysClr val="windowText" lastClr="000000">
                <a:hueOff val="0"/>
                <a:satOff val="0"/>
                <a:lumOff val="0"/>
                <a:alphaOff val="0"/>
              </a:sysClr>
            </a:solidFill>
            <a:latin typeface="Calibri"/>
            <a:ea typeface="+mn-ea"/>
            <a:cs typeface="Arial" panose="020B0604020202020204" pitchFamily="34" charset="0"/>
          </a:endParaRPr>
        </a:p>
      </dsp:txBody>
      <dsp:txXfrm rot="10800000">
        <a:off x="2556978" y="3793835"/>
        <a:ext cx="222438" cy="244542"/>
      </dsp:txXfrm>
    </dsp:sp>
    <dsp:sp modelId="{4E66B32E-293B-4868-A660-56044D2E364C}">
      <dsp:nvSpPr>
        <dsp:cNvPr id="0" name=""/>
        <dsp:cNvSpPr/>
      </dsp:nvSpPr>
      <dsp:spPr>
        <a:xfrm>
          <a:off x="1445185" y="2556631"/>
          <a:ext cx="1240775" cy="1207614"/>
        </a:xfrm>
        <a:prstGeom prst="ellipse">
          <a:avLst/>
        </a:prstGeom>
        <a:solidFill>
          <a:sysClr val="window" lastClr="FFFFFF">
            <a:hueOff val="0"/>
            <a:satOff val="0"/>
            <a:lumOff val="0"/>
            <a:alphaOff val="0"/>
          </a:sysClr>
        </a:solidFill>
        <a:ln w="38100" cap="flat" cmpd="sng" algn="ctr">
          <a:solidFill>
            <a:srgbClr val="4472C4">
              <a:shade val="80000"/>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ar-SA" sz="2000" b="1" kern="1200" dirty="0">
              <a:solidFill>
                <a:sysClr val="windowText" lastClr="000000">
                  <a:hueOff val="0"/>
                  <a:satOff val="0"/>
                  <a:lumOff val="0"/>
                  <a:alphaOff val="0"/>
                </a:sysClr>
              </a:solidFill>
              <a:latin typeface="Calibri"/>
              <a:ea typeface="+mn-ea"/>
              <a:cs typeface="Arial" panose="020B0604020202020204" pitchFamily="34" charset="0"/>
            </a:rPr>
            <a:t>المحاضرات العلمية</a:t>
          </a:r>
        </a:p>
      </dsp:txBody>
      <dsp:txXfrm>
        <a:off x="1626892" y="2733482"/>
        <a:ext cx="877361" cy="853912"/>
      </dsp:txXfrm>
    </dsp:sp>
    <dsp:sp modelId="{D5F037D5-46A3-4C3C-9E1B-83E481D3AD57}">
      <dsp:nvSpPr>
        <dsp:cNvPr id="0" name=""/>
        <dsp:cNvSpPr/>
      </dsp:nvSpPr>
      <dsp:spPr>
        <a:xfrm rot="16971429">
          <a:off x="2105067" y="2081118"/>
          <a:ext cx="320682" cy="407570"/>
        </a:xfrm>
        <a:prstGeom prst="rightArrow">
          <a:avLst>
            <a:gd name="adj1" fmla="val 60000"/>
            <a:gd name="adj2" fmla="val 50000"/>
          </a:avLst>
        </a:prstGeom>
        <a:solidFill>
          <a:srgbClr val="4472C4">
            <a:tint val="60000"/>
            <a:hueOff val="0"/>
            <a:satOff val="0"/>
            <a:lumOff val="0"/>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rtl="1">
            <a:lnSpc>
              <a:spcPct val="90000"/>
            </a:lnSpc>
            <a:spcBef>
              <a:spcPct val="0"/>
            </a:spcBef>
            <a:spcAft>
              <a:spcPct val="35000"/>
            </a:spcAft>
            <a:buNone/>
          </a:pPr>
          <a:endParaRPr lang="ar-SA" sz="1800" kern="1200">
            <a:solidFill>
              <a:sysClr val="windowText" lastClr="000000">
                <a:hueOff val="0"/>
                <a:satOff val="0"/>
                <a:lumOff val="0"/>
                <a:alphaOff val="0"/>
              </a:sysClr>
            </a:solidFill>
            <a:latin typeface="Calibri"/>
            <a:ea typeface="+mn-ea"/>
            <a:cs typeface="Arial" panose="020B0604020202020204" pitchFamily="34" charset="0"/>
          </a:endParaRPr>
        </a:p>
      </dsp:txBody>
      <dsp:txXfrm>
        <a:off x="2142466" y="2209528"/>
        <a:ext cx="224477" cy="244542"/>
      </dsp:txXfrm>
    </dsp:sp>
    <dsp:sp modelId="{FE2636F8-3193-4BDF-87EC-873E3F9A2681}">
      <dsp:nvSpPr>
        <dsp:cNvPr id="0" name=""/>
        <dsp:cNvSpPr/>
      </dsp:nvSpPr>
      <dsp:spPr>
        <a:xfrm>
          <a:off x="1865299" y="788632"/>
          <a:ext cx="1207614" cy="1207614"/>
        </a:xfrm>
        <a:prstGeom prst="ellipse">
          <a:avLst/>
        </a:prstGeom>
        <a:solidFill>
          <a:schemeClr val="lt1">
            <a:hueOff val="0"/>
            <a:satOff val="0"/>
            <a:lumOff val="0"/>
            <a:alphaOff val="0"/>
          </a:schemeClr>
        </a:solidFill>
        <a:ln w="28575" cap="flat" cmpd="sng" algn="ctr">
          <a:solidFill>
            <a:srgbClr val="5877AF"/>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ar-SA" sz="2000" b="1" kern="1200" dirty="0"/>
            <a:t>الأنترنت</a:t>
          </a:r>
        </a:p>
      </dsp:txBody>
      <dsp:txXfrm>
        <a:off x="2042150" y="965483"/>
        <a:ext cx="853912" cy="853912"/>
      </dsp:txXfrm>
    </dsp:sp>
    <dsp:sp modelId="{834C8808-7591-4532-8249-9119A41E3F26}">
      <dsp:nvSpPr>
        <dsp:cNvPr id="0" name=""/>
        <dsp:cNvSpPr/>
      </dsp:nvSpPr>
      <dsp:spPr>
        <a:xfrm rot="20057143">
          <a:off x="3117307" y="799181"/>
          <a:ext cx="321101" cy="4075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rtl="1">
            <a:lnSpc>
              <a:spcPct val="90000"/>
            </a:lnSpc>
            <a:spcBef>
              <a:spcPct val="0"/>
            </a:spcBef>
            <a:spcAft>
              <a:spcPct val="35000"/>
            </a:spcAft>
            <a:buNone/>
          </a:pPr>
          <a:endParaRPr lang="ar-SA" sz="1800" kern="1200"/>
        </a:p>
      </dsp:txBody>
      <dsp:txXfrm>
        <a:off x="3122077" y="901593"/>
        <a:ext cx="224771" cy="2445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C5517C-7C63-4C9A-AD23-A2C93DACEBE0}">
      <dsp:nvSpPr>
        <dsp:cNvPr id="0" name=""/>
        <dsp:cNvSpPr/>
      </dsp:nvSpPr>
      <dsp:spPr>
        <a:xfrm>
          <a:off x="3546" y="0"/>
          <a:ext cx="3411810" cy="4064000"/>
        </a:xfrm>
        <a:prstGeom prst="roundRect">
          <a:avLst>
            <a:gd name="adj" fmla="val 10000"/>
          </a:avLst>
        </a:prstGeom>
        <a:noFill/>
        <a:ln w="38100" cap="flat" cmpd="sng" algn="ctr">
          <a:solidFill>
            <a:srgbClr val="FFC000"/>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rtl="1">
            <a:lnSpc>
              <a:spcPct val="90000"/>
            </a:lnSpc>
            <a:spcBef>
              <a:spcPct val="0"/>
            </a:spcBef>
            <a:spcAft>
              <a:spcPct val="35000"/>
            </a:spcAft>
            <a:buNone/>
          </a:pPr>
          <a:r>
            <a:rPr lang="ar-SA" sz="4800" b="1" kern="1200"/>
            <a:t>البحث التجريبي</a:t>
          </a:r>
          <a:endParaRPr lang="ar-SA" sz="4800" b="1" kern="1200" dirty="0"/>
        </a:p>
      </dsp:txBody>
      <dsp:txXfrm>
        <a:off x="3546" y="0"/>
        <a:ext cx="3411810" cy="1219200"/>
      </dsp:txXfrm>
    </dsp:sp>
    <dsp:sp modelId="{FCF05A19-84C9-4979-9EFB-D4CDC03E5A98}">
      <dsp:nvSpPr>
        <dsp:cNvPr id="0" name=""/>
        <dsp:cNvSpPr/>
      </dsp:nvSpPr>
      <dsp:spPr>
        <a:xfrm>
          <a:off x="344727" y="1219200"/>
          <a:ext cx="2729448" cy="2641600"/>
        </a:xfrm>
        <a:prstGeom prst="roundRect">
          <a:avLst>
            <a:gd name="adj" fmla="val 10000"/>
          </a:avLst>
        </a:prstGeom>
        <a:solidFill>
          <a:schemeClr val="lt1">
            <a:hueOff val="0"/>
            <a:satOff val="0"/>
            <a:lumOff val="0"/>
            <a:alphaOff val="0"/>
          </a:schemeClr>
        </a:solidFill>
        <a:ln>
          <a:solidFill>
            <a:srgbClr val="FFC000"/>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0" tIns="66675" rIns="88900" bIns="66675" numCol="1" spcCol="1270" anchor="ctr" anchorCtr="0">
          <a:noAutofit/>
        </a:bodyPr>
        <a:lstStyle/>
        <a:p>
          <a:pPr marL="0" lvl="0" indent="0" algn="ctr" defTabSz="1555750" rtl="1">
            <a:lnSpc>
              <a:spcPct val="90000"/>
            </a:lnSpc>
            <a:spcBef>
              <a:spcPct val="0"/>
            </a:spcBef>
            <a:spcAft>
              <a:spcPct val="35000"/>
            </a:spcAft>
            <a:buNone/>
          </a:pPr>
          <a:r>
            <a:rPr lang="ar-SA" sz="3500" kern="1200" dirty="0">
              <a:solidFill>
                <a:srgbClr val="1156A5"/>
              </a:solidFill>
              <a:effectLst>
                <a:outerShdw blurRad="38100" dist="38100" dir="2700000" algn="tl">
                  <a:srgbClr val="000000">
                    <a:alpha val="43137"/>
                  </a:srgbClr>
                </a:outerShdw>
              </a:effectLst>
            </a:rPr>
            <a:t>يجيب عن الأسئلة العلمية من خلال    اختبار الفرضية بالتجربة</a:t>
          </a:r>
        </a:p>
      </dsp:txBody>
      <dsp:txXfrm>
        <a:off x="422097" y="1296570"/>
        <a:ext cx="2574708" cy="2486860"/>
      </dsp:txXfrm>
    </dsp:sp>
    <dsp:sp modelId="{A871F398-8D4A-47EB-B0F7-5301BEE260ED}">
      <dsp:nvSpPr>
        <dsp:cNvPr id="0" name=""/>
        <dsp:cNvSpPr/>
      </dsp:nvSpPr>
      <dsp:spPr>
        <a:xfrm>
          <a:off x="3671242" y="0"/>
          <a:ext cx="3411810" cy="4064000"/>
        </a:xfrm>
        <a:prstGeom prst="roundRect">
          <a:avLst>
            <a:gd name="adj" fmla="val 10000"/>
          </a:avLst>
        </a:prstGeom>
        <a:noFill/>
        <a:ln w="38100" cap="flat" cmpd="sng" algn="ctr">
          <a:solidFill>
            <a:srgbClr val="FFC000"/>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rtl="1">
            <a:lnSpc>
              <a:spcPct val="90000"/>
            </a:lnSpc>
            <a:spcBef>
              <a:spcPct val="0"/>
            </a:spcBef>
            <a:spcAft>
              <a:spcPct val="35000"/>
            </a:spcAft>
            <a:buNone/>
          </a:pPr>
          <a:r>
            <a:rPr lang="ar-SA" sz="4800" b="1" kern="1200"/>
            <a:t>البحث الوصفي</a:t>
          </a:r>
          <a:endParaRPr lang="ar-SA" sz="4800" b="1" kern="1200" dirty="0"/>
        </a:p>
      </dsp:txBody>
      <dsp:txXfrm>
        <a:off x="3671242" y="0"/>
        <a:ext cx="3411810" cy="1219200"/>
      </dsp:txXfrm>
    </dsp:sp>
    <dsp:sp modelId="{B9A25050-B9B8-4DAD-A852-B4F02E95A0E4}">
      <dsp:nvSpPr>
        <dsp:cNvPr id="0" name=""/>
        <dsp:cNvSpPr/>
      </dsp:nvSpPr>
      <dsp:spPr>
        <a:xfrm>
          <a:off x="4012423" y="1219200"/>
          <a:ext cx="2729448" cy="2641600"/>
        </a:xfrm>
        <a:prstGeom prst="roundRect">
          <a:avLst>
            <a:gd name="adj" fmla="val 10000"/>
          </a:avLst>
        </a:prstGeom>
        <a:solidFill>
          <a:schemeClr val="lt1">
            <a:hueOff val="0"/>
            <a:satOff val="0"/>
            <a:lumOff val="0"/>
            <a:alphaOff val="0"/>
          </a:schemeClr>
        </a:solidFill>
        <a:ln>
          <a:solidFill>
            <a:srgbClr val="FFC000"/>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rtl="1">
            <a:lnSpc>
              <a:spcPct val="90000"/>
            </a:lnSpc>
            <a:spcBef>
              <a:spcPct val="0"/>
            </a:spcBef>
            <a:spcAft>
              <a:spcPct val="35000"/>
            </a:spcAft>
            <a:buNone/>
          </a:pPr>
          <a:r>
            <a:rPr lang="ar-SA" sz="3600" b="0" kern="1200" dirty="0">
              <a:solidFill>
                <a:srgbClr val="1156A5"/>
              </a:solidFill>
              <a:effectLst>
                <a:outerShdw blurRad="38100" dist="38100" dir="2700000" algn="tl">
                  <a:srgbClr val="000000">
                    <a:alpha val="43137"/>
                  </a:srgbClr>
                </a:outerShdw>
              </a:effectLst>
            </a:rPr>
            <a:t>يجيب عن الأسئلة العلمية من خلال الملاحظة</a:t>
          </a:r>
          <a:endParaRPr lang="ar-SA" sz="3700" kern="1200" dirty="0">
            <a:solidFill>
              <a:srgbClr val="1156A5"/>
            </a:solidFill>
            <a:effectLst>
              <a:outerShdw blurRad="38100" dist="38100" dir="2700000" algn="tl">
                <a:srgbClr val="000000">
                  <a:alpha val="43137"/>
                </a:srgbClr>
              </a:outerShdw>
            </a:effectLst>
          </a:endParaRPr>
        </a:p>
      </dsp:txBody>
      <dsp:txXfrm>
        <a:off x="4089793" y="1296570"/>
        <a:ext cx="2574708" cy="24868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6D693-0A6F-4583-A12C-9DAAC75BB010}">
      <dsp:nvSpPr>
        <dsp:cNvPr id="0" name=""/>
        <dsp:cNvSpPr/>
      </dsp:nvSpPr>
      <dsp:spPr>
        <a:xfrm>
          <a:off x="457200" y="616804"/>
          <a:ext cx="8229600" cy="748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b" anchorCtr="0">
          <a:noAutofit/>
        </a:bodyPr>
        <a:lstStyle/>
        <a:p>
          <a:pPr marL="0" lvl="0" indent="0" algn="ctr" defTabSz="1600200" rtl="1">
            <a:lnSpc>
              <a:spcPct val="90000"/>
            </a:lnSpc>
            <a:spcBef>
              <a:spcPct val="0"/>
            </a:spcBef>
            <a:spcAft>
              <a:spcPct val="35000"/>
            </a:spcAft>
            <a:buNone/>
          </a:pPr>
          <a:r>
            <a:rPr lang="ar-SA" sz="3600" b="1" kern="1200" dirty="0">
              <a:solidFill>
                <a:srgbClr val="993300"/>
              </a:solidFill>
            </a:rPr>
            <a:t>تحديد العينة الضابطة </a:t>
          </a:r>
        </a:p>
      </dsp:txBody>
      <dsp:txXfrm>
        <a:off x="457200" y="616804"/>
        <a:ext cx="8229600" cy="748145"/>
      </dsp:txXfrm>
    </dsp:sp>
    <dsp:sp modelId="{0CC75C21-7408-4EE4-B068-8122493BF386}">
      <dsp:nvSpPr>
        <dsp:cNvPr id="0" name=""/>
        <dsp:cNvSpPr/>
      </dsp:nvSpPr>
      <dsp:spPr>
        <a:xfrm>
          <a:off x="457200" y="1364949"/>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F8BAC56B-523E-4D0E-9790-9CA2F494FDE4}">
      <dsp:nvSpPr>
        <dsp:cNvPr id="0" name=""/>
        <dsp:cNvSpPr/>
      </dsp:nvSpPr>
      <dsp:spPr>
        <a:xfrm>
          <a:off x="1618488" y="1364949"/>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EFFF1C43-FD1B-446C-856C-C2F2575D3D8D}">
      <dsp:nvSpPr>
        <dsp:cNvPr id="0" name=""/>
        <dsp:cNvSpPr/>
      </dsp:nvSpPr>
      <dsp:spPr>
        <a:xfrm>
          <a:off x="2779776" y="1364949"/>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82B8ABF2-FAAF-4634-A4F9-213C6D74DB4B}">
      <dsp:nvSpPr>
        <dsp:cNvPr id="0" name=""/>
        <dsp:cNvSpPr/>
      </dsp:nvSpPr>
      <dsp:spPr>
        <a:xfrm>
          <a:off x="3941064" y="1364949"/>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9EFF9C08-3278-418B-8C80-A0DD23DE1C7E}">
      <dsp:nvSpPr>
        <dsp:cNvPr id="0" name=""/>
        <dsp:cNvSpPr/>
      </dsp:nvSpPr>
      <dsp:spPr>
        <a:xfrm>
          <a:off x="5102352" y="1364949"/>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A533D257-064D-4C21-9622-74A0784778F8}">
      <dsp:nvSpPr>
        <dsp:cNvPr id="0" name=""/>
        <dsp:cNvSpPr/>
      </dsp:nvSpPr>
      <dsp:spPr>
        <a:xfrm>
          <a:off x="6263640" y="1364949"/>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6CC13971-D026-476A-B960-6A2F32266BB8}">
      <dsp:nvSpPr>
        <dsp:cNvPr id="0" name=""/>
        <dsp:cNvSpPr/>
      </dsp:nvSpPr>
      <dsp:spPr>
        <a:xfrm>
          <a:off x="7424928" y="1364949"/>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39EC7DDC-F1F0-472C-901B-A8AC0996E411}">
      <dsp:nvSpPr>
        <dsp:cNvPr id="0" name=""/>
        <dsp:cNvSpPr/>
      </dsp:nvSpPr>
      <dsp:spPr>
        <a:xfrm>
          <a:off x="457200" y="1675845"/>
          <a:ext cx="8229600" cy="748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b" anchorCtr="0">
          <a:noAutofit/>
        </a:bodyPr>
        <a:lstStyle/>
        <a:p>
          <a:pPr marL="0" lvl="0" indent="0" algn="ctr" defTabSz="1600200" rtl="1">
            <a:lnSpc>
              <a:spcPct val="90000"/>
            </a:lnSpc>
            <a:spcBef>
              <a:spcPct val="0"/>
            </a:spcBef>
            <a:spcAft>
              <a:spcPct val="35000"/>
            </a:spcAft>
            <a:buNone/>
          </a:pPr>
          <a:r>
            <a:rPr lang="ar-SA" sz="3600" b="1" kern="1200" dirty="0">
              <a:solidFill>
                <a:srgbClr val="993300"/>
              </a:solidFill>
            </a:rPr>
            <a:t>وجود المتغيرات </a:t>
          </a:r>
        </a:p>
      </dsp:txBody>
      <dsp:txXfrm>
        <a:off x="457200" y="1675845"/>
        <a:ext cx="8229600" cy="748145"/>
      </dsp:txXfrm>
    </dsp:sp>
    <dsp:sp modelId="{C26F7571-CC18-4CD8-B8B2-CA0558BFBCFD}">
      <dsp:nvSpPr>
        <dsp:cNvPr id="0" name=""/>
        <dsp:cNvSpPr/>
      </dsp:nvSpPr>
      <dsp:spPr>
        <a:xfrm>
          <a:off x="457200" y="2423991"/>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DDE76C0E-AEF5-4C9A-8986-329B0C661B1A}">
      <dsp:nvSpPr>
        <dsp:cNvPr id="0" name=""/>
        <dsp:cNvSpPr/>
      </dsp:nvSpPr>
      <dsp:spPr>
        <a:xfrm>
          <a:off x="1618488" y="2423991"/>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D7014B02-3411-4607-98FB-401D883AB854}">
      <dsp:nvSpPr>
        <dsp:cNvPr id="0" name=""/>
        <dsp:cNvSpPr/>
      </dsp:nvSpPr>
      <dsp:spPr>
        <a:xfrm>
          <a:off x="2779776" y="2423991"/>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0C75CCBA-F72B-42D1-8747-6BFF11FC3B01}">
      <dsp:nvSpPr>
        <dsp:cNvPr id="0" name=""/>
        <dsp:cNvSpPr/>
      </dsp:nvSpPr>
      <dsp:spPr>
        <a:xfrm>
          <a:off x="3941064" y="2423991"/>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CF89B65A-57D2-4C07-91D9-09F318ADD14A}">
      <dsp:nvSpPr>
        <dsp:cNvPr id="0" name=""/>
        <dsp:cNvSpPr/>
      </dsp:nvSpPr>
      <dsp:spPr>
        <a:xfrm>
          <a:off x="5102352" y="2423991"/>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6B0725E5-0DA3-48D3-B546-563106BB5CA6}">
      <dsp:nvSpPr>
        <dsp:cNvPr id="0" name=""/>
        <dsp:cNvSpPr/>
      </dsp:nvSpPr>
      <dsp:spPr>
        <a:xfrm>
          <a:off x="6263640" y="2423991"/>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753EF6B0-5D02-463D-B808-217E9D6316C0}">
      <dsp:nvSpPr>
        <dsp:cNvPr id="0" name=""/>
        <dsp:cNvSpPr/>
      </dsp:nvSpPr>
      <dsp:spPr>
        <a:xfrm>
          <a:off x="7424928" y="2423991"/>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7519508B-6D67-4567-9C27-48B37D2AC5DD}">
      <dsp:nvSpPr>
        <dsp:cNvPr id="0" name=""/>
        <dsp:cNvSpPr/>
      </dsp:nvSpPr>
      <dsp:spPr>
        <a:xfrm>
          <a:off x="457200" y="2734887"/>
          <a:ext cx="8229600" cy="748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b" anchorCtr="0">
          <a:noAutofit/>
        </a:bodyPr>
        <a:lstStyle/>
        <a:p>
          <a:pPr marL="0" lvl="0" indent="0" algn="ctr" defTabSz="1600200" rtl="1">
            <a:lnSpc>
              <a:spcPct val="90000"/>
            </a:lnSpc>
            <a:spcBef>
              <a:spcPct val="0"/>
            </a:spcBef>
            <a:spcAft>
              <a:spcPct val="35000"/>
            </a:spcAft>
            <a:buNone/>
          </a:pPr>
          <a:r>
            <a:rPr lang="ar-SA" sz="3600" b="1" kern="1200" dirty="0">
              <a:solidFill>
                <a:srgbClr val="993300"/>
              </a:solidFill>
            </a:rPr>
            <a:t>تكوين الفرضية </a:t>
          </a:r>
        </a:p>
      </dsp:txBody>
      <dsp:txXfrm>
        <a:off x="457200" y="2734887"/>
        <a:ext cx="8229600" cy="748145"/>
      </dsp:txXfrm>
    </dsp:sp>
    <dsp:sp modelId="{F4035712-FF8C-4C11-86F1-E6FEB33B4279}">
      <dsp:nvSpPr>
        <dsp:cNvPr id="0" name=""/>
        <dsp:cNvSpPr/>
      </dsp:nvSpPr>
      <dsp:spPr>
        <a:xfrm>
          <a:off x="457200" y="3483032"/>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D95B661E-3CD3-446E-8C44-FD88CD8F2273}">
      <dsp:nvSpPr>
        <dsp:cNvPr id="0" name=""/>
        <dsp:cNvSpPr/>
      </dsp:nvSpPr>
      <dsp:spPr>
        <a:xfrm>
          <a:off x="1618488" y="3483032"/>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0AB044CA-D147-43FF-AE73-1FE0B3E923B8}">
      <dsp:nvSpPr>
        <dsp:cNvPr id="0" name=""/>
        <dsp:cNvSpPr/>
      </dsp:nvSpPr>
      <dsp:spPr>
        <a:xfrm>
          <a:off x="2779776" y="3483032"/>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E764BB17-5130-4CCC-85CE-D6B8FFB89B7D}">
      <dsp:nvSpPr>
        <dsp:cNvPr id="0" name=""/>
        <dsp:cNvSpPr/>
      </dsp:nvSpPr>
      <dsp:spPr>
        <a:xfrm>
          <a:off x="3941064" y="3483032"/>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C8247489-80A7-44D3-B6E3-A6EC29467A89}">
      <dsp:nvSpPr>
        <dsp:cNvPr id="0" name=""/>
        <dsp:cNvSpPr/>
      </dsp:nvSpPr>
      <dsp:spPr>
        <a:xfrm>
          <a:off x="5102352" y="3483032"/>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9C8D6FFB-A46E-4074-8D01-A3E7C41F918D}">
      <dsp:nvSpPr>
        <dsp:cNvPr id="0" name=""/>
        <dsp:cNvSpPr/>
      </dsp:nvSpPr>
      <dsp:spPr>
        <a:xfrm>
          <a:off x="6263640" y="3483032"/>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0D59C095-AAC3-4A5F-9D0D-457D3DDBA8B6}">
      <dsp:nvSpPr>
        <dsp:cNvPr id="0" name=""/>
        <dsp:cNvSpPr/>
      </dsp:nvSpPr>
      <dsp:spPr>
        <a:xfrm>
          <a:off x="7424928" y="3483032"/>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ECABD165-967F-4EC9-8590-01B33741C325}">
      <dsp:nvSpPr>
        <dsp:cNvPr id="0" name=""/>
        <dsp:cNvSpPr/>
      </dsp:nvSpPr>
      <dsp:spPr>
        <a:xfrm>
          <a:off x="457200" y="3793928"/>
          <a:ext cx="8229600" cy="748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b" anchorCtr="0">
          <a:noAutofit/>
        </a:bodyPr>
        <a:lstStyle/>
        <a:p>
          <a:pPr marL="0" lvl="0" indent="0" algn="ctr" defTabSz="1600200" rtl="1">
            <a:lnSpc>
              <a:spcPct val="90000"/>
            </a:lnSpc>
            <a:spcBef>
              <a:spcPct val="0"/>
            </a:spcBef>
            <a:spcAft>
              <a:spcPct val="35000"/>
            </a:spcAft>
            <a:buNone/>
          </a:pPr>
          <a:r>
            <a:rPr lang="ar-SA" sz="3600" b="1" kern="1200" dirty="0">
              <a:solidFill>
                <a:srgbClr val="993300"/>
              </a:solidFill>
            </a:rPr>
            <a:t>تحليل النتائج</a:t>
          </a:r>
        </a:p>
      </dsp:txBody>
      <dsp:txXfrm>
        <a:off x="457200" y="3793928"/>
        <a:ext cx="8229600" cy="748145"/>
      </dsp:txXfrm>
    </dsp:sp>
    <dsp:sp modelId="{C7C4285B-A7FC-4303-8CD5-867DC103B720}">
      <dsp:nvSpPr>
        <dsp:cNvPr id="0" name=""/>
        <dsp:cNvSpPr/>
      </dsp:nvSpPr>
      <dsp:spPr>
        <a:xfrm>
          <a:off x="457200" y="4542074"/>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F2641333-EEBA-43F0-827C-EA79E0C5D4F5}">
      <dsp:nvSpPr>
        <dsp:cNvPr id="0" name=""/>
        <dsp:cNvSpPr/>
      </dsp:nvSpPr>
      <dsp:spPr>
        <a:xfrm>
          <a:off x="1618488" y="4542074"/>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70B13624-70A9-476B-8342-80352DF5B93E}">
      <dsp:nvSpPr>
        <dsp:cNvPr id="0" name=""/>
        <dsp:cNvSpPr/>
      </dsp:nvSpPr>
      <dsp:spPr>
        <a:xfrm>
          <a:off x="2779776" y="4542074"/>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6B1C29C5-4795-4546-802C-01D964E79758}">
      <dsp:nvSpPr>
        <dsp:cNvPr id="0" name=""/>
        <dsp:cNvSpPr/>
      </dsp:nvSpPr>
      <dsp:spPr>
        <a:xfrm>
          <a:off x="3941064" y="4542074"/>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F369D44E-1494-4947-87AC-4E0C5F037235}">
      <dsp:nvSpPr>
        <dsp:cNvPr id="0" name=""/>
        <dsp:cNvSpPr/>
      </dsp:nvSpPr>
      <dsp:spPr>
        <a:xfrm>
          <a:off x="5102352" y="4542074"/>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27D14100-55BF-46C1-9A02-39A520A71767}">
      <dsp:nvSpPr>
        <dsp:cNvPr id="0" name=""/>
        <dsp:cNvSpPr/>
      </dsp:nvSpPr>
      <dsp:spPr>
        <a:xfrm>
          <a:off x="6263640" y="4542074"/>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7A36B77C-38C0-4D6E-947F-701C06267438}">
      <dsp:nvSpPr>
        <dsp:cNvPr id="0" name=""/>
        <dsp:cNvSpPr/>
      </dsp:nvSpPr>
      <dsp:spPr>
        <a:xfrm>
          <a:off x="7424928" y="4542074"/>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0A871A2E-1C40-4EAC-AE4F-A7857D51761A}">
      <dsp:nvSpPr>
        <dsp:cNvPr id="0" name=""/>
        <dsp:cNvSpPr/>
      </dsp:nvSpPr>
      <dsp:spPr>
        <a:xfrm>
          <a:off x="457200" y="4852970"/>
          <a:ext cx="8229600" cy="748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b" anchorCtr="0">
          <a:noAutofit/>
        </a:bodyPr>
        <a:lstStyle/>
        <a:p>
          <a:pPr marL="0" lvl="0" indent="0" algn="ctr" defTabSz="1600200" rtl="1">
            <a:lnSpc>
              <a:spcPct val="90000"/>
            </a:lnSpc>
            <a:spcBef>
              <a:spcPct val="0"/>
            </a:spcBef>
            <a:spcAft>
              <a:spcPct val="35000"/>
            </a:spcAft>
            <a:buNone/>
          </a:pPr>
          <a:r>
            <a:rPr lang="ar-SA" sz="3600" b="1" kern="1200" dirty="0">
              <a:solidFill>
                <a:srgbClr val="993300"/>
              </a:solidFill>
            </a:rPr>
            <a:t>عدد المحاولات </a:t>
          </a:r>
        </a:p>
      </dsp:txBody>
      <dsp:txXfrm>
        <a:off x="457200" y="4852970"/>
        <a:ext cx="8229600" cy="748145"/>
      </dsp:txXfrm>
    </dsp:sp>
    <dsp:sp modelId="{0E512DC4-9281-4833-B766-16682363CA32}">
      <dsp:nvSpPr>
        <dsp:cNvPr id="0" name=""/>
        <dsp:cNvSpPr/>
      </dsp:nvSpPr>
      <dsp:spPr>
        <a:xfrm>
          <a:off x="457200" y="5601115"/>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AFC2B568-28B3-4DAE-A26C-257FEC04C97A}">
      <dsp:nvSpPr>
        <dsp:cNvPr id="0" name=""/>
        <dsp:cNvSpPr/>
      </dsp:nvSpPr>
      <dsp:spPr>
        <a:xfrm>
          <a:off x="1618488" y="5601115"/>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5C6BFCD1-7277-4EBC-89F5-BC07CC27AABE}">
      <dsp:nvSpPr>
        <dsp:cNvPr id="0" name=""/>
        <dsp:cNvSpPr/>
      </dsp:nvSpPr>
      <dsp:spPr>
        <a:xfrm>
          <a:off x="2779776" y="5601115"/>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C3A0AE3B-53C2-4819-9FB0-342C95D7DD69}">
      <dsp:nvSpPr>
        <dsp:cNvPr id="0" name=""/>
        <dsp:cNvSpPr/>
      </dsp:nvSpPr>
      <dsp:spPr>
        <a:xfrm>
          <a:off x="3941064" y="5601115"/>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CA3612D3-A173-42CA-AC46-4DB70F65846A}">
      <dsp:nvSpPr>
        <dsp:cNvPr id="0" name=""/>
        <dsp:cNvSpPr/>
      </dsp:nvSpPr>
      <dsp:spPr>
        <a:xfrm>
          <a:off x="5102352" y="5601115"/>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1C2E67C5-0ADD-4304-AF8A-19AFF6229B6F}">
      <dsp:nvSpPr>
        <dsp:cNvPr id="0" name=""/>
        <dsp:cNvSpPr/>
      </dsp:nvSpPr>
      <dsp:spPr>
        <a:xfrm>
          <a:off x="6263640" y="5601115"/>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DBF6B262-CC69-4993-A4BE-FB4692BFC38B}">
      <dsp:nvSpPr>
        <dsp:cNvPr id="0" name=""/>
        <dsp:cNvSpPr/>
      </dsp:nvSpPr>
      <dsp:spPr>
        <a:xfrm>
          <a:off x="7424928" y="5601115"/>
          <a:ext cx="1097280" cy="182880"/>
        </a:xfrm>
        <a:prstGeom prst="parallelogram">
          <a:avLst>
            <a:gd name="adj" fmla="val 14084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32F7BEC9-643A-47FB-B70C-46CE2AECB6FD}" type="datetimeFigureOut">
              <a:rPr lang="ar-SA" smtClean="0"/>
              <a:t>28/01/43</a:t>
            </a:fld>
            <a:endParaRPr lang="ar-SA"/>
          </a:p>
        </p:txBody>
      </p:sp>
      <p:sp>
        <p:nvSpPr>
          <p:cNvPr id="4" name="عنصر نائب لصورة الشريحة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4F3C42B-7C5B-42A3-A421-9E7241BBBDB4}" type="slidenum">
              <a:rPr lang="ar-SA" smtClean="0"/>
              <a:t>‹#›</a:t>
            </a:fld>
            <a:endParaRPr lang="ar-SA"/>
          </a:p>
        </p:txBody>
      </p:sp>
    </p:spTree>
    <p:extLst>
      <p:ext uri="{BB962C8B-B14F-4D97-AF65-F5344CB8AC3E}">
        <p14:creationId xmlns:p14="http://schemas.microsoft.com/office/powerpoint/2010/main" val="142716950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74B72A8A-A11C-4ECC-B2B8-031502412547}"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a:t>
            </a:fld>
            <a:endParaRPr kumimoji="0" lang="ar-SA"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956350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74B72A8A-A11C-4ECC-B2B8-031502412547}"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40</a:t>
            </a:fld>
            <a:endPar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766216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74B72A8A-A11C-4ECC-B2B8-031502412547}"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44</a:t>
            </a:fld>
            <a:endParaRPr kumimoji="0" lang="ar-SA"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454622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74B72A8A-A11C-4ECC-B2B8-031502412547}"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53</a:t>
            </a:fld>
            <a:endParaRPr kumimoji="0" lang="ar-SA"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850844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74B72A8A-A11C-4ECC-B2B8-031502412547}"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65</a:t>
            </a:fld>
            <a:endPar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311719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74B72A8A-A11C-4ECC-B2B8-031502412547}"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70</a:t>
            </a:fld>
            <a:endParaRPr kumimoji="0" lang="ar-SA"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046462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74B72A8A-A11C-4ECC-B2B8-031502412547}"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74</a:t>
            </a:fld>
            <a:endParaRPr kumimoji="0" lang="ar-SA"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378602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74B72A8A-A11C-4ECC-B2B8-031502412547}"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81</a:t>
            </a:fld>
            <a:endPar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810775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74B72A8A-A11C-4ECC-B2B8-031502412547}"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89</a:t>
            </a:fld>
            <a:endParaRPr kumimoji="0" lang="ar-SA"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795169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74B72A8A-A11C-4ECC-B2B8-031502412547}"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101</a:t>
            </a:fld>
            <a:endPar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343989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عنصر نائب لصورة الشريحة 1">
            <a:extLst>
              <a:ext uri="{FF2B5EF4-FFF2-40B4-BE49-F238E27FC236}">
                <a16:creationId xmlns:a16="http://schemas.microsoft.com/office/drawing/2014/main" id="{70483FF8-D491-4860-B771-450944AC1F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عنصر نائب للملاحظات 2">
            <a:extLst>
              <a:ext uri="{FF2B5EF4-FFF2-40B4-BE49-F238E27FC236}">
                <a16:creationId xmlns:a16="http://schemas.microsoft.com/office/drawing/2014/main" id="{BFE596E3-650A-450D-ADBD-B9F13F9217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SA" altLang="ar-SA">
              <a:cs typeface="Arial" panose="020B0604020202020204" pitchFamily="34" charset="0"/>
            </a:endParaRPr>
          </a:p>
        </p:txBody>
      </p:sp>
      <p:sp>
        <p:nvSpPr>
          <p:cNvPr id="138244" name="عنصر نائب لرقم الشريحة 3">
            <a:extLst>
              <a:ext uri="{FF2B5EF4-FFF2-40B4-BE49-F238E27FC236}">
                <a16:creationId xmlns:a16="http://schemas.microsoft.com/office/drawing/2014/main" id="{61D9C4AA-EBD4-4BD3-BB17-2AB29F746A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1" eaLnBrk="1" fontAlgn="base" latinLnBrk="0" hangingPunct="1">
              <a:lnSpc>
                <a:spcPct val="100000"/>
              </a:lnSpc>
              <a:spcBef>
                <a:spcPct val="0"/>
              </a:spcBef>
              <a:spcAft>
                <a:spcPct val="0"/>
              </a:spcAft>
              <a:buClrTx/>
              <a:buSzTx/>
              <a:buFontTx/>
              <a:buNone/>
              <a:tabLst/>
              <a:defRPr/>
            </a:pPr>
            <a:fld id="{EDEA169F-3D91-4D2F-AD8E-D37103553E28}" type="slidenum">
              <a:rPr kumimoji="0" lang="ar-SA" altLang="ar-SA"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102</a:t>
            </a:fld>
            <a:endParaRPr kumimoji="0" lang="ar-SA" altLang="ar-SA"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8150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ar-SA" dirty="0"/>
          </a:p>
        </p:txBody>
      </p:sp>
      <p:sp>
        <p:nvSpPr>
          <p:cNvPr id="22532" name="عنصر نائب للرأس 4"/>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نبراس العلم</a:t>
            </a:r>
            <a:endParaRPr kumimoji="0" lang="en-US" sz="1200" b="0" i="0" u="none" strike="noStrike" kern="1200" cap="none" spc="0" normalizeH="0" baseline="0" noProof="0" dirty="0">
              <a:ln>
                <a:noFill/>
              </a:ln>
              <a:solidFill>
                <a:prstClr val="black"/>
              </a:solidFill>
              <a:effectLst/>
              <a:uLnTx/>
              <a:uFillTx/>
              <a:latin typeface="Calibri"/>
              <a:ea typeface="+mn-ea"/>
              <a:cs typeface="Tahoma" pitchFamily="34" charset="0"/>
            </a:endParaRPr>
          </a:p>
        </p:txBody>
      </p:sp>
    </p:spTree>
    <p:extLst>
      <p:ext uri="{BB962C8B-B14F-4D97-AF65-F5344CB8AC3E}">
        <p14:creationId xmlns:p14="http://schemas.microsoft.com/office/powerpoint/2010/main" val="592644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74B72A8A-A11C-4ECC-B2B8-031502412547}"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103</a:t>
            </a:fld>
            <a:endPar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535378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74B72A8A-A11C-4ECC-B2B8-031502412547}"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14</a:t>
            </a:fld>
            <a:endParaRPr kumimoji="0" lang="ar-SA"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573933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88067" name="عنصر نائب للملاحظات 2"/>
          <p:cNvSpPr>
            <a:spLocks noGrp="1"/>
          </p:cNvSpPr>
          <p:nvPr>
            <p:ph type="body" idx="1"/>
          </p:nvPr>
        </p:nvSpPr>
        <p:spPr bwMode="auto">
          <a:noFill/>
        </p:spPr>
        <p:txBody>
          <a:bodyPr/>
          <a:lstStyle/>
          <a:p>
            <a:pPr eaLnBrk="1" hangingPunct="1">
              <a:spcBef>
                <a:spcPct val="0"/>
              </a:spcBef>
            </a:pPr>
            <a:endParaRPr lang="ar-SA"/>
          </a:p>
        </p:txBody>
      </p:sp>
      <p:sp>
        <p:nvSpPr>
          <p:cNvPr id="70660" name="عنصر نائب للتذييل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a:cs typeface="Arial" pitchFamily="34" charset="0"/>
            </a:endParaRPr>
          </a:p>
        </p:txBody>
      </p:sp>
    </p:spTree>
    <p:extLst>
      <p:ext uri="{BB962C8B-B14F-4D97-AF65-F5344CB8AC3E}">
        <p14:creationId xmlns:p14="http://schemas.microsoft.com/office/powerpoint/2010/main" val="433305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89091" name="عنصر نائب للملاحظات 2"/>
          <p:cNvSpPr>
            <a:spLocks noGrp="1"/>
          </p:cNvSpPr>
          <p:nvPr>
            <p:ph type="body" idx="1"/>
          </p:nvPr>
        </p:nvSpPr>
        <p:spPr bwMode="auto">
          <a:noFill/>
        </p:spPr>
        <p:txBody>
          <a:bodyPr/>
          <a:lstStyle/>
          <a:p>
            <a:endParaRPr lang="ar-SA"/>
          </a:p>
        </p:txBody>
      </p:sp>
      <p:sp>
        <p:nvSpPr>
          <p:cNvPr id="4" name="عنصر نائب للتذييل 3"/>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371272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89091" name="عنصر نائب للملاحظات 2"/>
          <p:cNvSpPr>
            <a:spLocks noGrp="1"/>
          </p:cNvSpPr>
          <p:nvPr>
            <p:ph type="body" idx="1"/>
          </p:nvPr>
        </p:nvSpPr>
        <p:spPr bwMode="auto">
          <a:noFill/>
        </p:spPr>
        <p:txBody>
          <a:bodyPr/>
          <a:lstStyle/>
          <a:p>
            <a:endParaRPr lang="ar-SA"/>
          </a:p>
        </p:txBody>
      </p:sp>
      <p:sp>
        <p:nvSpPr>
          <p:cNvPr id="4" name="عنصر نائب للتذييل 3"/>
          <p:cNvSpPr>
            <a:spLocks noGrp="1"/>
          </p:cNvSpPr>
          <p:nvPr>
            <p:ph type="ftr" sz="quarter" idx="4"/>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250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74B72A8A-A11C-4ECC-B2B8-031502412547}"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33</a:t>
            </a:fld>
            <a:endPar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832963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74B72A8A-A11C-4ECC-B2B8-031502412547}"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35</a:t>
            </a:fld>
            <a:endPar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754071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74B72A8A-A11C-4ECC-B2B8-031502412547}"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38</a:t>
            </a:fld>
            <a:endPar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884547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hemeOverride" Target="../theme/themeOverride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hemeOverride" Target="../theme/themeOverride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شريحة عنوان">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94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744DDBA-944A-4CCF-9E44-B2A11B71A8FC}"/>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C7377A5B-C568-40F8-B858-F1D3447C9EF6}"/>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E2C06BD3-A1EA-4642-8CA0-5033CCA152C8}"/>
              </a:ext>
            </a:extLst>
          </p:cNvPr>
          <p:cNvSpPr>
            <a:spLocks noGrp="1"/>
          </p:cNvSpPr>
          <p:nvPr>
            <p:ph type="dt" sz="half" idx="10"/>
          </p:nvPr>
        </p:nvSpPr>
        <p:spPr/>
        <p:txBody>
          <a:bodyPr/>
          <a:lstStyle/>
          <a:p>
            <a:fld id="{D7B0698D-A15E-4793-9A1F-FF99D08153DF}" type="datetimeFigureOut">
              <a:rPr lang="ar-SA" smtClean="0"/>
              <a:t>28/01/43</a:t>
            </a:fld>
            <a:endParaRPr lang="ar-SA"/>
          </a:p>
        </p:txBody>
      </p:sp>
      <p:sp>
        <p:nvSpPr>
          <p:cNvPr id="5" name="عنصر نائب للتذييل 4">
            <a:extLst>
              <a:ext uri="{FF2B5EF4-FFF2-40B4-BE49-F238E27FC236}">
                <a16:creationId xmlns:a16="http://schemas.microsoft.com/office/drawing/2014/main" id="{150FBF85-F9F2-4146-A8A6-E72292D49691}"/>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8C5695AD-0667-4E0A-8EE0-192FCD14B346}"/>
              </a:ext>
            </a:extLst>
          </p:cNvPr>
          <p:cNvSpPr>
            <a:spLocks noGrp="1"/>
          </p:cNvSpPr>
          <p:nvPr>
            <p:ph type="sldNum" sz="quarter" idx="12"/>
          </p:nvPr>
        </p:nvSpPr>
        <p:spPr/>
        <p:txBody>
          <a:bodyPr/>
          <a:lstStyle/>
          <a:p>
            <a:fld id="{50FFB33E-932D-4BD0-B0C8-66BC0FE48C04}" type="slidenum">
              <a:rPr lang="ar-SA" smtClean="0"/>
              <a:t>‹#›</a:t>
            </a:fld>
            <a:endParaRPr lang="ar-SA"/>
          </a:p>
        </p:txBody>
      </p:sp>
    </p:spTree>
    <p:extLst>
      <p:ext uri="{BB962C8B-B14F-4D97-AF65-F5344CB8AC3E}">
        <p14:creationId xmlns:p14="http://schemas.microsoft.com/office/powerpoint/2010/main" val="7869133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6992561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3882082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481088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4"/>
            <a:ext cx="7772400" cy="4571999"/>
          </a:xfrm>
        </p:spPr>
        <p:txBody>
          <a:bodyPr anchor="ctr">
            <a:noAutofit/>
          </a:bodyPr>
          <a:lstStyle>
            <a:lvl1pPr>
              <a:lnSpc>
                <a:spcPct val="100000"/>
              </a:lnSpc>
              <a:defRPr sz="6600" spc="-60" baseline="0">
                <a:solidFill>
                  <a:schemeClr val="tx1"/>
                </a:solidFill>
              </a:defRPr>
            </a:lvl1pPr>
          </a:lstStyle>
          <a:p>
            <a:r>
              <a:rPr lang="ar-SA"/>
              <a:t>انقر لتحرير نمط العنوان الرئيسي</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90" baseline="0">
                <a:solidFill>
                  <a:schemeClr val="tx2"/>
                </a:solidFill>
                <a:latin typeface="+mj-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ar-SA"/>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pPr defTabSz="685800"/>
            <a:endParaRPr lang="ar-SA" kern="0" dirty="0">
              <a:solidFill>
                <a:srgbClr val="000000"/>
              </a:solidFill>
            </a:endParaRPr>
          </a:p>
        </p:txBody>
      </p:sp>
      <p:sp>
        <p:nvSpPr>
          <p:cNvPr id="5" name="Footer Placeholder 4"/>
          <p:cNvSpPr>
            <a:spLocks noGrp="1"/>
          </p:cNvSpPr>
          <p:nvPr>
            <p:ph type="ftr" sz="quarter" idx="11"/>
          </p:nvPr>
        </p:nvSpPr>
        <p:spPr/>
        <p:txBody>
          <a:bodyPr/>
          <a:lstStyle/>
          <a:p>
            <a:pPr defTabSz="685800"/>
            <a:endParaRPr lang="ar-SA" kern="0" dirty="0">
              <a:solidFill>
                <a:srgbClr val="000000"/>
              </a:solidFill>
            </a:endParaRPr>
          </a:p>
        </p:txBody>
      </p:sp>
      <p:sp>
        <p:nvSpPr>
          <p:cNvPr id="9" name="Rectangle 8"/>
          <p:cNvSpPr/>
          <p:nvPr/>
        </p:nvSpPr>
        <p:spPr>
          <a:xfrm>
            <a:off x="9001125"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10" name="Rectangle 9"/>
          <p:cNvSpPr/>
          <p:nvPr/>
        </p:nvSpPr>
        <p:spPr>
          <a:xfrm>
            <a:off x="9001125"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pPr defTabSz="685800"/>
            <a:fld id="{00000000-1234-1234-1234-123412341234}" type="slidenum">
              <a:rPr lang="en-US" kern="0" smtClean="0">
                <a:solidFill>
                  <a:srgbClr val="000000"/>
                </a:solidFill>
              </a:rPr>
              <a:pPr defTabSz="685800"/>
              <a:t>‹#›</a:t>
            </a:fld>
            <a:endParaRPr lang="en-US" kern="0" dirty="0">
              <a:solidFill>
                <a:srgbClr val="000000"/>
              </a:solidFill>
            </a:endParaRPr>
          </a:p>
        </p:txBody>
      </p:sp>
    </p:spTree>
    <p:extLst>
      <p:ext uri="{BB962C8B-B14F-4D97-AF65-F5344CB8AC3E}">
        <p14:creationId xmlns:p14="http://schemas.microsoft.com/office/powerpoint/2010/main" val="2738549845"/>
      </p:ext>
    </p:extLst>
  </p:cSld>
  <p:clrMapOvr>
    <a:masterClrMapping/>
  </p:clrMapOvr>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a:p>
        </p:txBody>
      </p:sp>
      <p:sp>
        <p:nvSpPr>
          <p:cNvPr id="3" name="Content Placeholder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pPr defTabSz="685800"/>
            <a:endParaRPr lang="ar-SA" kern="0" dirty="0">
              <a:solidFill>
                <a:srgbClr val="000000"/>
              </a:solidFill>
            </a:endParaRPr>
          </a:p>
        </p:txBody>
      </p:sp>
      <p:sp>
        <p:nvSpPr>
          <p:cNvPr id="5" name="Footer Placeholder 4"/>
          <p:cNvSpPr>
            <a:spLocks noGrp="1"/>
          </p:cNvSpPr>
          <p:nvPr>
            <p:ph type="ftr" sz="quarter" idx="11"/>
          </p:nvPr>
        </p:nvSpPr>
        <p:spPr/>
        <p:txBody>
          <a:bodyPr/>
          <a:lstStyle/>
          <a:p>
            <a:pPr defTabSz="685800"/>
            <a:endParaRPr lang="ar-SA" kern="0" dirty="0">
              <a:solidFill>
                <a:srgbClr val="000000"/>
              </a:solidFill>
            </a:endParaRPr>
          </a:p>
        </p:txBody>
      </p:sp>
      <p:sp>
        <p:nvSpPr>
          <p:cNvPr id="6" name="Slide Number Placeholder 5"/>
          <p:cNvSpPr>
            <a:spLocks noGrp="1"/>
          </p:cNvSpPr>
          <p:nvPr>
            <p:ph type="sldNum" sz="quarter" idx="12"/>
          </p:nvPr>
        </p:nvSpPr>
        <p:spPr/>
        <p:txBody>
          <a:bodyPr/>
          <a:lstStyle/>
          <a:p>
            <a:pPr defTabSz="685800"/>
            <a:fld id="{00000000-1234-1234-1234-123412341234}" type="slidenum">
              <a:rPr lang="en-US" kern="0" smtClean="0">
                <a:solidFill>
                  <a:srgbClr val="D1282E"/>
                </a:solidFill>
              </a:rPr>
              <a:pPr defTabSz="685800"/>
              <a:t>‹#›</a:t>
            </a:fld>
            <a:endParaRPr lang="en-US" kern="0" dirty="0">
              <a:solidFill>
                <a:srgbClr val="D1282E"/>
              </a:solidFill>
            </a:endParaRPr>
          </a:p>
        </p:txBody>
      </p:sp>
    </p:spTree>
    <p:extLst>
      <p:ext uri="{BB962C8B-B14F-4D97-AF65-F5344CB8AC3E}">
        <p14:creationId xmlns:p14="http://schemas.microsoft.com/office/powerpoint/2010/main" val="254507286"/>
      </p:ext>
    </p:extLst>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4"/>
            <a:ext cx="7772400" cy="4321175"/>
          </a:xfrm>
        </p:spPr>
        <p:txBody>
          <a:bodyPr anchor="ctr">
            <a:noAutofit/>
          </a:bodyPr>
          <a:lstStyle>
            <a:lvl1pPr algn="l">
              <a:lnSpc>
                <a:spcPct val="100000"/>
              </a:lnSpc>
              <a:defRPr sz="6600" b="0" cap="all" spc="-60" baseline="0">
                <a:solidFill>
                  <a:schemeClr val="tx1"/>
                </a:solidFill>
              </a:defRPr>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1500" b="0" cap="all" spc="9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7" name="Date Placeholder 6"/>
          <p:cNvSpPr>
            <a:spLocks noGrp="1"/>
          </p:cNvSpPr>
          <p:nvPr>
            <p:ph type="dt" sz="half" idx="10"/>
          </p:nvPr>
        </p:nvSpPr>
        <p:spPr/>
        <p:txBody>
          <a:bodyPr/>
          <a:lstStyle/>
          <a:p>
            <a:pPr defTabSz="685800"/>
            <a:endParaRPr lang="ar-SA" kern="0" dirty="0">
              <a:solidFill>
                <a:srgbClr val="000000"/>
              </a:solidFill>
            </a:endParaRPr>
          </a:p>
        </p:txBody>
      </p:sp>
      <p:sp>
        <p:nvSpPr>
          <p:cNvPr id="8" name="Slide Number Placeholder 7"/>
          <p:cNvSpPr>
            <a:spLocks noGrp="1"/>
          </p:cNvSpPr>
          <p:nvPr>
            <p:ph type="sldNum" sz="quarter" idx="11"/>
          </p:nvPr>
        </p:nvSpPr>
        <p:spPr/>
        <p:txBody>
          <a:bodyPr/>
          <a:lstStyle/>
          <a:p>
            <a:pPr defTabSz="685800"/>
            <a:fld id="{00000000-1234-1234-1234-123412341234}" type="slidenum">
              <a:rPr lang="en-US" kern="0" smtClean="0">
                <a:solidFill>
                  <a:srgbClr val="D1282E"/>
                </a:solidFill>
              </a:rPr>
              <a:pPr defTabSz="685800"/>
              <a:t>‹#›</a:t>
            </a:fld>
            <a:endParaRPr lang="en-US" kern="0" dirty="0">
              <a:solidFill>
                <a:srgbClr val="D1282E"/>
              </a:solidFill>
            </a:endParaRPr>
          </a:p>
        </p:txBody>
      </p:sp>
      <p:sp>
        <p:nvSpPr>
          <p:cNvPr id="9" name="Footer Placeholder 8"/>
          <p:cNvSpPr>
            <a:spLocks noGrp="1"/>
          </p:cNvSpPr>
          <p:nvPr>
            <p:ph type="ftr" sz="quarter" idx="12"/>
          </p:nvPr>
        </p:nvSpPr>
        <p:spPr/>
        <p:txBody>
          <a:bodyPr/>
          <a:lstStyle/>
          <a:p>
            <a:pPr defTabSz="685800"/>
            <a:endParaRPr lang="ar-SA" kern="0" dirty="0">
              <a:solidFill>
                <a:srgbClr val="000000"/>
              </a:solidFill>
            </a:endParaRPr>
          </a:p>
        </p:txBody>
      </p:sp>
      <p:sp>
        <p:nvSpPr>
          <p:cNvPr id="10" name="مربع نص 9">
            <a:extLst>
              <a:ext uri="{FF2B5EF4-FFF2-40B4-BE49-F238E27FC236}">
                <a16:creationId xmlns:a16="http://schemas.microsoft.com/office/drawing/2014/main" id="{B5236488-7C14-457A-B5DE-55C513686CD1}"/>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t>Sabir alsayyali</a:t>
            </a:r>
            <a:endParaRPr lang="ar-SA" sz="700" b="1" i="1" dirty="0"/>
          </a:p>
        </p:txBody>
      </p:sp>
    </p:spTree>
    <p:extLst>
      <p:ext uri="{BB962C8B-B14F-4D97-AF65-F5344CB8AC3E}">
        <p14:creationId xmlns:p14="http://schemas.microsoft.com/office/powerpoint/2010/main" val="1759971107"/>
      </p:ext>
    </p:extLst>
  </p:cSld>
  <p:clrMapOvr>
    <a:masterClrMapping/>
  </p:clrMapOvr>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a:p>
        </p:txBody>
      </p:sp>
      <p:sp>
        <p:nvSpPr>
          <p:cNvPr id="3" name="Content Placeholder 2"/>
          <p:cNvSpPr>
            <a:spLocks noGrp="1"/>
          </p:cNvSpPr>
          <p:nvPr>
            <p:ph sz="half" idx="1"/>
          </p:nvPr>
        </p:nvSpPr>
        <p:spPr>
          <a:xfrm>
            <a:off x="1630680" y="1574800"/>
            <a:ext cx="329184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pPr defTabSz="685800"/>
            <a:endParaRPr lang="ar-SA" kern="0" dirty="0">
              <a:solidFill>
                <a:srgbClr val="000000"/>
              </a:solidFill>
            </a:endParaRPr>
          </a:p>
        </p:txBody>
      </p:sp>
      <p:sp>
        <p:nvSpPr>
          <p:cNvPr id="6" name="Footer Placeholder 5"/>
          <p:cNvSpPr>
            <a:spLocks noGrp="1"/>
          </p:cNvSpPr>
          <p:nvPr>
            <p:ph type="ftr" sz="quarter" idx="11"/>
          </p:nvPr>
        </p:nvSpPr>
        <p:spPr/>
        <p:txBody>
          <a:bodyPr/>
          <a:lstStyle/>
          <a:p>
            <a:pPr defTabSz="685800"/>
            <a:endParaRPr lang="ar-SA" kern="0" dirty="0">
              <a:solidFill>
                <a:srgbClr val="000000"/>
              </a:solidFill>
            </a:endParaRPr>
          </a:p>
        </p:txBody>
      </p:sp>
      <p:sp>
        <p:nvSpPr>
          <p:cNvPr id="7" name="Slide Number Placeholder 6"/>
          <p:cNvSpPr>
            <a:spLocks noGrp="1"/>
          </p:cNvSpPr>
          <p:nvPr>
            <p:ph type="sldNum" sz="quarter" idx="12"/>
          </p:nvPr>
        </p:nvSpPr>
        <p:spPr/>
        <p:txBody>
          <a:bodyPr/>
          <a:lstStyle/>
          <a:p>
            <a:pPr defTabSz="685800"/>
            <a:fld id="{00000000-1234-1234-1234-123412341234}" type="slidenum">
              <a:rPr lang="en-US" kern="0" smtClean="0">
                <a:solidFill>
                  <a:srgbClr val="D1282E"/>
                </a:solidFill>
              </a:rPr>
              <a:pPr defTabSz="685800"/>
              <a:t>‹#›</a:t>
            </a:fld>
            <a:endParaRPr lang="en-US" kern="0" dirty="0">
              <a:solidFill>
                <a:srgbClr val="D1282E"/>
              </a:solidFill>
            </a:endParaRPr>
          </a:p>
        </p:txBody>
      </p:sp>
    </p:spTree>
    <p:extLst>
      <p:ext uri="{BB962C8B-B14F-4D97-AF65-F5344CB8AC3E}">
        <p14:creationId xmlns:p14="http://schemas.microsoft.com/office/powerpoint/2010/main" val="3597958885"/>
      </p:ext>
    </p:extLst>
  </p:cSld>
  <p:clrMapOvr>
    <a:masterClrMapping/>
  </p:clrMapOvr>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a:t>انقر لتحرير نمط العنوان الرئيسي</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350" b="0" cap="all" spc="75" baseline="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4" name="Content Placeholder 3"/>
          <p:cNvSpPr>
            <a:spLocks noGrp="1"/>
          </p:cNvSpPr>
          <p:nvPr>
            <p:ph sz="half" idx="2"/>
          </p:nvPr>
        </p:nvSpPr>
        <p:spPr>
          <a:xfrm>
            <a:off x="1627632" y="2259366"/>
            <a:ext cx="3291840" cy="384048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350" b="0" kern="1200" cap="all" spc="75" baseline="0" dirty="0" smtClean="0">
                <a:solidFill>
                  <a:schemeClr val="tx1"/>
                </a:solidFill>
                <a:latin typeface="+mj-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spcBef>
                <a:spcPct val="20000"/>
              </a:spcBef>
              <a:buFont typeface="Arial" pitchFamily="34" charset="0"/>
              <a:buNone/>
            </a:pPr>
            <a:r>
              <a:rPr lang="ar-SA"/>
              <a:t>انقر لتحرير أنماط النص الرئيسي</a:t>
            </a:r>
          </a:p>
        </p:txBody>
      </p:sp>
      <p:sp>
        <p:nvSpPr>
          <p:cNvPr id="6" name="Content Placeholder 5"/>
          <p:cNvSpPr>
            <a:spLocks noGrp="1"/>
          </p:cNvSpPr>
          <p:nvPr>
            <p:ph sz="quarter" idx="4"/>
          </p:nvPr>
        </p:nvSpPr>
        <p:spPr>
          <a:xfrm>
            <a:off x="5093208" y="2259366"/>
            <a:ext cx="3291840" cy="384048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pPr defTabSz="685800"/>
            <a:endParaRPr lang="ar-SA" kern="0" dirty="0">
              <a:solidFill>
                <a:srgbClr val="000000"/>
              </a:solidFill>
            </a:endParaRPr>
          </a:p>
        </p:txBody>
      </p:sp>
      <p:sp>
        <p:nvSpPr>
          <p:cNvPr id="8" name="Footer Placeholder 7"/>
          <p:cNvSpPr>
            <a:spLocks noGrp="1"/>
          </p:cNvSpPr>
          <p:nvPr>
            <p:ph type="ftr" sz="quarter" idx="11"/>
          </p:nvPr>
        </p:nvSpPr>
        <p:spPr/>
        <p:txBody>
          <a:bodyPr/>
          <a:lstStyle/>
          <a:p>
            <a:pPr defTabSz="685800"/>
            <a:endParaRPr lang="ar-SA" kern="0" dirty="0">
              <a:solidFill>
                <a:srgbClr val="000000"/>
              </a:solidFill>
            </a:endParaRPr>
          </a:p>
        </p:txBody>
      </p:sp>
      <p:sp>
        <p:nvSpPr>
          <p:cNvPr id="9" name="Slide Number Placeholder 8"/>
          <p:cNvSpPr>
            <a:spLocks noGrp="1"/>
          </p:cNvSpPr>
          <p:nvPr>
            <p:ph type="sldNum" sz="quarter" idx="12"/>
          </p:nvPr>
        </p:nvSpPr>
        <p:spPr/>
        <p:txBody>
          <a:bodyPr/>
          <a:lstStyle/>
          <a:p>
            <a:pPr defTabSz="685800"/>
            <a:fld id="{00000000-1234-1234-1234-123412341234}" type="slidenum">
              <a:rPr lang="en-US" kern="0" smtClean="0">
                <a:solidFill>
                  <a:srgbClr val="D1282E"/>
                </a:solidFill>
              </a:rPr>
              <a:pPr defTabSz="685800"/>
              <a:t>‹#›</a:t>
            </a:fld>
            <a:endParaRPr lang="en-US" kern="0" dirty="0">
              <a:solidFill>
                <a:srgbClr val="D1282E"/>
              </a:solidFill>
            </a:endParaRPr>
          </a:p>
        </p:txBody>
      </p:sp>
    </p:spTree>
    <p:extLst>
      <p:ext uri="{BB962C8B-B14F-4D97-AF65-F5344CB8AC3E}">
        <p14:creationId xmlns:p14="http://schemas.microsoft.com/office/powerpoint/2010/main" val="1436045907"/>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a:p>
        </p:txBody>
      </p:sp>
      <p:sp>
        <p:nvSpPr>
          <p:cNvPr id="3" name="Date Placeholder 2"/>
          <p:cNvSpPr>
            <a:spLocks noGrp="1"/>
          </p:cNvSpPr>
          <p:nvPr>
            <p:ph type="dt" sz="half" idx="10"/>
          </p:nvPr>
        </p:nvSpPr>
        <p:spPr/>
        <p:txBody>
          <a:bodyPr/>
          <a:lstStyle/>
          <a:p>
            <a:pPr defTabSz="685800"/>
            <a:endParaRPr lang="ar-SA" kern="0" dirty="0">
              <a:solidFill>
                <a:srgbClr val="000000"/>
              </a:solidFill>
            </a:endParaRPr>
          </a:p>
        </p:txBody>
      </p:sp>
      <p:sp>
        <p:nvSpPr>
          <p:cNvPr id="4" name="Footer Placeholder 3"/>
          <p:cNvSpPr>
            <a:spLocks noGrp="1"/>
          </p:cNvSpPr>
          <p:nvPr>
            <p:ph type="ftr" sz="quarter" idx="11"/>
          </p:nvPr>
        </p:nvSpPr>
        <p:spPr/>
        <p:txBody>
          <a:bodyPr/>
          <a:lstStyle/>
          <a:p>
            <a:pPr defTabSz="685800"/>
            <a:endParaRPr lang="ar-SA" kern="0" dirty="0">
              <a:solidFill>
                <a:srgbClr val="000000"/>
              </a:solidFill>
            </a:endParaRPr>
          </a:p>
        </p:txBody>
      </p:sp>
      <p:sp>
        <p:nvSpPr>
          <p:cNvPr id="5" name="Slide Number Placeholder 4"/>
          <p:cNvSpPr>
            <a:spLocks noGrp="1"/>
          </p:cNvSpPr>
          <p:nvPr>
            <p:ph type="sldNum" sz="quarter" idx="12"/>
          </p:nvPr>
        </p:nvSpPr>
        <p:spPr/>
        <p:txBody>
          <a:bodyPr/>
          <a:lstStyle/>
          <a:p>
            <a:pPr defTabSz="685800"/>
            <a:fld id="{00000000-1234-1234-1234-123412341234}" type="slidenum">
              <a:rPr lang="en-US" kern="0" smtClean="0">
                <a:solidFill>
                  <a:srgbClr val="D1282E"/>
                </a:solidFill>
              </a:rPr>
              <a:pPr defTabSz="685800"/>
              <a:t>‹#›</a:t>
            </a:fld>
            <a:endParaRPr lang="en-US" kern="0" dirty="0">
              <a:solidFill>
                <a:srgbClr val="D1282E"/>
              </a:solidFill>
            </a:endParaRPr>
          </a:p>
        </p:txBody>
      </p:sp>
    </p:spTree>
    <p:extLst>
      <p:ext uri="{BB962C8B-B14F-4D97-AF65-F5344CB8AC3E}">
        <p14:creationId xmlns:p14="http://schemas.microsoft.com/office/powerpoint/2010/main" val="1918855823"/>
      </p:ext>
    </p:extLst>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endParaRPr lang="ar-SA" kern="0" dirty="0">
              <a:solidFill>
                <a:srgbClr val="000000"/>
              </a:solidFill>
            </a:endParaRPr>
          </a:p>
        </p:txBody>
      </p:sp>
      <p:sp>
        <p:nvSpPr>
          <p:cNvPr id="3" name="Footer Placeholder 2"/>
          <p:cNvSpPr>
            <a:spLocks noGrp="1"/>
          </p:cNvSpPr>
          <p:nvPr>
            <p:ph type="ftr" sz="quarter" idx="11"/>
          </p:nvPr>
        </p:nvSpPr>
        <p:spPr/>
        <p:txBody>
          <a:bodyPr/>
          <a:lstStyle/>
          <a:p>
            <a:pPr defTabSz="685800"/>
            <a:endParaRPr lang="ar-SA" kern="0" dirty="0">
              <a:solidFill>
                <a:srgbClr val="000000"/>
              </a:solidFill>
            </a:endParaRPr>
          </a:p>
        </p:txBody>
      </p:sp>
      <p:sp>
        <p:nvSpPr>
          <p:cNvPr id="4" name="Slide Number Placeholder 3"/>
          <p:cNvSpPr>
            <a:spLocks noGrp="1"/>
          </p:cNvSpPr>
          <p:nvPr>
            <p:ph type="sldNum" sz="quarter" idx="12"/>
          </p:nvPr>
        </p:nvSpPr>
        <p:spPr/>
        <p:txBody>
          <a:bodyPr/>
          <a:lstStyle/>
          <a:p>
            <a:pPr defTabSz="685800"/>
            <a:fld id="{00000000-1234-1234-1234-123412341234}" type="slidenum">
              <a:rPr lang="en-US" kern="0" smtClean="0">
                <a:solidFill>
                  <a:srgbClr val="D1282E"/>
                </a:solidFill>
              </a:rPr>
              <a:pPr defTabSz="685800"/>
              <a:t>‹#›</a:t>
            </a:fld>
            <a:endParaRPr lang="en-US" kern="0" dirty="0">
              <a:solidFill>
                <a:srgbClr val="D1282E"/>
              </a:solidFill>
            </a:endParaRPr>
          </a:p>
        </p:txBody>
      </p:sp>
    </p:spTree>
    <p:extLst>
      <p:ext uri="{BB962C8B-B14F-4D97-AF65-F5344CB8AC3E}">
        <p14:creationId xmlns:p14="http://schemas.microsoft.com/office/powerpoint/2010/main" val="113997246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81C316BF-7387-420F-8C6F-90C7BE5574C6}"/>
              </a:ext>
            </a:extLst>
          </p:cNvPr>
          <p:cNvSpPr>
            <a:spLocks noGrp="1"/>
          </p:cNvSpPr>
          <p:nvPr>
            <p:ph type="title" orient="vert"/>
          </p:nvPr>
        </p:nvSpPr>
        <p:spPr>
          <a:xfrm>
            <a:off x="6543675" y="365125"/>
            <a:ext cx="1971675"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3B2F23DE-2158-41BF-896C-FF20AF632FAA}"/>
              </a:ext>
            </a:extLst>
          </p:cNvPr>
          <p:cNvSpPr>
            <a:spLocks noGrp="1"/>
          </p:cNvSpPr>
          <p:nvPr>
            <p:ph type="body" orient="vert" idx="1"/>
          </p:nvPr>
        </p:nvSpPr>
        <p:spPr>
          <a:xfrm>
            <a:off x="628650" y="365125"/>
            <a:ext cx="5800725"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287A4AA8-B5E4-4768-A8E3-CCC74DDE48DF}"/>
              </a:ext>
            </a:extLst>
          </p:cNvPr>
          <p:cNvSpPr>
            <a:spLocks noGrp="1"/>
          </p:cNvSpPr>
          <p:nvPr>
            <p:ph type="dt" sz="half" idx="10"/>
          </p:nvPr>
        </p:nvSpPr>
        <p:spPr/>
        <p:txBody>
          <a:bodyPr/>
          <a:lstStyle/>
          <a:p>
            <a:fld id="{D7B0698D-A15E-4793-9A1F-FF99D08153DF}" type="datetimeFigureOut">
              <a:rPr lang="ar-SA" smtClean="0"/>
              <a:t>28/01/43</a:t>
            </a:fld>
            <a:endParaRPr lang="ar-SA"/>
          </a:p>
        </p:txBody>
      </p:sp>
      <p:sp>
        <p:nvSpPr>
          <p:cNvPr id="5" name="عنصر نائب للتذييل 4">
            <a:extLst>
              <a:ext uri="{FF2B5EF4-FFF2-40B4-BE49-F238E27FC236}">
                <a16:creationId xmlns:a16="http://schemas.microsoft.com/office/drawing/2014/main" id="{588F6B74-0118-42F3-93EA-3E14D83A4436}"/>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DFCCD4DA-37AC-4A30-AC3D-C5944CC8C1D9}"/>
              </a:ext>
            </a:extLst>
          </p:cNvPr>
          <p:cNvSpPr>
            <a:spLocks noGrp="1"/>
          </p:cNvSpPr>
          <p:nvPr>
            <p:ph type="sldNum" sz="quarter" idx="12"/>
          </p:nvPr>
        </p:nvSpPr>
        <p:spPr/>
        <p:txBody>
          <a:bodyPr/>
          <a:lstStyle/>
          <a:p>
            <a:fld id="{50FFB33E-932D-4BD0-B0C8-66BC0FE48C04}" type="slidenum">
              <a:rPr lang="ar-SA" smtClean="0"/>
              <a:t>‹#›</a:t>
            </a:fld>
            <a:endParaRPr lang="ar-SA"/>
          </a:p>
        </p:txBody>
      </p:sp>
    </p:spTree>
    <p:extLst>
      <p:ext uri="{BB962C8B-B14F-4D97-AF65-F5344CB8AC3E}">
        <p14:creationId xmlns:p14="http://schemas.microsoft.com/office/powerpoint/2010/main" val="29623679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457202" y="1600200"/>
            <a:ext cx="3008313" cy="4480560"/>
          </a:xfrm>
        </p:spPr>
        <p:txBody>
          <a:bodyPr>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pPr defTabSz="685800"/>
            <a:endParaRPr lang="ar-SA" kern="0" dirty="0">
              <a:solidFill>
                <a:srgbClr val="000000"/>
              </a:solidFill>
            </a:endParaRPr>
          </a:p>
        </p:txBody>
      </p:sp>
      <p:sp>
        <p:nvSpPr>
          <p:cNvPr id="6" name="Footer Placeholder 5"/>
          <p:cNvSpPr>
            <a:spLocks noGrp="1"/>
          </p:cNvSpPr>
          <p:nvPr>
            <p:ph type="ftr" sz="quarter" idx="11"/>
          </p:nvPr>
        </p:nvSpPr>
        <p:spPr/>
        <p:txBody>
          <a:bodyPr/>
          <a:lstStyle/>
          <a:p>
            <a:pPr defTabSz="685800"/>
            <a:endParaRPr lang="ar-SA" kern="0" dirty="0">
              <a:solidFill>
                <a:srgbClr val="000000"/>
              </a:solidFill>
            </a:endParaRPr>
          </a:p>
        </p:txBody>
      </p:sp>
      <p:sp>
        <p:nvSpPr>
          <p:cNvPr id="7" name="Slide Number Placeholder 6"/>
          <p:cNvSpPr>
            <a:spLocks noGrp="1"/>
          </p:cNvSpPr>
          <p:nvPr>
            <p:ph type="sldNum" sz="quarter" idx="12"/>
          </p:nvPr>
        </p:nvSpPr>
        <p:spPr/>
        <p:txBody>
          <a:bodyPr/>
          <a:lstStyle/>
          <a:p>
            <a:pPr defTabSz="685800"/>
            <a:fld id="{00000000-1234-1234-1234-123412341234}" type="slidenum">
              <a:rPr lang="en-US" kern="0" smtClean="0">
                <a:solidFill>
                  <a:srgbClr val="D1282E"/>
                </a:solidFill>
              </a:rPr>
              <a:pPr defTabSz="685800"/>
              <a:t>‹#›</a:t>
            </a:fld>
            <a:endParaRPr lang="en-US" kern="0" dirty="0">
              <a:solidFill>
                <a:srgbClr val="D1282E"/>
              </a:solidFill>
            </a:endParaRPr>
          </a:p>
        </p:txBody>
      </p:sp>
      <p:sp>
        <p:nvSpPr>
          <p:cNvPr id="8" name="Title 7"/>
          <p:cNvSpPr>
            <a:spLocks noGrp="1"/>
          </p:cNvSpPr>
          <p:nvPr>
            <p:ph type="title"/>
          </p:nvPr>
        </p:nvSpPr>
        <p:spPr/>
        <p:txBody>
          <a:bodyPr/>
          <a:lstStyle/>
          <a:p>
            <a:r>
              <a:rPr lang="ar-SA"/>
              <a:t>انقر لتحرير نمط العنوان الرئيسي</a:t>
            </a:r>
            <a:endParaRPr lang="en-US"/>
          </a:p>
        </p:txBody>
      </p:sp>
    </p:spTree>
    <p:extLst>
      <p:ext uri="{BB962C8B-B14F-4D97-AF65-F5344CB8AC3E}">
        <p14:creationId xmlns:p14="http://schemas.microsoft.com/office/powerpoint/2010/main" val="1147911641"/>
      </p:ext>
    </p:extLst>
  </p:cSld>
  <p:clrMapOvr>
    <a:masterClrMapping/>
  </p:clrMapOvr>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9" name="Rectangle 8"/>
          <p:cNvSpPr/>
          <p:nvPr/>
        </p:nvSpPr>
        <p:spPr>
          <a:xfrm>
            <a:off x="9001125"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ar-SA" dirty="0"/>
              <a:t>انقر فوق الأيقونة لإضافة صورة</a:t>
            </a:r>
            <a:endParaRPr lang="en-US" dirty="0"/>
          </a:p>
        </p:txBody>
      </p:sp>
      <p:sp>
        <p:nvSpPr>
          <p:cNvPr id="4" name="Text Placeholder 3"/>
          <p:cNvSpPr>
            <a:spLocks noGrp="1"/>
          </p:cNvSpPr>
          <p:nvPr>
            <p:ph type="body" sz="half" idx="2"/>
          </p:nvPr>
        </p:nvSpPr>
        <p:spPr>
          <a:xfrm>
            <a:off x="457200" y="5715000"/>
            <a:ext cx="8153400" cy="457200"/>
          </a:xfrm>
        </p:spPr>
        <p:txBody>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pPr defTabSz="685800"/>
            <a:endParaRPr lang="ar-SA" kern="0" dirty="0">
              <a:solidFill>
                <a:srgbClr val="000000"/>
              </a:solidFill>
            </a:endParaRPr>
          </a:p>
        </p:txBody>
      </p:sp>
      <p:sp>
        <p:nvSpPr>
          <p:cNvPr id="6" name="Footer Placeholder 5"/>
          <p:cNvSpPr>
            <a:spLocks noGrp="1"/>
          </p:cNvSpPr>
          <p:nvPr>
            <p:ph type="ftr" sz="quarter" idx="11"/>
          </p:nvPr>
        </p:nvSpPr>
        <p:spPr/>
        <p:txBody>
          <a:bodyPr/>
          <a:lstStyle/>
          <a:p>
            <a:pPr defTabSz="685800"/>
            <a:endParaRPr lang="ar-SA" kern="0" dirty="0">
              <a:solidFill>
                <a:srgbClr val="000000"/>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pPr defTabSz="685800"/>
            <a:fld id="{00000000-1234-1234-1234-123412341234}" type="slidenum">
              <a:rPr lang="en-US" kern="0" smtClean="0">
                <a:solidFill>
                  <a:srgbClr val="000000"/>
                </a:solidFill>
              </a:rPr>
              <a:pPr defTabSz="685800"/>
              <a:t>‹#›</a:t>
            </a:fld>
            <a:endParaRPr lang="en-US" kern="0" dirty="0">
              <a:solidFill>
                <a:srgbClr val="000000"/>
              </a:solidFill>
            </a:endParaRPr>
          </a:p>
        </p:txBody>
      </p:sp>
      <p:sp>
        <p:nvSpPr>
          <p:cNvPr id="8" name="Title 7"/>
          <p:cNvSpPr>
            <a:spLocks noGrp="1"/>
          </p:cNvSpPr>
          <p:nvPr>
            <p:ph type="title"/>
          </p:nvPr>
        </p:nvSpPr>
        <p:spPr>
          <a:xfrm>
            <a:off x="457200" y="4953000"/>
            <a:ext cx="8153400" cy="762000"/>
          </a:xfrm>
        </p:spPr>
        <p:txBody>
          <a:bodyPr anchor="t">
            <a:normAutofit/>
          </a:bodyPr>
          <a:lstStyle>
            <a:lvl1pPr>
              <a:defRPr sz="2400"/>
            </a:lvl1pPr>
          </a:lstStyle>
          <a:p>
            <a:r>
              <a:rPr lang="ar-SA"/>
              <a:t>انقر لتحرير نمط العنوان الرئيسي</a:t>
            </a:r>
            <a:endParaRPr lang="en-US" dirty="0"/>
          </a:p>
        </p:txBody>
      </p:sp>
      <p:sp>
        <p:nvSpPr>
          <p:cNvPr id="10" name="Rectangle 9"/>
          <p:cNvSpPr/>
          <p:nvPr/>
        </p:nvSpPr>
        <p:spPr>
          <a:xfrm>
            <a:off x="9001125"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Tree>
    <p:extLst>
      <p:ext uri="{BB962C8B-B14F-4D97-AF65-F5344CB8AC3E}">
        <p14:creationId xmlns:p14="http://schemas.microsoft.com/office/powerpoint/2010/main" val="1432084385"/>
      </p:ext>
    </p:extLst>
  </p:cSld>
  <p:clrMapOvr>
    <a:masterClrMapping/>
  </p:clrMapOvr>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Date Placeholder 3"/>
          <p:cNvSpPr>
            <a:spLocks noGrp="1"/>
          </p:cNvSpPr>
          <p:nvPr>
            <p:ph type="dt" sz="half" idx="10"/>
          </p:nvPr>
        </p:nvSpPr>
        <p:spPr/>
        <p:txBody>
          <a:bodyPr/>
          <a:lstStyle/>
          <a:p>
            <a:pPr defTabSz="685800"/>
            <a:endParaRPr lang="ar-SA" kern="0" dirty="0">
              <a:solidFill>
                <a:srgbClr val="000000"/>
              </a:solidFill>
            </a:endParaRPr>
          </a:p>
        </p:txBody>
      </p:sp>
      <p:sp>
        <p:nvSpPr>
          <p:cNvPr id="5" name="Footer Placeholder 4"/>
          <p:cNvSpPr>
            <a:spLocks noGrp="1"/>
          </p:cNvSpPr>
          <p:nvPr>
            <p:ph type="ftr" sz="quarter" idx="11"/>
          </p:nvPr>
        </p:nvSpPr>
        <p:spPr/>
        <p:txBody>
          <a:bodyPr/>
          <a:lstStyle/>
          <a:p>
            <a:pPr defTabSz="685800"/>
            <a:endParaRPr lang="ar-SA" kern="0" dirty="0">
              <a:solidFill>
                <a:srgbClr val="000000"/>
              </a:solidFill>
            </a:endParaRPr>
          </a:p>
        </p:txBody>
      </p:sp>
      <p:sp>
        <p:nvSpPr>
          <p:cNvPr id="6" name="Slide Number Placeholder 5"/>
          <p:cNvSpPr>
            <a:spLocks noGrp="1"/>
          </p:cNvSpPr>
          <p:nvPr>
            <p:ph type="sldNum" sz="quarter" idx="12"/>
          </p:nvPr>
        </p:nvSpPr>
        <p:spPr/>
        <p:txBody>
          <a:bodyPr/>
          <a:lstStyle/>
          <a:p>
            <a:pPr defTabSz="685800"/>
            <a:fld id="{00000000-1234-1234-1234-123412341234}" type="slidenum">
              <a:rPr lang="en-US" kern="0" smtClean="0">
                <a:solidFill>
                  <a:srgbClr val="D1282E"/>
                </a:solidFill>
              </a:rPr>
              <a:pPr defTabSz="685800"/>
              <a:t>‹#›</a:t>
            </a:fld>
            <a:endParaRPr lang="en-US" kern="0" dirty="0">
              <a:solidFill>
                <a:srgbClr val="D1282E"/>
              </a:solidFill>
            </a:endParaRPr>
          </a:p>
        </p:txBody>
      </p:sp>
    </p:spTree>
    <p:extLst>
      <p:ext uri="{BB962C8B-B14F-4D97-AF65-F5344CB8AC3E}">
        <p14:creationId xmlns:p14="http://schemas.microsoft.com/office/powerpoint/2010/main" val="1293596276"/>
      </p:ext>
    </p:extLst>
  </p:cSld>
  <p:clrMapOvr>
    <a:masterClrMapping/>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ar-SA"/>
              <a:t>انقر لتحرير نمط العنوان الرئيسي</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Date Placeholder 3"/>
          <p:cNvSpPr>
            <a:spLocks noGrp="1"/>
          </p:cNvSpPr>
          <p:nvPr>
            <p:ph type="dt" sz="half" idx="10"/>
          </p:nvPr>
        </p:nvSpPr>
        <p:spPr/>
        <p:txBody>
          <a:bodyPr/>
          <a:lstStyle/>
          <a:p>
            <a:pPr defTabSz="685800"/>
            <a:endParaRPr lang="ar-SA" kern="0" dirty="0">
              <a:solidFill>
                <a:srgbClr val="000000"/>
              </a:solidFill>
            </a:endParaRPr>
          </a:p>
        </p:txBody>
      </p:sp>
      <p:sp>
        <p:nvSpPr>
          <p:cNvPr id="5" name="Footer Placeholder 4"/>
          <p:cNvSpPr>
            <a:spLocks noGrp="1"/>
          </p:cNvSpPr>
          <p:nvPr>
            <p:ph type="ftr" sz="quarter" idx="11"/>
          </p:nvPr>
        </p:nvSpPr>
        <p:spPr/>
        <p:txBody>
          <a:bodyPr/>
          <a:lstStyle/>
          <a:p>
            <a:pPr defTabSz="685800"/>
            <a:endParaRPr lang="ar-SA" kern="0" dirty="0">
              <a:solidFill>
                <a:srgbClr val="000000"/>
              </a:solidFill>
            </a:endParaRPr>
          </a:p>
        </p:txBody>
      </p:sp>
      <p:sp>
        <p:nvSpPr>
          <p:cNvPr id="6" name="Slide Number Placeholder 5"/>
          <p:cNvSpPr>
            <a:spLocks noGrp="1"/>
          </p:cNvSpPr>
          <p:nvPr>
            <p:ph type="sldNum" sz="quarter" idx="12"/>
          </p:nvPr>
        </p:nvSpPr>
        <p:spPr/>
        <p:txBody>
          <a:bodyPr/>
          <a:lstStyle/>
          <a:p>
            <a:pPr defTabSz="685800"/>
            <a:fld id="{00000000-1234-1234-1234-123412341234}" type="slidenum">
              <a:rPr lang="en-US" kern="0" smtClean="0">
                <a:solidFill>
                  <a:srgbClr val="D1282E"/>
                </a:solidFill>
              </a:rPr>
              <a:pPr defTabSz="685800"/>
              <a:t>‹#›</a:t>
            </a:fld>
            <a:endParaRPr lang="en-US" kern="0" dirty="0">
              <a:solidFill>
                <a:srgbClr val="D1282E"/>
              </a:solidFill>
            </a:endParaRPr>
          </a:p>
        </p:txBody>
      </p:sp>
    </p:spTree>
    <p:extLst>
      <p:ext uri="{BB962C8B-B14F-4D97-AF65-F5344CB8AC3E}">
        <p14:creationId xmlns:p14="http://schemas.microsoft.com/office/powerpoint/2010/main" val="272998162"/>
      </p:ext>
    </p:extLst>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matchingName="TinyBrochure.com" type="tx">
  <p:cSld name="TinyBrochure.com">
    <p:spTree>
      <p:nvGrpSpPr>
        <p:cNvPr id="1" name="Shape 12"/>
        <p:cNvGrpSpPr/>
        <p:nvPr/>
      </p:nvGrpSpPr>
      <p:grpSpPr>
        <a:xfrm>
          <a:off x="0" y="0"/>
          <a:ext cx="0" cy="0"/>
          <a:chOff x="0" y="0"/>
          <a:chExt cx="0" cy="0"/>
        </a:xfrm>
      </p:grpSpPr>
      <p:sp>
        <p:nvSpPr>
          <p:cNvPr id="13" name="Google Shape;13;p2"/>
          <p:cNvSpPr txBox="1">
            <a:spLocks noGrp="1"/>
          </p:cNvSpPr>
          <p:nvPr>
            <p:ph type="sldNum" idx="12"/>
          </p:nvPr>
        </p:nvSpPr>
        <p:spPr>
          <a:xfrm>
            <a:off x="8714992" y="6339610"/>
            <a:ext cx="306194" cy="280938"/>
          </a:xfrm>
          <a:prstGeom prst="rect">
            <a:avLst/>
          </a:prstGeom>
          <a:noFill/>
          <a:ln>
            <a:noFill/>
          </a:ln>
        </p:spPr>
        <p:txBody>
          <a:bodyPr spcFirstLastPara="1" wrap="square" lIns="91400" tIns="91400" rIns="91400" bIns="91400" anchor="ctr" anchorCtr="0">
            <a:noAutofit/>
          </a:bodyPr>
          <a:lstStyle>
            <a:lvl1pPr marL="0" lvl="0" indent="0" algn="r">
              <a:lnSpc>
                <a:spcPct val="100000"/>
              </a:lnSpc>
              <a:spcBef>
                <a:spcPts val="0"/>
              </a:spcBef>
              <a:spcAft>
                <a:spcPts val="0"/>
              </a:spcAft>
              <a:buClr>
                <a:srgbClr val="585858"/>
              </a:buClr>
              <a:buSzPts val="1000"/>
              <a:buFont typeface="Arial"/>
              <a:buNone/>
              <a:defRPr sz="909">
                <a:solidFill>
                  <a:srgbClr val="585858"/>
                </a:solidFill>
              </a:defRPr>
            </a:lvl1pPr>
            <a:lvl2pPr marL="0" lvl="1" indent="0" algn="r">
              <a:lnSpc>
                <a:spcPct val="100000"/>
              </a:lnSpc>
              <a:spcBef>
                <a:spcPts val="0"/>
              </a:spcBef>
              <a:spcAft>
                <a:spcPts val="0"/>
              </a:spcAft>
              <a:buClr>
                <a:srgbClr val="585858"/>
              </a:buClr>
              <a:buSzPts val="1000"/>
              <a:buFont typeface="Arial"/>
              <a:buNone/>
              <a:defRPr sz="909">
                <a:solidFill>
                  <a:srgbClr val="585858"/>
                </a:solidFill>
              </a:defRPr>
            </a:lvl2pPr>
            <a:lvl3pPr marL="0" lvl="2" indent="0" algn="r">
              <a:lnSpc>
                <a:spcPct val="100000"/>
              </a:lnSpc>
              <a:spcBef>
                <a:spcPts val="0"/>
              </a:spcBef>
              <a:spcAft>
                <a:spcPts val="0"/>
              </a:spcAft>
              <a:buClr>
                <a:srgbClr val="585858"/>
              </a:buClr>
              <a:buSzPts val="1000"/>
              <a:buFont typeface="Arial"/>
              <a:buNone/>
              <a:defRPr sz="909">
                <a:solidFill>
                  <a:srgbClr val="585858"/>
                </a:solidFill>
              </a:defRPr>
            </a:lvl3pPr>
            <a:lvl4pPr marL="0" lvl="3" indent="0" algn="r">
              <a:lnSpc>
                <a:spcPct val="100000"/>
              </a:lnSpc>
              <a:spcBef>
                <a:spcPts val="0"/>
              </a:spcBef>
              <a:spcAft>
                <a:spcPts val="0"/>
              </a:spcAft>
              <a:buClr>
                <a:srgbClr val="585858"/>
              </a:buClr>
              <a:buSzPts val="1000"/>
              <a:buFont typeface="Arial"/>
              <a:buNone/>
              <a:defRPr sz="909">
                <a:solidFill>
                  <a:srgbClr val="585858"/>
                </a:solidFill>
              </a:defRPr>
            </a:lvl4pPr>
            <a:lvl5pPr marL="0" lvl="4" indent="0" algn="r">
              <a:lnSpc>
                <a:spcPct val="100000"/>
              </a:lnSpc>
              <a:spcBef>
                <a:spcPts val="0"/>
              </a:spcBef>
              <a:spcAft>
                <a:spcPts val="0"/>
              </a:spcAft>
              <a:buClr>
                <a:srgbClr val="585858"/>
              </a:buClr>
              <a:buSzPts val="1000"/>
              <a:buFont typeface="Arial"/>
              <a:buNone/>
              <a:defRPr sz="909">
                <a:solidFill>
                  <a:srgbClr val="585858"/>
                </a:solidFill>
              </a:defRPr>
            </a:lvl5pPr>
            <a:lvl6pPr marL="0" lvl="5" indent="0" algn="r">
              <a:lnSpc>
                <a:spcPct val="100000"/>
              </a:lnSpc>
              <a:spcBef>
                <a:spcPts val="0"/>
              </a:spcBef>
              <a:spcAft>
                <a:spcPts val="0"/>
              </a:spcAft>
              <a:buClr>
                <a:srgbClr val="585858"/>
              </a:buClr>
              <a:buSzPts val="1000"/>
              <a:buFont typeface="Arial"/>
              <a:buNone/>
              <a:defRPr sz="909">
                <a:solidFill>
                  <a:srgbClr val="585858"/>
                </a:solidFill>
              </a:defRPr>
            </a:lvl6pPr>
            <a:lvl7pPr marL="0" lvl="6" indent="0" algn="r">
              <a:lnSpc>
                <a:spcPct val="100000"/>
              </a:lnSpc>
              <a:spcBef>
                <a:spcPts val="0"/>
              </a:spcBef>
              <a:spcAft>
                <a:spcPts val="0"/>
              </a:spcAft>
              <a:buClr>
                <a:srgbClr val="585858"/>
              </a:buClr>
              <a:buSzPts val="1000"/>
              <a:buFont typeface="Arial"/>
              <a:buNone/>
              <a:defRPr sz="909">
                <a:solidFill>
                  <a:srgbClr val="585858"/>
                </a:solidFill>
              </a:defRPr>
            </a:lvl7pPr>
            <a:lvl8pPr marL="0" lvl="7" indent="0" algn="r">
              <a:lnSpc>
                <a:spcPct val="100000"/>
              </a:lnSpc>
              <a:spcBef>
                <a:spcPts val="0"/>
              </a:spcBef>
              <a:spcAft>
                <a:spcPts val="0"/>
              </a:spcAft>
              <a:buClr>
                <a:srgbClr val="585858"/>
              </a:buClr>
              <a:buSzPts val="1000"/>
              <a:buFont typeface="Arial"/>
              <a:buNone/>
              <a:defRPr sz="909">
                <a:solidFill>
                  <a:srgbClr val="585858"/>
                </a:solidFill>
              </a:defRPr>
            </a:lvl8pPr>
            <a:lvl9pPr marL="0" lvl="8" indent="0" algn="r">
              <a:lnSpc>
                <a:spcPct val="100000"/>
              </a:lnSpc>
              <a:spcBef>
                <a:spcPts val="0"/>
              </a:spcBef>
              <a:spcAft>
                <a:spcPts val="0"/>
              </a:spcAft>
              <a:buClr>
                <a:srgbClr val="585858"/>
              </a:buClr>
              <a:buSzPts val="1000"/>
              <a:buFont typeface="Arial"/>
              <a:buNone/>
              <a:defRPr sz="909">
                <a:solidFill>
                  <a:srgbClr val="585858"/>
                </a:solidFil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1891946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rtl="0"/>
            <a:fld id="{00000000-1234-1234-1234-123412341234}" type="slidenum">
              <a:rPr lang="en-GB" smtClean="0"/>
              <a:pPr algn="r" rtl="0"/>
              <a:t>‹#›</a:t>
            </a:fld>
            <a:endParaRPr lang="en-GB" dirty="0"/>
          </a:p>
        </p:txBody>
      </p:sp>
    </p:spTree>
    <p:extLst>
      <p:ext uri="{BB962C8B-B14F-4D97-AF65-F5344CB8AC3E}">
        <p14:creationId xmlns:p14="http://schemas.microsoft.com/office/powerpoint/2010/main" val="15442609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en-US"/>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en-US"/>
          </a:p>
        </p:txBody>
      </p:sp>
    </p:spTree>
    <p:extLst>
      <p:ext uri="{BB962C8B-B14F-4D97-AF65-F5344CB8AC3E}">
        <p14:creationId xmlns:p14="http://schemas.microsoft.com/office/powerpoint/2010/main" val="728778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Tree>
    <p:extLst>
      <p:ext uri="{BB962C8B-B14F-4D97-AF65-F5344CB8AC3E}">
        <p14:creationId xmlns:p14="http://schemas.microsoft.com/office/powerpoint/2010/main" val="11746595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l">
              <a:defRPr sz="4000" b="1" cap="all"/>
            </a:lvl1p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Tree>
    <p:extLst>
      <p:ext uri="{BB962C8B-B14F-4D97-AF65-F5344CB8AC3E}">
        <p14:creationId xmlns:p14="http://schemas.microsoft.com/office/powerpoint/2010/main" val="7586252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Tree>
    <p:extLst>
      <p:ext uri="{BB962C8B-B14F-4D97-AF65-F5344CB8AC3E}">
        <p14:creationId xmlns:p14="http://schemas.microsoft.com/office/powerpoint/2010/main" val="1375507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pic>
        <p:nvPicPr>
          <p:cNvPr id="7" name="صورة 6">
            <a:extLst>
              <a:ext uri="{FF2B5EF4-FFF2-40B4-BE49-F238E27FC236}">
                <a16:creationId xmlns:a16="http://schemas.microsoft.com/office/drawing/2014/main" id="{CF1CDC4D-E53E-4DD8-A1F5-99F917621B3B}"/>
              </a:ext>
            </a:extLst>
          </p:cNvPr>
          <p:cNvPicPr>
            <a:picLocks noChangeAspect="1"/>
          </p:cNvPicPr>
          <p:nvPr userDrawn="1"/>
        </p:nvPicPr>
        <p:blipFill>
          <a:blip r:embed="rId2"/>
          <a:stretch>
            <a:fillRect/>
          </a:stretch>
        </p:blipFill>
        <p:spPr>
          <a:xfrm>
            <a:off x="7652657" y="6538223"/>
            <a:ext cx="1140051" cy="213378"/>
          </a:xfrm>
          <a:prstGeom prst="rect">
            <a:avLst/>
          </a:prstGeom>
        </p:spPr>
      </p:pic>
      <p:sp>
        <p:nvSpPr>
          <p:cNvPr id="8" name="نصف إطار 7">
            <a:extLst>
              <a:ext uri="{FF2B5EF4-FFF2-40B4-BE49-F238E27FC236}">
                <a16:creationId xmlns:a16="http://schemas.microsoft.com/office/drawing/2014/main" id="{799C1B4E-371D-42BF-A62B-0806E531B2BC}"/>
              </a:ext>
            </a:extLst>
          </p:cNvPr>
          <p:cNvSpPr/>
          <p:nvPr userDrawn="1"/>
        </p:nvSpPr>
        <p:spPr>
          <a:xfrm>
            <a:off x="0" y="0"/>
            <a:ext cx="9144000" cy="6858000"/>
          </a:xfrm>
          <a:prstGeom prst="halfFrame">
            <a:avLst>
              <a:gd name="adj1" fmla="val 2666"/>
              <a:gd name="adj2" fmla="val 2889"/>
            </a:avLst>
          </a:prstGeom>
          <a:solidFill>
            <a:srgbClr val="002B82"/>
          </a:solidFill>
          <a:ln w="40000" cap="flat" cmpd="sng" algn="ctr">
            <a:solidFill>
              <a:srgbClr val="C00000"/>
            </a:solidFill>
            <a:prstDash val="solid"/>
          </a:ln>
          <a:effectLst/>
        </p:spPr>
        <p:txBody>
          <a:bodyPr anchor="ctr"/>
          <a:lstStyle/>
          <a:p>
            <a:pPr algn="ctr" rtl="0">
              <a:defRPr/>
            </a:pPr>
            <a:endParaRPr lang="en-US" sz="1600" kern="0" dirty="0">
              <a:solidFill>
                <a:srgbClr val="004D86"/>
              </a:solidFill>
              <a:latin typeface="Cambria"/>
            </a:endParaRPr>
          </a:p>
        </p:txBody>
      </p:sp>
    </p:spTree>
    <p:extLst>
      <p:ext uri="{BB962C8B-B14F-4D97-AF65-F5344CB8AC3E}">
        <p14:creationId xmlns:p14="http://schemas.microsoft.com/office/powerpoint/2010/main" val="33807647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3">
            <a:extLst>
              <a:ext uri="{FF2B5EF4-FFF2-40B4-BE49-F238E27FC236}">
                <a16:creationId xmlns:a16="http://schemas.microsoft.com/office/drawing/2014/main" id="{395D0E4F-2E33-4B6E-905C-08773EF213B5}"/>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CE27FFE6-9C21-4978-B1D6-1E82DBA572AB}" type="datetime1">
              <a:rPr lang="en-US"/>
              <a:pPr>
                <a:defRPr/>
              </a:pPr>
              <a:t>9/5/2021</a:t>
            </a:fld>
            <a:endParaRPr lang="en-US"/>
          </a:p>
        </p:txBody>
      </p:sp>
      <p:sp>
        <p:nvSpPr>
          <p:cNvPr id="8" name="عنصر نائب للتذييل 4">
            <a:extLst>
              <a:ext uri="{FF2B5EF4-FFF2-40B4-BE49-F238E27FC236}">
                <a16:creationId xmlns:a16="http://schemas.microsoft.com/office/drawing/2014/main" id="{B67F9B02-BC80-4061-9457-E6800E87EE21}"/>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ar-SA"/>
              <a:t>أ.هيا العمري</a:t>
            </a:r>
            <a:endParaRPr lang="en-US"/>
          </a:p>
        </p:txBody>
      </p:sp>
      <p:sp>
        <p:nvSpPr>
          <p:cNvPr id="9" name="عنصر نائب لرقم الشريحة 5">
            <a:extLst>
              <a:ext uri="{FF2B5EF4-FFF2-40B4-BE49-F238E27FC236}">
                <a16:creationId xmlns:a16="http://schemas.microsoft.com/office/drawing/2014/main" id="{C8760F82-DD2B-4A36-A5ED-5699CCC0A0E0}"/>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6390AAFA-E9EE-43A6-909E-DC7660204466}" type="slidenum">
              <a:rPr lang="en-US" altLang="ar-SA"/>
              <a:pPr/>
              <a:t>‹#›</a:t>
            </a:fld>
            <a:endParaRPr lang="en-US" altLang="ar-SA"/>
          </a:p>
        </p:txBody>
      </p:sp>
    </p:spTree>
    <p:extLst>
      <p:ext uri="{BB962C8B-B14F-4D97-AF65-F5344CB8AC3E}">
        <p14:creationId xmlns:p14="http://schemas.microsoft.com/office/powerpoint/2010/main" val="25241660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تاريخ 3">
            <a:extLst>
              <a:ext uri="{FF2B5EF4-FFF2-40B4-BE49-F238E27FC236}">
                <a16:creationId xmlns:a16="http://schemas.microsoft.com/office/drawing/2014/main" id="{C9BF6EDB-E4DB-4D38-BC6D-6B5B810264DF}"/>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DF21190F-336D-4183-B8CC-DC02518AB05B}" type="datetime1">
              <a:rPr lang="en-US"/>
              <a:pPr>
                <a:defRPr/>
              </a:pPr>
              <a:t>9/5/2021</a:t>
            </a:fld>
            <a:endParaRPr lang="en-US"/>
          </a:p>
        </p:txBody>
      </p:sp>
      <p:sp>
        <p:nvSpPr>
          <p:cNvPr id="4" name="عنصر نائب للتذييل 4">
            <a:extLst>
              <a:ext uri="{FF2B5EF4-FFF2-40B4-BE49-F238E27FC236}">
                <a16:creationId xmlns:a16="http://schemas.microsoft.com/office/drawing/2014/main" id="{F7E0D3D5-2F70-4232-8D8E-1C058369F7A3}"/>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ar-SA" dirty="0" err="1"/>
              <a:t>أ.صابر</a:t>
            </a:r>
            <a:r>
              <a:rPr lang="ar-SA" dirty="0"/>
              <a:t> السيالي</a:t>
            </a:r>
            <a:endParaRPr lang="en-US" dirty="0"/>
          </a:p>
        </p:txBody>
      </p:sp>
      <p:sp>
        <p:nvSpPr>
          <p:cNvPr id="5" name="عنصر نائب لرقم الشريحة 5">
            <a:extLst>
              <a:ext uri="{FF2B5EF4-FFF2-40B4-BE49-F238E27FC236}">
                <a16:creationId xmlns:a16="http://schemas.microsoft.com/office/drawing/2014/main" id="{067960DC-02C8-4284-9848-214DA8B796E6}"/>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B7C552A9-7B63-4B4A-80DB-56CA25F7CF2E}" type="slidenum">
              <a:rPr lang="en-US" altLang="ar-SA"/>
              <a:pPr/>
              <a:t>‹#›</a:t>
            </a:fld>
            <a:endParaRPr lang="en-US" altLang="ar-SA"/>
          </a:p>
        </p:txBody>
      </p:sp>
    </p:spTree>
    <p:extLst>
      <p:ext uri="{BB962C8B-B14F-4D97-AF65-F5344CB8AC3E}">
        <p14:creationId xmlns:p14="http://schemas.microsoft.com/office/powerpoint/2010/main" val="6046376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89C422A4-D470-49E9-92A5-00C074003F56}"/>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t>Sabir alsayyali</a:t>
            </a:r>
            <a:endParaRPr lang="ar-SA" sz="700" b="1" i="1" dirty="0"/>
          </a:p>
        </p:txBody>
      </p:sp>
    </p:spTree>
    <p:extLst>
      <p:ext uri="{BB962C8B-B14F-4D97-AF65-F5344CB8AC3E}">
        <p14:creationId xmlns:p14="http://schemas.microsoft.com/office/powerpoint/2010/main" val="34314231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l">
              <a:defRPr sz="2000" b="1"/>
            </a:lvl1pPr>
          </a:lstStyle>
          <a:p>
            <a:r>
              <a:rPr lang="ar-SA"/>
              <a:t>انقر لتحرير نمط العنوان الرئيسي</a:t>
            </a:r>
            <a:endParaRPr lang="en-US"/>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Tree>
    <p:extLst>
      <p:ext uri="{BB962C8B-B14F-4D97-AF65-F5344CB8AC3E}">
        <p14:creationId xmlns:p14="http://schemas.microsoft.com/office/powerpoint/2010/main" val="11918506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l">
              <a:defRPr sz="2000" b="1"/>
            </a:lvl1pPr>
          </a:lstStyle>
          <a:p>
            <a:r>
              <a:rPr lang="ar-SA"/>
              <a:t>انقر لتحرير نمط العنوان الرئيسي</a:t>
            </a:r>
            <a:endParaRPr lang="en-US"/>
          </a:p>
        </p:txBody>
      </p:sp>
      <p:sp>
        <p:nvSpPr>
          <p:cNvPr id="3" name="عنصر نائب للصورة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Tree>
    <p:extLst>
      <p:ext uri="{BB962C8B-B14F-4D97-AF65-F5344CB8AC3E}">
        <p14:creationId xmlns:p14="http://schemas.microsoft.com/office/powerpoint/2010/main" val="24054746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Tree>
    <p:extLst>
      <p:ext uri="{BB962C8B-B14F-4D97-AF65-F5344CB8AC3E}">
        <p14:creationId xmlns:p14="http://schemas.microsoft.com/office/powerpoint/2010/main" val="27520428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Tree>
    <p:extLst>
      <p:ext uri="{BB962C8B-B14F-4D97-AF65-F5344CB8AC3E}">
        <p14:creationId xmlns:p14="http://schemas.microsoft.com/office/powerpoint/2010/main" val="34774197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4"/>
            <a:ext cx="7772400" cy="4571999"/>
          </a:xfrm>
        </p:spPr>
        <p:txBody>
          <a:bodyPr anchor="ctr">
            <a:noAutofit/>
          </a:bodyPr>
          <a:lstStyle>
            <a:lvl1pPr>
              <a:lnSpc>
                <a:spcPct val="100000"/>
              </a:lnSpc>
              <a:defRPr sz="6600" spc="-60" baseline="0">
                <a:solidFill>
                  <a:schemeClr val="tx1"/>
                </a:solidFill>
              </a:defRPr>
            </a:lvl1pPr>
          </a:lstStyle>
          <a:p>
            <a:r>
              <a:rPr lang="ar-SA"/>
              <a:t>انقر لتحرير نمط العنوان الرئيسي</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90" baseline="0">
                <a:solidFill>
                  <a:schemeClr val="tx2"/>
                </a:solidFill>
                <a:latin typeface="+mj-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ar-SA"/>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pPr defTabSz="685800"/>
            <a:endParaRPr lang="ar-SA" kern="0" dirty="0">
              <a:solidFill>
                <a:srgbClr val="000000"/>
              </a:solidFill>
            </a:endParaRPr>
          </a:p>
        </p:txBody>
      </p:sp>
      <p:sp>
        <p:nvSpPr>
          <p:cNvPr id="5" name="Footer Placeholder 4"/>
          <p:cNvSpPr>
            <a:spLocks noGrp="1"/>
          </p:cNvSpPr>
          <p:nvPr>
            <p:ph type="ftr" sz="quarter" idx="11"/>
          </p:nvPr>
        </p:nvSpPr>
        <p:spPr/>
        <p:txBody>
          <a:bodyPr/>
          <a:lstStyle/>
          <a:p>
            <a:pPr defTabSz="685800"/>
            <a:endParaRPr lang="ar-SA" kern="0" dirty="0">
              <a:solidFill>
                <a:srgbClr val="000000"/>
              </a:solidFill>
            </a:endParaRPr>
          </a:p>
        </p:txBody>
      </p:sp>
      <p:sp>
        <p:nvSpPr>
          <p:cNvPr id="9" name="Rectangle 8"/>
          <p:cNvSpPr/>
          <p:nvPr/>
        </p:nvSpPr>
        <p:spPr>
          <a:xfrm>
            <a:off x="9001125"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10" name="Rectangle 9"/>
          <p:cNvSpPr/>
          <p:nvPr/>
        </p:nvSpPr>
        <p:spPr>
          <a:xfrm>
            <a:off x="9001125"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pPr defTabSz="685800"/>
            <a:fld id="{00000000-1234-1234-1234-123412341234}" type="slidenum">
              <a:rPr lang="en-US" kern="0" smtClean="0">
                <a:solidFill>
                  <a:srgbClr val="000000"/>
                </a:solidFill>
              </a:rPr>
              <a:pPr defTabSz="685800"/>
              <a:t>‹#›</a:t>
            </a:fld>
            <a:endParaRPr lang="en-US" kern="0" dirty="0">
              <a:solidFill>
                <a:srgbClr val="000000"/>
              </a:solidFill>
            </a:endParaRPr>
          </a:p>
        </p:txBody>
      </p:sp>
    </p:spTree>
    <p:extLst>
      <p:ext uri="{BB962C8B-B14F-4D97-AF65-F5344CB8AC3E}">
        <p14:creationId xmlns:p14="http://schemas.microsoft.com/office/powerpoint/2010/main" val="2901203227"/>
      </p:ext>
    </p:extLst>
  </p:cSld>
  <p:clrMapOvr>
    <a:masterClrMapping/>
  </p:clrMapOvr>
  <p:hf sldNum="0"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a:p>
        </p:txBody>
      </p:sp>
      <p:sp>
        <p:nvSpPr>
          <p:cNvPr id="3" name="Content Placeholder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pPr defTabSz="685800"/>
            <a:endParaRPr lang="ar-SA" kern="0" dirty="0">
              <a:solidFill>
                <a:srgbClr val="000000"/>
              </a:solidFill>
            </a:endParaRPr>
          </a:p>
        </p:txBody>
      </p:sp>
      <p:sp>
        <p:nvSpPr>
          <p:cNvPr id="5" name="Footer Placeholder 4"/>
          <p:cNvSpPr>
            <a:spLocks noGrp="1"/>
          </p:cNvSpPr>
          <p:nvPr>
            <p:ph type="ftr" sz="quarter" idx="11"/>
          </p:nvPr>
        </p:nvSpPr>
        <p:spPr/>
        <p:txBody>
          <a:bodyPr/>
          <a:lstStyle/>
          <a:p>
            <a:pPr defTabSz="685800"/>
            <a:endParaRPr lang="ar-SA" kern="0" dirty="0">
              <a:solidFill>
                <a:srgbClr val="000000"/>
              </a:solidFill>
            </a:endParaRPr>
          </a:p>
        </p:txBody>
      </p:sp>
      <p:sp>
        <p:nvSpPr>
          <p:cNvPr id="6" name="Slide Number Placeholder 5"/>
          <p:cNvSpPr>
            <a:spLocks noGrp="1"/>
          </p:cNvSpPr>
          <p:nvPr>
            <p:ph type="sldNum" sz="quarter" idx="12"/>
          </p:nvPr>
        </p:nvSpPr>
        <p:spPr/>
        <p:txBody>
          <a:bodyPr/>
          <a:lstStyle/>
          <a:p>
            <a:pPr defTabSz="685800"/>
            <a:fld id="{00000000-1234-1234-1234-123412341234}" type="slidenum">
              <a:rPr lang="en-US" kern="0" smtClean="0">
                <a:solidFill>
                  <a:srgbClr val="D1282E"/>
                </a:solidFill>
              </a:rPr>
              <a:pPr defTabSz="685800"/>
              <a:t>‹#›</a:t>
            </a:fld>
            <a:endParaRPr lang="en-US" kern="0" dirty="0">
              <a:solidFill>
                <a:srgbClr val="D1282E"/>
              </a:solidFill>
            </a:endParaRPr>
          </a:p>
        </p:txBody>
      </p:sp>
    </p:spTree>
    <p:extLst>
      <p:ext uri="{BB962C8B-B14F-4D97-AF65-F5344CB8AC3E}">
        <p14:creationId xmlns:p14="http://schemas.microsoft.com/office/powerpoint/2010/main" val="1595690279"/>
      </p:ext>
    </p:extLst>
  </p:cSld>
  <p:clrMapOvr>
    <a:masterClrMapping/>
  </p:clrMapOvr>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4"/>
            <a:ext cx="7772400" cy="4321175"/>
          </a:xfrm>
        </p:spPr>
        <p:txBody>
          <a:bodyPr anchor="ctr">
            <a:noAutofit/>
          </a:bodyPr>
          <a:lstStyle>
            <a:lvl1pPr algn="l">
              <a:lnSpc>
                <a:spcPct val="100000"/>
              </a:lnSpc>
              <a:defRPr sz="6600" b="0" cap="all" spc="-60" baseline="0">
                <a:solidFill>
                  <a:schemeClr val="tx1"/>
                </a:solidFill>
              </a:defRPr>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1500" b="0" cap="all" spc="9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7" name="Date Placeholder 6"/>
          <p:cNvSpPr>
            <a:spLocks noGrp="1"/>
          </p:cNvSpPr>
          <p:nvPr>
            <p:ph type="dt" sz="half" idx="10"/>
          </p:nvPr>
        </p:nvSpPr>
        <p:spPr/>
        <p:txBody>
          <a:bodyPr/>
          <a:lstStyle/>
          <a:p>
            <a:pPr defTabSz="685800"/>
            <a:endParaRPr lang="ar-SA" kern="0" dirty="0">
              <a:solidFill>
                <a:srgbClr val="000000"/>
              </a:solidFill>
            </a:endParaRPr>
          </a:p>
        </p:txBody>
      </p:sp>
      <p:sp>
        <p:nvSpPr>
          <p:cNvPr id="8" name="Slide Number Placeholder 7"/>
          <p:cNvSpPr>
            <a:spLocks noGrp="1"/>
          </p:cNvSpPr>
          <p:nvPr>
            <p:ph type="sldNum" sz="quarter" idx="11"/>
          </p:nvPr>
        </p:nvSpPr>
        <p:spPr/>
        <p:txBody>
          <a:bodyPr/>
          <a:lstStyle/>
          <a:p>
            <a:pPr defTabSz="685800"/>
            <a:fld id="{00000000-1234-1234-1234-123412341234}" type="slidenum">
              <a:rPr lang="en-US" kern="0" smtClean="0">
                <a:solidFill>
                  <a:srgbClr val="D1282E"/>
                </a:solidFill>
              </a:rPr>
              <a:pPr defTabSz="685800"/>
              <a:t>‹#›</a:t>
            </a:fld>
            <a:endParaRPr lang="en-US" kern="0" dirty="0">
              <a:solidFill>
                <a:srgbClr val="D1282E"/>
              </a:solidFill>
            </a:endParaRPr>
          </a:p>
        </p:txBody>
      </p:sp>
      <p:sp>
        <p:nvSpPr>
          <p:cNvPr id="9" name="Footer Placeholder 8"/>
          <p:cNvSpPr>
            <a:spLocks noGrp="1"/>
          </p:cNvSpPr>
          <p:nvPr>
            <p:ph type="ftr" sz="quarter" idx="12"/>
          </p:nvPr>
        </p:nvSpPr>
        <p:spPr/>
        <p:txBody>
          <a:bodyPr/>
          <a:lstStyle/>
          <a:p>
            <a:pPr defTabSz="685800"/>
            <a:endParaRPr lang="ar-SA" kern="0" dirty="0">
              <a:solidFill>
                <a:srgbClr val="000000"/>
              </a:solidFill>
            </a:endParaRPr>
          </a:p>
        </p:txBody>
      </p:sp>
      <p:sp>
        <p:nvSpPr>
          <p:cNvPr id="10" name="مربع نص 9">
            <a:extLst>
              <a:ext uri="{FF2B5EF4-FFF2-40B4-BE49-F238E27FC236}">
                <a16:creationId xmlns:a16="http://schemas.microsoft.com/office/drawing/2014/main" id="{B5236488-7C14-457A-B5DE-55C513686CD1}"/>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t>Sabir alsayyali</a:t>
            </a:r>
            <a:endParaRPr lang="ar-SA" sz="700" b="1" i="1" dirty="0"/>
          </a:p>
        </p:txBody>
      </p:sp>
    </p:spTree>
    <p:extLst>
      <p:ext uri="{BB962C8B-B14F-4D97-AF65-F5344CB8AC3E}">
        <p14:creationId xmlns:p14="http://schemas.microsoft.com/office/powerpoint/2010/main" val="305790231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a:prstGeom prst="rect">
            <a:avLst/>
          </a:prstGeo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a:xfrm>
            <a:off x="6553200" y="6356350"/>
            <a:ext cx="2133600" cy="365125"/>
          </a:xfrm>
          <a:prstGeom prst="rect">
            <a:avLst/>
          </a:prstGeom>
        </p:spPr>
        <p:txBody>
          <a:bodyPr/>
          <a:lstStyle/>
          <a:p>
            <a:fld id="{D21F3BFC-6F05-4AA0-87E3-D268A14A32FB}" type="datetimeFigureOut">
              <a:rPr lang="ar-SA" smtClean="0"/>
              <a:pPr/>
              <a:t>28/01/43</a:t>
            </a:fld>
            <a:endParaRPr lang="ar-SA"/>
          </a:p>
        </p:txBody>
      </p:sp>
      <p:sp>
        <p:nvSpPr>
          <p:cNvPr id="5" name="عنصر نائب للتذييل 4"/>
          <p:cNvSpPr>
            <a:spLocks noGrp="1"/>
          </p:cNvSpPr>
          <p:nvPr>
            <p:ph type="ftr" sz="quarter" idx="11"/>
          </p:nvPr>
        </p:nvSpPr>
        <p:spPr>
          <a:xfrm>
            <a:off x="3124200" y="6356350"/>
            <a:ext cx="2895600" cy="365125"/>
          </a:xfrm>
          <a:prstGeom prst="rect">
            <a:avLst/>
          </a:prstGeom>
        </p:spPr>
        <p:txBody>
          <a:bodyPr/>
          <a:lstStyle/>
          <a:p>
            <a:endParaRPr lang="ar-SA" dirty="0"/>
          </a:p>
        </p:txBody>
      </p:sp>
      <p:sp>
        <p:nvSpPr>
          <p:cNvPr id="6" name="عنصر نائب لرقم الشريحة 5"/>
          <p:cNvSpPr>
            <a:spLocks noGrp="1"/>
          </p:cNvSpPr>
          <p:nvPr>
            <p:ph type="sldNum" sz="quarter" idx="12"/>
          </p:nvPr>
        </p:nvSpPr>
        <p:spPr>
          <a:xfrm>
            <a:off x="457200" y="6356350"/>
            <a:ext cx="2133600" cy="365125"/>
          </a:xfrm>
          <a:prstGeom prst="rect">
            <a:avLst/>
          </a:prstGeom>
        </p:spPr>
        <p:txBody>
          <a:bodyPr/>
          <a:lstStyle/>
          <a:p>
            <a:fld id="{1A04DF94-00FB-45DC-B1B4-FA9B6D569B03}" type="slidenum">
              <a:rPr lang="ar-SA" smtClean="0"/>
              <a:pPr/>
              <a:t>‹#›</a:t>
            </a:fld>
            <a:endParaRPr lang="ar-SA"/>
          </a:p>
        </p:txBody>
      </p:sp>
    </p:spTree>
    <p:extLst>
      <p:ext uri="{BB962C8B-B14F-4D97-AF65-F5344CB8AC3E}">
        <p14:creationId xmlns:p14="http://schemas.microsoft.com/office/powerpoint/2010/main" val="9651715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a:p>
        </p:txBody>
      </p:sp>
      <p:sp>
        <p:nvSpPr>
          <p:cNvPr id="3" name="Content Placeholder 2"/>
          <p:cNvSpPr>
            <a:spLocks noGrp="1"/>
          </p:cNvSpPr>
          <p:nvPr>
            <p:ph sz="half" idx="1"/>
          </p:nvPr>
        </p:nvSpPr>
        <p:spPr>
          <a:xfrm>
            <a:off x="1630680" y="1574800"/>
            <a:ext cx="329184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pPr defTabSz="685800"/>
            <a:endParaRPr lang="ar-SA" kern="0" dirty="0">
              <a:solidFill>
                <a:srgbClr val="000000"/>
              </a:solidFill>
            </a:endParaRPr>
          </a:p>
        </p:txBody>
      </p:sp>
      <p:sp>
        <p:nvSpPr>
          <p:cNvPr id="6" name="Footer Placeholder 5"/>
          <p:cNvSpPr>
            <a:spLocks noGrp="1"/>
          </p:cNvSpPr>
          <p:nvPr>
            <p:ph type="ftr" sz="quarter" idx="11"/>
          </p:nvPr>
        </p:nvSpPr>
        <p:spPr/>
        <p:txBody>
          <a:bodyPr/>
          <a:lstStyle/>
          <a:p>
            <a:pPr defTabSz="685800"/>
            <a:endParaRPr lang="ar-SA" kern="0" dirty="0">
              <a:solidFill>
                <a:srgbClr val="000000"/>
              </a:solidFill>
            </a:endParaRPr>
          </a:p>
        </p:txBody>
      </p:sp>
      <p:sp>
        <p:nvSpPr>
          <p:cNvPr id="7" name="Slide Number Placeholder 6"/>
          <p:cNvSpPr>
            <a:spLocks noGrp="1"/>
          </p:cNvSpPr>
          <p:nvPr>
            <p:ph type="sldNum" sz="quarter" idx="12"/>
          </p:nvPr>
        </p:nvSpPr>
        <p:spPr/>
        <p:txBody>
          <a:bodyPr/>
          <a:lstStyle/>
          <a:p>
            <a:pPr defTabSz="685800"/>
            <a:fld id="{00000000-1234-1234-1234-123412341234}" type="slidenum">
              <a:rPr lang="en-US" kern="0" smtClean="0">
                <a:solidFill>
                  <a:srgbClr val="D1282E"/>
                </a:solidFill>
              </a:rPr>
              <a:pPr defTabSz="685800"/>
              <a:t>‹#›</a:t>
            </a:fld>
            <a:endParaRPr lang="en-US" kern="0" dirty="0">
              <a:solidFill>
                <a:srgbClr val="D1282E"/>
              </a:solidFill>
            </a:endParaRPr>
          </a:p>
        </p:txBody>
      </p:sp>
    </p:spTree>
    <p:extLst>
      <p:ext uri="{BB962C8B-B14F-4D97-AF65-F5344CB8AC3E}">
        <p14:creationId xmlns:p14="http://schemas.microsoft.com/office/powerpoint/2010/main" val="554772631"/>
      </p:ext>
    </p:extLst>
  </p:cSld>
  <p:clrMapOvr>
    <a:masterClrMapping/>
  </p:clrMapOvr>
  <p:hf sldNum="0"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a:t>انقر لتحرير نمط العنوان الرئيسي</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350" b="0" cap="all" spc="75" baseline="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4" name="Content Placeholder 3"/>
          <p:cNvSpPr>
            <a:spLocks noGrp="1"/>
          </p:cNvSpPr>
          <p:nvPr>
            <p:ph sz="half" idx="2"/>
          </p:nvPr>
        </p:nvSpPr>
        <p:spPr>
          <a:xfrm>
            <a:off x="1627632" y="2259366"/>
            <a:ext cx="3291840" cy="384048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350" b="0" kern="1200" cap="all" spc="75" baseline="0" dirty="0" smtClean="0">
                <a:solidFill>
                  <a:schemeClr val="tx1"/>
                </a:solidFill>
                <a:latin typeface="+mj-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spcBef>
                <a:spcPct val="20000"/>
              </a:spcBef>
              <a:buFont typeface="Arial" pitchFamily="34" charset="0"/>
              <a:buNone/>
            </a:pPr>
            <a:r>
              <a:rPr lang="ar-SA"/>
              <a:t>انقر لتحرير أنماط النص الرئيسي</a:t>
            </a:r>
          </a:p>
        </p:txBody>
      </p:sp>
      <p:sp>
        <p:nvSpPr>
          <p:cNvPr id="6" name="Content Placeholder 5"/>
          <p:cNvSpPr>
            <a:spLocks noGrp="1"/>
          </p:cNvSpPr>
          <p:nvPr>
            <p:ph sz="quarter" idx="4"/>
          </p:nvPr>
        </p:nvSpPr>
        <p:spPr>
          <a:xfrm>
            <a:off x="5093208" y="2259366"/>
            <a:ext cx="3291840" cy="384048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pPr defTabSz="685800"/>
            <a:endParaRPr lang="ar-SA" kern="0" dirty="0">
              <a:solidFill>
                <a:srgbClr val="000000"/>
              </a:solidFill>
            </a:endParaRPr>
          </a:p>
        </p:txBody>
      </p:sp>
      <p:sp>
        <p:nvSpPr>
          <p:cNvPr id="8" name="Footer Placeholder 7"/>
          <p:cNvSpPr>
            <a:spLocks noGrp="1"/>
          </p:cNvSpPr>
          <p:nvPr>
            <p:ph type="ftr" sz="quarter" idx="11"/>
          </p:nvPr>
        </p:nvSpPr>
        <p:spPr/>
        <p:txBody>
          <a:bodyPr/>
          <a:lstStyle/>
          <a:p>
            <a:pPr defTabSz="685800"/>
            <a:endParaRPr lang="ar-SA" kern="0" dirty="0">
              <a:solidFill>
                <a:srgbClr val="000000"/>
              </a:solidFill>
            </a:endParaRPr>
          </a:p>
        </p:txBody>
      </p:sp>
      <p:sp>
        <p:nvSpPr>
          <p:cNvPr id="9" name="Slide Number Placeholder 8"/>
          <p:cNvSpPr>
            <a:spLocks noGrp="1"/>
          </p:cNvSpPr>
          <p:nvPr>
            <p:ph type="sldNum" sz="quarter" idx="12"/>
          </p:nvPr>
        </p:nvSpPr>
        <p:spPr/>
        <p:txBody>
          <a:bodyPr/>
          <a:lstStyle/>
          <a:p>
            <a:pPr defTabSz="685800"/>
            <a:fld id="{00000000-1234-1234-1234-123412341234}" type="slidenum">
              <a:rPr lang="en-US" kern="0" smtClean="0">
                <a:solidFill>
                  <a:srgbClr val="D1282E"/>
                </a:solidFill>
              </a:rPr>
              <a:pPr defTabSz="685800"/>
              <a:t>‹#›</a:t>
            </a:fld>
            <a:endParaRPr lang="en-US" kern="0" dirty="0">
              <a:solidFill>
                <a:srgbClr val="D1282E"/>
              </a:solidFill>
            </a:endParaRPr>
          </a:p>
        </p:txBody>
      </p:sp>
    </p:spTree>
    <p:extLst>
      <p:ext uri="{BB962C8B-B14F-4D97-AF65-F5344CB8AC3E}">
        <p14:creationId xmlns:p14="http://schemas.microsoft.com/office/powerpoint/2010/main" val="847930974"/>
      </p:ext>
    </p:extLst>
  </p:cSld>
  <p:clrMapOvr>
    <a:masterClrMapping/>
  </p:clrMapOvr>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a:p>
        </p:txBody>
      </p:sp>
      <p:sp>
        <p:nvSpPr>
          <p:cNvPr id="3" name="Date Placeholder 2"/>
          <p:cNvSpPr>
            <a:spLocks noGrp="1"/>
          </p:cNvSpPr>
          <p:nvPr>
            <p:ph type="dt" sz="half" idx="10"/>
          </p:nvPr>
        </p:nvSpPr>
        <p:spPr/>
        <p:txBody>
          <a:bodyPr/>
          <a:lstStyle/>
          <a:p>
            <a:pPr defTabSz="685800"/>
            <a:endParaRPr lang="ar-SA" kern="0" dirty="0">
              <a:solidFill>
                <a:srgbClr val="000000"/>
              </a:solidFill>
            </a:endParaRPr>
          </a:p>
        </p:txBody>
      </p:sp>
      <p:sp>
        <p:nvSpPr>
          <p:cNvPr id="4" name="Footer Placeholder 3"/>
          <p:cNvSpPr>
            <a:spLocks noGrp="1"/>
          </p:cNvSpPr>
          <p:nvPr>
            <p:ph type="ftr" sz="quarter" idx="11"/>
          </p:nvPr>
        </p:nvSpPr>
        <p:spPr/>
        <p:txBody>
          <a:bodyPr/>
          <a:lstStyle/>
          <a:p>
            <a:pPr defTabSz="685800"/>
            <a:endParaRPr lang="ar-SA" kern="0" dirty="0">
              <a:solidFill>
                <a:srgbClr val="000000"/>
              </a:solidFill>
            </a:endParaRPr>
          </a:p>
        </p:txBody>
      </p:sp>
      <p:sp>
        <p:nvSpPr>
          <p:cNvPr id="5" name="Slide Number Placeholder 4"/>
          <p:cNvSpPr>
            <a:spLocks noGrp="1"/>
          </p:cNvSpPr>
          <p:nvPr>
            <p:ph type="sldNum" sz="quarter" idx="12"/>
          </p:nvPr>
        </p:nvSpPr>
        <p:spPr/>
        <p:txBody>
          <a:bodyPr/>
          <a:lstStyle/>
          <a:p>
            <a:pPr defTabSz="685800"/>
            <a:fld id="{00000000-1234-1234-1234-123412341234}" type="slidenum">
              <a:rPr lang="en-US" kern="0" smtClean="0">
                <a:solidFill>
                  <a:srgbClr val="D1282E"/>
                </a:solidFill>
              </a:rPr>
              <a:pPr defTabSz="685800"/>
              <a:t>‹#›</a:t>
            </a:fld>
            <a:endParaRPr lang="en-US" kern="0" dirty="0">
              <a:solidFill>
                <a:srgbClr val="D1282E"/>
              </a:solidFill>
            </a:endParaRPr>
          </a:p>
        </p:txBody>
      </p:sp>
    </p:spTree>
    <p:extLst>
      <p:ext uri="{BB962C8B-B14F-4D97-AF65-F5344CB8AC3E}">
        <p14:creationId xmlns:p14="http://schemas.microsoft.com/office/powerpoint/2010/main" val="1765772813"/>
      </p:ext>
    </p:extLst>
  </p:cSld>
  <p:clrMapOvr>
    <a:masterClrMapping/>
  </p:clrMapOvr>
  <p:hf sldNum="0"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endParaRPr lang="ar-SA" kern="0" dirty="0">
              <a:solidFill>
                <a:srgbClr val="000000"/>
              </a:solidFill>
            </a:endParaRPr>
          </a:p>
        </p:txBody>
      </p:sp>
      <p:sp>
        <p:nvSpPr>
          <p:cNvPr id="3" name="Footer Placeholder 2"/>
          <p:cNvSpPr>
            <a:spLocks noGrp="1"/>
          </p:cNvSpPr>
          <p:nvPr>
            <p:ph type="ftr" sz="quarter" idx="11"/>
          </p:nvPr>
        </p:nvSpPr>
        <p:spPr/>
        <p:txBody>
          <a:bodyPr/>
          <a:lstStyle/>
          <a:p>
            <a:pPr defTabSz="685800"/>
            <a:endParaRPr lang="ar-SA" kern="0" dirty="0">
              <a:solidFill>
                <a:srgbClr val="000000"/>
              </a:solidFill>
            </a:endParaRPr>
          </a:p>
        </p:txBody>
      </p:sp>
      <p:sp>
        <p:nvSpPr>
          <p:cNvPr id="4" name="Slide Number Placeholder 3"/>
          <p:cNvSpPr>
            <a:spLocks noGrp="1"/>
          </p:cNvSpPr>
          <p:nvPr>
            <p:ph type="sldNum" sz="quarter" idx="12"/>
          </p:nvPr>
        </p:nvSpPr>
        <p:spPr/>
        <p:txBody>
          <a:bodyPr/>
          <a:lstStyle/>
          <a:p>
            <a:pPr defTabSz="685800"/>
            <a:fld id="{00000000-1234-1234-1234-123412341234}" type="slidenum">
              <a:rPr lang="en-US" kern="0" smtClean="0">
                <a:solidFill>
                  <a:srgbClr val="D1282E"/>
                </a:solidFill>
              </a:rPr>
              <a:pPr defTabSz="685800"/>
              <a:t>‹#›</a:t>
            </a:fld>
            <a:endParaRPr lang="en-US" kern="0" dirty="0">
              <a:solidFill>
                <a:srgbClr val="D1282E"/>
              </a:solidFill>
            </a:endParaRPr>
          </a:p>
        </p:txBody>
      </p:sp>
    </p:spTree>
    <p:extLst>
      <p:ext uri="{BB962C8B-B14F-4D97-AF65-F5344CB8AC3E}">
        <p14:creationId xmlns:p14="http://schemas.microsoft.com/office/powerpoint/2010/main" val="1848659866"/>
      </p:ext>
    </p:extLst>
  </p:cSld>
  <p:clrMapOvr>
    <a:masterClrMapping/>
  </p:clrMapOvr>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457202" y="1600200"/>
            <a:ext cx="3008313" cy="4480560"/>
          </a:xfrm>
        </p:spPr>
        <p:txBody>
          <a:bodyPr>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pPr defTabSz="685800"/>
            <a:endParaRPr lang="ar-SA" kern="0" dirty="0">
              <a:solidFill>
                <a:srgbClr val="000000"/>
              </a:solidFill>
            </a:endParaRPr>
          </a:p>
        </p:txBody>
      </p:sp>
      <p:sp>
        <p:nvSpPr>
          <p:cNvPr id="6" name="Footer Placeholder 5"/>
          <p:cNvSpPr>
            <a:spLocks noGrp="1"/>
          </p:cNvSpPr>
          <p:nvPr>
            <p:ph type="ftr" sz="quarter" idx="11"/>
          </p:nvPr>
        </p:nvSpPr>
        <p:spPr/>
        <p:txBody>
          <a:bodyPr/>
          <a:lstStyle/>
          <a:p>
            <a:pPr defTabSz="685800"/>
            <a:endParaRPr lang="ar-SA" kern="0" dirty="0">
              <a:solidFill>
                <a:srgbClr val="000000"/>
              </a:solidFill>
            </a:endParaRPr>
          </a:p>
        </p:txBody>
      </p:sp>
      <p:sp>
        <p:nvSpPr>
          <p:cNvPr id="7" name="Slide Number Placeholder 6"/>
          <p:cNvSpPr>
            <a:spLocks noGrp="1"/>
          </p:cNvSpPr>
          <p:nvPr>
            <p:ph type="sldNum" sz="quarter" idx="12"/>
          </p:nvPr>
        </p:nvSpPr>
        <p:spPr/>
        <p:txBody>
          <a:bodyPr/>
          <a:lstStyle/>
          <a:p>
            <a:pPr defTabSz="685800"/>
            <a:fld id="{00000000-1234-1234-1234-123412341234}" type="slidenum">
              <a:rPr lang="en-US" kern="0" smtClean="0">
                <a:solidFill>
                  <a:srgbClr val="D1282E"/>
                </a:solidFill>
              </a:rPr>
              <a:pPr defTabSz="685800"/>
              <a:t>‹#›</a:t>
            </a:fld>
            <a:endParaRPr lang="en-US" kern="0" dirty="0">
              <a:solidFill>
                <a:srgbClr val="D1282E"/>
              </a:solidFill>
            </a:endParaRPr>
          </a:p>
        </p:txBody>
      </p:sp>
      <p:sp>
        <p:nvSpPr>
          <p:cNvPr id="8" name="Title 7"/>
          <p:cNvSpPr>
            <a:spLocks noGrp="1"/>
          </p:cNvSpPr>
          <p:nvPr>
            <p:ph type="title"/>
          </p:nvPr>
        </p:nvSpPr>
        <p:spPr/>
        <p:txBody>
          <a:bodyPr/>
          <a:lstStyle/>
          <a:p>
            <a:r>
              <a:rPr lang="ar-SA"/>
              <a:t>انقر لتحرير نمط العنوان الرئيسي</a:t>
            </a:r>
            <a:endParaRPr lang="en-US"/>
          </a:p>
        </p:txBody>
      </p:sp>
    </p:spTree>
    <p:extLst>
      <p:ext uri="{BB962C8B-B14F-4D97-AF65-F5344CB8AC3E}">
        <p14:creationId xmlns:p14="http://schemas.microsoft.com/office/powerpoint/2010/main" val="638174985"/>
      </p:ext>
    </p:extLst>
  </p:cSld>
  <p:clrMapOvr>
    <a:masterClrMapping/>
  </p:clrMapOvr>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9" name="Rectangle 8"/>
          <p:cNvSpPr/>
          <p:nvPr/>
        </p:nvSpPr>
        <p:spPr>
          <a:xfrm>
            <a:off x="9001125"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ar-SA" dirty="0"/>
              <a:t>انقر فوق الأيقونة لإضافة صورة</a:t>
            </a:r>
            <a:endParaRPr lang="en-US" dirty="0"/>
          </a:p>
        </p:txBody>
      </p:sp>
      <p:sp>
        <p:nvSpPr>
          <p:cNvPr id="4" name="Text Placeholder 3"/>
          <p:cNvSpPr>
            <a:spLocks noGrp="1"/>
          </p:cNvSpPr>
          <p:nvPr>
            <p:ph type="body" sz="half" idx="2"/>
          </p:nvPr>
        </p:nvSpPr>
        <p:spPr>
          <a:xfrm>
            <a:off x="457200" y="5715000"/>
            <a:ext cx="8153400" cy="457200"/>
          </a:xfrm>
        </p:spPr>
        <p:txBody>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pPr defTabSz="685800"/>
            <a:endParaRPr lang="ar-SA" kern="0" dirty="0">
              <a:solidFill>
                <a:srgbClr val="000000"/>
              </a:solidFill>
            </a:endParaRPr>
          </a:p>
        </p:txBody>
      </p:sp>
      <p:sp>
        <p:nvSpPr>
          <p:cNvPr id="6" name="Footer Placeholder 5"/>
          <p:cNvSpPr>
            <a:spLocks noGrp="1"/>
          </p:cNvSpPr>
          <p:nvPr>
            <p:ph type="ftr" sz="quarter" idx="11"/>
          </p:nvPr>
        </p:nvSpPr>
        <p:spPr/>
        <p:txBody>
          <a:bodyPr/>
          <a:lstStyle/>
          <a:p>
            <a:pPr defTabSz="685800"/>
            <a:endParaRPr lang="ar-SA" kern="0" dirty="0">
              <a:solidFill>
                <a:srgbClr val="000000"/>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pPr defTabSz="685800"/>
            <a:fld id="{00000000-1234-1234-1234-123412341234}" type="slidenum">
              <a:rPr lang="en-US" kern="0" smtClean="0">
                <a:solidFill>
                  <a:srgbClr val="000000"/>
                </a:solidFill>
              </a:rPr>
              <a:pPr defTabSz="685800"/>
              <a:t>‹#›</a:t>
            </a:fld>
            <a:endParaRPr lang="en-US" kern="0" dirty="0">
              <a:solidFill>
                <a:srgbClr val="000000"/>
              </a:solidFill>
            </a:endParaRPr>
          </a:p>
        </p:txBody>
      </p:sp>
      <p:sp>
        <p:nvSpPr>
          <p:cNvPr id="8" name="Title 7"/>
          <p:cNvSpPr>
            <a:spLocks noGrp="1"/>
          </p:cNvSpPr>
          <p:nvPr>
            <p:ph type="title"/>
          </p:nvPr>
        </p:nvSpPr>
        <p:spPr>
          <a:xfrm>
            <a:off x="457200" y="4953000"/>
            <a:ext cx="8153400" cy="762000"/>
          </a:xfrm>
        </p:spPr>
        <p:txBody>
          <a:bodyPr anchor="t">
            <a:normAutofit/>
          </a:bodyPr>
          <a:lstStyle>
            <a:lvl1pPr>
              <a:defRPr sz="2400"/>
            </a:lvl1pPr>
          </a:lstStyle>
          <a:p>
            <a:r>
              <a:rPr lang="ar-SA"/>
              <a:t>انقر لتحرير نمط العنوان الرئيسي</a:t>
            </a:r>
            <a:endParaRPr lang="en-US" dirty="0"/>
          </a:p>
        </p:txBody>
      </p:sp>
      <p:sp>
        <p:nvSpPr>
          <p:cNvPr id="10" name="Rectangle 9"/>
          <p:cNvSpPr/>
          <p:nvPr/>
        </p:nvSpPr>
        <p:spPr>
          <a:xfrm>
            <a:off x="9001125"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Tree>
    <p:extLst>
      <p:ext uri="{BB962C8B-B14F-4D97-AF65-F5344CB8AC3E}">
        <p14:creationId xmlns:p14="http://schemas.microsoft.com/office/powerpoint/2010/main" val="2333479216"/>
      </p:ext>
    </p:extLst>
  </p:cSld>
  <p:clrMapOvr>
    <a:masterClrMapping/>
  </p:clrMapOvr>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Date Placeholder 3"/>
          <p:cNvSpPr>
            <a:spLocks noGrp="1"/>
          </p:cNvSpPr>
          <p:nvPr>
            <p:ph type="dt" sz="half" idx="10"/>
          </p:nvPr>
        </p:nvSpPr>
        <p:spPr/>
        <p:txBody>
          <a:bodyPr/>
          <a:lstStyle/>
          <a:p>
            <a:pPr defTabSz="685800"/>
            <a:endParaRPr lang="ar-SA" kern="0" dirty="0">
              <a:solidFill>
                <a:srgbClr val="000000"/>
              </a:solidFill>
            </a:endParaRPr>
          </a:p>
        </p:txBody>
      </p:sp>
      <p:sp>
        <p:nvSpPr>
          <p:cNvPr id="5" name="Footer Placeholder 4"/>
          <p:cNvSpPr>
            <a:spLocks noGrp="1"/>
          </p:cNvSpPr>
          <p:nvPr>
            <p:ph type="ftr" sz="quarter" idx="11"/>
          </p:nvPr>
        </p:nvSpPr>
        <p:spPr/>
        <p:txBody>
          <a:bodyPr/>
          <a:lstStyle/>
          <a:p>
            <a:pPr defTabSz="685800"/>
            <a:endParaRPr lang="ar-SA" kern="0" dirty="0">
              <a:solidFill>
                <a:srgbClr val="000000"/>
              </a:solidFill>
            </a:endParaRPr>
          </a:p>
        </p:txBody>
      </p:sp>
      <p:sp>
        <p:nvSpPr>
          <p:cNvPr id="6" name="Slide Number Placeholder 5"/>
          <p:cNvSpPr>
            <a:spLocks noGrp="1"/>
          </p:cNvSpPr>
          <p:nvPr>
            <p:ph type="sldNum" sz="quarter" idx="12"/>
          </p:nvPr>
        </p:nvSpPr>
        <p:spPr/>
        <p:txBody>
          <a:bodyPr/>
          <a:lstStyle/>
          <a:p>
            <a:pPr defTabSz="685800"/>
            <a:fld id="{00000000-1234-1234-1234-123412341234}" type="slidenum">
              <a:rPr lang="en-US" kern="0" smtClean="0">
                <a:solidFill>
                  <a:srgbClr val="D1282E"/>
                </a:solidFill>
              </a:rPr>
              <a:pPr defTabSz="685800"/>
              <a:t>‹#›</a:t>
            </a:fld>
            <a:endParaRPr lang="en-US" kern="0" dirty="0">
              <a:solidFill>
                <a:srgbClr val="D1282E"/>
              </a:solidFill>
            </a:endParaRPr>
          </a:p>
        </p:txBody>
      </p:sp>
    </p:spTree>
    <p:extLst>
      <p:ext uri="{BB962C8B-B14F-4D97-AF65-F5344CB8AC3E}">
        <p14:creationId xmlns:p14="http://schemas.microsoft.com/office/powerpoint/2010/main" val="4009467173"/>
      </p:ext>
    </p:extLst>
  </p:cSld>
  <p:clrMapOvr>
    <a:masterClrMapping/>
  </p:clrMapOvr>
  <p:hf sldNum="0"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ar-SA"/>
              <a:t>انقر لتحرير نمط العنوان الرئيسي</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Date Placeholder 3"/>
          <p:cNvSpPr>
            <a:spLocks noGrp="1"/>
          </p:cNvSpPr>
          <p:nvPr>
            <p:ph type="dt" sz="half" idx="10"/>
          </p:nvPr>
        </p:nvSpPr>
        <p:spPr/>
        <p:txBody>
          <a:bodyPr/>
          <a:lstStyle/>
          <a:p>
            <a:pPr defTabSz="685800"/>
            <a:endParaRPr lang="ar-SA" kern="0" dirty="0">
              <a:solidFill>
                <a:srgbClr val="000000"/>
              </a:solidFill>
            </a:endParaRPr>
          </a:p>
        </p:txBody>
      </p:sp>
      <p:sp>
        <p:nvSpPr>
          <p:cNvPr id="5" name="Footer Placeholder 4"/>
          <p:cNvSpPr>
            <a:spLocks noGrp="1"/>
          </p:cNvSpPr>
          <p:nvPr>
            <p:ph type="ftr" sz="quarter" idx="11"/>
          </p:nvPr>
        </p:nvSpPr>
        <p:spPr/>
        <p:txBody>
          <a:bodyPr/>
          <a:lstStyle/>
          <a:p>
            <a:pPr defTabSz="685800"/>
            <a:endParaRPr lang="ar-SA" kern="0" dirty="0">
              <a:solidFill>
                <a:srgbClr val="000000"/>
              </a:solidFill>
            </a:endParaRPr>
          </a:p>
        </p:txBody>
      </p:sp>
      <p:sp>
        <p:nvSpPr>
          <p:cNvPr id="6" name="Slide Number Placeholder 5"/>
          <p:cNvSpPr>
            <a:spLocks noGrp="1"/>
          </p:cNvSpPr>
          <p:nvPr>
            <p:ph type="sldNum" sz="quarter" idx="12"/>
          </p:nvPr>
        </p:nvSpPr>
        <p:spPr/>
        <p:txBody>
          <a:bodyPr/>
          <a:lstStyle/>
          <a:p>
            <a:pPr defTabSz="685800"/>
            <a:fld id="{00000000-1234-1234-1234-123412341234}" type="slidenum">
              <a:rPr lang="en-US" kern="0" smtClean="0">
                <a:solidFill>
                  <a:srgbClr val="D1282E"/>
                </a:solidFill>
              </a:rPr>
              <a:pPr defTabSz="685800"/>
              <a:t>‹#›</a:t>
            </a:fld>
            <a:endParaRPr lang="en-US" kern="0" dirty="0">
              <a:solidFill>
                <a:srgbClr val="D1282E"/>
              </a:solidFill>
            </a:endParaRPr>
          </a:p>
        </p:txBody>
      </p:sp>
    </p:spTree>
    <p:extLst>
      <p:ext uri="{BB962C8B-B14F-4D97-AF65-F5344CB8AC3E}">
        <p14:creationId xmlns:p14="http://schemas.microsoft.com/office/powerpoint/2010/main" val="3380502659"/>
      </p:ext>
    </p:extLst>
  </p:cSld>
  <p:clrMapOvr>
    <a:masterClrMapping/>
  </p:clrMapOvr>
  <p:hf sldNum="0"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nyBrochure.com" type="tx">
  <p:cSld name="TinyBrochure.com">
    <p:spTree>
      <p:nvGrpSpPr>
        <p:cNvPr id="1" name="Shape 12"/>
        <p:cNvGrpSpPr/>
        <p:nvPr/>
      </p:nvGrpSpPr>
      <p:grpSpPr>
        <a:xfrm>
          <a:off x="0" y="0"/>
          <a:ext cx="0" cy="0"/>
          <a:chOff x="0" y="0"/>
          <a:chExt cx="0" cy="0"/>
        </a:xfrm>
      </p:grpSpPr>
      <p:sp>
        <p:nvSpPr>
          <p:cNvPr id="13" name="Google Shape;13;p2"/>
          <p:cNvSpPr txBox="1">
            <a:spLocks noGrp="1"/>
          </p:cNvSpPr>
          <p:nvPr>
            <p:ph type="sldNum" idx="12"/>
          </p:nvPr>
        </p:nvSpPr>
        <p:spPr>
          <a:xfrm>
            <a:off x="8714992" y="6339610"/>
            <a:ext cx="306194" cy="280938"/>
          </a:xfrm>
          <a:prstGeom prst="rect">
            <a:avLst/>
          </a:prstGeom>
          <a:noFill/>
          <a:ln>
            <a:noFill/>
          </a:ln>
        </p:spPr>
        <p:txBody>
          <a:bodyPr spcFirstLastPara="1" wrap="square" lIns="91400" tIns="91400" rIns="91400" bIns="91400" anchor="ctr" anchorCtr="0">
            <a:noAutofit/>
          </a:bodyPr>
          <a:lstStyle>
            <a:lvl1pPr marL="0" lvl="0" indent="0" algn="r">
              <a:lnSpc>
                <a:spcPct val="100000"/>
              </a:lnSpc>
              <a:spcBef>
                <a:spcPts val="0"/>
              </a:spcBef>
              <a:spcAft>
                <a:spcPts val="0"/>
              </a:spcAft>
              <a:buClr>
                <a:srgbClr val="585858"/>
              </a:buClr>
              <a:buSzPts val="1000"/>
              <a:buFont typeface="Arial"/>
              <a:buNone/>
              <a:defRPr sz="909">
                <a:solidFill>
                  <a:srgbClr val="585858"/>
                </a:solidFill>
              </a:defRPr>
            </a:lvl1pPr>
            <a:lvl2pPr marL="0" lvl="1" indent="0" algn="r">
              <a:lnSpc>
                <a:spcPct val="100000"/>
              </a:lnSpc>
              <a:spcBef>
                <a:spcPts val="0"/>
              </a:spcBef>
              <a:spcAft>
                <a:spcPts val="0"/>
              </a:spcAft>
              <a:buClr>
                <a:srgbClr val="585858"/>
              </a:buClr>
              <a:buSzPts val="1000"/>
              <a:buFont typeface="Arial"/>
              <a:buNone/>
              <a:defRPr sz="909">
                <a:solidFill>
                  <a:srgbClr val="585858"/>
                </a:solidFill>
              </a:defRPr>
            </a:lvl2pPr>
            <a:lvl3pPr marL="0" lvl="2" indent="0" algn="r">
              <a:lnSpc>
                <a:spcPct val="100000"/>
              </a:lnSpc>
              <a:spcBef>
                <a:spcPts val="0"/>
              </a:spcBef>
              <a:spcAft>
                <a:spcPts val="0"/>
              </a:spcAft>
              <a:buClr>
                <a:srgbClr val="585858"/>
              </a:buClr>
              <a:buSzPts val="1000"/>
              <a:buFont typeface="Arial"/>
              <a:buNone/>
              <a:defRPr sz="909">
                <a:solidFill>
                  <a:srgbClr val="585858"/>
                </a:solidFill>
              </a:defRPr>
            </a:lvl3pPr>
            <a:lvl4pPr marL="0" lvl="3" indent="0" algn="r">
              <a:lnSpc>
                <a:spcPct val="100000"/>
              </a:lnSpc>
              <a:spcBef>
                <a:spcPts val="0"/>
              </a:spcBef>
              <a:spcAft>
                <a:spcPts val="0"/>
              </a:spcAft>
              <a:buClr>
                <a:srgbClr val="585858"/>
              </a:buClr>
              <a:buSzPts val="1000"/>
              <a:buFont typeface="Arial"/>
              <a:buNone/>
              <a:defRPr sz="909">
                <a:solidFill>
                  <a:srgbClr val="585858"/>
                </a:solidFill>
              </a:defRPr>
            </a:lvl4pPr>
            <a:lvl5pPr marL="0" lvl="4" indent="0" algn="r">
              <a:lnSpc>
                <a:spcPct val="100000"/>
              </a:lnSpc>
              <a:spcBef>
                <a:spcPts val="0"/>
              </a:spcBef>
              <a:spcAft>
                <a:spcPts val="0"/>
              </a:spcAft>
              <a:buClr>
                <a:srgbClr val="585858"/>
              </a:buClr>
              <a:buSzPts val="1000"/>
              <a:buFont typeface="Arial"/>
              <a:buNone/>
              <a:defRPr sz="909">
                <a:solidFill>
                  <a:srgbClr val="585858"/>
                </a:solidFill>
              </a:defRPr>
            </a:lvl5pPr>
            <a:lvl6pPr marL="0" lvl="5" indent="0" algn="r">
              <a:lnSpc>
                <a:spcPct val="100000"/>
              </a:lnSpc>
              <a:spcBef>
                <a:spcPts val="0"/>
              </a:spcBef>
              <a:spcAft>
                <a:spcPts val="0"/>
              </a:spcAft>
              <a:buClr>
                <a:srgbClr val="585858"/>
              </a:buClr>
              <a:buSzPts val="1000"/>
              <a:buFont typeface="Arial"/>
              <a:buNone/>
              <a:defRPr sz="909">
                <a:solidFill>
                  <a:srgbClr val="585858"/>
                </a:solidFill>
              </a:defRPr>
            </a:lvl6pPr>
            <a:lvl7pPr marL="0" lvl="6" indent="0" algn="r">
              <a:lnSpc>
                <a:spcPct val="100000"/>
              </a:lnSpc>
              <a:spcBef>
                <a:spcPts val="0"/>
              </a:spcBef>
              <a:spcAft>
                <a:spcPts val="0"/>
              </a:spcAft>
              <a:buClr>
                <a:srgbClr val="585858"/>
              </a:buClr>
              <a:buSzPts val="1000"/>
              <a:buFont typeface="Arial"/>
              <a:buNone/>
              <a:defRPr sz="909">
                <a:solidFill>
                  <a:srgbClr val="585858"/>
                </a:solidFill>
              </a:defRPr>
            </a:lvl7pPr>
            <a:lvl8pPr marL="0" lvl="7" indent="0" algn="r">
              <a:lnSpc>
                <a:spcPct val="100000"/>
              </a:lnSpc>
              <a:spcBef>
                <a:spcPts val="0"/>
              </a:spcBef>
              <a:spcAft>
                <a:spcPts val="0"/>
              </a:spcAft>
              <a:buClr>
                <a:srgbClr val="585858"/>
              </a:buClr>
              <a:buSzPts val="1000"/>
              <a:buFont typeface="Arial"/>
              <a:buNone/>
              <a:defRPr sz="909">
                <a:solidFill>
                  <a:srgbClr val="585858"/>
                </a:solidFill>
              </a:defRPr>
            </a:lvl8pPr>
            <a:lvl9pPr marL="0" lvl="8" indent="0" algn="r">
              <a:lnSpc>
                <a:spcPct val="100000"/>
              </a:lnSpc>
              <a:spcBef>
                <a:spcPts val="0"/>
              </a:spcBef>
              <a:spcAft>
                <a:spcPts val="0"/>
              </a:spcAft>
              <a:buClr>
                <a:srgbClr val="585858"/>
              </a:buClr>
              <a:buSzPts val="1000"/>
              <a:buFont typeface="Arial"/>
              <a:buNone/>
              <a:defRPr sz="909">
                <a:solidFill>
                  <a:srgbClr val="585858"/>
                </a:solidFil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9535119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rtl="0"/>
            <a:fld id="{00000000-1234-1234-1234-123412341234}" type="slidenum">
              <a:rPr lang="en-GB" smtClean="0"/>
              <a:pPr algn="r" rtl="0"/>
              <a:t>‹#›</a:t>
            </a:fld>
            <a:endParaRPr lang="en-GB" dirty="0"/>
          </a:p>
        </p:txBody>
      </p:sp>
    </p:spTree>
    <p:extLst>
      <p:ext uri="{BB962C8B-B14F-4D97-AF65-F5344CB8AC3E}">
        <p14:creationId xmlns:p14="http://schemas.microsoft.com/office/powerpoint/2010/main" val="1143868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عنوان المقطع">
    <p:spTree>
      <p:nvGrpSpPr>
        <p:cNvPr id="1" name=""/>
        <p:cNvGrpSpPr/>
        <p:nvPr/>
      </p:nvGrpSpPr>
      <p:grpSpPr>
        <a:xfrm>
          <a:off x="0" y="0"/>
          <a:ext cx="0" cy="0"/>
          <a:chOff x="0" y="0"/>
          <a:chExt cx="0" cy="0"/>
        </a:xfrm>
      </p:grpSpPr>
      <p:sp>
        <p:nvSpPr>
          <p:cNvPr id="3" name="عنصر نائب للنص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مربع نص 3">
            <a:extLst>
              <a:ext uri="{FF2B5EF4-FFF2-40B4-BE49-F238E27FC236}">
                <a16:creationId xmlns:a16="http://schemas.microsoft.com/office/drawing/2014/main" id="{C6E77FD9-6E73-489B-9665-5DFBFF0BECC3}"/>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t>Sabir alsayyali</a:t>
            </a:r>
            <a:endParaRPr lang="ar-SA" sz="700" b="1" i="1" dirty="0"/>
          </a:p>
        </p:txBody>
      </p:sp>
    </p:spTree>
    <p:extLst>
      <p:ext uri="{BB962C8B-B14F-4D97-AF65-F5344CB8AC3E}">
        <p14:creationId xmlns:p14="http://schemas.microsoft.com/office/powerpoint/2010/main" val="2191674497"/>
      </p:ext>
    </p:extLst>
  </p:cSld>
  <p:clrMapOvr>
    <a:overrideClrMapping bg1="lt1" tx1="dk1" bg2="lt2" tx2="dk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15" name="رابط مستقيم 14"/>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pitchFamily="34" charset="0"/>
              <a:cs typeface="Arial" pitchFamily="34" charset="0"/>
            </a:endParaRPr>
          </a:p>
        </p:txBody>
      </p:sp>
      <p:sp>
        <p:nvSpPr>
          <p:cNvPr id="8" name="عنوان 7"/>
          <p:cNvSpPr>
            <a:spLocks noGrp="1"/>
          </p:cNvSpPr>
          <p:nvPr>
            <p:ph type="ctrTitle"/>
          </p:nvPr>
        </p:nvSpPr>
        <p:spPr>
          <a:xfrm>
            <a:off x="2286000" y="3124200"/>
            <a:ext cx="6172200" cy="1894362"/>
          </a:xfrm>
        </p:spPr>
        <p:txBody>
          <a:bodyPr/>
          <a:lstStyle>
            <a:lvl1pPr>
              <a:defRPr b="1"/>
            </a:lvl1pPr>
          </a:lstStyle>
          <a:p>
            <a:r>
              <a:rPr lang="ar-SA"/>
              <a:t>انقر لتحرير نمط العنوان الرئيسي</a:t>
            </a:r>
            <a:endParaRPr lang="en-US"/>
          </a:p>
        </p:txBody>
      </p:sp>
      <p:sp>
        <p:nvSpPr>
          <p:cNvPr id="9" name="عنوان فرعي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ar-SA"/>
              <a:t>انقر لتحرير نمط العنوان الثانوي الرئيسي</a:t>
            </a:r>
            <a:endParaRPr lang="en-US"/>
          </a:p>
        </p:txBody>
      </p:sp>
      <p:sp>
        <p:nvSpPr>
          <p:cNvPr id="22" name="عنصر نائب للتاريخ 27"/>
          <p:cNvSpPr>
            <a:spLocks noGrp="1"/>
          </p:cNvSpPr>
          <p:nvPr>
            <p:ph type="dt" sz="half" idx="10"/>
          </p:nvPr>
        </p:nvSpPr>
        <p:spPr bwMode="auto">
          <a:xfrm rot="5400000">
            <a:off x="7764463" y="1174750"/>
            <a:ext cx="2286000" cy="381000"/>
          </a:xfrm>
        </p:spPr>
        <p:txBody>
          <a:bodyPr/>
          <a:lstStyle>
            <a:lvl1pPr>
              <a:defRPr/>
            </a:lvl1pPr>
          </a:lstStyle>
          <a:p>
            <a:pPr>
              <a:defRPr/>
            </a:pPr>
            <a:fld id="{13175D04-1012-4322-BE75-00852302D2F3}" type="datetime1">
              <a:rPr lang="ar-SA">
                <a:solidFill>
                  <a:srgbClr val="3B3B3B"/>
                </a:solidFill>
              </a:rPr>
              <a:pPr>
                <a:defRPr/>
              </a:pPr>
              <a:t>28/01/43</a:t>
            </a:fld>
            <a:endParaRPr lang="ar-SA">
              <a:solidFill>
                <a:srgbClr val="3B3B3B"/>
              </a:solidFill>
            </a:endParaRPr>
          </a:p>
        </p:txBody>
      </p:sp>
      <p:sp>
        <p:nvSpPr>
          <p:cNvPr id="23" name="عنصر نائب للتذييل 16"/>
          <p:cNvSpPr>
            <a:spLocks noGrp="1"/>
          </p:cNvSpPr>
          <p:nvPr>
            <p:ph type="ftr" sz="quarter" idx="11"/>
          </p:nvPr>
        </p:nvSpPr>
        <p:spPr bwMode="auto">
          <a:xfrm rot="5400000">
            <a:off x="7077076" y="4181475"/>
            <a:ext cx="3657600" cy="384175"/>
          </a:xfrm>
        </p:spPr>
        <p:txBody>
          <a:bodyPr/>
          <a:lstStyle>
            <a:lvl1pPr>
              <a:defRPr/>
            </a:lvl1pPr>
          </a:lstStyle>
          <a:p>
            <a:pPr>
              <a:defRPr/>
            </a:pPr>
            <a:endParaRPr lang="ar-SA" dirty="0">
              <a:solidFill>
                <a:srgbClr val="3B3B3B"/>
              </a:solidFill>
            </a:endParaRPr>
          </a:p>
        </p:txBody>
      </p:sp>
    </p:spTree>
    <p:extLst>
      <p:ext uri="{BB962C8B-B14F-4D97-AF65-F5344CB8AC3E}">
        <p14:creationId xmlns:p14="http://schemas.microsoft.com/office/powerpoint/2010/main" val="560280342"/>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obj" preserve="1">
  <p:cSld name="عنوان ومحتوى">
    <p:bg>
      <p:bgRef idx="1001">
        <a:schemeClr val="bg1"/>
      </p:bgRef>
    </p:bg>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8" name="عنصر نائب للمحتوى 7"/>
          <p:cNvSpPr>
            <a:spLocks noGrp="1"/>
          </p:cNvSpPr>
          <p:nvPr>
            <p:ph sz="quarter" idx="1"/>
          </p:nvPr>
        </p:nvSpPr>
        <p:spPr>
          <a:xfrm>
            <a:off x="457200" y="1600200"/>
            <a:ext cx="7467600" cy="4873752"/>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9" name="مربع نص 8">
            <a:extLst>
              <a:ext uri="{FF2B5EF4-FFF2-40B4-BE49-F238E27FC236}">
                <a16:creationId xmlns:a16="http://schemas.microsoft.com/office/drawing/2014/main" id="{F32C2E53-54FC-4405-ABF5-024C7BA70D0C}"/>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solidFill>
                  <a:prstClr val="black"/>
                </a:solidFill>
                <a:latin typeface="Calibri"/>
              </a:rPr>
              <a:t>Sabir alsayyali</a:t>
            </a:r>
            <a:endParaRPr lang="ar-SA" sz="700" b="1" i="1"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3558190463"/>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4" name="مستطيل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مستطيل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مستطيل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مستطيل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8" name="رابط مستقيم 7"/>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white"/>
              </a:solidFill>
              <a:latin typeface="Arial" pitchFamily="34" charset="0"/>
              <a:cs typeface="Arial" pitchFamily="34" charset="0"/>
            </a:endParaRPr>
          </a:p>
        </p:txBody>
      </p:sp>
      <p:sp>
        <p:nvSpPr>
          <p:cNvPr id="9" name="رابط مستقيم 8"/>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white"/>
              </a:solidFill>
              <a:latin typeface="Arial" pitchFamily="34" charset="0"/>
              <a:cs typeface="Arial" pitchFamily="34" charset="0"/>
            </a:endParaRPr>
          </a:p>
        </p:txBody>
      </p:sp>
      <p:sp>
        <p:nvSpPr>
          <p:cNvPr id="10" name="رابط مستقيم 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white"/>
              </a:solidFill>
              <a:latin typeface="Arial" pitchFamily="34" charset="0"/>
              <a:cs typeface="Arial" pitchFamily="34" charset="0"/>
            </a:endParaRPr>
          </a:p>
        </p:txBody>
      </p:sp>
      <p:sp>
        <p:nvSpPr>
          <p:cNvPr id="11" name="رابط مستقيم 10"/>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white"/>
              </a:solidFill>
              <a:latin typeface="Arial" pitchFamily="34" charset="0"/>
              <a:cs typeface="Arial" pitchFamily="34" charset="0"/>
            </a:endParaRPr>
          </a:p>
        </p:txBody>
      </p:sp>
      <p:sp>
        <p:nvSpPr>
          <p:cNvPr id="12" name="رابط مستقيم 11"/>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white"/>
              </a:solidFill>
              <a:latin typeface="Arial" pitchFamily="34" charset="0"/>
              <a:cs typeface="Arial" pitchFamily="34" charset="0"/>
            </a:endParaRPr>
          </a:p>
        </p:txBody>
      </p:sp>
      <p:sp>
        <p:nvSpPr>
          <p:cNvPr id="13" name="مستطيل 12"/>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شكل بيضاوي 13"/>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5" name="شكل بيضاوي 14"/>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شكل بيضاوي 15"/>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7" name="شكل بيضاوي 16"/>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8" name="شكل بيضاوي 17"/>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9" name="رابط مستقيم 18"/>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white"/>
              </a:solidFill>
              <a:latin typeface="Arial" pitchFamily="34" charset="0"/>
              <a:cs typeface="Arial" pitchFamily="34" charset="0"/>
            </a:endParaRPr>
          </a:p>
        </p:txBody>
      </p:sp>
      <p:sp>
        <p:nvSpPr>
          <p:cNvPr id="2" name="عنوان 1"/>
          <p:cNvSpPr>
            <a:spLocks noGrp="1"/>
          </p:cNvSpPr>
          <p:nvPr>
            <p:ph type="title"/>
          </p:nvPr>
        </p:nvSpPr>
        <p:spPr>
          <a:xfrm>
            <a:off x="2286000" y="2895600"/>
            <a:ext cx="6172200" cy="2053590"/>
          </a:xfrm>
        </p:spPr>
        <p:txBody>
          <a:bodyPr/>
          <a:lstStyle>
            <a:lvl1pPr algn="l">
              <a:buNone/>
              <a:defRPr sz="3000" b="1" cap="small" baseline="0"/>
            </a:lvl1p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ar-SA"/>
              <a:t>انقر لتحرير أنماط النص الرئيسي</a:t>
            </a:r>
          </a:p>
        </p:txBody>
      </p:sp>
      <p:sp>
        <p:nvSpPr>
          <p:cNvPr id="20" name="عنصر نائب للتاريخ 3"/>
          <p:cNvSpPr>
            <a:spLocks noGrp="1"/>
          </p:cNvSpPr>
          <p:nvPr>
            <p:ph type="dt" sz="half" idx="10"/>
          </p:nvPr>
        </p:nvSpPr>
        <p:spPr bwMode="auto">
          <a:xfrm rot="5400000">
            <a:off x="7762875" y="1169988"/>
            <a:ext cx="2286000" cy="381000"/>
          </a:xfrm>
        </p:spPr>
        <p:txBody>
          <a:bodyPr/>
          <a:lstStyle>
            <a:lvl1pPr>
              <a:defRPr/>
            </a:lvl1pPr>
          </a:lstStyle>
          <a:p>
            <a:pPr>
              <a:defRPr/>
            </a:pPr>
            <a:fld id="{D1C92E7D-2C10-40C4-8D3E-4E5FB2E030C1}" type="datetime1">
              <a:rPr lang="ar-SA">
                <a:solidFill>
                  <a:srgbClr val="D4D2D0"/>
                </a:solidFill>
              </a:rPr>
              <a:pPr>
                <a:defRPr/>
              </a:pPr>
              <a:t>28/01/43</a:t>
            </a:fld>
            <a:endParaRPr lang="ar-SA">
              <a:solidFill>
                <a:srgbClr val="D4D2D0"/>
              </a:solidFill>
            </a:endParaRPr>
          </a:p>
        </p:txBody>
      </p:sp>
      <p:sp>
        <p:nvSpPr>
          <p:cNvPr id="21" name="عنصر نائب للتذييل 4"/>
          <p:cNvSpPr>
            <a:spLocks noGrp="1"/>
          </p:cNvSpPr>
          <p:nvPr>
            <p:ph type="ftr" sz="quarter" idx="11"/>
          </p:nvPr>
        </p:nvSpPr>
        <p:spPr bwMode="auto">
          <a:xfrm rot="5400000">
            <a:off x="7077076" y="4178300"/>
            <a:ext cx="3657600" cy="384175"/>
          </a:xfrm>
        </p:spPr>
        <p:txBody>
          <a:bodyPr/>
          <a:lstStyle>
            <a:lvl1pPr>
              <a:defRPr/>
            </a:lvl1pPr>
          </a:lstStyle>
          <a:p>
            <a:pPr>
              <a:defRPr/>
            </a:pPr>
            <a:r>
              <a:rPr lang="ar-SA">
                <a:solidFill>
                  <a:srgbClr val="D4D2D0"/>
                </a:solidFill>
              </a:rPr>
              <a:t>أ.هيا العمري </a:t>
            </a:r>
          </a:p>
        </p:txBody>
      </p:sp>
      <p:sp>
        <p:nvSpPr>
          <p:cNvPr id="22" name="عنصر نائب لرقم الشريحة 5"/>
          <p:cNvSpPr>
            <a:spLocks noGrp="1"/>
          </p:cNvSpPr>
          <p:nvPr>
            <p:ph type="sldNum" sz="quarter" idx="12"/>
          </p:nvPr>
        </p:nvSpPr>
        <p:spPr bwMode="auto">
          <a:xfrm>
            <a:off x="1339850" y="4929188"/>
            <a:ext cx="609600" cy="517525"/>
          </a:xfrm>
        </p:spPr>
        <p:txBody>
          <a:bodyPr/>
          <a:lstStyle>
            <a:lvl1pPr>
              <a:defRPr/>
            </a:lvl1pPr>
          </a:lstStyle>
          <a:p>
            <a:pPr>
              <a:defRPr/>
            </a:pPr>
            <a:fld id="{7FF21935-6C90-4BAF-BFB3-6386B8A80D62}" type="slidenum">
              <a:rPr lang="ar-SA"/>
              <a:pPr>
                <a:defRPr/>
              </a:pPr>
              <a:t>‹#›</a:t>
            </a:fld>
            <a:endParaRPr lang="ar-SA"/>
          </a:p>
        </p:txBody>
      </p:sp>
    </p:spTree>
    <p:extLst>
      <p:ext uri="{BB962C8B-B14F-4D97-AF65-F5344CB8AC3E}">
        <p14:creationId xmlns:p14="http://schemas.microsoft.com/office/powerpoint/2010/main" val="923032324"/>
      </p:ext>
    </p:extLst>
  </p:cSld>
  <p:clrMapOvr>
    <a:overrideClrMapping bg1="dk1" tx1="lt1" bg2="dk2" tx2="lt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9" name="عنصر نائب للمحتوى 8"/>
          <p:cNvSpPr>
            <a:spLocks noGrp="1"/>
          </p:cNvSpPr>
          <p:nvPr>
            <p:ph sz="quarter" idx="1"/>
          </p:nvPr>
        </p:nvSpPr>
        <p:spPr>
          <a:xfrm>
            <a:off x="457200" y="1600200"/>
            <a:ext cx="3657600" cy="45720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11" name="عنصر نائب للمحتوى 10"/>
          <p:cNvSpPr>
            <a:spLocks noGrp="1"/>
          </p:cNvSpPr>
          <p:nvPr>
            <p:ph sz="quarter" idx="2"/>
          </p:nvPr>
        </p:nvSpPr>
        <p:spPr>
          <a:xfrm>
            <a:off x="4270248" y="1600200"/>
            <a:ext cx="3657600" cy="45720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تاريخ 13"/>
          <p:cNvSpPr>
            <a:spLocks noGrp="1"/>
          </p:cNvSpPr>
          <p:nvPr>
            <p:ph type="dt" sz="half" idx="10"/>
          </p:nvPr>
        </p:nvSpPr>
        <p:spPr/>
        <p:txBody>
          <a:bodyPr/>
          <a:lstStyle>
            <a:lvl1pPr>
              <a:defRPr/>
            </a:lvl1pPr>
          </a:lstStyle>
          <a:p>
            <a:pPr>
              <a:defRPr/>
            </a:pPr>
            <a:fld id="{01F7A96A-F146-4236-A116-A2EB972BB66D}" type="datetime1">
              <a:rPr lang="ar-SA">
                <a:solidFill>
                  <a:srgbClr val="3B3B3B"/>
                </a:solidFill>
              </a:rPr>
              <a:pPr>
                <a:defRPr/>
              </a:pPr>
              <a:t>28/01/43</a:t>
            </a:fld>
            <a:endParaRPr lang="ar-SA">
              <a:solidFill>
                <a:srgbClr val="3B3B3B"/>
              </a:solidFill>
            </a:endParaRPr>
          </a:p>
        </p:txBody>
      </p:sp>
      <p:sp>
        <p:nvSpPr>
          <p:cNvPr id="6" name="عنصر نائب للتذييل 2"/>
          <p:cNvSpPr>
            <a:spLocks noGrp="1"/>
          </p:cNvSpPr>
          <p:nvPr>
            <p:ph type="ftr" sz="quarter" idx="11"/>
          </p:nvPr>
        </p:nvSpPr>
        <p:spPr/>
        <p:txBody>
          <a:bodyPr/>
          <a:lstStyle>
            <a:lvl1pPr>
              <a:defRPr/>
            </a:lvl1pPr>
          </a:lstStyle>
          <a:p>
            <a:pPr>
              <a:defRPr/>
            </a:pPr>
            <a:r>
              <a:rPr lang="ar-SA">
                <a:solidFill>
                  <a:srgbClr val="3B3B3B"/>
                </a:solidFill>
              </a:rPr>
              <a:t>أ.هيا العمري </a:t>
            </a:r>
          </a:p>
        </p:txBody>
      </p:sp>
      <p:sp>
        <p:nvSpPr>
          <p:cNvPr id="7" name="عنصر نائب لرقم الشريحة 22"/>
          <p:cNvSpPr>
            <a:spLocks noGrp="1"/>
          </p:cNvSpPr>
          <p:nvPr>
            <p:ph type="sldNum" sz="quarter" idx="12"/>
          </p:nvPr>
        </p:nvSpPr>
        <p:spPr/>
        <p:txBody>
          <a:bodyPr/>
          <a:lstStyle>
            <a:lvl1pPr>
              <a:defRPr/>
            </a:lvl1pPr>
          </a:lstStyle>
          <a:p>
            <a:pPr>
              <a:defRPr/>
            </a:pPr>
            <a:fld id="{433F1727-BB0A-4961-ABED-9EB3D3F48372}" type="slidenum">
              <a:rPr lang="ar-SA"/>
              <a:pPr>
                <a:defRPr/>
              </a:pPr>
              <a:t>‹#›</a:t>
            </a:fld>
            <a:endParaRPr lang="ar-SA"/>
          </a:p>
        </p:txBody>
      </p:sp>
    </p:spTree>
    <p:extLst>
      <p:ext uri="{BB962C8B-B14F-4D97-AF65-F5344CB8AC3E}">
        <p14:creationId xmlns:p14="http://schemas.microsoft.com/office/powerpoint/2010/main" val="18394738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7543800" cy="1143000"/>
          </a:xfrm>
        </p:spPr>
        <p:txBody>
          <a:bodyPr/>
          <a:lstStyle>
            <a:lvl1pPr>
              <a:defRPr/>
            </a:lvl1pPr>
          </a:lstStyle>
          <a:p>
            <a:r>
              <a:rPr lang="ar-SA"/>
              <a:t>انقر لتحرير نمط العنوان الرئيسي</a:t>
            </a:r>
            <a:endParaRPr lang="en-US"/>
          </a:p>
        </p:txBody>
      </p:sp>
      <p:sp>
        <p:nvSpPr>
          <p:cNvPr id="11" name="عنصر نائب للمحتوى 10"/>
          <p:cNvSpPr>
            <a:spLocks noGrp="1"/>
          </p:cNvSpPr>
          <p:nvPr>
            <p:ph sz="quarter" idx="2"/>
          </p:nvPr>
        </p:nvSpPr>
        <p:spPr>
          <a:xfrm>
            <a:off x="457200" y="2362200"/>
            <a:ext cx="3657600" cy="38862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13" name="عنصر نائب للمحتوى 12"/>
          <p:cNvSpPr>
            <a:spLocks noGrp="1"/>
          </p:cNvSpPr>
          <p:nvPr>
            <p:ph sz="quarter" idx="4"/>
          </p:nvPr>
        </p:nvSpPr>
        <p:spPr>
          <a:xfrm>
            <a:off x="4371975" y="2362200"/>
            <a:ext cx="3657600" cy="38862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12" name="عنصر نائب للنص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ar-SA"/>
              <a:t>انقر لتحرير أنماط النص الرئيسي</a:t>
            </a:r>
          </a:p>
        </p:txBody>
      </p:sp>
      <p:sp>
        <p:nvSpPr>
          <p:cNvPr id="14" name="عنصر نائب للنص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ar-SA"/>
              <a:t>انقر لتحرير أنماط النص الرئيسي</a:t>
            </a:r>
          </a:p>
        </p:txBody>
      </p:sp>
      <p:sp>
        <p:nvSpPr>
          <p:cNvPr id="7" name="عنصر نائب للتاريخ 13"/>
          <p:cNvSpPr>
            <a:spLocks noGrp="1"/>
          </p:cNvSpPr>
          <p:nvPr>
            <p:ph type="dt" sz="half" idx="10"/>
          </p:nvPr>
        </p:nvSpPr>
        <p:spPr/>
        <p:txBody>
          <a:bodyPr/>
          <a:lstStyle>
            <a:lvl1pPr>
              <a:defRPr/>
            </a:lvl1pPr>
          </a:lstStyle>
          <a:p>
            <a:pPr>
              <a:defRPr/>
            </a:pPr>
            <a:fld id="{EFBC35F0-D1AF-4EFC-B481-21CA5459271D}" type="datetime1">
              <a:rPr lang="ar-SA">
                <a:solidFill>
                  <a:srgbClr val="3B3B3B"/>
                </a:solidFill>
              </a:rPr>
              <a:pPr>
                <a:defRPr/>
              </a:pPr>
              <a:t>28/01/43</a:t>
            </a:fld>
            <a:endParaRPr lang="ar-SA">
              <a:solidFill>
                <a:srgbClr val="3B3B3B"/>
              </a:solidFill>
            </a:endParaRPr>
          </a:p>
        </p:txBody>
      </p:sp>
      <p:sp>
        <p:nvSpPr>
          <p:cNvPr id="8" name="عنصر نائب للتذييل 2"/>
          <p:cNvSpPr>
            <a:spLocks noGrp="1"/>
          </p:cNvSpPr>
          <p:nvPr>
            <p:ph type="ftr" sz="quarter" idx="11"/>
          </p:nvPr>
        </p:nvSpPr>
        <p:spPr/>
        <p:txBody>
          <a:bodyPr/>
          <a:lstStyle>
            <a:lvl1pPr>
              <a:defRPr/>
            </a:lvl1pPr>
          </a:lstStyle>
          <a:p>
            <a:pPr>
              <a:defRPr/>
            </a:pPr>
            <a:endParaRPr lang="ar-SA" dirty="0">
              <a:solidFill>
                <a:srgbClr val="3B3B3B"/>
              </a:solidFill>
            </a:endParaRPr>
          </a:p>
        </p:txBody>
      </p:sp>
      <p:sp>
        <p:nvSpPr>
          <p:cNvPr id="9" name="عنصر نائب لرقم الشريحة 22"/>
          <p:cNvSpPr>
            <a:spLocks noGrp="1"/>
          </p:cNvSpPr>
          <p:nvPr>
            <p:ph type="sldNum" sz="quarter" idx="12"/>
          </p:nvPr>
        </p:nvSpPr>
        <p:spPr/>
        <p:txBody>
          <a:bodyPr/>
          <a:lstStyle>
            <a:lvl1pPr>
              <a:defRPr/>
            </a:lvl1pPr>
          </a:lstStyle>
          <a:p>
            <a:pPr>
              <a:defRPr/>
            </a:pPr>
            <a:fld id="{DCEE5FDD-73DC-4B34-B83A-C49BC4BFEFEE}" type="slidenum">
              <a:rPr lang="ar-SA"/>
              <a:pPr>
                <a:defRPr/>
              </a:pPr>
              <a:t>‹#›</a:t>
            </a:fld>
            <a:endParaRPr lang="ar-SA"/>
          </a:p>
        </p:txBody>
      </p:sp>
    </p:spTree>
    <p:extLst>
      <p:ext uri="{BB962C8B-B14F-4D97-AF65-F5344CB8AC3E}">
        <p14:creationId xmlns:p14="http://schemas.microsoft.com/office/powerpoint/2010/main" val="14459306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تاريخ 5"/>
          <p:cNvSpPr>
            <a:spLocks noGrp="1"/>
          </p:cNvSpPr>
          <p:nvPr>
            <p:ph type="dt" sz="half" idx="10"/>
          </p:nvPr>
        </p:nvSpPr>
        <p:spPr/>
        <p:txBody>
          <a:bodyPr rtlCol="0"/>
          <a:lstStyle>
            <a:lvl1pPr>
              <a:defRPr/>
            </a:lvl1pPr>
          </a:lstStyle>
          <a:p>
            <a:pPr>
              <a:defRPr/>
            </a:pPr>
            <a:fld id="{6E639658-005D-41B8-B35D-EBC72C138A69}" type="datetime1">
              <a:rPr lang="ar-SA">
                <a:solidFill>
                  <a:srgbClr val="3B3B3B"/>
                </a:solidFill>
              </a:rPr>
              <a:pPr>
                <a:defRPr/>
              </a:pPr>
              <a:t>28/01/43</a:t>
            </a:fld>
            <a:endParaRPr lang="ar-SA">
              <a:solidFill>
                <a:srgbClr val="3B3B3B"/>
              </a:solidFill>
            </a:endParaRPr>
          </a:p>
        </p:txBody>
      </p:sp>
      <p:sp>
        <p:nvSpPr>
          <p:cNvPr id="4" name="عنصر نائب لرقم الشريحة 6"/>
          <p:cNvSpPr>
            <a:spLocks noGrp="1"/>
          </p:cNvSpPr>
          <p:nvPr>
            <p:ph type="sldNum" sz="quarter" idx="11"/>
          </p:nvPr>
        </p:nvSpPr>
        <p:spPr/>
        <p:txBody>
          <a:bodyPr rtlCol="0"/>
          <a:lstStyle>
            <a:lvl1pPr>
              <a:defRPr/>
            </a:lvl1pPr>
          </a:lstStyle>
          <a:p>
            <a:pPr>
              <a:defRPr/>
            </a:pPr>
            <a:fld id="{B235C388-17B7-4985-9781-1EB0E9EE2715}" type="slidenum">
              <a:rPr lang="ar-SA"/>
              <a:pPr>
                <a:defRPr/>
              </a:pPr>
              <a:t>‹#›</a:t>
            </a:fld>
            <a:endParaRPr lang="ar-SA"/>
          </a:p>
        </p:txBody>
      </p:sp>
      <p:sp>
        <p:nvSpPr>
          <p:cNvPr id="5" name="عنصر نائب للتذييل 7"/>
          <p:cNvSpPr>
            <a:spLocks noGrp="1"/>
          </p:cNvSpPr>
          <p:nvPr>
            <p:ph type="ftr" sz="quarter" idx="12"/>
          </p:nvPr>
        </p:nvSpPr>
        <p:spPr/>
        <p:txBody>
          <a:bodyPr rtlCol="0"/>
          <a:lstStyle>
            <a:lvl1pPr>
              <a:defRPr/>
            </a:lvl1pPr>
          </a:lstStyle>
          <a:p>
            <a:pPr>
              <a:defRPr/>
            </a:pPr>
            <a:endParaRPr lang="ar-SA" dirty="0">
              <a:solidFill>
                <a:srgbClr val="3B3B3B"/>
              </a:solidFill>
            </a:endParaRPr>
          </a:p>
        </p:txBody>
      </p:sp>
    </p:spTree>
    <p:extLst>
      <p:ext uri="{BB962C8B-B14F-4D97-AF65-F5344CB8AC3E}">
        <p14:creationId xmlns:p14="http://schemas.microsoft.com/office/powerpoint/2010/main" val="15652528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فارغ">
    <p:bg>
      <p:bgRef idx="1001">
        <a:schemeClr val="bg1"/>
      </p:bgRef>
    </p:bg>
    <p:spTree>
      <p:nvGrpSpPr>
        <p:cNvPr id="1" name=""/>
        <p:cNvGrpSpPr/>
        <p:nvPr/>
      </p:nvGrpSpPr>
      <p:grpSpPr>
        <a:xfrm>
          <a:off x="0" y="0"/>
          <a:ext cx="0" cy="0"/>
          <a:chOff x="0" y="0"/>
          <a:chExt cx="0" cy="0"/>
        </a:xfrm>
      </p:grpSpPr>
      <p:sp>
        <p:nvSpPr>
          <p:cNvPr id="2" name="عنصر نائب للتاريخ 13"/>
          <p:cNvSpPr>
            <a:spLocks noGrp="1"/>
          </p:cNvSpPr>
          <p:nvPr>
            <p:ph type="dt" sz="half" idx="10"/>
          </p:nvPr>
        </p:nvSpPr>
        <p:spPr/>
        <p:txBody>
          <a:bodyPr/>
          <a:lstStyle>
            <a:lvl1pPr>
              <a:defRPr/>
            </a:lvl1pPr>
          </a:lstStyle>
          <a:p>
            <a:pPr>
              <a:defRPr/>
            </a:pPr>
            <a:fld id="{41BB9111-1930-4C77-AA53-32DAB3BBC14A}" type="datetime1">
              <a:rPr lang="ar-SA">
                <a:solidFill>
                  <a:srgbClr val="3B3B3B"/>
                </a:solidFill>
              </a:rPr>
              <a:pPr>
                <a:defRPr/>
              </a:pPr>
              <a:t>28/01/43</a:t>
            </a:fld>
            <a:endParaRPr lang="ar-SA">
              <a:solidFill>
                <a:srgbClr val="3B3B3B"/>
              </a:solidFill>
            </a:endParaRPr>
          </a:p>
        </p:txBody>
      </p:sp>
      <p:sp>
        <p:nvSpPr>
          <p:cNvPr id="5" name="مربع نص 4">
            <a:extLst>
              <a:ext uri="{FF2B5EF4-FFF2-40B4-BE49-F238E27FC236}">
                <a16:creationId xmlns:a16="http://schemas.microsoft.com/office/drawing/2014/main" id="{52C4E8D5-0612-46E7-99D2-21995A40C1EA}"/>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solidFill>
                  <a:prstClr val="black"/>
                </a:solidFill>
                <a:latin typeface="Calibri"/>
              </a:rPr>
              <a:t>Sabir alsayyali</a:t>
            </a:r>
            <a:endParaRPr lang="ar-SA" sz="700" b="1" i="1" dirty="0">
              <a:solidFill>
                <a:prstClr val="black"/>
              </a:solidFill>
              <a:latin typeface="Calibri"/>
              <a:cs typeface="Arial" panose="020B0604020202020204" pitchFamily="34" charset="0"/>
            </a:endParaRPr>
          </a:p>
        </p:txBody>
      </p:sp>
      <p:sp>
        <p:nvSpPr>
          <p:cNvPr id="3" name="عنصر نائب للتذييل 2">
            <a:extLst>
              <a:ext uri="{FF2B5EF4-FFF2-40B4-BE49-F238E27FC236}">
                <a16:creationId xmlns:a16="http://schemas.microsoft.com/office/drawing/2014/main" id="{61C55701-C4EB-4B85-B54D-24C1213DD28E}"/>
              </a:ext>
            </a:extLst>
          </p:cNvPr>
          <p:cNvSpPr>
            <a:spLocks noGrp="1"/>
          </p:cNvSpPr>
          <p:nvPr>
            <p:ph type="ftr" sz="quarter" idx="11"/>
          </p:nvPr>
        </p:nvSpPr>
        <p:spPr/>
        <p:txBody>
          <a:bodyPr/>
          <a:lstStyle/>
          <a:p>
            <a:pPr fontAlgn="base">
              <a:spcBef>
                <a:spcPct val="0"/>
              </a:spcBef>
              <a:spcAft>
                <a:spcPct val="0"/>
              </a:spcAft>
              <a:defRPr/>
            </a:pPr>
            <a:endParaRPr lang="ar-SA" dirty="0">
              <a:solidFill>
                <a:srgbClr val="3B3B3B"/>
              </a:solidFill>
              <a:latin typeface="Arial" pitchFamily="34" charset="0"/>
              <a:cs typeface="Arial" pitchFamily="34" charset="0"/>
            </a:endParaRPr>
          </a:p>
        </p:txBody>
      </p:sp>
      <p:sp>
        <p:nvSpPr>
          <p:cNvPr id="6" name="عنصر نائب لرقم الشريحة 5">
            <a:extLst>
              <a:ext uri="{FF2B5EF4-FFF2-40B4-BE49-F238E27FC236}">
                <a16:creationId xmlns:a16="http://schemas.microsoft.com/office/drawing/2014/main" id="{265F1AED-3D57-484A-9648-F25ED73FB437}"/>
              </a:ext>
            </a:extLst>
          </p:cNvPr>
          <p:cNvSpPr>
            <a:spLocks noGrp="1"/>
          </p:cNvSpPr>
          <p:nvPr>
            <p:ph type="sldNum" sz="quarter" idx="12"/>
          </p:nvPr>
        </p:nvSpPr>
        <p:spPr/>
        <p:txBody>
          <a:bodyPr/>
          <a:lstStyle/>
          <a:p>
            <a:pPr fontAlgn="base">
              <a:spcBef>
                <a:spcPct val="0"/>
              </a:spcBef>
              <a:spcAft>
                <a:spcPct val="0"/>
              </a:spcAft>
              <a:defRPr/>
            </a:pPr>
            <a:fld id="{D615830B-92B7-4004-A914-714DAAF27FA5}" type="slidenum">
              <a:rPr lang="ar-SA" smtClean="0">
                <a:latin typeface="Arial" pitchFamily="34" charset="0"/>
                <a:cs typeface="Arial" pitchFamily="34" charset="0"/>
              </a:rPr>
              <a:pPr fontAlgn="base">
                <a:spcBef>
                  <a:spcPct val="0"/>
                </a:spcBef>
                <a:spcAft>
                  <a:spcPct val="0"/>
                </a:spcAft>
                <a:defRPr/>
              </a:pPr>
              <a:t>‹#›</a:t>
            </a:fld>
            <a:endParaRPr lang="ar-SA">
              <a:latin typeface="Arial" pitchFamily="34" charset="0"/>
              <a:cs typeface="Arial" pitchFamily="34" charset="0"/>
            </a:endParaRPr>
          </a:p>
        </p:txBody>
      </p:sp>
      <p:sp>
        <p:nvSpPr>
          <p:cNvPr id="7" name="عنوان 6">
            <a:extLst>
              <a:ext uri="{FF2B5EF4-FFF2-40B4-BE49-F238E27FC236}">
                <a16:creationId xmlns:a16="http://schemas.microsoft.com/office/drawing/2014/main" id="{BD6317CF-2C13-4F7D-A9B4-78A890798034}"/>
              </a:ext>
            </a:extLst>
          </p:cNvPr>
          <p:cNvSpPr>
            <a:spLocks noGrp="1"/>
          </p:cNvSpPr>
          <p:nvPr>
            <p:ph type="title"/>
          </p:nvPr>
        </p:nvSpPr>
        <p:spPr/>
        <p:txBody>
          <a:bodyPr/>
          <a:lstStyle/>
          <a:p>
            <a:r>
              <a:rPr lang="ar-SA"/>
              <a:t>انقر لتحرير نمط عنوان الشكل الرئيسي</a:t>
            </a:r>
          </a:p>
        </p:txBody>
      </p:sp>
    </p:spTree>
    <p:extLst>
      <p:ext uri="{BB962C8B-B14F-4D97-AF65-F5344CB8AC3E}">
        <p14:creationId xmlns:p14="http://schemas.microsoft.com/office/powerpoint/2010/main" val="783806619"/>
      </p:ext>
    </p:extLst>
  </p:cSld>
  <p:clrMapOvr>
    <a:overrideClrMapping bg1="lt1" tx1="dk1" bg2="lt2" tx2="dk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5" name="رابط مستقيم 4"/>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pitchFamily="34" charset="0"/>
              <a:cs typeface="Arial" pitchFamily="34" charset="0"/>
            </a:endParaRPr>
          </a:p>
        </p:txBody>
      </p:sp>
      <p:sp>
        <p:nvSpPr>
          <p:cNvPr id="6" name="رابط مستقيم 5"/>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pitchFamily="34" charset="0"/>
              <a:cs typeface="Arial" pitchFamily="34" charset="0"/>
            </a:endParaRPr>
          </a:p>
        </p:txBody>
      </p:sp>
      <p:sp>
        <p:nvSpPr>
          <p:cNvPr id="7" name="رابط مستقيم 16"/>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SA">
              <a:solidFill>
                <a:prstClr val="black"/>
              </a:solidFill>
              <a:latin typeface="Arial" pitchFamily="34" charset="0"/>
              <a:cs typeface="Arial" pitchFamily="34" charset="0"/>
            </a:endParaRPr>
          </a:p>
        </p:txBody>
      </p:sp>
      <p:sp>
        <p:nvSpPr>
          <p:cNvPr id="8" name="رابط مستقيم 17"/>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SA">
              <a:solidFill>
                <a:prstClr val="black"/>
              </a:solidFill>
              <a:latin typeface="Arial" pitchFamily="34" charset="0"/>
              <a:cs typeface="Arial" pitchFamily="34" charset="0"/>
            </a:endParaRPr>
          </a:p>
        </p:txBody>
      </p:sp>
      <p:sp>
        <p:nvSpPr>
          <p:cNvPr id="9" name="مستطيل 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 name="رابط مستقيم 19"/>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SA">
              <a:solidFill>
                <a:prstClr val="black"/>
              </a:solidFill>
              <a:latin typeface="Arial" pitchFamily="34" charset="0"/>
              <a:cs typeface="Arial" pitchFamily="34" charset="0"/>
            </a:endParaRPr>
          </a:p>
        </p:txBody>
      </p:sp>
      <p:sp>
        <p:nvSpPr>
          <p:cNvPr id="11" name="شكل بيضاوي 10"/>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 name="عنوان 1"/>
          <p:cNvSpPr>
            <a:spLocks noGrp="1"/>
          </p:cNvSpPr>
          <p:nvPr>
            <p:ph type="title"/>
          </p:nvPr>
        </p:nvSpPr>
        <p:spPr>
          <a:xfrm rot="5400000">
            <a:off x="3371850" y="3200400"/>
            <a:ext cx="6309360" cy="457200"/>
          </a:xfrm>
        </p:spPr>
        <p:txBody>
          <a:bodyPr/>
          <a:lstStyle>
            <a:lvl1pPr algn="l">
              <a:buNone/>
              <a:defRPr sz="2000" b="1" cap="small" baseline="0"/>
            </a:lvl1pPr>
          </a:lstStyle>
          <a:p>
            <a:r>
              <a:rPr lang="ar-SA"/>
              <a:t>انقر لتحرير نمط العنوان الرئيسي</a:t>
            </a:r>
            <a:endParaRPr lang="en-US"/>
          </a:p>
        </p:txBody>
      </p:sp>
      <p:sp>
        <p:nvSpPr>
          <p:cNvPr id="3" name="عنصر نائب للنص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ar-SA"/>
              <a:t>انقر لتحرير أنماط النص الرئيسي</a:t>
            </a:r>
          </a:p>
        </p:txBody>
      </p:sp>
      <p:sp>
        <p:nvSpPr>
          <p:cNvPr id="18" name="عنصر نائب للمحتوى 17"/>
          <p:cNvSpPr>
            <a:spLocks noGrp="1"/>
          </p:cNvSpPr>
          <p:nvPr>
            <p:ph sz="quarter" idx="1"/>
          </p:nvPr>
        </p:nvSpPr>
        <p:spPr>
          <a:xfrm>
            <a:off x="304800" y="274320"/>
            <a:ext cx="5638800" cy="632764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12" name="عنصر نائب للتاريخ 20"/>
          <p:cNvSpPr>
            <a:spLocks noGrp="1"/>
          </p:cNvSpPr>
          <p:nvPr>
            <p:ph type="dt" sz="half" idx="10"/>
          </p:nvPr>
        </p:nvSpPr>
        <p:spPr/>
        <p:txBody>
          <a:bodyPr rtlCol="0"/>
          <a:lstStyle>
            <a:lvl1pPr>
              <a:defRPr/>
            </a:lvl1pPr>
          </a:lstStyle>
          <a:p>
            <a:pPr>
              <a:defRPr/>
            </a:pPr>
            <a:fld id="{A40C3069-1C79-49C4-9090-8B9DECF74CF2}" type="datetime1">
              <a:rPr lang="ar-SA">
                <a:solidFill>
                  <a:srgbClr val="3B3B3B"/>
                </a:solidFill>
              </a:rPr>
              <a:pPr>
                <a:defRPr/>
              </a:pPr>
              <a:t>28/01/43</a:t>
            </a:fld>
            <a:endParaRPr lang="ar-SA">
              <a:solidFill>
                <a:srgbClr val="3B3B3B"/>
              </a:solidFill>
            </a:endParaRPr>
          </a:p>
        </p:txBody>
      </p:sp>
      <p:sp>
        <p:nvSpPr>
          <p:cNvPr id="13" name="عنصر نائب لرقم الشريحة 21"/>
          <p:cNvSpPr>
            <a:spLocks noGrp="1"/>
          </p:cNvSpPr>
          <p:nvPr>
            <p:ph type="sldNum" sz="quarter" idx="11"/>
          </p:nvPr>
        </p:nvSpPr>
        <p:spPr/>
        <p:txBody>
          <a:bodyPr rtlCol="0"/>
          <a:lstStyle>
            <a:lvl1pPr>
              <a:defRPr/>
            </a:lvl1pPr>
          </a:lstStyle>
          <a:p>
            <a:pPr>
              <a:defRPr/>
            </a:pPr>
            <a:fld id="{0B0D09D5-2943-46B2-AAB4-6C25721CB842}" type="slidenum">
              <a:rPr lang="ar-SA"/>
              <a:pPr>
                <a:defRPr/>
              </a:pPr>
              <a:t>‹#›</a:t>
            </a:fld>
            <a:endParaRPr lang="ar-SA"/>
          </a:p>
        </p:txBody>
      </p:sp>
    </p:spTree>
    <p:extLst>
      <p:ext uri="{BB962C8B-B14F-4D97-AF65-F5344CB8AC3E}">
        <p14:creationId xmlns:p14="http://schemas.microsoft.com/office/powerpoint/2010/main" val="789551955"/>
      </p:ext>
    </p:extLst>
  </p:cSld>
  <p:clrMapOvr>
    <a:overrideClrMapping bg1="lt1" tx1="dk1" bg2="lt2" tx2="dk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5" name="رابط مستقيم 4"/>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pitchFamily="34" charset="0"/>
              <a:cs typeface="Arial" pitchFamily="34" charset="0"/>
            </a:endParaRPr>
          </a:p>
        </p:txBody>
      </p:sp>
      <p:sp>
        <p:nvSpPr>
          <p:cNvPr id="6" name="شكل بيضاوي 5"/>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رابط مستقيم 16"/>
          <p:cNvSpPr>
            <a:spLocks noChangeShapeType="1"/>
          </p:cNvSpPr>
          <p:nvPr/>
        </p:nvSpPr>
        <p:spPr bwMode="auto">
          <a:xfrm>
            <a:off x="89916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SA">
              <a:solidFill>
                <a:prstClr val="black"/>
              </a:solidFill>
              <a:latin typeface="Arial" pitchFamily="34" charset="0"/>
              <a:cs typeface="Arial" pitchFamily="34" charset="0"/>
            </a:endParaRPr>
          </a:p>
        </p:txBody>
      </p:sp>
      <p:sp>
        <p:nvSpPr>
          <p:cNvPr id="8" name="مستطيل 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رابط مستقيم 18"/>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SA">
              <a:solidFill>
                <a:prstClr val="black"/>
              </a:solidFill>
              <a:latin typeface="Arial" pitchFamily="34" charset="0"/>
              <a:cs typeface="Arial" pitchFamily="34" charset="0"/>
            </a:endParaRPr>
          </a:p>
        </p:txBody>
      </p:sp>
      <p:sp>
        <p:nvSpPr>
          <p:cNvPr id="10" name="رابط مستقيم 9"/>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pitchFamily="34" charset="0"/>
              <a:cs typeface="Arial" pitchFamily="34" charset="0"/>
            </a:endParaRPr>
          </a:p>
        </p:txBody>
      </p:sp>
      <p:sp>
        <p:nvSpPr>
          <p:cNvPr id="11" name="رابط مستقيم 20"/>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SA">
              <a:solidFill>
                <a:prstClr val="black"/>
              </a:solidFill>
              <a:latin typeface="Arial" pitchFamily="34" charset="0"/>
              <a:cs typeface="Arial" pitchFamily="34" charset="0"/>
            </a:endParaRPr>
          </a:p>
        </p:txBody>
      </p:sp>
      <p:sp>
        <p:nvSpPr>
          <p:cNvPr id="2" name="عنوان 1"/>
          <p:cNvSpPr>
            <a:spLocks noGrp="1"/>
          </p:cNvSpPr>
          <p:nvPr>
            <p:ph type="title"/>
          </p:nvPr>
        </p:nvSpPr>
        <p:spPr>
          <a:xfrm rot="5400000">
            <a:off x="3350133" y="3200400"/>
            <a:ext cx="6309360" cy="457200"/>
          </a:xfrm>
        </p:spPr>
        <p:txBody>
          <a:bodyPr/>
          <a:lstStyle>
            <a:lvl1pPr algn="l">
              <a:buNone/>
              <a:defRPr sz="2000" b="1"/>
            </a:lvl1pPr>
          </a:lstStyle>
          <a:p>
            <a:r>
              <a:rPr lang="ar-SA"/>
              <a:t>انقر لتحرير نمط العنوان الرئيسي</a:t>
            </a:r>
            <a:endParaRPr lang="en-US"/>
          </a:p>
        </p:txBody>
      </p:sp>
      <p:sp>
        <p:nvSpPr>
          <p:cNvPr id="3" name="عنصر نائب للصورة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ar-SA" noProof="0"/>
              <a:t>انقر فوق الرمز لإضافة صورة</a:t>
            </a:r>
            <a:endParaRPr lang="en-US" noProof="0" dirty="0"/>
          </a:p>
        </p:txBody>
      </p:sp>
      <p:sp>
        <p:nvSpPr>
          <p:cNvPr id="4" name="عنصر نائب للنص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ar-SA"/>
              <a:t>انقر لتحرير أنماط النص الرئيسي</a:t>
            </a:r>
          </a:p>
        </p:txBody>
      </p:sp>
      <p:sp>
        <p:nvSpPr>
          <p:cNvPr id="12" name="عنصر نائب للتاريخ 16"/>
          <p:cNvSpPr>
            <a:spLocks noGrp="1"/>
          </p:cNvSpPr>
          <p:nvPr>
            <p:ph type="dt" sz="half" idx="10"/>
          </p:nvPr>
        </p:nvSpPr>
        <p:spPr/>
        <p:txBody>
          <a:bodyPr rtlCol="0"/>
          <a:lstStyle>
            <a:lvl1pPr>
              <a:defRPr/>
            </a:lvl1pPr>
          </a:lstStyle>
          <a:p>
            <a:pPr>
              <a:defRPr/>
            </a:pPr>
            <a:fld id="{43172F0A-CAE5-4E54-BA26-B63EF89CC923}" type="datetime1">
              <a:rPr lang="ar-SA">
                <a:solidFill>
                  <a:srgbClr val="3B3B3B"/>
                </a:solidFill>
              </a:rPr>
              <a:pPr>
                <a:defRPr/>
              </a:pPr>
              <a:t>28/01/43</a:t>
            </a:fld>
            <a:endParaRPr lang="ar-SA">
              <a:solidFill>
                <a:srgbClr val="3B3B3B"/>
              </a:solidFill>
            </a:endParaRPr>
          </a:p>
        </p:txBody>
      </p:sp>
      <p:sp>
        <p:nvSpPr>
          <p:cNvPr id="13" name="عنصر نائب لرقم الشريحة 17"/>
          <p:cNvSpPr>
            <a:spLocks noGrp="1"/>
          </p:cNvSpPr>
          <p:nvPr>
            <p:ph type="sldNum" sz="quarter" idx="11"/>
          </p:nvPr>
        </p:nvSpPr>
        <p:spPr/>
        <p:txBody>
          <a:bodyPr rtlCol="0"/>
          <a:lstStyle>
            <a:lvl1pPr>
              <a:defRPr/>
            </a:lvl1pPr>
          </a:lstStyle>
          <a:p>
            <a:pPr>
              <a:defRPr/>
            </a:pPr>
            <a:fld id="{0839A825-3D87-4AD2-9AA0-34498EDDB05E}" type="slidenum">
              <a:rPr lang="ar-SA"/>
              <a:pPr>
                <a:defRPr/>
              </a:pPr>
              <a:t>‹#›</a:t>
            </a:fld>
            <a:endParaRPr lang="ar-SA"/>
          </a:p>
        </p:txBody>
      </p:sp>
    </p:spTree>
    <p:extLst>
      <p:ext uri="{BB962C8B-B14F-4D97-AF65-F5344CB8AC3E}">
        <p14:creationId xmlns:p14="http://schemas.microsoft.com/office/powerpoint/2010/main" val="35568558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13"/>
          <p:cNvSpPr>
            <a:spLocks noGrp="1"/>
          </p:cNvSpPr>
          <p:nvPr>
            <p:ph type="dt" sz="half" idx="10"/>
          </p:nvPr>
        </p:nvSpPr>
        <p:spPr/>
        <p:txBody>
          <a:bodyPr/>
          <a:lstStyle>
            <a:lvl1pPr>
              <a:defRPr/>
            </a:lvl1pPr>
          </a:lstStyle>
          <a:p>
            <a:pPr>
              <a:defRPr/>
            </a:pPr>
            <a:fld id="{F25D5B9B-9F5C-4053-8B37-96BEA838A48F}" type="datetime1">
              <a:rPr lang="ar-SA">
                <a:solidFill>
                  <a:srgbClr val="3B3B3B"/>
                </a:solidFill>
              </a:rPr>
              <a:pPr>
                <a:defRPr/>
              </a:pPr>
              <a:t>28/01/43</a:t>
            </a:fld>
            <a:endParaRPr lang="ar-SA">
              <a:solidFill>
                <a:srgbClr val="3B3B3B"/>
              </a:solidFill>
            </a:endParaRPr>
          </a:p>
        </p:txBody>
      </p:sp>
      <p:sp>
        <p:nvSpPr>
          <p:cNvPr id="6" name="عنصر نائب لرقم الشريحة 22"/>
          <p:cNvSpPr>
            <a:spLocks noGrp="1"/>
          </p:cNvSpPr>
          <p:nvPr>
            <p:ph type="sldNum" sz="quarter" idx="12"/>
          </p:nvPr>
        </p:nvSpPr>
        <p:spPr/>
        <p:txBody>
          <a:bodyPr/>
          <a:lstStyle>
            <a:lvl1pPr>
              <a:defRPr/>
            </a:lvl1pPr>
          </a:lstStyle>
          <a:p>
            <a:pPr>
              <a:defRPr/>
            </a:pPr>
            <a:fld id="{82115BC7-271D-4556-BAED-748A30C5E1AD}" type="slidenum">
              <a:rPr lang="ar-SA"/>
              <a:pPr>
                <a:defRPr/>
              </a:pPr>
              <a:t>‹#›</a:t>
            </a:fld>
            <a:endParaRPr lang="ar-SA"/>
          </a:p>
        </p:txBody>
      </p:sp>
    </p:spTree>
    <p:extLst>
      <p:ext uri="{BB962C8B-B14F-4D97-AF65-F5344CB8AC3E}">
        <p14:creationId xmlns:p14="http://schemas.microsoft.com/office/powerpoint/2010/main" val="649169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pic>
        <p:nvPicPr>
          <p:cNvPr id="8" name="Picture 7" descr="Firelight title.png"/>
          <p:cNvPicPr>
            <a:picLocks noChangeAspect="1"/>
          </p:cNvPicPr>
          <p:nvPr/>
        </p:nvPicPr>
        <p:blipFill>
          <a:blip r:embed="rId3"/>
          <a:srcRect l="43431" t="21353" b="20413"/>
          <a:stretch>
            <a:fillRect/>
          </a:stretch>
        </p:blipFill>
        <p:spPr>
          <a:xfrm>
            <a:off x="0" y="0"/>
            <a:ext cx="3672304" cy="6858000"/>
          </a:xfrm>
          <a:prstGeom prst="rect">
            <a:avLst/>
          </a:prstGeom>
        </p:spPr>
      </p:pic>
      <p:sp>
        <p:nvSpPr>
          <p:cNvPr id="2" name="Title 1"/>
          <p:cNvSpPr>
            <a:spLocks noGrp="1"/>
          </p:cNvSpPr>
          <p:nvPr>
            <p:ph type="ctrTitle"/>
          </p:nvPr>
        </p:nvSpPr>
        <p:spPr>
          <a:xfrm>
            <a:off x="1752600" y="1219200"/>
            <a:ext cx="6400800" cy="1600200"/>
          </a:xfrm>
        </p:spPr>
        <p:txBody>
          <a:bodyPr anchor="b" anchorCtr="0"/>
          <a:lstStyle>
            <a:lvl1pPr algn="l">
              <a:defRPr>
                <a:gradFill flip="none" rotWithShape="1">
                  <a:gsLst>
                    <a:gs pos="0">
                      <a:schemeClr val="tx1">
                        <a:alpha val="70000"/>
                      </a:schemeClr>
                    </a:gs>
                    <a:gs pos="50000">
                      <a:schemeClr val="tx1">
                        <a:alpha val="80000"/>
                      </a:schemeClr>
                    </a:gs>
                    <a:gs pos="100000">
                      <a:schemeClr val="tx1">
                        <a:alpha val="90000"/>
                      </a:schemeClr>
                    </a:gs>
                  </a:gsLst>
                  <a:lin ang="0" scaled="0"/>
                  <a:tileRect/>
                </a:gradFill>
              </a:defRPr>
            </a:lvl1pPr>
          </a:lstStyle>
          <a:p>
            <a:r>
              <a:rPr lang="ar-SA"/>
              <a:t>انقر لتحرير نمط العنوان الرئيسي</a:t>
            </a:r>
            <a:endParaRPr/>
          </a:p>
        </p:txBody>
      </p:sp>
      <p:sp>
        <p:nvSpPr>
          <p:cNvPr id="3" name="Subtitle 2"/>
          <p:cNvSpPr>
            <a:spLocks noGrp="1"/>
          </p:cNvSpPr>
          <p:nvPr>
            <p:ph type="subTitle" idx="1"/>
          </p:nvPr>
        </p:nvSpPr>
        <p:spPr>
          <a:xfrm>
            <a:off x="2438400" y="2971800"/>
            <a:ext cx="5715000" cy="1295400"/>
          </a:xfrm>
        </p:spPr>
        <p:txBody>
          <a:bodyPr>
            <a:normAutofit/>
          </a:bodyPr>
          <a:lstStyle>
            <a:lvl1pPr marL="0" indent="0" algn="l">
              <a:buNone/>
              <a:defRPr sz="1800">
                <a:gradFill flip="none" rotWithShape="1">
                  <a:gsLst>
                    <a:gs pos="0">
                      <a:schemeClr val="tx1">
                        <a:alpha val="70000"/>
                      </a:schemeClr>
                    </a:gs>
                    <a:gs pos="50000">
                      <a:schemeClr val="tx1">
                        <a:alpha val="80000"/>
                      </a:schemeClr>
                    </a:gs>
                    <a:gs pos="100000">
                      <a:schemeClr val="tx1">
                        <a:alpha val="90000"/>
                      </a:schemeClr>
                    </a:gs>
                  </a:gsLst>
                  <a:lin ang="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a:p>
        </p:txBody>
      </p:sp>
      <p:sp>
        <p:nvSpPr>
          <p:cNvPr id="4" name="Date Placeholder 3"/>
          <p:cNvSpPr>
            <a:spLocks noGrp="1"/>
          </p:cNvSpPr>
          <p:nvPr>
            <p:ph type="dt" sz="half" idx="10"/>
          </p:nvPr>
        </p:nvSpPr>
        <p:spPr>
          <a:xfrm>
            <a:off x="228600" y="5943600"/>
            <a:ext cx="2133600" cy="228600"/>
          </a:xfrm>
        </p:spPr>
        <p:txBody>
          <a:bodyPr/>
          <a:lstStyle>
            <a:lvl1pPr algn="l">
              <a:defRPr/>
            </a:lvl1pPr>
          </a:lstStyle>
          <a:p>
            <a:fld id="{028A51E2-B091-4FA8-BE9F-A0ABBA0B0570}" type="datetimeFigureOut">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28/01/1443</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5" name="Footer Placeholder 4"/>
          <p:cNvSpPr>
            <a:spLocks noGrp="1"/>
          </p:cNvSpPr>
          <p:nvPr>
            <p:ph type="ftr" sz="quarter" idx="11"/>
          </p:nvPr>
        </p:nvSpPr>
        <p:spPr>
          <a:xfrm>
            <a:off x="228600" y="5715000"/>
            <a:ext cx="2667000" cy="228600"/>
          </a:xfrm>
        </p:spPr>
        <p:txBody>
          <a:bodyPr/>
          <a:lstStyle/>
          <a:p>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6" name="Slide Number Placeholder 5"/>
          <p:cNvSpPr>
            <a:spLocks noGrp="1"/>
          </p:cNvSpPr>
          <p:nvPr>
            <p:ph type="sldNum" sz="quarter" idx="12"/>
          </p:nvPr>
        </p:nvSpPr>
        <p:spPr>
          <a:xfrm>
            <a:off x="228600" y="6248400"/>
            <a:ext cx="533400" cy="228600"/>
          </a:xfrm>
        </p:spPr>
        <p:txBody>
          <a:bodyPr/>
          <a:lstStyle>
            <a:lvl1pPr algn="l">
              <a:defRPr/>
            </a:lvl1pPr>
          </a:lstStyle>
          <a:p>
            <a:fld id="{766FC78B-E45A-426D-A5FB-FF75D13B8C33}" type="slidenum">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Tree>
    <p:extLst>
      <p:ext uri="{BB962C8B-B14F-4D97-AF65-F5344CB8AC3E}">
        <p14:creationId xmlns:p14="http://schemas.microsoft.com/office/powerpoint/2010/main" val="1498459056"/>
      </p:ext>
    </p:extLst>
  </p:cSld>
  <p:clrMapOvr>
    <a:masterClrMapping/>
  </p:clrMapOvr>
  <p:transition spd="slow" advTm="60000">
    <p:wheel spokes="8"/>
    <p:sndAc>
      <p:stSnd>
        <p:snd r:embed="rId1" name="chimes.wav"/>
      </p:stSnd>
    </p:sndAc>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9"/>
            <a:ext cx="1676400" cy="5851525"/>
          </a:xfrm>
        </p:spPr>
        <p:txBody>
          <a:bodyPr vert="eaVert"/>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13"/>
          <p:cNvSpPr>
            <a:spLocks noGrp="1"/>
          </p:cNvSpPr>
          <p:nvPr>
            <p:ph type="dt" sz="half" idx="10"/>
          </p:nvPr>
        </p:nvSpPr>
        <p:spPr/>
        <p:txBody>
          <a:bodyPr/>
          <a:lstStyle>
            <a:lvl1pPr>
              <a:defRPr/>
            </a:lvl1pPr>
          </a:lstStyle>
          <a:p>
            <a:pPr>
              <a:defRPr/>
            </a:pPr>
            <a:fld id="{40B16186-CF10-4145-A06F-1D447F75977D}" type="datetime1">
              <a:rPr lang="ar-SA">
                <a:solidFill>
                  <a:srgbClr val="3B3B3B"/>
                </a:solidFill>
              </a:rPr>
              <a:pPr>
                <a:defRPr/>
              </a:pPr>
              <a:t>28/01/43</a:t>
            </a:fld>
            <a:endParaRPr lang="ar-SA">
              <a:solidFill>
                <a:srgbClr val="3B3B3B"/>
              </a:solidFill>
            </a:endParaRPr>
          </a:p>
        </p:txBody>
      </p:sp>
      <p:sp>
        <p:nvSpPr>
          <p:cNvPr id="6" name="عنصر نائب لرقم الشريحة 22"/>
          <p:cNvSpPr>
            <a:spLocks noGrp="1"/>
          </p:cNvSpPr>
          <p:nvPr>
            <p:ph type="sldNum" sz="quarter" idx="12"/>
          </p:nvPr>
        </p:nvSpPr>
        <p:spPr/>
        <p:txBody>
          <a:bodyPr/>
          <a:lstStyle>
            <a:lvl1pPr>
              <a:defRPr/>
            </a:lvl1pPr>
          </a:lstStyle>
          <a:p>
            <a:pPr>
              <a:defRPr/>
            </a:pPr>
            <a:fld id="{8F6DF459-EC92-48B5-8DD3-D82796F24F7E}" type="slidenum">
              <a:rPr lang="ar-SA"/>
              <a:pPr>
                <a:defRPr/>
              </a:pPr>
              <a:t>‹#›</a:t>
            </a:fld>
            <a:endParaRPr lang="ar-SA"/>
          </a:p>
        </p:txBody>
      </p:sp>
    </p:spTree>
    <p:extLst>
      <p:ext uri="{BB962C8B-B14F-4D97-AF65-F5344CB8AC3E}">
        <p14:creationId xmlns:p14="http://schemas.microsoft.com/office/powerpoint/2010/main" val="2300142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blank">
  <p:cSld name="1_فارغ">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DB65FE-8681-43D1-A1B0-717B337EBB38}" type="datetimeFigureOut">
              <a:rPr lang="ar-SA" smtClean="0"/>
              <a:t>28/01/43</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AD598FF8-B7B0-4306-841C-77F3C2AC5DFB}" type="slidenum">
              <a:rPr lang="ar-SA" smtClean="0"/>
              <a:t>‹#›</a:t>
            </a:fld>
            <a:endParaRPr lang="ar-SA"/>
          </a:p>
        </p:txBody>
      </p:sp>
      <p:sp>
        <p:nvSpPr>
          <p:cNvPr id="5" name="مستطيل 4">
            <a:extLst>
              <a:ext uri="{FF2B5EF4-FFF2-40B4-BE49-F238E27FC236}">
                <a16:creationId xmlns:a16="http://schemas.microsoft.com/office/drawing/2014/main" id="{CEF4376A-79EE-49AB-98DB-667549098308}"/>
              </a:ext>
            </a:extLst>
          </p:cNvPr>
          <p:cNvSpPr/>
          <p:nvPr userDrawn="1"/>
        </p:nvSpPr>
        <p:spPr>
          <a:xfrm>
            <a:off x="0" y="0"/>
            <a:ext cx="9144000" cy="6858000"/>
          </a:xfrm>
          <a:prstGeom prst="rect">
            <a:avLst/>
          </a:prstGeom>
          <a:noFill/>
          <a:ln w="38100" cap="flat" cmpd="sng" algn="ctr">
            <a:solidFill>
              <a:srgbClr val="FFCC00"/>
            </a:solidFill>
            <a:prstDash val="solid"/>
          </a:ln>
          <a:effectLst/>
        </p:spPr>
        <p:txBody>
          <a:bodyPr rtlCol="1" anchor="ctr"/>
          <a:lstStyle/>
          <a:p>
            <a:pPr algn="ctr" rtl="0">
              <a:defRPr/>
            </a:pPr>
            <a:endParaRPr lang="ar-SA" kern="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3549218919"/>
      </p:ext>
    </p:extLst>
  </p:cSld>
  <p:clrMapOvr>
    <a:overrideClrMapping bg1="lt1" tx1="dk1" bg2="lt2" tx2="dk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15" name="رابط مستقيم 14"/>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pitchFamily="34" charset="0"/>
              <a:cs typeface="Arial" pitchFamily="34" charset="0"/>
            </a:endParaRPr>
          </a:p>
        </p:txBody>
      </p:sp>
      <p:sp>
        <p:nvSpPr>
          <p:cNvPr id="8" name="عنوان 7"/>
          <p:cNvSpPr>
            <a:spLocks noGrp="1"/>
          </p:cNvSpPr>
          <p:nvPr>
            <p:ph type="ctrTitle"/>
          </p:nvPr>
        </p:nvSpPr>
        <p:spPr>
          <a:xfrm>
            <a:off x="2286000" y="3124200"/>
            <a:ext cx="6172200" cy="1894362"/>
          </a:xfrm>
        </p:spPr>
        <p:txBody>
          <a:bodyPr/>
          <a:lstStyle>
            <a:lvl1pPr>
              <a:defRPr b="1"/>
            </a:lvl1pPr>
          </a:lstStyle>
          <a:p>
            <a:r>
              <a:rPr lang="ar-SA"/>
              <a:t>انقر لتحرير نمط العنوان الرئيسي</a:t>
            </a:r>
            <a:endParaRPr lang="en-US"/>
          </a:p>
        </p:txBody>
      </p:sp>
      <p:sp>
        <p:nvSpPr>
          <p:cNvPr id="9" name="عنوان فرعي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ar-SA"/>
              <a:t>انقر لتحرير نمط العنوان الثانوي الرئيسي</a:t>
            </a:r>
            <a:endParaRPr lang="en-US"/>
          </a:p>
        </p:txBody>
      </p:sp>
      <p:sp>
        <p:nvSpPr>
          <p:cNvPr id="22" name="عنصر نائب للتاريخ 27"/>
          <p:cNvSpPr>
            <a:spLocks noGrp="1"/>
          </p:cNvSpPr>
          <p:nvPr>
            <p:ph type="dt" sz="half" idx="10"/>
          </p:nvPr>
        </p:nvSpPr>
        <p:spPr bwMode="auto">
          <a:xfrm rot="5400000">
            <a:off x="7764463" y="1174750"/>
            <a:ext cx="2286000" cy="381000"/>
          </a:xfrm>
        </p:spPr>
        <p:txBody>
          <a:bodyPr/>
          <a:lstStyle>
            <a:lvl1pPr>
              <a:defRPr/>
            </a:lvl1pPr>
          </a:lstStyle>
          <a:p>
            <a:pPr>
              <a:defRPr/>
            </a:pPr>
            <a:fld id="{13175D04-1012-4322-BE75-00852302D2F3}" type="datetime1">
              <a:rPr lang="ar-SA">
                <a:solidFill>
                  <a:srgbClr val="3B3B3B"/>
                </a:solidFill>
              </a:rPr>
              <a:pPr>
                <a:defRPr/>
              </a:pPr>
              <a:t>28/01/43</a:t>
            </a:fld>
            <a:endParaRPr lang="ar-SA">
              <a:solidFill>
                <a:srgbClr val="3B3B3B"/>
              </a:solidFill>
            </a:endParaRPr>
          </a:p>
        </p:txBody>
      </p:sp>
      <p:sp>
        <p:nvSpPr>
          <p:cNvPr id="23" name="عنصر نائب للتذييل 16"/>
          <p:cNvSpPr>
            <a:spLocks noGrp="1"/>
          </p:cNvSpPr>
          <p:nvPr>
            <p:ph type="ftr" sz="quarter" idx="11"/>
          </p:nvPr>
        </p:nvSpPr>
        <p:spPr bwMode="auto">
          <a:xfrm rot="5400000">
            <a:off x="7077076" y="4181475"/>
            <a:ext cx="3657600" cy="384175"/>
          </a:xfrm>
        </p:spPr>
        <p:txBody>
          <a:bodyPr/>
          <a:lstStyle>
            <a:lvl1pPr>
              <a:defRPr/>
            </a:lvl1pPr>
          </a:lstStyle>
          <a:p>
            <a:pPr>
              <a:defRPr/>
            </a:pPr>
            <a:endParaRPr lang="ar-SA" dirty="0">
              <a:solidFill>
                <a:srgbClr val="3B3B3B"/>
              </a:solidFill>
            </a:endParaRPr>
          </a:p>
        </p:txBody>
      </p:sp>
    </p:spTree>
    <p:extLst>
      <p:ext uri="{BB962C8B-B14F-4D97-AF65-F5344CB8AC3E}">
        <p14:creationId xmlns:p14="http://schemas.microsoft.com/office/powerpoint/2010/main" val="1245905037"/>
      </p:ext>
    </p:extLst>
  </p:cSld>
  <p:clrMapOvr>
    <a:overrideClrMapping bg1="lt1" tx1="dk1" bg2="lt2" tx2="dk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obj" preserve="1">
  <p:cSld name="عنوان ومحتوى">
    <p:bg>
      <p:bgRef idx="1001">
        <a:schemeClr val="bg1"/>
      </p:bgRef>
    </p:bg>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8" name="عنصر نائب للمحتوى 7"/>
          <p:cNvSpPr>
            <a:spLocks noGrp="1"/>
          </p:cNvSpPr>
          <p:nvPr>
            <p:ph sz="quarter" idx="1"/>
          </p:nvPr>
        </p:nvSpPr>
        <p:spPr>
          <a:xfrm>
            <a:off x="457200" y="1600200"/>
            <a:ext cx="7467600" cy="4873752"/>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9" name="مربع نص 8">
            <a:extLst>
              <a:ext uri="{FF2B5EF4-FFF2-40B4-BE49-F238E27FC236}">
                <a16:creationId xmlns:a16="http://schemas.microsoft.com/office/drawing/2014/main" id="{F32C2E53-54FC-4405-ABF5-024C7BA70D0C}"/>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solidFill>
                  <a:prstClr val="black"/>
                </a:solidFill>
                <a:latin typeface="Calibri"/>
              </a:rPr>
              <a:t>Sabir alsayyali</a:t>
            </a:r>
            <a:endParaRPr lang="ar-SA" sz="700" b="1" i="1"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438235732"/>
      </p:ext>
    </p:extLst>
  </p:cSld>
  <p:clrMapOvr>
    <a:overrideClrMapping bg1="lt1" tx1="dk1" bg2="lt2" tx2="dk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4" name="مستطيل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مستطيل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مستطيل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مستطيل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8" name="رابط مستقيم 7"/>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white"/>
              </a:solidFill>
              <a:latin typeface="Arial" pitchFamily="34" charset="0"/>
              <a:cs typeface="Arial" pitchFamily="34" charset="0"/>
            </a:endParaRPr>
          </a:p>
        </p:txBody>
      </p:sp>
      <p:sp>
        <p:nvSpPr>
          <p:cNvPr id="9" name="رابط مستقيم 8"/>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white"/>
              </a:solidFill>
              <a:latin typeface="Arial" pitchFamily="34" charset="0"/>
              <a:cs typeface="Arial" pitchFamily="34" charset="0"/>
            </a:endParaRPr>
          </a:p>
        </p:txBody>
      </p:sp>
      <p:sp>
        <p:nvSpPr>
          <p:cNvPr id="10" name="رابط مستقيم 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white"/>
              </a:solidFill>
              <a:latin typeface="Arial" pitchFamily="34" charset="0"/>
              <a:cs typeface="Arial" pitchFamily="34" charset="0"/>
            </a:endParaRPr>
          </a:p>
        </p:txBody>
      </p:sp>
      <p:sp>
        <p:nvSpPr>
          <p:cNvPr id="11" name="رابط مستقيم 10"/>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white"/>
              </a:solidFill>
              <a:latin typeface="Arial" pitchFamily="34" charset="0"/>
              <a:cs typeface="Arial" pitchFamily="34" charset="0"/>
            </a:endParaRPr>
          </a:p>
        </p:txBody>
      </p:sp>
      <p:sp>
        <p:nvSpPr>
          <p:cNvPr id="12" name="رابط مستقيم 11"/>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white"/>
              </a:solidFill>
              <a:latin typeface="Arial" pitchFamily="34" charset="0"/>
              <a:cs typeface="Arial" pitchFamily="34" charset="0"/>
            </a:endParaRPr>
          </a:p>
        </p:txBody>
      </p:sp>
      <p:sp>
        <p:nvSpPr>
          <p:cNvPr id="13" name="مستطيل 12"/>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شكل بيضاوي 13"/>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5" name="شكل بيضاوي 14"/>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شكل بيضاوي 15"/>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7" name="شكل بيضاوي 16"/>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8" name="شكل بيضاوي 17"/>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9" name="رابط مستقيم 18"/>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white"/>
              </a:solidFill>
              <a:latin typeface="Arial" pitchFamily="34" charset="0"/>
              <a:cs typeface="Arial" pitchFamily="34" charset="0"/>
            </a:endParaRPr>
          </a:p>
        </p:txBody>
      </p:sp>
      <p:sp>
        <p:nvSpPr>
          <p:cNvPr id="2" name="عنوان 1"/>
          <p:cNvSpPr>
            <a:spLocks noGrp="1"/>
          </p:cNvSpPr>
          <p:nvPr>
            <p:ph type="title"/>
          </p:nvPr>
        </p:nvSpPr>
        <p:spPr>
          <a:xfrm>
            <a:off x="2286000" y="2895600"/>
            <a:ext cx="6172200" cy="2053590"/>
          </a:xfrm>
        </p:spPr>
        <p:txBody>
          <a:bodyPr/>
          <a:lstStyle>
            <a:lvl1pPr algn="l">
              <a:buNone/>
              <a:defRPr sz="3000" b="1" cap="small" baseline="0"/>
            </a:lvl1p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ar-SA"/>
              <a:t>انقر لتحرير أنماط النص الرئيسي</a:t>
            </a:r>
          </a:p>
        </p:txBody>
      </p:sp>
      <p:sp>
        <p:nvSpPr>
          <p:cNvPr id="20" name="عنصر نائب للتاريخ 3"/>
          <p:cNvSpPr>
            <a:spLocks noGrp="1"/>
          </p:cNvSpPr>
          <p:nvPr>
            <p:ph type="dt" sz="half" idx="10"/>
          </p:nvPr>
        </p:nvSpPr>
        <p:spPr bwMode="auto">
          <a:xfrm rot="5400000">
            <a:off x="7762875" y="1169988"/>
            <a:ext cx="2286000" cy="381000"/>
          </a:xfrm>
        </p:spPr>
        <p:txBody>
          <a:bodyPr/>
          <a:lstStyle>
            <a:lvl1pPr>
              <a:defRPr/>
            </a:lvl1pPr>
          </a:lstStyle>
          <a:p>
            <a:pPr>
              <a:defRPr/>
            </a:pPr>
            <a:fld id="{D1C92E7D-2C10-40C4-8D3E-4E5FB2E030C1}" type="datetime1">
              <a:rPr lang="ar-SA">
                <a:solidFill>
                  <a:srgbClr val="D4D2D0"/>
                </a:solidFill>
              </a:rPr>
              <a:pPr>
                <a:defRPr/>
              </a:pPr>
              <a:t>28/01/43</a:t>
            </a:fld>
            <a:endParaRPr lang="ar-SA">
              <a:solidFill>
                <a:srgbClr val="D4D2D0"/>
              </a:solidFill>
            </a:endParaRPr>
          </a:p>
        </p:txBody>
      </p:sp>
      <p:sp>
        <p:nvSpPr>
          <p:cNvPr id="21" name="عنصر نائب للتذييل 4"/>
          <p:cNvSpPr>
            <a:spLocks noGrp="1"/>
          </p:cNvSpPr>
          <p:nvPr>
            <p:ph type="ftr" sz="quarter" idx="11"/>
          </p:nvPr>
        </p:nvSpPr>
        <p:spPr bwMode="auto">
          <a:xfrm rot="5400000">
            <a:off x="7077076" y="4178300"/>
            <a:ext cx="3657600" cy="384175"/>
          </a:xfrm>
        </p:spPr>
        <p:txBody>
          <a:bodyPr/>
          <a:lstStyle>
            <a:lvl1pPr>
              <a:defRPr/>
            </a:lvl1pPr>
          </a:lstStyle>
          <a:p>
            <a:pPr>
              <a:defRPr/>
            </a:pPr>
            <a:r>
              <a:rPr lang="ar-SA">
                <a:solidFill>
                  <a:srgbClr val="D4D2D0"/>
                </a:solidFill>
              </a:rPr>
              <a:t>أ.هيا العمري </a:t>
            </a:r>
          </a:p>
        </p:txBody>
      </p:sp>
      <p:sp>
        <p:nvSpPr>
          <p:cNvPr id="22" name="عنصر نائب لرقم الشريحة 5"/>
          <p:cNvSpPr>
            <a:spLocks noGrp="1"/>
          </p:cNvSpPr>
          <p:nvPr>
            <p:ph type="sldNum" sz="quarter" idx="12"/>
          </p:nvPr>
        </p:nvSpPr>
        <p:spPr bwMode="auto">
          <a:xfrm>
            <a:off x="1339850" y="4929188"/>
            <a:ext cx="609600" cy="517525"/>
          </a:xfrm>
        </p:spPr>
        <p:txBody>
          <a:bodyPr/>
          <a:lstStyle>
            <a:lvl1pPr>
              <a:defRPr/>
            </a:lvl1pPr>
          </a:lstStyle>
          <a:p>
            <a:pPr>
              <a:defRPr/>
            </a:pPr>
            <a:fld id="{7FF21935-6C90-4BAF-BFB3-6386B8A80D62}" type="slidenum">
              <a:rPr lang="ar-SA"/>
              <a:pPr>
                <a:defRPr/>
              </a:pPr>
              <a:t>‹#›</a:t>
            </a:fld>
            <a:endParaRPr lang="ar-SA"/>
          </a:p>
        </p:txBody>
      </p:sp>
    </p:spTree>
    <p:extLst>
      <p:ext uri="{BB962C8B-B14F-4D97-AF65-F5344CB8AC3E}">
        <p14:creationId xmlns:p14="http://schemas.microsoft.com/office/powerpoint/2010/main" val="2277296198"/>
      </p:ext>
    </p:extLst>
  </p:cSld>
  <p:clrMapOvr>
    <a:overrideClrMapping bg1="dk1" tx1="lt1" bg2="dk2" tx2="lt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9" name="عنصر نائب للمحتوى 8"/>
          <p:cNvSpPr>
            <a:spLocks noGrp="1"/>
          </p:cNvSpPr>
          <p:nvPr>
            <p:ph sz="quarter" idx="1"/>
          </p:nvPr>
        </p:nvSpPr>
        <p:spPr>
          <a:xfrm>
            <a:off x="457200" y="1600200"/>
            <a:ext cx="3657600" cy="45720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11" name="عنصر نائب للمحتوى 10"/>
          <p:cNvSpPr>
            <a:spLocks noGrp="1"/>
          </p:cNvSpPr>
          <p:nvPr>
            <p:ph sz="quarter" idx="2"/>
          </p:nvPr>
        </p:nvSpPr>
        <p:spPr>
          <a:xfrm>
            <a:off x="4270248" y="1600200"/>
            <a:ext cx="3657600" cy="45720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تاريخ 13"/>
          <p:cNvSpPr>
            <a:spLocks noGrp="1"/>
          </p:cNvSpPr>
          <p:nvPr>
            <p:ph type="dt" sz="half" idx="10"/>
          </p:nvPr>
        </p:nvSpPr>
        <p:spPr/>
        <p:txBody>
          <a:bodyPr/>
          <a:lstStyle>
            <a:lvl1pPr>
              <a:defRPr/>
            </a:lvl1pPr>
          </a:lstStyle>
          <a:p>
            <a:pPr>
              <a:defRPr/>
            </a:pPr>
            <a:fld id="{01F7A96A-F146-4236-A116-A2EB972BB66D}" type="datetime1">
              <a:rPr lang="ar-SA">
                <a:solidFill>
                  <a:srgbClr val="3B3B3B"/>
                </a:solidFill>
              </a:rPr>
              <a:pPr>
                <a:defRPr/>
              </a:pPr>
              <a:t>28/01/43</a:t>
            </a:fld>
            <a:endParaRPr lang="ar-SA">
              <a:solidFill>
                <a:srgbClr val="3B3B3B"/>
              </a:solidFill>
            </a:endParaRPr>
          </a:p>
        </p:txBody>
      </p:sp>
      <p:sp>
        <p:nvSpPr>
          <p:cNvPr id="6" name="عنصر نائب للتذييل 2"/>
          <p:cNvSpPr>
            <a:spLocks noGrp="1"/>
          </p:cNvSpPr>
          <p:nvPr>
            <p:ph type="ftr" sz="quarter" idx="11"/>
          </p:nvPr>
        </p:nvSpPr>
        <p:spPr/>
        <p:txBody>
          <a:bodyPr/>
          <a:lstStyle>
            <a:lvl1pPr>
              <a:defRPr/>
            </a:lvl1pPr>
          </a:lstStyle>
          <a:p>
            <a:pPr>
              <a:defRPr/>
            </a:pPr>
            <a:r>
              <a:rPr lang="ar-SA">
                <a:solidFill>
                  <a:srgbClr val="3B3B3B"/>
                </a:solidFill>
              </a:rPr>
              <a:t>أ.هيا العمري </a:t>
            </a:r>
          </a:p>
        </p:txBody>
      </p:sp>
      <p:sp>
        <p:nvSpPr>
          <p:cNvPr id="7" name="عنصر نائب لرقم الشريحة 22"/>
          <p:cNvSpPr>
            <a:spLocks noGrp="1"/>
          </p:cNvSpPr>
          <p:nvPr>
            <p:ph type="sldNum" sz="quarter" idx="12"/>
          </p:nvPr>
        </p:nvSpPr>
        <p:spPr/>
        <p:txBody>
          <a:bodyPr/>
          <a:lstStyle>
            <a:lvl1pPr>
              <a:defRPr/>
            </a:lvl1pPr>
          </a:lstStyle>
          <a:p>
            <a:pPr>
              <a:defRPr/>
            </a:pPr>
            <a:fld id="{433F1727-BB0A-4961-ABED-9EB3D3F48372}" type="slidenum">
              <a:rPr lang="ar-SA"/>
              <a:pPr>
                <a:defRPr/>
              </a:pPr>
              <a:t>‹#›</a:t>
            </a:fld>
            <a:endParaRPr lang="ar-SA"/>
          </a:p>
        </p:txBody>
      </p:sp>
    </p:spTree>
    <p:extLst>
      <p:ext uri="{BB962C8B-B14F-4D97-AF65-F5344CB8AC3E}">
        <p14:creationId xmlns:p14="http://schemas.microsoft.com/office/powerpoint/2010/main" val="1501158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7543800" cy="1143000"/>
          </a:xfrm>
        </p:spPr>
        <p:txBody>
          <a:bodyPr/>
          <a:lstStyle>
            <a:lvl1pPr>
              <a:defRPr/>
            </a:lvl1pPr>
          </a:lstStyle>
          <a:p>
            <a:r>
              <a:rPr lang="ar-SA"/>
              <a:t>انقر لتحرير نمط العنوان الرئيسي</a:t>
            </a:r>
            <a:endParaRPr lang="en-US"/>
          </a:p>
        </p:txBody>
      </p:sp>
      <p:sp>
        <p:nvSpPr>
          <p:cNvPr id="11" name="عنصر نائب للمحتوى 10"/>
          <p:cNvSpPr>
            <a:spLocks noGrp="1"/>
          </p:cNvSpPr>
          <p:nvPr>
            <p:ph sz="quarter" idx="2"/>
          </p:nvPr>
        </p:nvSpPr>
        <p:spPr>
          <a:xfrm>
            <a:off x="457200" y="2362200"/>
            <a:ext cx="3657600" cy="38862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13" name="عنصر نائب للمحتوى 12"/>
          <p:cNvSpPr>
            <a:spLocks noGrp="1"/>
          </p:cNvSpPr>
          <p:nvPr>
            <p:ph sz="quarter" idx="4"/>
          </p:nvPr>
        </p:nvSpPr>
        <p:spPr>
          <a:xfrm>
            <a:off x="4371975" y="2362200"/>
            <a:ext cx="3657600" cy="38862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12" name="عنصر نائب للنص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ar-SA"/>
              <a:t>انقر لتحرير أنماط النص الرئيسي</a:t>
            </a:r>
          </a:p>
        </p:txBody>
      </p:sp>
      <p:sp>
        <p:nvSpPr>
          <p:cNvPr id="14" name="عنصر نائب للنص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ar-SA"/>
              <a:t>انقر لتحرير أنماط النص الرئيسي</a:t>
            </a:r>
          </a:p>
        </p:txBody>
      </p:sp>
      <p:sp>
        <p:nvSpPr>
          <p:cNvPr id="7" name="عنصر نائب للتاريخ 13"/>
          <p:cNvSpPr>
            <a:spLocks noGrp="1"/>
          </p:cNvSpPr>
          <p:nvPr>
            <p:ph type="dt" sz="half" idx="10"/>
          </p:nvPr>
        </p:nvSpPr>
        <p:spPr/>
        <p:txBody>
          <a:bodyPr/>
          <a:lstStyle>
            <a:lvl1pPr>
              <a:defRPr/>
            </a:lvl1pPr>
          </a:lstStyle>
          <a:p>
            <a:pPr>
              <a:defRPr/>
            </a:pPr>
            <a:fld id="{EFBC35F0-D1AF-4EFC-B481-21CA5459271D}" type="datetime1">
              <a:rPr lang="ar-SA">
                <a:solidFill>
                  <a:srgbClr val="3B3B3B"/>
                </a:solidFill>
              </a:rPr>
              <a:pPr>
                <a:defRPr/>
              </a:pPr>
              <a:t>28/01/43</a:t>
            </a:fld>
            <a:endParaRPr lang="ar-SA">
              <a:solidFill>
                <a:srgbClr val="3B3B3B"/>
              </a:solidFill>
            </a:endParaRPr>
          </a:p>
        </p:txBody>
      </p:sp>
      <p:sp>
        <p:nvSpPr>
          <p:cNvPr id="8" name="عنصر نائب للتذييل 2"/>
          <p:cNvSpPr>
            <a:spLocks noGrp="1"/>
          </p:cNvSpPr>
          <p:nvPr>
            <p:ph type="ftr" sz="quarter" idx="11"/>
          </p:nvPr>
        </p:nvSpPr>
        <p:spPr/>
        <p:txBody>
          <a:bodyPr/>
          <a:lstStyle>
            <a:lvl1pPr>
              <a:defRPr/>
            </a:lvl1pPr>
          </a:lstStyle>
          <a:p>
            <a:pPr>
              <a:defRPr/>
            </a:pPr>
            <a:endParaRPr lang="ar-SA" dirty="0">
              <a:solidFill>
                <a:srgbClr val="3B3B3B"/>
              </a:solidFill>
            </a:endParaRPr>
          </a:p>
        </p:txBody>
      </p:sp>
      <p:sp>
        <p:nvSpPr>
          <p:cNvPr id="9" name="عنصر نائب لرقم الشريحة 22"/>
          <p:cNvSpPr>
            <a:spLocks noGrp="1"/>
          </p:cNvSpPr>
          <p:nvPr>
            <p:ph type="sldNum" sz="quarter" idx="12"/>
          </p:nvPr>
        </p:nvSpPr>
        <p:spPr/>
        <p:txBody>
          <a:bodyPr/>
          <a:lstStyle>
            <a:lvl1pPr>
              <a:defRPr/>
            </a:lvl1pPr>
          </a:lstStyle>
          <a:p>
            <a:pPr>
              <a:defRPr/>
            </a:pPr>
            <a:fld id="{DCEE5FDD-73DC-4B34-B83A-C49BC4BFEFEE}" type="slidenum">
              <a:rPr lang="ar-SA"/>
              <a:pPr>
                <a:defRPr/>
              </a:pPr>
              <a:t>‹#›</a:t>
            </a:fld>
            <a:endParaRPr lang="ar-SA"/>
          </a:p>
        </p:txBody>
      </p:sp>
    </p:spTree>
    <p:extLst>
      <p:ext uri="{BB962C8B-B14F-4D97-AF65-F5344CB8AC3E}">
        <p14:creationId xmlns:p14="http://schemas.microsoft.com/office/powerpoint/2010/main" val="230766315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تاريخ 5"/>
          <p:cNvSpPr>
            <a:spLocks noGrp="1"/>
          </p:cNvSpPr>
          <p:nvPr>
            <p:ph type="dt" sz="half" idx="10"/>
          </p:nvPr>
        </p:nvSpPr>
        <p:spPr/>
        <p:txBody>
          <a:bodyPr rtlCol="0"/>
          <a:lstStyle>
            <a:lvl1pPr>
              <a:defRPr/>
            </a:lvl1pPr>
          </a:lstStyle>
          <a:p>
            <a:pPr>
              <a:defRPr/>
            </a:pPr>
            <a:fld id="{6E639658-005D-41B8-B35D-EBC72C138A69}" type="datetime1">
              <a:rPr lang="ar-SA">
                <a:solidFill>
                  <a:srgbClr val="3B3B3B"/>
                </a:solidFill>
              </a:rPr>
              <a:pPr>
                <a:defRPr/>
              </a:pPr>
              <a:t>28/01/43</a:t>
            </a:fld>
            <a:endParaRPr lang="ar-SA">
              <a:solidFill>
                <a:srgbClr val="3B3B3B"/>
              </a:solidFill>
            </a:endParaRPr>
          </a:p>
        </p:txBody>
      </p:sp>
      <p:sp>
        <p:nvSpPr>
          <p:cNvPr id="4" name="عنصر نائب لرقم الشريحة 6"/>
          <p:cNvSpPr>
            <a:spLocks noGrp="1"/>
          </p:cNvSpPr>
          <p:nvPr>
            <p:ph type="sldNum" sz="quarter" idx="11"/>
          </p:nvPr>
        </p:nvSpPr>
        <p:spPr/>
        <p:txBody>
          <a:bodyPr rtlCol="0"/>
          <a:lstStyle>
            <a:lvl1pPr>
              <a:defRPr/>
            </a:lvl1pPr>
          </a:lstStyle>
          <a:p>
            <a:pPr>
              <a:defRPr/>
            </a:pPr>
            <a:fld id="{B235C388-17B7-4985-9781-1EB0E9EE2715}" type="slidenum">
              <a:rPr lang="ar-SA"/>
              <a:pPr>
                <a:defRPr/>
              </a:pPr>
              <a:t>‹#›</a:t>
            </a:fld>
            <a:endParaRPr lang="ar-SA"/>
          </a:p>
        </p:txBody>
      </p:sp>
      <p:sp>
        <p:nvSpPr>
          <p:cNvPr id="5" name="عنصر نائب للتذييل 7"/>
          <p:cNvSpPr>
            <a:spLocks noGrp="1"/>
          </p:cNvSpPr>
          <p:nvPr>
            <p:ph type="ftr" sz="quarter" idx="12"/>
          </p:nvPr>
        </p:nvSpPr>
        <p:spPr/>
        <p:txBody>
          <a:bodyPr rtlCol="0"/>
          <a:lstStyle>
            <a:lvl1pPr>
              <a:defRPr/>
            </a:lvl1pPr>
          </a:lstStyle>
          <a:p>
            <a:pPr>
              <a:defRPr/>
            </a:pPr>
            <a:endParaRPr lang="ar-SA" dirty="0">
              <a:solidFill>
                <a:srgbClr val="3B3B3B"/>
              </a:solidFill>
            </a:endParaRPr>
          </a:p>
        </p:txBody>
      </p:sp>
    </p:spTree>
    <p:extLst>
      <p:ext uri="{BB962C8B-B14F-4D97-AF65-F5344CB8AC3E}">
        <p14:creationId xmlns:p14="http://schemas.microsoft.com/office/powerpoint/2010/main" val="349525181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فارغ">
    <p:bg>
      <p:bgRef idx="1001">
        <a:schemeClr val="bg1"/>
      </p:bgRef>
    </p:bg>
    <p:spTree>
      <p:nvGrpSpPr>
        <p:cNvPr id="1" name=""/>
        <p:cNvGrpSpPr/>
        <p:nvPr/>
      </p:nvGrpSpPr>
      <p:grpSpPr>
        <a:xfrm>
          <a:off x="0" y="0"/>
          <a:ext cx="0" cy="0"/>
          <a:chOff x="0" y="0"/>
          <a:chExt cx="0" cy="0"/>
        </a:xfrm>
      </p:grpSpPr>
      <p:sp>
        <p:nvSpPr>
          <p:cNvPr id="2" name="عنصر نائب للتاريخ 13"/>
          <p:cNvSpPr>
            <a:spLocks noGrp="1"/>
          </p:cNvSpPr>
          <p:nvPr>
            <p:ph type="dt" sz="half" idx="10"/>
          </p:nvPr>
        </p:nvSpPr>
        <p:spPr/>
        <p:txBody>
          <a:bodyPr/>
          <a:lstStyle>
            <a:lvl1pPr>
              <a:defRPr/>
            </a:lvl1pPr>
          </a:lstStyle>
          <a:p>
            <a:pPr>
              <a:defRPr/>
            </a:pPr>
            <a:fld id="{41BB9111-1930-4C77-AA53-32DAB3BBC14A}" type="datetime1">
              <a:rPr lang="ar-SA">
                <a:solidFill>
                  <a:srgbClr val="3B3B3B"/>
                </a:solidFill>
              </a:rPr>
              <a:pPr>
                <a:defRPr/>
              </a:pPr>
              <a:t>28/01/43</a:t>
            </a:fld>
            <a:endParaRPr lang="ar-SA">
              <a:solidFill>
                <a:srgbClr val="3B3B3B"/>
              </a:solidFill>
            </a:endParaRPr>
          </a:p>
        </p:txBody>
      </p:sp>
      <p:sp>
        <p:nvSpPr>
          <p:cNvPr id="5" name="مربع نص 4">
            <a:extLst>
              <a:ext uri="{FF2B5EF4-FFF2-40B4-BE49-F238E27FC236}">
                <a16:creationId xmlns:a16="http://schemas.microsoft.com/office/drawing/2014/main" id="{52C4E8D5-0612-46E7-99D2-21995A40C1EA}"/>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solidFill>
                  <a:prstClr val="black"/>
                </a:solidFill>
                <a:latin typeface="Calibri"/>
              </a:rPr>
              <a:t>Sabir alsayyali</a:t>
            </a:r>
            <a:endParaRPr lang="ar-SA" sz="700" b="1" i="1" dirty="0">
              <a:solidFill>
                <a:prstClr val="black"/>
              </a:solidFill>
              <a:latin typeface="Calibri"/>
              <a:cs typeface="Arial" panose="020B0604020202020204" pitchFamily="34" charset="0"/>
            </a:endParaRPr>
          </a:p>
        </p:txBody>
      </p:sp>
      <p:sp>
        <p:nvSpPr>
          <p:cNvPr id="3" name="عنصر نائب للتذييل 2">
            <a:extLst>
              <a:ext uri="{FF2B5EF4-FFF2-40B4-BE49-F238E27FC236}">
                <a16:creationId xmlns:a16="http://schemas.microsoft.com/office/drawing/2014/main" id="{61C55701-C4EB-4B85-B54D-24C1213DD28E}"/>
              </a:ext>
            </a:extLst>
          </p:cNvPr>
          <p:cNvSpPr>
            <a:spLocks noGrp="1"/>
          </p:cNvSpPr>
          <p:nvPr>
            <p:ph type="ftr" sz="quarter" idx="11"/>
          </p:nvPr>
        </p:nvSpPr>
        <p:spPr/>
        <p:txBody>
          <a:bodyPr/>
          <a:lstStyle/>
          <a:p>
            <a:pPr fontAlgn="base">
              <a:spcBef>
                <a:spcPct val="0"/>
              </a:spcBef>
              <a:spcAft>
                <a:spcPct val="0"/>
              </a:spcAft>
              <a:defRPr/>
            </a:pPr>
            <a:endParaRPr lang="ar-SA" dirty="0">
              <a:solidFill>
                <a:srgbClr val="3B3B3B"/>
              </a:solidFill>
              <a:latin typeface="Arial" pitchFamily="34" charset="0"/>
              <a:cs typeface="Arial" pitchFamily="34" charset="0"/>
            </a:endParaRPr>
          </a:p>
        </p:txBody>
      </p:sp>
      <p:sp>
        <p:nvSpPr>
          <p:cNvPr id="6" name="عنصر نائب لرقم الشريحة 5">
            <a:extLst>
              <a:ext uri="{FF2B5EF4-FFF2-40B4-BE49-F238E27FC236}">
                <a16:creationId xmlns:a16="http://schemas.microsoft.com/office/drawing/2014/main" id="{265F1AED-3D57-484A-9648-F25ED73FB437}"/>
              </a:ext>
            </a:extLst>
          </p:cNvPr>
          <p:cNvSpPr>
            <a:spLocks noGrp="1"/>
          </p:cNvSpPr>
          <p:nvPr>
            <p:ph type="sldNum" sz="quarter" idx="12"/>
          </p:nvPr>
        </p:nvSpPr>
        <p:spPr/>
        <p:txBody>
          <a:bodyPr/>
          <a:lstStyle/>
          <a:p>
            <a:pPr fontAlgn="base">
              <a:spcBef>
                <a:spcPct val="0"/>
              </a:spcBef>
              <a:spcAft>
                <a:spcPct val="0"/>
              </a:spcAft>
              <a:defRPr/>
            </a:pPr>
            <a:fld id="{D615830B-92B7-4004-A914-714DAAF27FA5}" type="slidenum">
              <a:rPr lang="ar-SA" smtClean="0">
                <a:latin typeface="Arial" pitchFamily="34" charset="0"/>
                <a:cs typeface="Arial" pitchFamily="34" charset="0"/>
              </a:rPr>
              <a:pPr fontAlgn="base">
                <a:spcBef>
                  <a:spcPct val="0"/>
                </a:spcBef>
                <a:spcAft>
                  <a:spcPct val="0"/>
                </a:spcAft>
                <a:defRPr/>
              </a:pPr>
              <a:t>‹#›</a:t>
            </a:fld>
            <a:endParaRPr lang="ar-SA">
              <a:latin typeface="Arial" pitchFamily="34" charset="0"/>
              <a:cs typeface="Arial" pitchFamily="34" charset="0"/>
            </a:endParaRPr>
          </a:p>
        </p:txBody>
      </p:sp>
      <p:sp>
        <p:nvSpPr>
          <p:cNvPr id="7" name="عنوان 6">
            <a:extLst>
              <a:ext uri="{FF2B5EF4-FFF2-40B4-BE49-F238E27FC236}">
                <a16:creationId xmlns:a16="http://schemas.microsoft.com/office/drawing/2014/main" id="{BD6317CF-2C13-4F7D-A9B4-78A890798034}"/>
              </a:ext>
            </a:extLst>
          </p:cNvPr>
          <p:cNvSpPr>
            <a:spLocks noGrp="1"/>
          </p:cNvSpPr>
          <p:nvPr>
            <p:ph type="title"/>
          </p:nvPr>
        </p:nvSpPr>
        <p:spPr/>
        <p:txBody>
          <a:bodyPr/>
          <a:lstStyle/>
          <a:p>
            <a:r>
              <a:rPr lang="ar-SA"/>
              <a:t>انقر لتحرير نمط عنوان الشكل الرئيسي</a:t>
            </a:r>
          </a:p>
        </p:txBody>
      </p:sp>
    </p:spTree>
    <p:extLst>
      <p:ext uri="{BB962C8B-B14F-4D97-AF65-F5344CB8AC3E}">
        <p14:creationId xmlns:p14="http://schemas.microsoft.com/office/powerpoint/2010/main" val="4090994796"/>
      </p:ext>
    </p:extLst>
  </p:cSld>
  <p:clrMapOvr>
    <a:overrideClrMapping bg1="lt1" tx1="dk1" bg2="lt2" tx2="dk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5" name="رابط مستقيم 4"/>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pitchFamily="34" charset="0"/>
              <a:cs typeface="Arial" pitchFamily="34" charset="0"/>
            </a:endParaRPr>
          </a:p>
        </p:txBody>
      </p:sp>
      <p:sp>
        <p:nvSpPr>
          <p:cNvPr id="6" name="رابط مستقيم 5"/>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pitchFamily="34" charset="0"/>
              <a:cs typeface="Arial" pitchFamily="34" charset="0"/>
            </a:endParaRPr>
          </a:p>
        </p:txBody>
      </p:sp>
      <p:sp>
        <p:nvSpPr>
          <p:cNvPr id="7" name="رابط مستقيم 16"/>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SA">
              <a:solidFill>
                <a:prstClr val="black"/>
              </a:solidFill>
              <a:latin typeface="Arial" pitchFamily="34" charset="0"/>
              <a:cs typeface="Arial" pitchFamily="34" charset="0"/>
            </a:endParaRPr>
          </a:p>
        </p:txBody>
      </p:sp>
      <p:sp>
        <p:nvSpPr>
          <p:cNvPr id="8" name="رابط مستقيم 17"/>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SA">
              <a:solidFill>
                <a:prstClr val="black"/>
              </a:solidFill>
              <a:latin typeface="Arial" pitchFamily="34" charset="0"/>
              <a:cs typeface="Arial" pitchFamily="34" charset="0"/>
            </a:endParaRPr>
          </a:p>
        </p:txBody>
      </p:sp>
      <p:sp>
        <p:nvSpPr>
          <p:cNvPr id="9" name="مستطيل 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 name="رابط مستقيم 19"/>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SA">
              <a:solidFill>
                <a:prstClr val="black"/>
              </a:solidFill>
              <a:latin typeface="Arial" pitchFamily="34" charset="0"/>
              <a:cs typeface="Arial" pitchFamily="34" charset="0"/>
            </a:endParaRPr>
          </a:p>
        </p:txBody>
      </p:sp>
      <p:sp>
        <p:nvSpPr>
          <p:cNvPr id="11" name="شكل بيضاوي 10"/>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 name="عنوان 1"/>
          <p:cNvSpPr>
            <a:spLocks noGrp="1"/>
          </p:cNvSpPr>
          <p:nvPr>
            <p:ph type="title"/>
          </p:nvPr>
        </p:nvSpPr>
        <p:spPr>
          <a:xfrm rot="5400000">
            <a:off x="3371850" y="3200400"/>
            <a:ext cx="6309360" cy="457200"/>
          </a:xfrm>
        </p:spPr>
        <p:txBody>
          <a:bodyPr/>
          <a:lstStyle>
            <a:lvl1pPr algn="l">
              <a:buNone/>
              <a:defRPr sz="2000" b="1" cap="small" baseline="0"/>
            </a:lvl1pPr>
          </a:lstStyle>
          <a:p>
            <a:r>
              <a:rPr lang="ar-SA"/>
              <a:t>انقر لتحرير نمط العنوان الرئيسي</a:t>
            </a:r>
            <a:endParaRPr lang="en-US"/>
          </a:p>
        </p:txBody>
      </p:sp>
      <p:sp>
        <p:nvSpPr>
          <p:cNvPr id="3" name="عنصر نائب للنص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ar-SA"/>
              <a:t>انقر لتحرير أنماط النص الرئيسي</a:t>
            </a:r>
          </a:p>
        </p:txBody>
      </p:sp>
      <p:sp>
        <p:nvSpPr>
          <p:cNvPr id="18" name="عنصر نائب للمحتوى 17"/>
          <p:cNvSpPr>
            <a:spLocks noGrp="1"/>
          </p:cNvSpPr>
          <p:nvPr>
            <p:ph sz="quarter" idx="1"/>
          </p:nvPr>
        </p:nvSpPr>
        <p:spPr>
          <a:xfrm>
            <a:off x="304800" y="274320"/>
            <a:ext cx="5638800" cy="632764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12" name="عنصر نائب للتاريخ 20"/>
          <p:cNvSpPr>
            <a:spLocks noGrp="1"/>
          </p:cNvSpPr>
          <p:nvPr>
            <p:ph type="dt" sz="half" idx="10"/>
          </p:nvPr>
        </p:nvSpPr>
        <p:spPr/>
        <p:txBody>
          <a:bodyPr rtlCol="0"/>
          <a:lstStyle>
            <a:lvl1pPr>
              <a:defRPr/>
            </a:lvl1pPr>
          </a:lstStyle>
          <a:p>
            <a:pPr>
              <a:defRPr/>
            </a:pPr>
            <a:fld id="{A40C3069-1C79-49C4-9090-8B9DECF74CF2}" type="datetime1">
              <a:rPr lang="ar-SA">
                <a:solidFill>
                  <a:srgbClr val="3B3B3B"/>
                </a:solidFill>
              </a:rPr>
              <a:pPr>
                <a:defRPr/>
              </a:pPr>
              <a:t>28/01/43</a:t>
            </a:fld>
            <a:endParaRPr lang="ar-SA">
              <a:solidFill>
                <a:srgbClr val="3B3B3B"/>
              </a:solidFill>
            </a:endParaRPr>
          </a:p>
        </p:txBody>
      </p:sp>
      <p:sp>
        <p:nvSpPr>
          <p:cNvPr id="13" name="عنصر نائب لرقم الشريحة 21"/>
          <p:cNvSpPr>
            <a:spLocks noGrp="1"/>
          </p:cNvSpPr>
          <p:nvPr>
            <p:ph type="sldNum" sz="quarter" idx="11"/>
          </p:nvPr>
        </p:nvSpPr>
        <p:spPr/>
        <p:txBody>
          <a:bodyPr rtlCol="0"/>
          <a:lstStyle>
            <a:lvl1pPr>
              <a:defRPr/>
            </a:lvl1pPr>
          </a:lstStyle>
          <a:p>
            <a:pPr>
              <a:defRPr/>
            </a:pPr>
            <a:fld id="{0B0D09D5-2943-46B2-AAB4-6C25721CB842}" type="slidenum">
              <a:rPr lang="ar-SA"/>
              <a:pPr>
                <a:defRPr/>
              </a:pPr>
              <a:t>‹#›</a:t>
            </a:fld>
            <a:endParaRPr lang="ar-SA"/>
          </a:p>
        </p:txBody>
      </p:sp>
    </p:spTree>
    <p:extLst>
      <p:ext uri="{BB962C8B-B14F-4D97-AF65-F5344CB8AC3E}">
        <p14:creationId xmlns:p14="http://schemas.microsoft.com/office/powerpoint/2010/main" val="4185480253"/>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a:p>
        </p:txBody>
      </p:sp>
      <p:sp>
        <p:nvSpPr>
          <p:cNvPr id="3" name="Content Placeholder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a:p>
        </p:txBody>
      </p:sp>
      <p:sp>
        <p:nvSpPr>
          <p:cNvPr id="4" name="Date Placeholder 3"/>
          <p:cNvSpPr>
            <a:spLocks noGrp="1"/>
          </p:cNvSpPr>
          <p:nvPr>
            <p:ph type="dt" sz="half" idx="10"/>
          </p:nvPr>
        </p:nvSpPr>
        <p:spPr/>
        <p:txBody>
          <a:bodyPr/>
          <a:lstStyle/>
          <a:p>
            <a:fld id="{028A51E2-B091-4FA8-BE9F-A0ABBA0B0570}" type="datetimeFigureOut">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28/01/1443</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5" name="Footer Placeholder 4"/>
          <p:cNvSpPr>
            <a:spLocks noGrp="1"/>
          </p:cNvSpPr>
          <p:nvPr>
            <p:ph type="ftr" sz="quarter" idx="11"/>
          </p:nvPr>
        </p:nvSpPr>
        <p:spPr/>
        <p:txBody>
          <a:bodyPr/>
          <a:lstStyle/>
          <a:p>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6" name="Slide Number Placeholder 5"/>
          <p:cNvSpPr>
            <a:spLocks noGrp="1"/>
          </p:cNvSpPr>
          <p:nvPr>
            <p:ph type="sldNum" sz="quarter" idx="12"/>
          </p:nvPr>
        </p:nvSpPr>
        <p:spPr/>
        <p:txBody>
          <a:bodyPr/>
          <a:lstStyle/>
          <a:p>
            <a:fld id="{766FC78B-E45A-426D-A5FB-FF75D13B8C33}" type="slidenum">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7" name="مربع نص 6">
            <a:extLst>
              <a:ext uri="{FF2B5EF4-FFF2-40B4-BE49-F238E27FC236}">
                <a16:creationId xmlns:a16="http://schemas.microsoft.com/office/drawing/2014/main" id="{2A285FCB-3BA9-4C58-A3A0-D8311E260E00}"/>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solidFill>
                  <a:prstClr val="black"/>
                </a:solidFill>
                <a:latin typeface="Calibri"/>
              </a:rPr>
              <a:t>Sabir alsayyali</a:t>
            </a:r>
            <a:endParaRPr lang="ar-SA" sz="700" b="1" i="1"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2810428377"/>
      </p:ext>
    </p:extLst>
  </p:cSld>
  <p:clrMapOvr>
    <a:masterClrMapping/>
  </p:clrMapOvr>
  <p:transition spd="slow" advTm="60000">
    <p:wheel spokes="8"/>
    <p:sndAc>
      <p:stSnd>
        <p:snd r:embed="rId1" name="chimes.wav"/>
      </p:stSnd>
    </p:sndAc>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5" name="رابط مستقيم 4"/>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pitchFamily="34" charset="0"/>
              <a:cs typeface="Arial" pitchFamily="34" charset="0"/>
            </a:endParaRPr>
          </a:p>
        </p:txBody>
      </p:sp>
      <p:sp>
        <p:nvSpPr>
          <p:cNvPr id="6" name="شكل بيضاوي 5"/>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رابط مستقيم 16"/>
          <p:cNvSpPr>
            <a:spLocks noChangeShapeType="1"/>
          </p:cNvSpPr>
          <p:nvPr/>
        </p:nvSpPr>
        <p:spPr bwMode="auto">
          <a:xfrm>
            <a:off x="89916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SA">
              <a:solidFill>
                <a:prstClr val="black"/>
              </a:solidFill>
              <a:latin typeface="Arial" pitchFamily="34" charset="0"/>
              <a:cs typeface="Arial" pitchFamily="34" charset="0"/>
            </a:endParaRPr>
          </a:p>
        </p:txBody>
      </p:sp>
      <p:sp>
        <p:nvSpPr>
          <p:cNvPr id="8" name="مستطيل 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رابط مستقيم 18"/>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SA">
              <a:solidFill>
                <a:prstClr val="black"/>
              </a:solidFill>
              <a:latin typeface="Arial" pitchFamily="34" charset="0"/>
              <a:cs typeface="Arial" pitchFamily="34" charset="0"/>
            </a:endParaRPr>
          </a:p>
        </p:txBody>
      </p:sp>
      <p:sp>
        <p:nvSpPr>
          <p:cNvPr id="10" name="رابط مستقيم 9"/>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pitchFamily="34" charset="0"/>
              <a:cs typeface="Arial" pitchFamily="34" charset="0"/>
            </a:endParaRPr>
          </a:p>
        </p:txBody>
      </p:sp>
      <p:sp>
        <p:nvSpPr>
          <p:cNvPr id="11" name="رابط مستقيم 20"/>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SA">
              <a:solidFill>
                <a:prstClr val="black"/>
              </a:solidFill>
              <a:latin typeface="Arial" pitchFamily="34" charset="0"/>
              <a:cs typeface="Arial" pitchFamily="34" charset="0"/>
            </a:endParaRPr>
          </a:p>
        </p:txBody>
      </p:sp>
      <p:sp>
        <p:nvSpPr>
          <p:cNvPr id="2" name="عنوان 1"/>
          <p:cNvSpPr>
            <a:spLocks noGrp="1"/>
          </p:cNvSpPr>
          <p:nvPr>
            <p:ph type="title"/>
          </p:nvPr>
        </p:nvSpPr>
        <p:spPr>
          <a:xfrm rot="5400000">
            <a:off x="3350133" y="3200400"/>
            <a:ext cx="6309360" cy="457200"/>
          </a:xfrm>
        </p:spPr>
        <p:txBody>
          <a:bodyPr/>
          <a:lstStyle>
            <a:lvl1pPr algn="l">
              <a:buNone/>
              <a:defRPr sz="2000" b="1"/>
            </a:lvl1pPr>
          </a:lstStyle>
          <a:p>
            <a:r>
              <a:rPr lang="ar-SA"/>
              <a:t>انقر لتحرير نمط العنوان الرئيسي</a:t>
            </a:r>
            <a:endParaRPr lang="en-US"/>
          </a:p>
        </p:txBody>
      </p:sp>
      <p:sp>
        <p:nvSpPr>
          <p:cNvPr id="3" name="عنصر نائب للصورة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ar-SA" noProof="0"/>
              <a:t>انقر فوق الرمز لإضافة صورة</a:t>
            </a:r>
            <a:endParaRPr lang="en-US" noProof="0" dirty="0"/>
          </a:p>
        </p:txBody>
      </p:sp>
      <p:sp>
        <p:nvSpPr>
          <p:cNvPr id="4" name="عنصر نائب للنص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ar-SA"/>
              <a:t>انقر لتحرير أنماط النص الرئيسي</a:t>
            </a:r>
          </a:p>
        </p:txBody>
      </p:sp>
      <p:sp>
        <p:nvSpPr>
          <p:cNvPr id="12" name="عنصر نائب للتاريخ 16"/>
          <p:cNvSpPr>
            <a:spLocks noGrp="1"/>
          </p:cNvSpPr>
          <p:nvPr>
            <p:ph type="dt" sz="half" idx="10"/>
          </p:nvPr>
        </p:nvSpPr>
        <p:spPr/>
        <p:txBody>
          <a:bodyPr rtlCol="0"/>
          <a:lstStyle>
            <a:lvl1pPr>
              <a:defRPr/>
            </a:lvl1pPr>
          </a:lstStyle>
          <a:p>
            <a:pPr>
              <a:defRPr/>
            </a:pPr>
            <a:fld id="{43172F0A-CAE5-4E54-BA26-B63EF89CC923}" type="datetime1">
              <a:rPr lang="ar-SA">
                <a:solidFill>
                  <a:srgbClr val="3B3B3B"/>
                </a:solidFill>
              </a:rPr>
              <a:pPr>
                <a:defRPr/>
              </a:pPr>
              <a:t>28/01/43</a:t>
            </a:fld>
            <a:endParaRPr lang="ar-SA">
              <a:solidFill>
                <a:srgbClr val="3B3B3B"/>
              </a:solidFill>
            </a:endParaRPr>
          </a:p>
        </p:txBody>
      </p:sp>
      <p:sp>
        <p:nvSpPr>
          <p:cNvPr id="13" name="عنصر نائب لرقم الشريحة 17"/>
          <p:cNvSpPr>
            <a:spLocks noGrp="1"/>
          </p:cNvSpPr>
          <p:nvPr>
            <p:ph type="sldNum" sz="quarter" idx="11"/>
          </p:nvPr>
        </p:nvSpPr>
        <p:spPr/>
        <p:txBody>
          <a:bodyPr rtlCol="0"/>
          <a:lstStyle>
            <a:lvl1pPr>
              <a:defRPr/>
            </a:lvl1pPr>
          </a:lstStyle>
          <a:p>
            <a:pPr>
              <a:defRPr/>
            </a:pPr>
            <a:fld id="{0839A825-3D87-4AD2-9AA0-34498EDDB05E}" type="slidenum">
              <a:rPr lang="ar-SA"/>
              <a:pPr>
                <a:defRPr/>
              </a:pPr>
              <a:t>‹#›</a:t>
            </a:fld>
            <a:endParaRPr lang="ar-SA"/>
          </a:p>
        </p:txBody>
      </p:sp>
    </p:spTree>
    <p:extLst>
      <p:ext uri="{BB962C8B-B14F-4D97-AF65-F5344CB8AC3E}">
        <p14:creationId xmlns:p14="http://schemas.microsoft.com/office/powerpoint/2010/main" val="20925447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13"/>
          <p:cNvSpPr>
            <a:spLocks noGrp="1"/>
          </p:cNvSpPr>
          <p:nvPr>
            <p:ph type="dt" sz="half" idx="10"/>
          </p:nvPr>
        </p:nvSpPr>
        <p:spPr/>
        <p:txBody>
          <a:bodyPr/>
          <a:lstStyle>
            <a:lvl1pPr>
              <a:defRPr/>
            </a:lvl1pPr>
          </a:lstStyle>
          <a:p>
            <a:pPr>
              <a:defRPr/>
            </a:pPr>
            <a:fld id="{F25D5B9B-9F5C-4053-8B37-96BEA838A48F}" type="datetime1">
              <a:rPr lang="ar-SA">
                <a:solidFill>
                  <a:srgbClr val="3B3B3B"/>
                </a:solidFill>
              </a:rPr>
              <a:pPr>
                <a:defRPr/>
              </a:pPr>
              <a:t>28/01/43</a:t>
            </a:fld>
            <a:endParaRPr lang="ar-SA">
              <a:solidFill>
                <a:srgbClr val="3B3B3B"/>
              </a:solidFill>
            </a:endParaRPr>
          </a:p>
        </p:txBody>
      </p:sp>
      <p:sp>
        <p:nvSpPr>
          <p:cNvPr id="6" name="عنصر نائب لرقم الشريحة 22"/>
          <p:cNvSpPr>
            <a:spLocks noGrp="1"/>
          </p:cNvSpPr>
          <p:nvPr>
            <p:ph type="sldNum" sz="quarter" idx="12"/>
          </p:nvPr>
        </p:nvSpPr>
        <p:spPr/>
        <p:txBody>
          <a:bodyPr/>
          <a:lstStyle>
            <a:lvl1pPr>
              <a:defRPr/>
            </a:lvl1pPr>
          </a:lstStyle>
          <a:p>
            <a:pPr>
              <a:defRPr/>
            </a:pPr>
            <a:fld id="{82115BC7-271D-4556-BAED-748A30C5E1AD}" type="slidenum">
              <a:rPr lang="ar-SA"/>
              <a:pPr>
                <a:defRPr/>
              </a:pPr>
              <a:t>‹#›</a:t>
            </a:fld>
            <a:endParaRPr lang="ar-SA"/>
          </a:p>
        </p:txBody>
      </p:sp>
    </p:spTree>
    <p:extLst>
      <p:ext uri="{BB962C8B-B14F-4D97-AF65-F5344CB8AC3E}">
        <p14:creationId xmlns:p14="http://schemas.microsoft.com/office/powerpoint/2010/main" val="39775189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9"/>
            <a:ext cx="1676400" cy="5851525"/>
          </a:xfrm>
        </p:spPr>
        <p:txBody>
          <a:bodyPr vert="eaVert"/>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13"/>
          <p:cNvSpPr>
            <a:spLocks noGrp="1"/>
          </p:cNvSpPr>
          <p:nvPr>
            <p:ph type="dt" sz="half" idx="10"/>
          </p:nvPr>
        </p:nvSpPr>
        <p:spPr/>
        <p:txBody>
          <a:bodyPr/>
          <a:lstStyle>
            <a:lvl1pPr>
              <a:defRPr/>
            </a:lvl1pPr>
          </a:lstStyle>
          <a:p>
            <a:pPr>
              <a:defRPr/>
            </a:pPr>
            <a:fld id="{40B16186-CF10-4145-A06F-1D447F75977D}" type="datetime1">
              <a:rPr lang="ar-SA">
                <a:solidFill>
                  <a:srgbClr val="3B3B3B"/>
                </a:solidFill>
              </a:rPr>
              <a:pPr>
                <a:defRPr/>
              </a:pPr>
              <a:t>28/01/43</a:t>
            </a:fld>
            <a:endParaRPr lang="ar-SA">
              <a:solidFill>
                <a:srgbClr val="3B3B3B"/>
              </a:solidFill>
            </a:endParaRPr>
          </a:p>
        </p:txBody>
      </p:sp>
      <p:sp>
        <p:nvSpPr>
          <p:cNvPr id="6" name="عنصر نائب لرقم الشريحة 22"/>
          <p:cNvSpPr>
            <a:spLocks noGrp="1"/>
          </p:cNvSpPr>
          <p:nvPr>
            <p:ph type="sldNum" sz="quarter" idx="12"/>
          </p:nvPr>
        </p:nvSpPr>
        <p:spPr/>
        <p:txBody>
          <a:bodyPr/>
          <a:lstStyle>
            <a:lvl1pPr>
              <a:defRPr/>
            </a:lvl1pPr>
          </a:lstStyle>
          <a:p>
            <a:pPr>
              <a:defRPr/>
            </a:pPr>
            <a:fld id="{8F6DF459-EC92-48B5-8DD3-D82796F24F7E}" type="slidenum">
              <a:rPr lang="ar-SA"/>
              <a:pPr>
                <a:defRPr/>
              </a:pPr>
              <a:t>‹#›</a:t>
            </a:fld>
            <a:endParaRPr lang="ar-SA"/>
          </a:p>
        </p:txBody>
      </p:sp>
    </p:spTree>
    <p:extLst>
      <p:ext uri="{BB962C8B-B14F-4D97-AF65-F5344CB8AC3E}">
        <p14:creationId xmlns:p14="http://schemas.microsoft.com/office/powerpoint/2010/main" val="40807633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blank">
  <p:cSld name="1_فارغ">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DB65FE-8681-43D1-A1B0-717B337EBB38}" type="datetimeFigureOut">
              <a:rPr lang="ar-SA" smtClean="0"/>
              <a:t>28/01/43</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AD598FF8-B7B0-4306-841C-77F3C2AC5DFB}" type="slidenum">
              <a:rPr lang="ar-SA" smtClean="0"/>
              <a:t>‹#›</a:t>
            </a:fld>
            <a:endParaRPr lang="ar-SA"/>
          </a:p>
        </p:txBody>
      </p:sp>
      <p:sp>
        <p:nvSpPr>
          <p:cNvPr id="5" name="مستطيل 4">
            <a:extLst>
              <a:ext uri="{FF2B5EF4-FFF2-40B4-BE49-F238E27FC236}">
                <a16:creationId xmlns:a16="http://schemas.microsoft.com/office/drawing/2014/main" id="{CEF4376A-79EE-49AB-98DB-667549098308}"/>
              </a:ext>
            </a:extLst>
          </p:cNvPr>
          <p:cNvSpPr/>
          <p:nvPr userDrawn="1"/>
        </p:nvSpPr>
        <p:spPr>
          <a:xfrm>
            <a:off x="0" y="0"/>
            <a:ext cx="9144000" cy="6858000"/>
          </a:xfrm>
          <a:prstGeom prst="rect">
            <a:avLst/>
          </a:prstGeom>
          <a:noFill/>
          <a:ln w="38100" cap="flat" cmpd="sng" algn="ctr">
            <a:solidFill>
              <a:srgbClr val="FFCC00"/>
            </a:solidFill>
            <a:prstDash val="solid"/>
          </a:ln>
          <a:effectLst/>
        </p:spPr>
        <p:txBody>
          <a:bodyPr rtlCol="1" anchor="ctr"/>
          <a:lstStyle/>
          <a:p>
            <a:pPr algn="ctr" rtl="0">
              <a:defRPr/>
            </a:pPr>
            <a:endParaRPr lang="ar-SA" kern="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3615400985"/>
      </p:ext>
    </p:extLst>
  </p:cSld>
  <p:clrMapOvr>
    <a:overrideClrMapping bg1="lt1" tx1="dk1" bg2="lt2" tx2="dk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userDrawn="1">
  <p:cSld name="1_عنوان ومحتوى">
    <p:bg>
      <p:bgRef idx="1001">
        <a:schemeClr val="bg1"/>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a:prstGeom prst="rect">
            <a:avLst/>
          </a:prstGeom>
        </p:spPr>
        <p:txBody>
          <a:bodyPr/>
          <a:lstStyle/>
          <a:p>
            <a:r>
              <a:rPr lang="ar-SA"/>
              <a:t>انقر لتحرير نمط العنوان الرئيسي</a:t>
            </a:r>
          </a:p>
        </p:txBody>
      </p:sp>
      <p:sp>
        <p:nvSpPr>
          <p:cNvPr id="4" name="عنصر نائب للتاريخ 3"/>
          <p:cNvSpPr>
            <a:spLocks noGrp="1"/>
          </p:cNvSpPr>
          <p:nvPr>
            <p:ph type="dt" sz="half" idx="10"/>
          </p:nvPr>
        </p:nvSpPr>
        <p:spPr>
          <a:xfrm>
            <a:off x="6553200" y="6356350"/>
            <a:ext cx="2133600" cy="365125"/>
          </a:xfrm>
          <a:prstGeom prst="rect">
            <a:avLst/>
          </a:prstGeom>
        </p:spPr>
        <p:txBody>
          <a:bodyPr/>
          <a:lstStyle/>
          <a:p>
            <a:fld id="{D21F3BFC-6F05-4AA0-87E3-D268A14A32FB}" type="datetimeFigureOut">
              <a:rPr lang="ar-SA" smtClean="0"/>
              <a:pPr/>
              <a:t>28/01/43</a:t>
            </a:fld>
            <a:endParaRPr lang="ar-SA" dirty="0"/>
          </a:p>
        </p:txBody>
      </p:sp>
      <p:sp>
        <p:nvSpPr>
          <p:cNvPr id="5" name="عنصر نائب للتذييل 4"/>
          <p:cNvSpPr>
            <a:spLocks noGrp="1"/>
          </p:cNvSpPr>
          <p:nvPr>
            <p:ph type="ftr" sz="quarter" idx="11"/>
          </p:nvPr>
        </p:nvSpPr>
        <p:spPr>
          <a:xfrm>
            <a:off x="3124200" y="6356350"/>
            <a:ext cx="2895600" cy="365125"/>
          </a:xfrm>
          <a:prstGeom prst="rect">
            <a:avLst/>
          </a:prstGeom>
        </p:spPr>
        <p:txBody>
          <a:bodyPr/>
          <a:lstStyle/>
          <a:p>
            <a:r>
              <a:rPr lang="ar-SA" dirty="0"/>
              <a:t>صابر السيالي</a:t>
            </a:r>
          </a:p>
        </p:txBody>
      </p:sp>
      <p:sp>
        <p:nvSpPr>
          <p:cNvPr id="6" name="عنصر نائب لرقم الشريحة 5"/>
          <p:cNvSpPr>
            <a:spLocks noGrp="1"/>
          </p:cNvSpPr>
          <p:nvPr>
            <p:ph type="sldNum" sz="quarter" idx="12"/>
          </p:nvPr>
        </p:nvSpPr>
        <p:spPr>
          <a:xfrm>
            <a:off x="457200" y="6356350"/>
            <a:ext cx="2133600" cy="365125"/>
          </a:xfrm>
          <a:prstGeom prst="rect">
            <a:avLst/>
          </a:prstGeom>
        </p:spPr>
        <p:txBody>
          <a:bodyPr/>
          <a:lstStyle/>
          <a:p>
            <a:fld id="{1A04DF94-00FB-45DC-B1B4-FA9B6D569B03}" type="slidenum">
              <a:rPr lang="ar-SA" smtClean="0"/>
              <a:pPr/>
              <a:t>‹#›</a:t>
            </a:fld>
            <a:endParaRPr lang="ar-SA" dirty="0"/>
          </a:p>
        </p:txBody>
      </p:sp>
    </p:spTree>
    <p:extLst>
      <p:ext uri="{BB962C8B-B14F-4D97-AF65-F5344CB8AC3E}">
        <p14:creationId xmlns:p14="http://schemas.microsoft.com/office/powerpoint/2010/main" val="1517984267"/>
      </p:ext>
    </p:extLst>
  </p:cSld>
  <p:clrMapOvr>
    <a:overrideClrMapping bg1="lt1" tx1="dk1" bg2="lt2" tx2="dk2" accent1="accent1" accent2="accent2" accent3="accent3" accent4="accent4" accent5="accent5" accent6="accent6" hlink="hlink" folHlink="folHlink"/>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en-US"/>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en-US"/>
          </a:p>
        </p:txBody>
      </p:sp>
    </p:spTree>
    <p:extLst>
      <p:ext uri="{BB962C8B-B14F-4D97-AF65-F5344CB8AC3E}">
        <p14:creationId xmlns:p14="http://schemas.microsoft.com/office/powerpoint/2010/main" val="26391940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مربع نص 4">
            <a:extLst>
              <a:ext uri="{FF2B5EF4-FFF2-40B4-BE49-F238E27FC236}">
                <a16:creationId xmlns:a16="http://schemas.microsoft.com/office/drawing/2014/main" id="{CFA57FDF-B58D-4C73-AD4B-89C10F20D1C9}"/>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solidFill>
                  <a:prstClr val="black"/>
                </a:solidFill>
              </a:rPr>
              <a:t>Sabir alsayyali</a:t>
            </a:r>
            <a:endParaRPr lang="ar-SA" sz="700" b="1" i="1" dirty="0">
              <a:solidFill>
                <a:prstClr val="black"/>
              </a:solidFill>
            </a:endParaRPr>
          </a:p>
        </p:txBody>
      </p:sp>
    </p:spTree>
    <p:extLst>
      <p:ext uri="{BB962C8B-B14F-4D97-AF65-F5344CB8AC3E}">
        <p14:creationId xmlns:p14="http://schemas.microsoft.com/office/powerpoint/2010/main" val="2791478041"/>
      </p:ext>
    </p:extLst>
  </p:cSld>
  <p:clrMapOvr>
    <a:overrideClrMapping bg1="lt1" tx1="dk1" bg2="lt2" tx2="dk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l">
              <a:defRPr sz="4000" b="1" cap="all"/>
            </a:lvl1p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Tree>
    <p:extLst>
      <p:ext uri="{BB962C8B-B14F-4D97-AF65-F5344CB8AC3E}">
        <p14:creationId xmlns:p14="http://schemas.microsoft.com/office/powerpoint/2010/main" val="3080488103"/>
      </p:ext>
    </p:extLst>
  </p:cSld>
  <p:clrMapOvr>
    <a:overrideClrMapping bg1="lt1" tx1="dk1" bg2="lt2" tx2="dk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Tree>
    <p:extLst>
      <p:ext uri="{BB962C8B-B14F-4D97-AF65-F5344CB8AC3E}">
        <p14:creationId xmlns:p14="http://schemas.microsoft.com/office/powerpoint/2010/main" val="599647198"/>
      </p:ext>
    </p:extLst>
  </p:cSld>
  <p:clrMapOvr>
    <a:overrideClrMapping bg1="lt1" tx1="dk1" bg2="lt2" tx2="dk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3">
            <a:extLst>
              <a:ext uri="{FF2B5EF4-FFF2-40B4-BE49-F238E27FC236}">
                <a16:creationId xmlns:a16="http://schemas.microsoft.com/office/drawing/2014/main" id="{395D0E4F-2E33-4B6E-905C-08773EF213B5}"/>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CE27FFE6-9C21-4978-B1D6-1E82DBA572AB}" type="datetime1">
              <a:rPr lang="en-US">
                <a:solidFill>
                  <a:prstClr val="black"/>
                </a:solidFill>
              </a:rPr>
              <a:pPr>
                <a:defRPr/>
              </a:pPr>
              <a:t>9/5/2021</a:t>
            </a:fld>
            <a:endParaRPr lang="en-US">
              <a:solidFill>
                <a:prstClr val="black"/>
              </a:solidFill>
            </a:endParaRPr>
          </a:p>
        </p:txBody>
      </p:sp>
      <p:sp>
        <p:nvSpPr>
          <p:cNvPr id="8" name="عنصر نائب للتذييل 4">
            <a:extLst>
              <a:ext uri="{FF2B5EF4-FFF2-40B4-BE49-F238E27FC236}">
                <a16:creationId xmlns:a16="http://schemas.microsoft.com/office/drawing/2014/main" id="{B67F9B02-BC80-4061-9457-E6800E87EE21}"/>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ar-SA">
                <a:solidFill>
                  <a:prstClr val="black"/>
                </a:solidFill>
              </a:rPr>
              <a:t>أ.هيا العمري</a:t>
            </a:r>
            <a:endParaRPr lang="en-US">
              <a:solidFill>
                <a:prstClr val="black"/>
              </a:solidFill>
            </a:endParaRPr>
          </a:p>
        </p:txBody>
      </p:sp>
      <p:sp>
        <p:nvSpPr>
          <p:cNvPr id="9" name="عنصر نائب لرقم الشريحة 5">
            <a:extLst>
              <a:ext uri="{FF2B5EF4-FFF2-40B4-BE49-F238E27FC236}">
                <a16:creationId xmlns:a16="http://schemas.microsoft.com/office/drawing/2014/main" id="{C8760F82-DD2B-4A36-A5ED-5699CCC0A0E0}"/>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6390AAFA-E9EE-43A6-909E-DC7660204466}" type="slidenum">
              <a:rPr lang="en-US" altLang="ar-SA">
                <a:solidFill>
                  <a:prstClr val="black"/>
                </a:solidFill>
              </a:rPr>
              <a:pPr/>
              <a:t>‹#›</a:t>
            </a:fld>
            <a:endParaRPr lang="en-US" altLang="ar-SA">
              <a:solidFill>
                <a:prstClr val="black"/>
              </a:solidFill>
            </a:endParaRPr>
          </a:p>
        </p:txBody>
      </p:sp>
    </p:spTree>
    <p:extLst>
      <p:ext uri="{BB962C8B-B14F-4D97-AF65-F5344CB8AC3E}">
        <p14:creationId xmlns:p14="http://schemas.microsoft.com/office/powerpoint/2010/main" val="163476086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pic>
        <p:nvPicPr>
          <p:cNvPr id="8" name="Picture 7" descr="Firelight section.png"/>
          <p:cNvPicPr>
            <a:picLocks noChangeAspect="1"/>
          </p:cNvPicPr>
          <p:nvPr/>
        </p:nvPicPr>
        <p:blipFill>
          <a:blip r:embed="rId3"/>
          <a:srcRect l="7678" r="8563" b="31688"/>
          <a:stretch>
            <a:fillRect/>
          </a:stretch>
        </p:blipFill>
        <p:spPr>
          <a:xfrm>
            <a:off x="0" y="3048000"/>
            <a:ext cx="9144000" cy="3810000"/>
          </a:xfrm>
          <a:prstGeom prst="rect">
            <a:avLst/>
          </a:prstGeom>
        </p:spPr>
      </p:pic>
      <p:sp>
        <p:nvSpPr>
          <p:cNvPr id="2" name="Title 1"/>
          <p:cNvSpPr>
            <a:spLocks noGrp="1"/>
          </p:cNvSpPr>
          <p:nvPr>
            <p:ph type="title"/>
          </p:nvPr>
        </p:nvSpPr>
        <p:spPr>
          <a:xfrm>
            <a:off x="876300" y="2057400"/>
            <a:ext cx="7391400" cy="1590675"/>
          </a:xfrm>
        </p:spPr>
        <p:txBody>
          <a:bodyPr anchor="b" anchorCtr="0">
            <a:normAutofit/>
          </a:bodyPr>
          <a:lstStyle>
            <a:lvl1pPr algn="ctr">
              <a:defRPr sz="4400" b="0" i="0" cap="none" baseline="0"/>
            </a:lvl1pPr>
          </a:lstStyle>
          <a:p>
            <a:r>
              <a:rPr lang="ar-SA"/>
              <a:t>انقر لتحرير نمط العنوان الرئيسي</a:t>
            </a:r>
            <a:endParaRPr/>
          </a:p>
        </p:txBody>
      </p:sp>
      <p:sp>
        <p:nvSpPr>
          <p:cNvPr id="3" name="Text Placeholder 2"/>
          <p:cNvSpPr>
            <a:spLocks noGrp="1"/>
          </p:cNvSpPr>
          <p:nvPr>
            <p:ph type="body" idx="1"/>
          </p:nvPr>
        </p:nvSpPr>
        <p:spPr>
          <a:xfrm>
            <a:off x="1877546" y="3810000"/>
            <a:ext cx="5388909" cy="1423987"/>
          </a:xfrm>
        </p:spPr>
        <p:txBody>
          <a:bodyPr vert="horz" lIns="91440" tIns="45720" rIns="91440" bIns="45720" rtlCol="0">
            <a:normAutofit/>
          </a:bodyPr>
          <a:lstStyle>
            <a:lvl1pPr marL="0" indent="0" algn="ctr" defTabSz="914400" rtl="0" eaLnBrk="1" latinLnBrk="0" hangingPunct="1">
              <a:spcBef>
                <a:spcPts val="1500"/>
              </a:spcBef>
              <a:buFontTx/>
              <a:buNone/>
              <a:defRPr sz="1800" kern="1200">
                <a:gradFill flip="none" rotWithShape="1">
                  <a:gsLst>
                    <a:gs pos="0">
                      <a:schemeClr val="tx1">
                        <a:alpha val="70000"/>
                      </a:schemeClr>
                    </a:gs>
                    <a:gs pos="50000">
                      <a:schemeClr val="tx1">
                        <a:alpha val="80000"/>
                      </a:schemeClr>
                    </a:gs>
                    <a:gs pos="100000">
                      <a:schemeClr val="tx1">
                        <a:alpha val="90000"/>
                      </a:schemeClr>
                    </a:gs>
                  </a:gsLst>
                  <a:lin ang="0" scaled="0"/>
                  <a:tileRect/>
                </a:gra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028A51E2-B091-4FA8-BE9F-A0ABBA0B0570}" type="datetimeFigureOut">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28/01/1443</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5" name="Footer Placeholder 4"/>
          <p:cNvSpPr>
            <a:spLocks noGrp="1"/>
          </p:cNvSpPr>
          <p:nvPr>
            <p:ph type="ftr" sz="quarter" idx="11"/>
          </p:nvPr>
        </p:nvSpPr>
        <p:spPr/>
        <p:txBody>
          <a:bodyPr/>
          <a:lstStyle/>
          <a:p>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6" name="Slide Number Placeholder 5"/>
          <p:cNvSpPr>
            <a:spLocks noGrp="1"/>
          </p:cNvSpPr>
          <p:nvPr>
            <p:ph type="sldNum" sz="quarter" idx="12"/>
          </p:nvPr>
        </p:nvSpPr>
        <p:spPr/>
        <p:txBody>
          <a:bodyPr/>
          <a:lstStyle/>
          <a:p>
            <a:fld id="{766FC78B-E45A-426D-A5FB-FF75D13B8C33}" type="slidenum">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Tree>
    <p:extLst>
      <p:ext uri="{BB962C8B-B14F-4D97-AF65-F5344CB8AC3E}">
        <p14:creationId xmlns:p14="http://schemas.microsoft.com/office/powerpoint/2010/main" val="761392339"/>
      </p:ext>
    </p:extLst>
  </p:cSld>
  <p:clrMapOvr>
    <a:masterClrMapping/>
  </p:clrMapOvr>
  <p:transition spd="slow" advTm="60000">
    <p:wheel spokes="8"/>
    <p:sndAc>
      <p:stSnd>
        <p:snd r:embed="rId1" name="chimes.wav"/>
      </p:stSnd>
    </p:sndAc>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تاريخ 3">
            <a:extLst>
              <a:ext uri="{FF2B5EF4-FFF2-40B4-BE49-F238E27FC236}">
                <a16:creationId xmlns:a16="http://schemas.microsoft.com/office/drawing/2014/main" id="{C9BF6EDB-E4DB-4D38-BC6D-6B5B810264DF}"/>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DF21190F-336D-4183-B8CC-DC02518AB05B}" type="datetime1">
              <a:rPr lang="en-US">
                <a:solidFill>
                  <a:prstClr val="black"/>
                </a:solidFill>
              </a:rPr>
              <a:pPr>
                <a:defRPr/>
              </a:pPr>
              <a:t>9/5/2021</a:t>
            </a:fld>
            <a:endParaRPr lang="en-US">
              <a:solidFill>
                <a:prstClr val="black"/>
              </a:solidFill>
            </a:endParaRPr>
          </a:p>
        </p:txBody>
      </p:sp>
      <p:sp>
        <p:nvSpPr>
          <p:cNvPr id="4" name="عنصر نائب للتذييل 4">
            <a:extLst>
              <a:ext uri="{FF2B5EF4-FFF2-40B4-BE49-F238E27FC236}">
                <a16:creationId xmlns:a16="http://schemas.microsoft.com/office/drawing/2014/main" id="{F7E0D3D5-2F70-4232-8D8E-1C058369F7A3}"/>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ar-SA" dirty="0" err="1">
                <a:solidFill>
                  <a:prstClr val="black"/>
                </a:solidFill>
              </a:rPr>
              <a:t>أ.صابر</a:t>
            </a:r>
            <a:r>
              <a:rPr lang="ar-SA" dirty="0">
                <a:solidFill>
                  <a:prstClr val="black"/>
                </a:solidFill>
              </a:rPr>
              <a:t> السيالي</a:t>
            </a:r>
            <a:endParaRPr lang="en-US" dirty="0">
              <a:solidFill>
                <a:prstClr val="black"/>
              </a:solidFill>
            </a:endParaRPr>
          </a:p>
        </p:txBody>
      </p:sp>
      <p:sp>
        <p:nvSpPr>
          <p:cNvPr id="5" name="عنصر نائب لرقم الشريحة 5">
            <a:extLst>
              <a:ext uri="{FF2B5EF4-FFF2-40B4-BE49-F238E27FC236}">
                <a16:creationId xmlns:a16="http://schemas.microsoft.com/office/drawing/2014/main" id="{067960DC-02C8-4284-9848-214DA8B796E6}"/>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B7C552A9-7B63-4B4A-80DB-56CA25F7CF2E}" type="slidenum">
              <a:rPr lang="en-US" altLang="ar-SA">
                <a:solidFill>
                  <a:prstClr val="black"/>
                </a:solidFill>
              </a:rPr>
              <a:pPr/>
              <a:t>‹#›</a:t>
            </a:fld>
            <a:endParaRPr lang="en-US" altLang="ar-SA">
              <a:solidFill>
                <a:prstClr val="black"/>
              </a:solidFill>
            </a:endParaRPr>
          </a:p>
        </p:txBody>
      </p:sp>
      <p:pic>
        <p:nvPicPr>
          <p:cNvPr id="7" name="صورة 6">
            <a:extLst>
              <a:ext uri="{FF2B5EF4-FFF2-40B4-BE49-F238E27FC236}">
                <a16:creationId xmlns:a16="http://schemas.microsoft.com/office/drawing/2014/main" id="{0D95C300-9581-4720-BEE5-B0492FD70758}"/>
              </a:ext>
            </a:extLst>
          </p:cNvPr>
          <p:cNvPicPr>
            <a:picLocks noChangeAspect="1"/>
          </p:cNvPicPr>
          <p:nvPr userDrawn="1"/>
        </p:nvPicPr>
        <p:blipFill>
          <a:blip r:embed="rId2"/>
          <a:stretch>
            <a:fillRect/>
          </a:stretch>
        </p:blipFill>
        <p:spPr>
          <a:xfrm>
            <a:off x="7812360" y="6538912"/>
            <a:ext cx="1143000" cy="200025"/>
          </a:xfrm>
          <a:prstGeom prst="rect">
            <a:avLst/>
          </a:prstGeom>
        </p:spPr>
      </p:pic>
    </p:spTree>
    <p:extLst>
      <p:ext uri="{BB962C8B-B14F-4D97-AF65-F5344CB8AC3E}">
        <p14:creationId xmlns:p14="http://schemas.microsoft.com/office/powerpoint/2010/main" val="4173543005"/>
      </p:ext>
    </p:extLst>
  </p:cSld>
  <p:clrMapOvr>
    <a:overrideClrMapping bg1="lt1" tx1="dk1" bg2="lt2" tx2="dk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573292"/>
      </p:ext>
    </p:extLst>
  </p:cSld>
  <p:clrMapOvr>
    <a:overrideClrMapping bg1="lt1" tx1="dk1" bg2="lt2" tx2="dk2" accent1="accent1" accent2="accent2" accent3="accent3" accent4="accent4" accent5="accent5" accent6="accent6" hlink="hlink" folHlink="folHlink"/>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l">
              <a:defRPr sz="2000" b="1"/>
            </a:lvl1pPr>
          </a:lstStyle>
          <a:p>
            <a:r>
              <a:rPr lang="ar-SA"/>
              <a:t>انقر لتحرير نمط العنوان الرئيسي</a:t>
            </a:r>
            <a:endParaRPr lang="en-US"/>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Tree>
    <p:extLst>
      <p:ext uri="{BB962C8B-B14F-4D97-AF65-F5344CB8AC3E}">
        <p14:creationId xmlns:p14="http://schemas.microsoft.com/office/powerpoint/2010/main" val="48246549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l">
              <a:defRPr sz="2000" b="1"/>
            </a:lvl1pPr>
          </a:lstStyle>
          <a:p>
            <a:r>
              <a:rPr lang="ar-SA"/>
              <a:t>انقر لتحرير نمط العنوان الرئيسي</a:t>
            </a:r>
            <a:endParaRPr lang="en-US"/>
          </a:p>
        </p:txBody>
      </p:sp>
      <p:sp>
        <p:nvSpPr>
          <p:cNvPr id="3" name="عنصر نائب للصورة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Tree>
    <p:extLst>
      <p:ext uri="{BB962C8B-B14F-4D97-AF65-F5344CB8AC3E}">
        <p14:creationId xmlns:p14="http://schemas.microsoft.com/office/powerpoint/2010/main" val="29482531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Tree>
    <p:extLst>
      <p:ext uri="{BB962C8B-B14F-4D97-AF65-F5344CB8AC3E}">
        <p14:creationId xmlns:p14="http://schemas.microsoft.com/office/powerpoint/2010/main" val="7130691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Tree>
    <p:extLst>
      <p:ext uri="{BB962C8B-B14F-4D97-AF65-F5344CB8AC3E}">
        <p14:creationId xmlns:p14="http://schemas.microsoft.com/office/powerpoint/2010/main" val="36719791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E4F5BA7-AC1F-4C7E-B694-54D252192047}" type="datetimeFigureOut">
              <a:rPr lang="en-US"/>
              <a:pPr>
                <a:defRPr/>
              </a:pPr>
              <a:t>9/5/2021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rtl="1">
              <a:defRPr>
                <a:latin typeface="Arial" pitchFamily="34" charset="0"/>
              </a:defRPr>
            </a:lvl1pPr>
          </a:lstStyle>
          <a:p>
            <a:pPr>
              <a:defRPr/>
            </a:pPr>
            <a:fld id="{3DA523D3-413A-41B1-9706-FF2C12ED86D5}" type="slidenum">
              <a:rPr lang="en-US" altLang="ar-SA"/>
              <a:pPr>
                <a:defRPr/>
              </a:pPr>
              <a:t>‹#›</a:t>
            </a:fld>
            <a:endParaRPr lang="en-US" altLang="ar-SA"/>
          </a:p>
        </p:txBody>
      </p:sp>
    </p:spTree>
    <p:extLst>
      <p:ext uri="{BB962C8B-B14F-4D97-AF65-F5344CB8AC3E}">
        <p14:creationId xmlns:p14="http://schemas.microsoft.com/office/powerpoint/2010/main" val="4037012742"/>
      </p:ext>
    </p:extLst>
  </p:cSld>
  <p:clrMapOvr>
    <a:masterClrMapping/>
  </p:clrMapOvr>
  <p:transition>
    <p:dissolv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29175F6-3E39-444B-9E29-609904C8CF6B}" type="datetimeFigureOut">
              <a:rPr lang="en-US"/>
              <a:pPr>
                <a:defRPr/>
              </a:pPr>
              <a:t>9/5/2021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rtl="1">
              <a:defRPr>
                <a:latin typeface="Arial" pitchFamily="34" charset="0"/>
              </a:defRPr>
            </a:lvl1pPr>
          </a:lstStyle>
          <a:p>
            <a:pPr>
              <a:defRPr/>
            </a:pPr>
            <a:fld id="{34D35895-6163-4791-A212-A98A533449F0}" type="slidenum">
              <a:rPr lang="en-US" altLang="ar-SA"/>
              <a:pPr>
                <a:defRPr/>
              </a:pPr>
              <a:t>‹#›</a:t>
            </a:fld>
            <a:endParaRPr lang="en-US" altLang="ar-SA"/>
          </a:p>
        </p:txBody>
      </p:sp>
    </p:spTree>
    <p:extLst>
      <p:ext uri="{BB962C8B-B14F-4D97-AF65-F5344CB8AC3E}">
        <p14:creationId xmlns:p14="http://schemas.microsoft.com/office/powerpoint/2010/main" val="1684632367"/>
      </p:ext>
    </p:extLst>
  </p:cSld>
  <p:clrMapOvr>
    <a:masterClrMapping/>
  </p:clrMapOvr>
  <p:transition>
    <p:dissolv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4813BA5-42D1-48A6-B519-81261843D6D4}" type="datetimeFigureOut">
              <a:rPr lang="en-US"/>
              <a:pPr>
                <a:defRPr/>
              </a:pPr>
              <a:t>9/5/2021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rtl="1">
              <a:defRPr>
                <a:latin typeface="Arial" pitchFamily="34" charset="0"/>
              </a:defRPr>
            </a:lvl1pPr>
          </a:lstStyle>
          <a:p>
            <a:pPr>
              <a:defRPr/>
            </a:pPr>
            <a:fld id="{73738590-8EB0-4FAF-927F-7222F2A63F1F}" type="slidenum">
              <a:rPr lang="en-US" altLang="ar-SA"/>
              <a:pPr>
                <a:defRPr/>
              </a:pPr>
              <a:t>‹#›</a:t>
            </a:fld>
            <a:endParaRPr lang="en-US" altLang="ar-SA"/>
          </a:p>
        </p:txBody>
      </p:sp>
    </p:spTree>
    <p:extLst>
      <p:ext uri="{BB962C8B-B14F-4D97-AF65-F5344CB8AC3E}">
        <p14:creationId xmlns:p14="http://schemas.microsoft.com/office/powerpoint/2010/main" val="2918910133"/>
      </p:ext>
    </p:extLst>
  </p:cSld>
  <p:clrMapOvr>
    <a:masterClrMapping/>
  </p:clrMapOvr>
  <p:transition>
    <p:dissolv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402F546-BE32-46A8-9CC3-F1D3DE876047}" type="datetimeFigureOut">
              <a:rPr lang="en-US"/>
              <a:pPr>
                <a:defRPr/>
              </a:pPr>
              <a:t>9/5/2021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rtl="1">
              <a:defRPr>
                <a:latin typeface="Arial" pitchFamily="34" charset="0"/>
              </a:defRPr>
            </a:lvl1pPr>
          </a:lstStyle>
          <a:p>
            <a:pPr>
              <a:defRPr/>
            </a:pPr>
            <a:fld id="{9B57FCC2-D734-492C-B8FF-67DEA04970BD}" type="slidenum">
              <a:rPr lang="en-US" altLang="ar-SA"/>
              <a:pPr>
                <a:defRPr/>
              </a:pPr>
              <a:t>‹#›</a:t>
            </a:fld>
            <a:endParaRPr lang="en-US" altLang="ar-SA"/>
          </a:p>
        </p:txBody>
      </p:sp>
    </p:spTree>
    <p:extLst>
      <p:ext uri="{BB962C8B-B14F-4D97-AF65-F5344CB8AC3E}">
        <p14:creationId xmlns:p14="http://schemas.microsoft.com/office/powerpoint/2010/main" val="2112072443"/>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a:xfrm>
            <a:off x="1731368" y="274638"/>
            <a:ext cx="5681265" cy="1477962"/>
          </a:xfrm>
        </p:spPr>
        <p:txBody>
          <a:bodyPr/>
          <a:lstStyle/>
          <a:p>
            <a:r>
              <a:rPr lang="ar-SA"/>
              <a:t>انقر لتحرير نمط العنوان الرئيسي</a:t>
            </a:r>
            <a:endParaRPr/>
          </a:p>
        </p:txBody>
      </p:sp>
      <p:sp>
        <p:nvSpPr>
          <p:cNvPr id="3" name="Content Placeholder 2"/>
          <p:cNvSpPr>
            <a:spLocks noGrp="1"/>
          </p:cNvSpPr>
          <p:nvPr>
            <p:ph sz="half" idx="1"/>
          </p:nvPr>
        </p:nvSpPr>
        <p:spPr>
          <a:xfrm>
            <a:off x="1371600" y="2057401"/>
            <a:ext cx="2743200" cy="3898900"/>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a:p>
        </p:txBody>
      </p:sp>
      <p:sp>
        <p:nvSpPr>
          <p:cNvPr id="4" name="Content Placeholder 3"/>
          <p:cNvSpPr>
            <a:spLocks noGrp="1"/>
          </p:cNvSpPr>
          <p:nvPr>
            <p:ph sz="half" idx="2"/>
          </p:nvPr>
        </p:nvSpPr>
        <p:spPr>
          <a:xfrm>
            <a:off x="5029200" y="2057401"/>
            <a:ext cx="2743200" cy="3898900"/>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a:p>
        </p:txBody>
      </p:sp>
      <p:sp>
        <p:nvSpPr>
          <p:cNvPr id="5" name="Date Placeholder 4"/>
          <p:cNvSpPr>
            <a:spLocks noGrp="1"/>
          </p:cNvSpPr>
          <p:nvPr>
            <p:ph type="dt" sz="half" idx="10"/>
          </p:nvPr>
        </p:nvSpPr>
        <p:spPr/>
        <p:txBody>
          <a:bodyPr/>
          <a:lstStyle/>
          <a:p>
            <a:fld id="{028A51E2-B091-4FA8-BE9F-A0ABBA0B0570}" type="datetimeFigureOut">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28/01/1443</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6" name="Footer Placeholder 5"/>
          <p:cNvSpPr>
            <a:spLocks noGrp="1"/>
          </p:cNvSpPr>
          <p:nvPr>
            <p:ph type="ftr" sz="quarter" idx="11"/>
          </p:nvPr>
        </p:nvSpPr>
        <p:spPr/>
        <p:txBody>
          <a:bodyPr/>
          <a:lstStyle/>
          <a:p>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7" name="Slide Number Placeholder 6"/>
          <p:cNvSpPr>
            <a:spLocks noGrp="1"/>
          </p:cNvSpPr>
          <p:nvPr>
            <p:ph type="sldNum" sz="quarter" idx="12"/>
          </p:nvPr>
        </p:nvSpPr>
        <p:spPr/>
        <p:txBody>
          <a:bodyPr/>
          <a:lstStyle/>
          <a:p>
            <a:fld id="{766FC78B-E45A-426D-A5FB-FF75D13B8C33}" type="slidenum">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Tree>
    <p:extLst>
      <p:ext uri="{BB962C8B-B14F-4D97-AF65-F5344CB8AC3E}">
        <p14:creationId xmlns:p14="http://schemas.microsoft.com/office/powerpoint/2010/main" val="2552634687"/>
      </p:ext>
    </p:extLst>
  </p:cSld>
  <p:clrMapOvr>
    <a:masterClrMapping/>
  </p:clrMapOvr>
  <p:transition spd="slow" advTm="60000">
    <p:wheel spokes="8"/>
    <p:sndAc>
      <p:stSnd>
        <p:snd r:embed="rId1" name="chimes.wav"/>
      </p:stSnd>
    </p:sndAc>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FF5BACA-4D90-41F8-B827-9A3DA4774EDC}" type="datetimeFigureOut">
              <a:rPr lang="en-US"/>
              <a:pPr>
                <a:defRPr/>
              </a:pPr>
              <a:t>9/5/2021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rtl="1">
              <a:defRPr>
                <a:latin typeface="Arial" pitchFamily="34" charset="0"/>
              </a:defRPr>
            </a:lvl1pPr>
          </a:lstStyle>
          <a:p>
            <a:pPr>
              <a:defRPr/>
            </a:pPr>
            <a:fld id="{ABABEAA1-3A33-4D29-905A-3EB0CFEFB51C}" type="slidenum">
              <a:rPr lang="en-US" altLang="ar-SA"/>
              <a:pPr>
                <a:defRPr/>
              </a:pPr>
              <a:t>‹#›</a:t>
            </a:fld>
            <a:endParaRPr lang="en-US" altLang="ar-SA"/>
          </a:p>
        </p:txBody>
      </p:sp>
    </p:spTree>
    <p:extLst>
      <p:ext uri="{BB962C8B-B14F-4D97-AF65-F5344CB8AC3E}">
        <p14:creationId xmlns:p14="http://schemas.microsoft.com/office/powerpoint/2010/main" val="1348727967"/>
      </p:ext>
    </p:extLst>
  </p:cSld>
  <p:clrMapOvr>
    <a:masterClrMapping/>
  </p:clrMapOvr>
  <p:transition>
    <p:dissolv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848AFFF-CB03-481B-A328-AEA87CD86827}" type="datetimeFigureOut">
              <a:rPr lang="en-US"/>
              <a:pPr>
                <a:defRPr/>
              </a:pPr>
              <a:t>9/5/2021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rtl="1">
              <a:defRPr>
                <a:latin typeface="Arial" pitchFamily="34" charset="0"/>
              </a:defRPr>
            </a:lvl1pPr>
          </a:lstStyle>
          <a:p>
            <a:pPr>
              <a:defRPr/>
            </a:pPr>
            <a:fld id="{6EF21FC6-2758-46DA-9ACC-FB7736F28E74}" type="slidenum">
              <a:rPr lang="en-US" altLang="ar-SA"/>
              <a:pPr>
                <a:defRPr/>
              </a:pPr>
              <a:t>‹#›</a:t>
            </a:fld>
            <a:endParaRPr lang="en-US" altLang="ar-SA"/>
          </a:p>
        </p:txBody>
      </p:sp>
    </p:spTree>
    <p:extLst>
      <p:ext uri="{BB962C8B-B14F-4D97-AF65-F5344CB8AC3E}">
        <p14:creationId xmlns:p14="http://schemas.microsoft.com/office/powerpoint/2010/main" val="2057848516"/>
      </p:ext>
    </p:extLst>
  </p:cSld>
  <p:clrMapOvr>
    <a:masterClrMapping/>
  </p:clrMapOvr>
  <p:transition>
    <p:dissolv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4DAFB66-2180-4CAD-A443-16008695A851}" type="datetimeFigureOut">
              <a:rPr lang="en-US"/>
              <a:pPr>
                <a:defRPr/>
              </a:pPr>
              <a:t>9/5/2021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rtl="1">
              <a:defRPr>
                <a:latin typeface="Arial" pitchFamily="34" charset="0"/>
              </a:defRPr>
            </a:lvl1pPr>
          </a:lstStyle>
          <a:p>
            <a:pPr>
              <a:defRPr/>
            </a:pPr>
            <a:fld id="{EAF9601A-C286-4FE6-A61F-9961968A183D}" type="slidenum">
              <a:rPr lang="en-US" altLang="ar-SA"/>
              <a:pPr>
                <a:defRPr/>
              </a:pPr>
              <a:t>‹#›</a:t>
            </a:fld>
            <a:endParaRPr lang="en-US" altLang="ar-SA"/>
          </a:p>
        </p:txBody>
      </p:sp>
    </p:spTree>
    <p:extLst>
      <p:ext uri="{BB962C8B-B14F-4D97-AF65-F5344CB8AC3E}">
        <p14:creationId xmlns:p14="http://schemas.microsoft.com/office/powerpoint/2010/main" val="4147015771"/>
      </p:ext>
    </p:extLst>
  </p:cSld>
  <p:clrMapOvr>
    <a:masterClrMapping/>
  </p:clrMapOvr>
  <p:transition>
    <p:dissolv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20FDD5C-4694-4231-A283-72B19EFBB9DC}" type="datetimeFigureOut">
              <a:rPr lang="en-US"/>
              <a:pPr>
                <a:defRPr/>
              </a:pPr>
              <a:t>9/5/2021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rtl="1">
              <a:defRPr>
                <a:latin typeface="Arial" pitchFamily="34" charset="0"/>
              </a:defRPr>
            </a:lvl1pPr>
          </a:lstStyle>
          <a:p>
            <a:pPr>
              <a:defRPr/>
            </a:pPr>
            <a:fld id="{94F0CE78-42F8-4657-B650-6BCC2A61A51C}" type="slidenum">
              <a:rPr lang="en-US" altLang="ar-SA"/>
              <a:pPr>
                <a:defRPr/>
              </a:pPr>
              <a:t>‹#›</a:t>
            </a:fld>
            <a:endParaRPr lang="en-US" altLang="ar-SA"/>
          </a:p>
        </p:txBody>
      </p:sp>
    </p:spTree>
    <p:extLst>
      <p:ext uri="{BB962C8B-B14F-4D97-AF65-F5344CB8AC3E}">
        <p14:creationId xmlns:p14="http://schemas.microsoft.com/office/powerpoint/2010/main" val="767046773"/>
      </p:ext>
    </p:extLst>
  </p:cSld>
  <p:clrMapOvr>
    <a:masterClrMapping/>
  </p:clrMapOvr>
  <p:transition>
    <p:dissolv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20E74B9-4DD7-4F16-9108-9E70145CADA0}" type="datetimeFigureOut">
              <a:rPr lang="en-US"/>
              <a:pPr>
                <a:defRPr/>
              </a:pPr>
              <a:t>9/5/2021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rtl="1">
              <a:defRPr>
                <a:latin typeface="Arial" pitchFamily="34" charset="0"/>
              </a:defRPr>
            </a:lvl1pPr>
          </a:lstStyle>
          <a:p>
            <a:pPr>
              <a:defRPr/>
            </a:pPr>
            <a:fld id="{88222918-15D5-4BBE-8550-45002C61D5B8}" type="slidenum">
              <a:rPr lang="en-US" altLang="ar-SA"/>
              <a:pPr>
                <a:defRPr/>
              </a:pPr>
              <a:t>‹#›</a:t>
            </a:fld>
            <a:endParaRPr lang="en-US" altLang="ar-SA"/>
          </a:p>
        </p:txBody>
      </p:sp>
    </p:spTree>
    <p:extLst>
      <p:ext uri="{BB962C8B-B14F-4D97-AF65-F5344CB8AC3E}">
        <p14:creationId xmlns:p14="http://schemas.microsoft.com/office/powerpoint/2010/main" val="4099582965"/>
      </p:ext>
    </p:extLst>
  </p:cSld>
  <p:clrMapOvr>
    <a:masterClrMapping/>
  </p:clrMapOvr>
  <p:transition>
    <p:dissolv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EBDD469-E4B8-4508-AE60-2675369DB5D4}" type="datetimeFigureOut">
              <a:rPr lang="en-US"/>
              <a:pPr>
                <a:defRPr/>
              </a:pPr>
              <a:t>9/5/2021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rtl="1">
              <a:defRPr>
                <a:latin typeface="Arial" pitchFamily="34" charset="0"/>
              </a:defRPr>
            </a:lvl1pPr>
          </a:lstStyle>
          <a:p>
            <a:pPr>
              <a:defRPr/>
            </a:pPr>
            <a:fld id="{26C3A155-EA72-4B3E-8698-9C3C7F4B71D7}" type="slidenum">
              <a:rPr lang="en-US" altLang="ar-SA"/>
              <a:pPr>
                <a:defRPr/>
              </a:pPr>
              <a:t>‹#›</a:t>
            </a:fld>
            <a:endParaRPr lang="en-US" altLang="ar-SA"/>
          </a:p>
        </p:txBody>
      </p:sp>
    </p:spTree>
    <p:extLst>
      <p:ext uri="{BB962C8B-B14F-4D97-AF65-F5344CB8AC3E}">
        <p14:creationId xmlns:p14="http://schemas.microsoft.com/office/powerpoint/2010/main" val="278444828"/>
      </p:ext>
    </p:extLst>
  </p:cSld>
  <p:clrMapOvr>
    <a:masterClrMapping/>
  </p:clrMapOvr>
  <p:transition>
    <p:dissolv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C40C4A5-AEF9-463C-9071-2AC95F41DEA2}" type="datetimeFigureOut">
              <a:rPr lang="en-US"/>
              <a:pPr>
                <a:defRPr/>
              </a:pPr>
              <a:t>9/5/2021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rtl="1">
              <a:defRPr>
                <a:latin typeface="Arial" pitchFamily="34" charset="0"/>
              </a:defRPr>
            </a:lvl1pPr>
          </a:lstStyle>
          <a:p>
            <a:pPr>
              <a:defRPr/>
            </a:pPr>
            <a:fld id="{03B4E1C5-404D-4EF4-BF2E-2B91002DFEB0}" type="slidenum">
              <a:rPr lang="en-US" altLang="ar-SA"/>
              <a:pPr>
                <a:defRPr/>
              </a:pPr>
              <a:t>‹#›</a:t>
            </a:fld>
            <a:endParaRPr lang="en-US" altLang="ar-SA"/>
          </a:p>
        </p:txBody>
      </p:sp>
    </p:spTree>
    <p:extLst>
      <p:ext uri="{BB962C8B-B14F-4D97-AF65-F5344CB8AC3E}">
        <p14:creationId xmlns:p14="http://schemas.microsoft.com/office/powerpoint/2010/main" val="1074837514"/>
      </p:ext>
    </p:extLst>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1731368" y="274638"/>
            <a:ext cx="5681265" cy="1477962"/>
          </a:xfrm>
        </p:spPr>
        <p:txBody>
          <a:bodyPr/>
          <a:lstStyle>
            <a:lvl1pPr>
              <a:defRPr/>
            </a:lvl1pPr>
          </a:lstStyle>
          <a:p>
            <a:r>
              <a:rPr lang="ar-SA"/>
              <a:t>انقر لتحرير نمط العنوان الرئيسي</a:t>
            </a:r>
            <a:endParaRPr/>
          </a:p>
        </p:txBody>
      </p:sp>
      <p:sp>
        <p:nvSpPr>
          <p:cNvPr id="3" name="Text Placeholder 2"/>
          <p:cNvSpPr>
            <a:spLocks noGrp="1"/>
          </p:cNvSpPr>
          <p:nvPr>
            <p:ph type="body" idx="1"/>
          </p:nvPr>
        </p:nvSpPr>
        <p:spPr>
          <a:xfrm>
            <a:off x="1371600" y="1967753"/>
            <a:ext cx="2743200" cy="639762"/>
          </a:xfrm>
        </p:spPr>
        <p:txBody>
          <a:bodyPr anchor="ctr" anchorCtr="0">
            <a:no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Content Placeholder 3"/>
          <p:cNvSpPr>
            <a:spLocks noGrp="1"/>
          </p:cNvSpPr>
          <p:nvPr>
            <p:ph sz="half" idx="2"/>
          </p:nvPr>
        </p:nvSpPr>
        <p:spPr>
          <a:xfrm>
            <a:off x="1371600" y="2819400"/>
            <a:ext cx="2743200" cy="31369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a:p>
        </p:txBody>
      </p:sp>
      <p:sp>
        <p:nvSpPr>
          <p:cNvPr id="5" name="Text Placeholder 4"/>
          <p:cNvSpPr>
            <a:spLocks noGrp="1"/>
          </p:cNvSpPr>
          <p:nvPr>
            <p:ph type="body" sz="quarter" idx="3"/>
          </p:nvPr>
        </p:nvSpPr>
        <p:spPr>
          <a:xfrm>
            <a:off x="5029200" y="1967753"/>
            <a:ext cx="2743200" cy="639762"/>
          </a:xfrm>
        </p:spPr>
        <p:txBody>
          <a:bodyPr anchor="ctr" anchorCtr="0">
            <a:no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Content Placeholder 5"/>
          <p:cNvSpPr>
            <a:spLocks noGrp="1"/>
          </p:cNvSpPr>
          <p:nvPr>
            <p:ph sz="quarter" idx="4"/>
          </p:nvPr>
        </p:nvSpPr>
        <p:spPr>
          <a:xfrm>
            <a:off x="5029200" y="2819400"/>
            <a:ext cx="2743200" cy="31369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a:p>
        </p:txBody>
      </p:sp>
      <p:sp>
        <p:nvSpPr>
          <p:cNvPr id="7" name="Date Placeholder 6"/>
          <p:cNvSpPr>
            <a:spLocks noGrp="1"/>
          </p:cNvSpPr>
          <p:nvPr>
            <p:ph type="dt" sz="half" idx="10"/>
          </p:nvPr>
        </p:nvSpPr>
        <p:spPr/>
        <p:txBody>
          <a:bodyPr/>
          <a:lstStyle/>
          <a:p>
            <a:fld id="{028A51E2-B091-4FA8-BE9F-A0ABBA0B0570}" type="datetimeFigureOut">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28/01/1443</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8" name="Footer Placeholder 7"/>
          <p:cNvSpPr>
            <a:spLocks noGrp="1"/>
          </p:cNvSpPr>
          <p:nvPr>
            <p:ph type="ftr" sz="quarter" idx="11"/>
          </p:nvPr>
        </p:nvSpPr>
        <p:spPr/>
        <p:txBody>
          <a:bodyPr/>
          <a:lstStyle/>
          <a:p>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9" name="Slide Number Placeholder 8"/>
          <p:cNvSpPr>
            <a:spLocks noGrp="1"/>
          </p:cNvSpPr>
          <p:nvPr>
            <p:ph type="sldNum" sz="quarter" idx="12"/>
          </p:nvPr>
        </p:nvSpPr>
        <p:spPr/>
        <p:txBody>
          <a:bodyPr/>
          <a:lstStyle/>
          <a:p>
            <a:fld id="{766FC78B-E45A-426D-A5FB-FF75D13B8C33}" type="slidenum">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Tree>
    <p:extLst>
      <p:ext uri="{BB962C8B-B14F-4D97-AF65-F5344CB8AC3E}">
        <p14:creationId xmlns:p14="http://schemas.microsoft.com/office/powerpoint/2010/main" val="2684356668"/>
      </p:ext>
    </p:extLst>
  </p:cSld>
  <p:clrMapOvr>
    <a:masterClrMapping/>
  </p:clrMapOvr>
  <p:transition spd="slow" advTm="60000">
    <p:wheel spokes="8"/>
    <p:sndAc>
      <p:stSnd>
        <p:snd r:embed="rId1" name="chimes.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BCB6E93-CB9F-4BF7-A044-C944CEE34CD6}"/>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D4BD1629-3C83-42B6-A720-44464D65507F}"/>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6E8EE907-EAFE-4593-ADAB-97B03D8A8698}"/>
              </a:ext>
            </a:extLst>
          </p:cNvPr>
          <p:cNvSpPr>
            <a:spLocks noGrp="1"/>
          </p:cNvSpPr>
          <p:nvPr>
            <p:ph type="dt" sz="half" idx="10"/>
          </p:nvPr>
        </p:nvSpPr>
        <p:spPr/>
        <p:txBody>
          <a:bodyPr/>
          <a:lstStyle/>
          <a:p>
            <a:fld id="{D7B0698D-A15E-4793-9A1F-FF99D08153DF}" type="datetimeFigureOut">
              <a:rPr lang="ar-SA" smtClean="0"/>
              <a:t>28/01/43</a:t>
            </a:fld>
            <a:endParaRPr lang="ar-SA"/>
          </a:p>
        </p:txBody>
      </p:sp>
      <p:sp>
        <p:nvSpPr>
          <p:cNvPr id="5" name="عنصر نائب للتذييل 4">
            <a:extLst>
              <a:ext uri="{FF2B5EF4-FFF2-40B4-BE49-F238E27FC236}">
                <a16:creationId xmlns:a16="http://schemas.microsoft.com/office/drawing/2014/main" id="{FB5E351A-C0A9-4A58-97AF-A8E678C7C33B}"/>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5E030134-E46A-4C0F-AC31-43D9426CC948}"/>
              </a:ext>
            </a:extLst>
          </p:cNvPr>
          <p:cNvSpPr>
            <a:spLocks noGrp="1"/>
          </p:cNvSpPr>
          <p:nvPr>
            <p:ph type="sldNum" sz="quarter" idx="12"/>
          </p:nvPr>
        </p:nvSpPr>
        <p:spPr/>
        <p:txBody>
          <a:bodyPr/>
          <a:lstStyle/>
          <a:p>
            <a:fld id="{50FFB33E-932D-4BD0-B0C8-66BC0FE48C04}" type="slidenum">
              <a:rPr lang="ar-SA" smtClean="0"/>
              <a:t>‹#›</a:t>
            </a:fld>
            <a:endParaRPr lang="ar-SA"/>
          </a:p>
        </p:txBody>
      </p:sp>
    </p:spTree>
    <p:extLst>
      <p:ext uri="{BB962C8B-B14F-4D97-AF65-F5344CB8AC3E}">
        <p14:creationId xmlns:p14="http://schemas.microsoft.com/office/powerpoint/2010/main" val="1215618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a:p>
        </p:txBody>
      </p:sp>
      <p:sp>
        <p:nvSpPr>
          <p:cNvPr id="3" name="Date Placeholder 2"/>
          <p:cNvSpPr>
            <a:spLocks noGrp="1"/>
          </p:cNvSpPr>
          <p:nvPr>
            <p:ph type="dt" sz="half" idx="10"/>
          </p:nvPr>
        </p:nvSpPr>
        <p:spPr/>
        <p:txBody>
          <a:bodyPr/>
          <a:lstStyle/>
          <a:p>
            <a:fld id="{028A51E2-B091-4FA8-BE9F-A0ABBA0B0570}" type="datetimeFigureOut">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28/01/1443</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4" name="Footer Placeholder 3"/>
          <p:cNvSpPr>
            <a:spLocks noGrp="1"/>
          </p:cNvSpPr>
          <p:nvPr>
            <p:ph type="ftr" sz="quarter" idx="11"/>
          </p:nvPr>
        </p:nvSpPr>
        <p:spPr/>
        <p:txBody>
          <a:bodyPr/>
          <a:lstStyle/>
          <a:p>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5" name="Slide Number Placeholder 4"/>
          <p:cNvSpPr>
            <a:spLocks noGrp="1"/>
          </p:cNvSpPr>
          <p:nvPr>
            <p:ph type="sldNum" sz="quarter" idx="12"/>
          </p:nvPr>
        </p:nvSpPr>
        <p:spPr/>
        <p:txBody>
          <a:bodyPr/>
          <a:lstStyle/>
          <a:p>
            <a:fld id="{766FC78B-E45A-426D-A5FB-FF75D13B8C33}" type="slidenum">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Tree>
    <p:extLst>
      <p:ext uri="{BB962C8B-B14F-4D97-AF65-F5344CB8AC3E}">
        <p14:creationId xmlns:p14="http://schemas.microsoft.com/office/powerpoint/2010/main" val="2417334060"/>
      </p:ext>
    </p:extLst>
  </p:cSld>
  <p:clrMapOvr>
    <a:masterClrMapping/>
  </p:clrMapOvr>
  <p:transition spd="slow" advTm="60000">
    <p:wheel spokes="8"/>
    <p:sndAc>
      <p:stSnd>
        <p:snd r:embed="rId1" name="chimes.wav"/>
      </p:st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فارغ">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8A51E2-B091-4FA8-BE9F-A0ABBA0B0570}" type="datetimeFigureOut">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28/01/1443</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3" name="Footer Placeholder 2"/>
          <p:cNvSpPr>
            <a:spLocks noGrp="1"/>
          </p:cNvSpPr>
          <p:nvPr>
            <p:ph type="ftr" sz="quarter" idx="11"/>
          </p:nvPr>
        </p:nvSpPr>
        <p:spPr/>
        <p:txBody>
          <a:bodyPr/>
          <a:lstStyle/>
          <a:p>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4" name="Slide Number Placeholder 3"/>
          <p:cNvSpPr>
            <a:spLocks noGrp="1"/>
          </p:cNvSpPr>
          <p:nvPr>
            <p:ph type="sldNum" sz="quarter" idx="12"/>
          </p:nvPr>
        </p:nvSpPr>
        <p:spPr/>
        <p:txBody>
          <a:bodyPr/>
          <a:lstStyle/>
          <a:p>
            <a:fld id="{766FC78B-E45A-426D-A5FB-FF75D13B8C33}" type="slidenum">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6" name="مربع نص 5">
            <a:extLst>
              <a:ext uri="{FF2B5EF4-FFF2-40B4-BE49-F238E27FC236}">
                <a16:creationId xmlns:a16="http://schemas.microsoft.com/office/drawing/2014/main" id="{0E799A3F-8761-4AF2-BFE5-BE25C582A07C}"/>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t>Sabir alsayyali</a:t>
            </a:r>
            <a:endParaRPr lang="ar-SA" sz="700" b="1" i="1" dirty="0"/>
          </a:p>
        </p:txBody>
      </p:sp>
    </p:spTree>
    <p:extLst>
      <p:ext uri="{BB962C8B-B14F-4D97-AF65-F5344CB8AC3E}">
        <p14:creationId xmlns:p14="http://schemas.microsoft.com/office/powerpoint/2010/main" val="482832410"/>
      </p:ext>
    </p:extLst>
  </p:cSld>
  <p:clrMapOvr>
    <a:overrideClrMapping bg1="lt1" tx1="dk1" bg2="lt2" tx2="dk2" accent1="accent1" accent2="accent2" accent3="accent3" accent4="accent4" accent5="accent5" accent6="accent6" hlink="hlink" folHlink="folHlink"/>
  </p:clrMapOvr>
  <p:transition spd="slow" advTm="60000">
    <p:wheel spokes="8"/>
    <p:sndAc>
      <p:stSnd>
        <p:snd r:embed="rId1" name="chimes.wav"/>
      </p:st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pic>
        <p:nvPicPr>
          <p:cNvPr id="9" name="Picture 8" descr="Content caption.png"/>
          <p:cNvPicPr>
            <a:picLocks noChangeAspect="1"/>
          </p:cNvPicPr>
          <p:nvPr/>
        </p:nvPicPr>
        <p:blipFill>
          <a:blip r:embed="rId3"/>
          <a:srcRect l="11342" t="23079" r="13047"/>
          <a:stretch>
            <a:fillRect/>
          </a:stretch>
        </p:blipFill>
        <p:spPr>
          <a:xfrm>
            <a:off x="0" y="0"/>
            <a:ext cx="9144000" cy="6095345"/>
          </a:xfrm>
          <a:prstGeom prst="rect">
            <a:avLst/>
          </a:prstGeom>
        </p:spPr>
      </p:pic>
      <p:sp>
        <p:nvSpPr>
          <p:cNvPr id="2" name="Title 1"/>
          <p:cNvSpPr>
            <a:spLocks noGrp="1"/>
          </p:cNvSpPr>
          <p:nvPr>
            <p:ph type="title"/>
          </p:nvPr>
        </p:nvSpPr>
        <p:spPr>
          <a:xfrm>
            <a:off x="835025" y="438150"/>
            <a:ext cx="2743200" cy="1618488"/>
          </a:xfrm>
        </p:spPr>
        <p:txBody>
          <a:bodyPr anchor="ctr" anchorCtr="0">
            <a:normAutofit/>
          </a:bodyPr>
          <a:lstStyle>
            <a:lvl1pPr algn="l">
              <a:defRPr sz="3600" b="0"/>
            </a:lvl1pPr>
          </a:lstStyle>
          <a:p>
            <a:r>
              <a:rPr lang="ar-SA"/>
              <a:t>انقر لتحرير نمط العنوان الرئيسي</a:t>
            </a:r>
            <a:endParaRPr/>
          </a:p>
        </p:txBody>
      </p:sp>
      <p:sp>
        <p:nvSpPr>
          <p:cNvPr id="3" name="Content Placeholder 2"/>
          <p:cNvSpPr>
            <a:spLocks noGrp="1"/>
          </p:cNvSpPr>
          <p:nvPr>
            <p:ph idx="1"/>
          </p:nvPr>
        </p:nvSpPr>
        <p:spPr>
          <a:xfrm>
            <a:off x="3886200" y="438150"/>
            <a:ext cx="4419600" cy="5118100"/>
          </a:xfrm>
        </p:spPr>
        <p:txBody>
          <a:bodyPr>
            <a:normAutofit/>
          </a:bodyPr>
          <a:lstStyle>
            <a:lvl1pPr>
              <a:defRPr sz="22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a:p>
        </p:txBody>
      </p:sp>
      <p:sp>
        <p:nvSpPr>
          <p:cNvPr id="4" name="Text Placeholder 3"/>
          <p:cNvSpPr>
            <a:spLocks noGrp="1"/>
          </p:cNvSpPr>
          <p:nvPr>
            <p:ph type="body" sz="half" idx="2"/>
          </p:nvPr>
        </p:nvSpPr>
        <p:spPr>
          <a:xfrm>
            <a:off x="833439" y="2514600"/>
            <a:ext cx="1985962" cy="2362200"/>
          </a:xfrm>
        </p:spPr>
        <p:txBody>
          <a:bodyPr anchor="t" anchorCtr="0">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028A51E2-B091-4FA8-BE9F-A0ABBA0B0570}" type="datetimeFigureOut">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28/01/1443</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6" name="Footer Placeholder 5"/>
          <p:cNvSpPr>
            <a:spLocks noGrp="1"/>
          </p:cNvSpPr>
          <p:nvPr>
            <p:ph type="ftr" sz="quarter" idx="11"/>
          </p:nvPr>
        </p:nvSpPr>
        <p:spPr/>
        <p:txBody>
          <a:bodyPr/>
          <a:lstStyle/>
          <a:p>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7" name="Slide Number Placeholder 6"/>
          <p:cNvSpPr>
            <a:spLocks noGrp="1"/>
          </p:cNvSpPr>
          <p:nvPr>
            <p:ph type="sldNum" sz="quarter" idx="12"/>
          </p:nvPr>
        </p:nvSpPr>
        <p:spPr/>
        <p:txBody>
          <a:bodyPr/>
          <a:lstStyle/>
          <a:p>
            <a:fld id="{766FC78B-E45A-426D-A5FB-FF75D13B8C33}" type="slidenum">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10" name="مربع نص 9">
            <a:extLst>
              <a:ext uri="{FF2B5EF4-FFF2-40B4-BE49-F238E27FC236}">
                <a16:creationId xmlns:a16="http://schemas.microsoft.com/office/drawing/2014/main" id="{6E867A65-6073-4DEE-9434-1E971ADD59F0}"/>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solidFill>
                  <a:prstClr val="black"/>
                </a:solidFill>
                <a:latin typeface="Calibri"/>
              </a:rPr>
              <a:t>Sabir alsayyali</a:t>
            </a:r>
            <a:endParaRPr lang="ar-SA" sz="700" b="1" i="1"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4022781222"/>
      </p:ext>
    </p:extLst>
  </p:cSld>
  <p:clrMapOvr>
    <a:masterClrMapping/>
  </p:clrMapOvr>
  <p:transition spd="slow" advTm="60000">
    <p:wheel spokes="8"/>
    <p:sndAc>
      <p:stSnd>
        <p:snd r:embed="rId1" name="chimes.wav"/>
      </p:st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pic>
        <p:nvPicPr>
          <p:cNvPr id="8" name="Picture 7" descr="Content caption.png"/>
          <p:cNvPicPr>
            <a:picLocks noChangeAspect="1"/>
          </p:cNvPicPr>
          <p:nvPr/>
        </p:nvPicPr>
        <p:blipFill>
          <a:blip r:embed="rId3"/>
          <a:srcRect l="11342" t="23079" r="13047"/>
          <a:stretch>
            <a:fillRect/>
          </a:stretch>
        </p:blipFill>
        <p:spPr>
          <a:xfrm>
            <a:off x="0" y="0"/>
            <a:ext cx="9144000" cy="6095345"/>
          </a:xfrm>
          <a:prstGeom prst="rect">
            <a:avLst/>
          </a:prstGeom>
        </p:spPr>
      </p:pic>
      <p:sp>
        <p:nvSpPr>
          <p:cNvPr id="2" name="Title 1"/>
          <p:cNvSpPr>
            <a:spLocks noGrp="1"/>
          </p:cNvSpPr>
          <p:nvPr>
            <p:ph type="title"/>
          </p:nvPr>
        </p:nvSpPr>
        <p:spPr>
          <a:xfrm>
            <a:off x="835025" y="438150"/>
            <a:ext cx="2743200" cy="1619250"/>
          </a:xfrm>
        </p:spPr>
        <p:txBody>
          <a:bodyPr vert="horz" lIns="91440" tIns="45720" rIns="91440" bIns="45720" rtlCol="0" anchor="ctr" anchorCtr="0">
            <a:normAutofit/>
          </a:bodyPr>
          <a:lstStyle>
            <a:lvl1pPr algn="l" defTabSz="914400" rtl="0" eaLnBrk="1" latinLnBrk="0" hangingPunct="1">
              <a:spcBef>
                <a:spcPct val="0"/>
              </a:spcBef>
              <a:buNone/>
              <a:defRPr sz="3600" b="0" kern="1200" spc="0" baseline="0">
                <a:gradFill flip="none" rotWithShape="1">
                  <a:gsLst>
                    <a:gs pos="0">
                      <a:schemeClr val="tx1">
                        <a:alpha val="70000"/>
                      </a:schemeClr>
                    </a:gs>
                    <a:gs pos="50000">
                      <a:schemeClr val="tx1">
                        <a:alpha val="80000"/>
                      </a:schemeClr>
                    </a:gs>
                    <a:gs pos="100000">
                      <a:schemeClr val="tx1">
                        <a:alpha val="90000"/>
                      </a:schemeClr>
                    </a:gs>
                  </a:gsLst>
                  <a:lin ang="0" scaled="0"/>
                  <a:tileRect/>
                </a:gradFill>
                <a:latin typeface="+mj-lt"/>
                <a:ea typeface="+mj-ea"/>
                <a:cs typeface="+mj-cs"/>
              </a:defRPr>
            </a:lvl1pPr>
          </a:lstStyle>
          <a:p>
            <a:r>
              <a:rPr lang="ar-SA"/>
              <a:t>انقر لتحرير نمط العنوان الرئيسي</a:t>
            </a:r>
            <a:endParaRPr/>
          </a:p>
        </p:txBody>
      </p:sp>
      <p:sp>
        <p:nvSpPr>
          <p:cNvPr id="3" name="Picture Placeholder 2"/>
          <p:cNvSpPr>
            <a:spLocks noGrp="1"/>
          </p:cNvSpPr>
          <p:nvPr>
            <p:ph type="pic" idx="1"/>
          </p:nvPr>
        </p:nvSpPr>
        <p:spPr>
          <a:xfrm>
            <a:off x="3575050" y="685800"/>
            <a:ext cx="5264150" cy="4648200"/>
          </a:xfrm>
          <a:prstGeom prst="ellipse">
            <a:avLst/>
          </a:prstGeom>
          <a:ln w="127000">
            <a:solidFill>
              <a:schemeClr val="tx1">
                <a:alpha val="10000"/>
              </a:schemeClr>
            </a:solidFill>
          </a:ln>
          <a:effectLst>
            <a:innerShdw blurRad="190500">
              <a:prstClr val="black">
                <a:alpha val="75000"/>
              </a:prstClr>
            </a:inn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a:p>
        </p:txBody>
      </p:sp>
      <p:sp>
        <p:nvSpPr>
          <p:cNvPr id="4" name="Text Placeholder 3"/>
          <p:cNvSpPr>
            <a:spLocks noGrp="1"/>
          </p:cNvSpPr>
          <p:nvPr>
            <p:ph type="body" sz="half" idx="2"/>
          </p:nvPr>
        </p:nvSpPr>
        <p:spPr>
          <a:xfrm>
            <a:off x="832104" y="2514600"/>
            <a:ext cx="1984248" cy="2359152"/>
          </a:xfrm>
        </p:spPr>
        <p:txBody>
          <a:bodyPr vert="horz" lIns="91440" tIns="45720" rIns="91440" bIns="45720" rtlCol="0" anchor="t" anchorCtr="0">
            <a:normAutofit/>
          </a:bodyPr>
          <a:lstStyle>
            <a:lvl1pPr marL="0" indent="0">
              <a:buNone/>
              <a:defRPr sz="14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1500"/>
              </a:spcBef>
              <a:buFontTx/>
              <a:buNone/>
            </a:pPr>
            <a:r>
              <a:rPr lang="ar-SA"/>
              <a:t>انقر لتحرير أنماط النص الرئيسي</a:t>
            </a:r>
          </a:p>
        </p:txBody>
      </p:sp>
      <p:sp>
        <p:nvSpPr>
          <p:cNvPr id="5" name="Date Placeholder 4"/>
          <p:cNvSpPr>
            <a:spLocks noGrp="1"/>
          </p:cNvSpPr>
          <p:nvPr>
            <p:ph type="dt" sz="half" idx="10"/>
          </p:nvPr>
        </p:nvSpPr>
        <p:spPr/>
        <p:txBody>
          <a:bodyPr/>
          <a:lstStyle/>
          <a:p>
            <a:fld id="{028A51E2-B091-4FA8-BE9F-A0ABBA0B0570}" type="datetimeFigureOut">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28/01/1443</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6" name="Footer Placeholder 5"/>
          <p:cNvSpPr>
            <a:spLocks noGrp="1"/>
          </p:cNvSpPr>
          <p:nvPr>
            <p:ph type="ftr" sz="quarter" idx="11"/>
          </p:nvPr>
        </p:nvSpPr>
        <p:spPr/>
        <p:txBody>
          <a:bodyPr/>
          <a:lstStyle/>
          <a:p>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7" name="Slide Number Placeholder 6"/>
          <p:cNvSpPr>
            <a:spLocks noGrp="1"/>
          </p:cNvSpPr>
          <p:nvPr>
            <p:ph type="sldNum" sz="quarter" idx="12"/>
          </p:nvPr>
        </p:nvSpPr>
        <p:spPr/>
        <p:txBody>
          <a:bodyPr/>
          <a:lstStyle/>
          <a:p>
            <a:fld id="{766FC78B-E45A-426D-A5FB-FF75D13B8C33}" type="slidenum">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9" name="مربع نص 8">
            <a:extLst>
              <a:ext uri="{FF2B5EF4-FFF2-40B4-BE49-F238E27FC236}">
                <a16:creationId xmlns:a16="http://schemas.microsoft.com/office/drawing/2014/main" id="{71331409-19C9-4A07-81A2-72D4E81F7237}"/>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solidFill>
                  <a:prstClr val="black"/>
                </a:solidFill>
                <a:latin typeface="Calibri"/>
              </a:rPr>
              <a:t>Sabir alsayyali</a:t>
            </a:r>
            <a:endParaRPr lang="ar-SA" sz="700" b="1" i="1"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2535301268"/>
      </p:ext>
    </p:extLst>
  </p:cSld>
  <p:clrMapOvr>
    <a:masterClrMapping/>
  </p:clrMapOvr>
  <p:transition spd="slow" advTm="60000">
    <p:wheel spokes="8"/>
    <p:sndAc>
      <p:stSnd>
        <p:snd r:embed="rId1" name="chimes.wav"/>
      </p:st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a:xfrm>
            <a:off x="1731368" y="274638"/>
            <a:ext cx="5681265" cy="1477962"/>
          </a:xfrm>
        </p:spPr>
        <p:txBody>
          <a:bodyPr/>
          <a:lstStyle/>
          <a:p>
            <a:r>
              <a:rPr lang="ar-SA"/>
              <a:t>انقر لتحرير نمط العنوان الرئيسي</a:t>
            </a:r>
            <a:endParaRPr/>
          </a:p>
        </p:txBody>
      </p:sp>
      <p:sp>
        <p:nvSpPr>
          <p:cNvPr id="3" name="Vertical Text Placeholder 2"/>
          <p:cNvSpPr>
            <a:spLocks noGrp="1"/>
          </p:cNvSpPr>
          <p:nvPr>
            <p:ph type="body" orient="vert" idx="1"/>
          </p:nvPr>
        </p:nvSpPr>
        <p:spPr>
          <a:xfrm>
            <a:off x="1734209" y="2057400"/>
            <a:ext cx="5678424" cy="3886200"/>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a:p>
        </p:txBody>
      </p:sp>
      <p:sp>
        <p:nvSpPr>
          <p:cNvPr id="4" name="Date Placeholder 3"/>
          <p:cNvSpPr>
            <a:spLocks noGrp="1"/>
          </p:cNvSpPr>
          <p:nvPr>
            <p:ph type="dt" sz="half" idx="10"/>
          </p:nvPr>
        </p:nvSpPr>
        <p:spPr/>
        <p:txBody>
          <a:bodyPr/>
          <a:lstStyle/>
          <a:p>
            <a:fld id="{028A51E2-B091-4FA8-BE9F-A0ABBA0B0570}" type="datetimeFigureOut">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28/01/1443</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5" name="Footer Placeholder 4"/>
          <p:cNvSpPr>
            <a:spLocks noGrp="1"/>
          </p:cNvSpPr>
          <p:nvPr>
            <p:ph type="ftr" sz="quarter" idx="11"/>
          </p:nvPr>
        </p:nvSpPr>
        <p:spPr/>
        <p:txBody>
          <a:bodyPr/>
          <a:lstStyle/>
          <a:p>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6" name="Slide Number Placeholder 5"/>
          <p:cNvSpPr>
            <a:spLocks noGrp="1"/>
          </p:cNvSpPr>
          <p:nvPr>
            <p:ph type="sldNum" sz="quarter" idx="12"/>
          </p:nvPr>
        </p:nvSpPr>
        <p:spPr/>
        <p:txBody>
          <a:bodyPr/>
          <a:lstStyle/>
          <a:p>
            <a:fld id="{766FC78B-E45A-426D-A5FB-FF75D13B8C33}" type="slidenum">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Tree>
    <p:extLst>
      <p:ext uri="{BB962C8B-B14F-4D97-AF65-F5344CB8AC3E}">
        <p14:creationId xmlns:p14="http://schemas.microsoft.com/office/powerpoint/2010/main" val="2153309803"/>
      </p:ext>
    </p:extLst>
  </p:cSld>
  <p:clrMapOvr>
    <a:masterClrMapping/>
  </p:clrMapOvr>
  <p:transition spd="slow" advTm="60000">
    <p:wheel spokes="8"/>
    <p:sndAc>
      <p:stSnd>
        <p:snd r:embed="rId1" name="chimes.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533400"/>
            <a:ext cx="1752600" cy="4343399"/>
          </a:xfrm>
        </p:spPr>
        <p:txBody>
          <a:bodyPr vert="eaVert"/>
          <a:lstStyle>
            <a:lvl1pPr algn="l">
              <a:defRPr/>
            </a:lvl1pPr>
          </a:lstStyle>
          <a:p>
            <a:r>
              <a:rPr lang="ar-SA"/>
              <a:t>انقر لتحرير نمط العنوان الرئيسي</a:t>
            </a:r>
            <a:endParaRPr/>
          </a:p>
        </p:txBody>
      </p:sp>
      <p:sp>
        <p:nvSpPr>
          <p:cNvPr id="3" name="Vertical Text Placeholder 2"/>
          <p:cNvSpPr>
            <a:spLocks noGrp="1"/>
          </p:cNvSpPr>
          <p:nvPr>
            <p:ph type="body" orient="vert" idx="1"/>
          </p:nvPr>
        </p:nvSpPr>
        <p:spPr>
          <a:xfrm>
            <a:off x="1447800" y="533401"/>
            <a:ext cx="5029200" cy="5422900"/>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a:p>
        </p:txBody>
      </p:sp>
      <p:sp>
        <p:nvSpPr>
          <p:cNvPr id="4" name="Date Placeholder 3"/>
          <p:cNvSpPr>
            <a:spLocks noGrp="1"/>
          </p:cNvSpPr>
          <p:nvPr>
            <p:ph type="dt" sz="half" idx="10"/>
          </p:nvPr>
        </p:nvSpPr>
        <p:spPr/>
        <p:txBody>
          <a:bodyPr/>
          <a:lstStyle/>
          <a:p>
            <a:fld id="{028A51E2-B091-4FA8-BE9F-A0ABBA0B0570}" type="datetimeFigureOut">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28/01/1443</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5" name="Footer Placeholder 4"/>
          <p:cNvSpPr>
            <a:spLocks noGrp="1"/>
          </p:cNvSpPr>
          <p:nvPr>
            <p:ph type="ftr" sz="quarter" idx="11"/>
          </p:nvPr>
        </p:nvSpPr>
        <p:spPr/>
        <p:txBody>
          <a:bodyPr/>
          <a:lstStyle/>
          <a:p>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6" name="Slide Number Placeholder 5"/>
          <p:cNvSpPr>
            <a:spLocks noGrp="1"/>
          </p:cNvSpPr>
          <p:nvPr>
            <p:ph type="sldNum" sz="quarter" idx="12"/>
          </p:nvPr>
        </p:nvSpPr>
        <p:spPr/>
        <p:txBody>
          <a:bodyPr/>
          <a:lstStyle/>
          <a:p>
            <a:fld id="{766FC78B-E45A-426D-A5FB-FF75D13B8C33}" type="slidenum">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7" name="مربع نص 6">
            <a:extLst>
              <a:ext uri="{FF2B5EF4-FFF2-40B4-BE49-F238E27FC236}">
                <a16:creationId xmlns:a16="http://schemas.microsoft.com/office/drawing/2014/main" id="{1AC89976-81E9-429E-B978-F585E0ED4476}"/>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solidFill>
                  <a:prstClr val="black"/>
                </a:solidFill>
                <a:latin typeface="Calibri"/>
              </a:rPr>
              <a:t>Sabir alsayyali</a:t>
            </a:r>
            <a:endParaRPr lang="ar-SA" sz="700" b="1" i="1"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3199753745"/>
      </p:ext>
    </p:extLst>
  </p:cSld>
  <p:clrMapOvr>
    <a:masterClrMapping/>
  </p:clrMapOvr>
  <p:transition spd="slow" advTm="60000">
    <p:wheel spokes="8"/>
    <p:sndAc>
      <p:stSnd>
        <p:snd r:embed="rId1" name="chimes.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en-US"/>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en-US"/>
          </a:p>
        </p:txBody>
      </p:sp>
    </p:spTree>
    <p:extLst>
      <p:ext uri="{BB962C8B-B14F-4D97-AF65-F5344CB8AC3E}">
        <p14:creationId xmlns:p14="http://schemas.microsoft.com/office/powerpoint/2010/main" val="2100286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عنوان ومحتوى">
    <p:bg>
      <p:bgRef idx="1001">
        <a:schemeClr val="bg1"/>
      </p:bgRef>
    </p:bg>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مربع نص 3">
            <a:extLst>
              <a:ext uri="{FF2B5EF4-FFF2-40B4-BE49-F238E27FC236}">
                <a16:creationId xmlns:a16="http://schemas.microsoft.com/office/drawing/2014/main" id="{A12D1FD3-7FFF-478C-93B4-A6EB446C16DF}"/>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t>Sabir alsayyali</a:t>
            </a:r>
            <a:endParaRPr lang="ar-SA" sz="700" b="1" i="1" dirty="0"/>
          </a:p>
        </p:txBody>
      </p:sp>
    </p:spTree>
    <p:extLst>
      <p:ext uri="{BB962C8B-B14F-4D97-AF65-F5344CB8AC3E}">
        <p14:creationId xmlns:p14="http://schemas.microsoft.com/office/powerpoint/2010/main" val="2473493546"/>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l">
              <a:defRPr sz="4000" b="1" cap="all"/>
            </a:lvl1p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Tree>
    <p:extLst>
      <p:ext uri="{BB962C8B-B14F-4D97-AF65-F5344CB8AC3E}">
        <p14:creationId xmlns:p14="http://schemas.microsoft.com/office/powerpoint/2010/main" val="1839910661"/>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Tree>
    <p:extLst>
      <p:ext uri="{BB962C8B-B14F-4D97-AF65-F5344CB8AC3E}">
        <p14:creationId xmlns:p14="http://schemas.microsoft.com/office/powerpoint/2010/main" val="372028825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D1BE934-0CA5-4CD6-8C24-D9DC1D7E9B32}"/>
              </a:ext>
            </a:extLst>
          </p:cNvPr>
          <p:cNvSpPr>
            <a:spLocks noGrp="1"/>
          </p:cNvSpPr>
          <p:nvPr>
            <p:ph type="title"/>
          </p:nvPr>
        </p:nvSpPr>
        <p:spPr>
          <a:xfrm>
            <a:off x="623888" y="1709739"/>
            <a:ext cx="7886700" cy="2852737"/>
          </a:xfrm>
        </p:spPr>
        <p:txBody>
          <a:bodyPr anchor="b"/>
          <a:lstStyle>
            <a:lvl1pPr>
              <a:defRPr sz="45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4E38FE13-2F78-41CB-AF2D-D8250692A81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C6A79E9D-435E-442F-957E-F10E42806088}"/>
              </a:ext>
            </a:extLst>
          </p:cNvPr>
          <p:cNvSpPr>
            <a:spLocks noGrp="1"/>
          </p:cNvSpPr>
          <p:nvPr>
            <p:ph type="dt" sz="half" idx="10"/>
          </p:nvPr>
        </p:nvSpPr>
        <p:spPr/>
        <p:txBody>
          <a:bodyPr/>
          <a:lstStyle/>
          <a:p>
            <a:fld id="{D7B0698D-A15E-4793-9A1F-FF99D08153DF}" type="datetimeFigureOut">
              <a:rPr lang="ar-SA" smtClean="0"/>
              <a:t>28/01/43</a:t>
            </a:fld>
            <a:endParaRPr lang="ar-SA"/>
          </a:p>
        </p:txBody>
      </p:sp>
      <p:sp>
        <p:nvSpPr>
          <p:cNvPr id="5" name="عنصر نائب للتذييل 4">
            <a:extLst>
              <a:ext uri="{FF2B5EF4-FFF2-40B4-BE49-F238E27FC236}">
                <a16:creationId xmlns:a16="http://schemas.microsoft.com/office/drawing/2014/main" id="{AD30D1BC-680C-468F-A081-08F6D313A089}"/>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83A7FC6A-4D19-41D7-8483-59B120F1C0F0}"/>
              </a:ext>
            </a:extLst>
          </p:cNvPr>
          <p:cNvSpPr>
            <a:spLocks noGrp="1"/>
          </p:cNvSpPr>
          <p:nvPr>
            <p:ph type="sldNum" sz="quarter" idx="12"/>
          </p:nvPr>
        </p:nvSpPr>
        <p:spPr/>
        <p:txBody>
          <a:bodyPr/>
          <a:lstStyle/>
          <a:p>
            <a:fld id="{50FFB33E-932D-4BD0-B0C8-66BC0FE48C04}" type="slidenum">
              <a:rPr lang="ar-SA" smtClean="0"/>
              <a:t>‹#›</a:t>
            </a:fld>
            <a:endParaRPr lang="ar-SA"/>
          </a:p>
        </p:txBody>
      </p:sp>
    </p:spTree>
    <p:extLst>
      <p:ext uri="{BB962C8B-B14F-4D97-AF65-F5344CB8AC3E}">
        <p14:creationId xmlns:p14="http://schemas.microsoft.com/office/powerpoint/2010/main" val="1491056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3">
            <a:extLst>
              <a:ext uri="{FF2B5EF4-FFF2-40B4-BE49-F238E27FC236}">
                <a16:creationId xmlns:a16="http://schemas.microsoft.com/office/drawing/2014/main" id="{395D0E4F-2E33-4B6E-905C-08773EF213B5}"/>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CE27FFE6-9C21-4978-B1D6-1E82DBA572AB}" type="datetime1">
              <a:rPr lang="en-US"/>
              <a:pPr>
                <a:defRPr/>
              </a:pPr>
              <a:t>9/5/2021</a:t>
            </a:fld>
            <a:endParaRPr lang="en-US"/>
          </a:p>
        </p:txBody>
      </p:sp>
      <p:sp>
        <p:nvSpPr>
          <p:cNvPr id="8" name="عنصر نائب للتذييل 4">
            <a:extLst>
              <a:ext uri="{FF2B5EF4-FFF2-40B4-BE49-F238E27FC236}">
                <a16:creationId xmlns:a16="http://schemas.microsoft.com/office/drawing/2014/main" id="{B67F9B02-BC80-4061-9457-E6800E87EE21}"/>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ar-SA"/>
              <a:t>أ.هيا العمري</a:t>
            </a:r>
            <a:endParaRPr lang="en-US"/>
          </a:p>
        </p:txBody>
      </p:sp>
      <p:sp>
        <p:nvSpPr>
          <p:cNvPr id="9" name="عنصر نائب لرقم الشريحة 5">
            <a:extLst>
              <a:ext uri="{FF2B5EF4-FFF2-40B4-BE49-F238E27FC236}">
                <a16:creationId xmlns:a16="http://schemas.microsoft.com/office/drawing/2014/main" id="{C8760F82-DD2B-4A36-A5ED-5699CCC0A0E0}"/>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6390AAFA-E9EE-43A6-909E-DC7660204466}" type="slidenum">
              <a:rPr lang="en-US" altLang="ar-SA"/>
              <a:pPr/>
              <a:t>‹#›</a:t>
            </a:fld>
            <a:endParaRPr lang="en-US" altLang="ar-SA"/>
          </a:p>
        </p:txBody>
      </p:sp>
    </p:spTree>
    <p:extLst>
      <p:ext uri="{BB962C8B-B14F-4D97-AF65-F5344CB8AC3E}">
        <p14:creationId xmlns:p14="http://schemas.microsoft.com/office/powerpoint/2010/main" val="275175287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تاريخ 3">
            <a:extLst>
              <a:ext uri="{FF2B5EF4-FFF2-40B4-BE49-F238E27FC236}">
                <a16:creationId xmlns:a16="http://schemas.microsoft.com/office/drawing/2014/main" id="{C9BF6EDB-E4DB-4D38-BC6D-6B5B810264DF}"/>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DF21190F-336D-4183-B8CC-DC02518AB05B}" type="datetime1">
              <a:rPr lang="en-US"/>
              <a:pPr>
                <a:defRPr/>
              </a:pPr>
              <a:t>9/5/2021</a:t>
            </a:fld>
            <a:endParaRPr lang="en-US"/>
          </a:p>
        </p:txBody>
      </p:sp>
      <p:sp>
        <p:nvSpPr>
          <p:cNvPr id="4" name="عنصر نائب للتذييل 4">
            <a:extLst>
              <a:ext uri="{FF2B5EF4-FFF2-40B4-BE49-F238E27FC236}">
                <a16:creationId xmlns:a16="http://schemas.microsoft.com/office/drawing/2014/main" id="{F7E0D3D5-2F70-4232-8D8E-1C058369F7A3}"/>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ar-SA" dirty="0" err="1"/>
              <a:t>أ.صابر</a:t>
            </a:r>
            <a:r>
              <a:rPr lang="ar-SA" dirty="0"/>
              <a:t> السيالي</a:t>
            </a:r>
            <a:endParaRPr lang="en-US" dirty="0"/>
          </a:p>
        </p:txBody>
      </p:sp>
      <p:sp>
        <p:nvSpPr>
          <p:cNvPr id="5" name="عنصر نائب لرقم الشريحة 5">
            <a:extLst>
              <a:ext uri="{FF2B5EF4-FFF2-40B4-BE49-F238E27FC236}">
                <a16:creationId xmlns:a16="http://schemas.microsoft.com/office/drawing/2014/main" id="{067960DC-02C8-4284-9848-214DA8B796E6}"/>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B7C552A9-7B63-4B4A-80DB-56CA25F7CF2E}" type="slidenum">
              <a:rPr lang="en-US" altLang="ar-SA"/>
              <a:pPr/>
              <a:t>‹#›</a:t>
            </a:fld>
            <a:endParaRPr lang="en-US" altLang="ar-SA"/>
          </a:p>
        </p:txBody>
      </p:sp>
      <p:pic>
        <p:nvPicPr>
          <p:cNvPr id="7" name="صورة 6">
            <a:extLst>
              <a:ext uri="{FF2B5EF4-FFF2-40B4-BE49-F238E27FC236}">
                <a16:creationId xmlns:a16="http://schemas.microsoft.com/office/drawing/2014/main" id="{0D95C300-9581-4720-BEE5-B0492FD70758}"/>
              </a:ext>
            </a:extLst>
          </p:cNvPr>
          <p:cNvPicPr>
            <a:picLocks noChangeAspect="1"/>
          </p:cNvPicPr>
          <p:nvPr userDrawn="1"/>
        </p:nvPicPr>
        <p:blipFill>
          <a:blip r:embed="rId2"/>
          <a:stretch>
            <a:fillRect/>
          </a:stretch>
        </p:blipFill>
        <p:spPr>
          <a:xfrm>
            <a:off x="7812360" y="6538912"/>
            <a:ext cx="1143000" cy="200025"/>
          </a:xfrm>
          <a:prstGeom prst="rect">
            <a:avLst/>
          </a:prstGeom>
        </p:spPr>
      </p:pic>
    </p:spTree>
    <p:extLst>
      <p:ext uri="{BB962C8B-B14F-4D97-AF65-F5344CB8AC3E}">
        <p14:creationId xmlns:p14="http://schemas.microsoft.com/office/powerpoint/2010/main" val="4288193931"/>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121219"/>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l">
              <a:defRPr sz="2000" b="1"/>
            </a:lvl1pPr>
          </a:lstStyle>
          <a:p>
            <a:r>
              <a:rPr lang="ar-SA"/>
              <a:t>انقر لتحرير نمط العنوان الرئيسي</a:t>
            </a:r>
            <a:endParaRPr lang="en-US"/>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Tree>
    <p:extLst>
      <p:ext uri="{BB962C8B-B14F-4D97-AF65-F5344CB8AC3E}">
        <p14:creationId xmlns:p14="http://schemas.microsoft.com/office/powerpoint/2010/main" val="1797031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l">
              <a:defRPr sz="2000" b="1"/>
            </a:lvl1pPr>
          </a:lstStyle>
          <a:p>
            <a:r>
              <a:rPr lang="ar-SA"/>
              <a:t>انقر لتحرير نمط العنوان الرئيسي</a:t>
            </a:r>
            <a:endParaRPr lang="en-US"/>
          </a:p>
        </p:txBody>
      </p:sp>
      <p:sp>
        <p:nvSpPr>
          <p:cNvPr id="3" name="عنصر نائب للصورة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Tree>
    <p:extLst>
      <p:ext uri="{BB962C8B-B14F-4D97-AF65-F5344CB8AC3E}">
        <p14:creationId xmlns:p14="http://schemas.microsoft.com/office/powerpoint/2010/main" val="1229620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Tree>
    <p:extLst>
      <p:ext uri="{BB962C8B-B14F-4D97-AF65-F5344CB8AC3E}">
        <p14:creationId xmlns:p14="http://schemas.microsoft.com/office/powerpoint/2010/main" val="1805938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Tree>
    <p:extLst>
      <p:ext uri="{BB962C8B-B14F-4D97-AF65-F5344CB8AC3E}">
        <p14:creationId xmlns:p14="http://schemas.microsoft.com/office/powerpoint/2010/main" val="16658457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3224622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عنوان ومحتوى">
    <p:bg>
      <p:bgRef idx="1001">
        <a:schemeClr val="bg1"/>
      </p:bgRef>
    </p:bg>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
        <p:nvSpPr>
          <p:cNvPr id="7" name="مربع نص 6">
            <a:extLst>
              <a:ext uri="{FF2B5EF4-FFF2-40B4-BE49-F238E27FC236}">
                <a16:creationId xmlns:a16="http://schemas.microsoft.com/office/drawing/2014/main" id="{4587B389-B1C1-4E67-B9DB-9072095E2620}"/>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t>Sabir alsayyali</a:t>
            </a:r>
            <a:endParaRPr lang="ar-SA" sz="700" b="1" i="1" dirty="0"/>
          </a:p>
        </p:txBody>
      </p:sp>
    </p:spTree>
    <p:extLst>
      <p:ext uri="{BB962C8B-B14F-4D97-AF65-F5344CB8AC3E}">
        <p14:creationId xmlns:p14="http://schemas.microsoft.com/office/powerpoint/2010/main" val="3140117869"/>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738992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A8657F8-F866-4DB1-BABF-E5124A8A6D16}"/>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CF93F6F2-AA8F-4DC9-9D8E-45EB6F7ADD27}"/>
              </a:ext>
            </a:extLst>
          </p:cNvPr>
          <p:cNvSpPr>
            <a:spLocks noGrp="1"/>
          </p:cNvSpPr>
          <p:nvPr>
            <p:ph sz="half" idx="1"/>
          </p:nvPr>
        </p:nvSpPr>
        <p:spPr>
          <a:xfrm>
            <a:off x="6286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00272E88-A087-4373-95DC-C5C0FADA696D}"/>
              </a:ext>
            </a:extLst>
          </p:cNvPr>
          <p:cNvSpPr>
            <a:spLocks noGrp="1"/>
          </p:cNvSpPr>
          <p:nvPr>
            <p:ph sz="half" idx="2"/>
          </p:nvPr>
        </p:nvSpPr>
        <p:spPr>
          <a:xfrm>
            <a:off x="46291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25F64182-A0C9-411F-8524-6B78219879C2}"/>
              </a:ext>
            </a:extLst>
          </p:cNvPr>
          <p:cNvSpPr>
            <a:spLocks noGrp="1"/>
          </p:cNvSpPr>
          <p:nvPr>
            <p:ph type="dt" sz="half" idx="10"/>
          </p:nvPr>
        </p:nvSpPr>
        <p:spPr/>
        <p:txBody>
          <a:bodyPr/>
          <a:lstStyle/>
          <a:p>
            <a:fld id="{D7B0698D-A15E-4793-9A1F-FF99D08153DF}" type="datetimeFigureOut">
              <a:rPr lang="ar-SA" smtClean="0"/>
              <a:t>28/01/43</a:t>
            </a:fld>
            <a:endParaRPr lang="ar-SA"/>
          </a:p>
        </p:txBody>
      </p:sp>
      <p:sp>
        <p:nvSpPr>
          <p:cNvPr id="6" name="عنصر نائب للتذييل 5">
            <a:extLst>
              <a:ext uri="{FF2B5EF4-FFF2-40B4-BE49-F238E27FC236}">
                <a16:creationId xmlns:a16="http://schemas.microsoft.com/office/drawing/2014/main" id="{48C03C37-4235-4FD6-99E0-08DFBDE5E3E1}"/>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A03897E5-10EC-466B-A6AD-E5C6FA7B7B41}"/>
              </a:ext>
            </a:extLst>
          </p:cNvPr>
          <p:cNvSpPr>
            <a:spLocks noGrp="1"/>
          </p:cNvSpPr>
          <p:nvPr>
            <p:ph type="sldNum" sz="quarter" idx="12"/>
          </p:nvPr>
        </p:nvSpPr>
        <p:spPr/>
        <p:txBody>
          <a:bodyPr/>
          <a:lstStyle/>
          <a:p>
            <a:fld id="{50FFB33E-932D-4BD0-B0C8-66BC0FE48C04}" type="slidenum">
              <a:rPr lang="ar-SA" smtClean="0"/>
              <a:t>‹#›</a:t>
            </a:fld>
            <a:endParaRPr lang="ar-SA"/>
          </a:p>
        </p:txBody>
      </p:sp>
    </p:spTree>
    <p:extLst>
      <p:ext uri="{BB962C8B-B14F-4D97-AF65-F5344CB8AC3E}">
        <p14:creationId xmlns:p14="http://schemas.microsoft.com/office/powerpoint/2010/main" val="3276916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5701064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SA">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7335913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SA">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3977563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SA">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6343236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5075522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0273668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0679960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8837558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pic>
        <p:nvPicPr>
          <p:cNvPr id="8" name="Picture 7" descr="Firelight title.png"/>
          <p:cNvPicPr>
            <a:picLocks noChangeAspect="1"/>
          </p:cNvPicPr>
          <p:nvPr/>
        </p:nvPicPr>
        <p:blipFill>
          <a:blip r:embed="rId3"/>
          <a:srcRect l="43431" t="21353" b="20413"/>
          <a:stretch>
            <a:fillRect/>
          </a:stretch>
        </p:blipFill>
        <p:spPr>
          <a:xfrm>
            <a:off x="0" y="0"/>
            <a:ext cx="3672304" cy="6858000"/>
          </a:xfrm>
          <a:prstGeom prst="rect">
            <a:avLst/>
          </a:prstGeom>
        </p:spPr>
      </p:pic>
      <p:sp>
        <p:nvSpPr>
          <p:cNvPr id="2" name="Title 1"/>
          <p:cNvSpPr>
            <a:spLocks noGrp="1"/>
          </p:cNvSpPr>
          <p:nvPr>
            <p:ph type="ctrTitle"/>
          </p:nvPr>
        </p:nvSpPr>
        <p:spPr>
          <a:xfrm>
            <a:off x="1752600" y="1219200"/>
            <a:ext cx="6400800" cy="1600200"/>
          </a:xfrm>
        </p:spPr>
        <p:txBody>
          <a:bodyPr anchor="b" anchorCtr="0"/>
          <a:lstStyle>
            <a:lvl1pPr algn="l">
              <a:defRPr>
                <a:gradFill flip="none" rotWithShape="1">
                  <a:gsLst>
                    <a:gs pos="0">
                      <a:schemeClr val="tx1">
                        <a:alpha val="70000"/>
                      </a:schemeClr>
                    </a:gs>
                    <a:gs pos="50000">
                      <a:schemeClr val="tx1">
                        <a:alpha val="80000"/>
                      </a:schemeClr>
                    </a:gs>
                    <a:gs pos="100000">
                      <a:schemeClr val="tx1">
                        <a:alpha val="90000"/>
                      </a:schemeClr>
                    </a:gs>
                  </a:gsLst>
                  <a:lin ang="0" scaled="0"/>
                  <a:tileRect/>
                </a:gradFill>
              </a:defRPr>
            </a:lvl1pPr>
          </a:lstStyle>
          <a:p>
            <a:r>
              <a:rPr lang="ar-SA"/>
              <a:t>انقر لتحرير نمط العنوان الرئيسي</a:t>
            </a:r>
            <a:endParaRPr/>
          </a:p>
        </p:txBody>
      </p:sp>
      <p:sp>
        <p:nvSpPr>
          <p:cNvPr id="3" name="Subtitle 2"/>
          <p:cNvSpPr>
            <a:spLocks noGrp="1"/>
          </p:cNvSpPr>
          <p:nvPr>
            <p:ph type="subTitle" idx="1"/>
          </p:nvPr>
        </p:nvSpPr>
        <p:spPr>
          <a:xfrm>
            <a:off x="2438400" y="2971800"/>
            <a:ext cx="5715000" cy="1295400"/>
          </a:xfrm>
        </p:spPr>
        <p:txBody>
          <a:bodyPr>
            <a:normAutofit/>
          </a:bodyPr>
          <a:lstStyle>
            <a:lvl1pPr marL="0" indent="0" algn="l">
              <a:buNone/>
              <a:defRPr sz="1800">
                <a:gradFill flip="none" rotWithShape="1">
                  <a:gsLst>
                    <a:gs pos="0">
                      <a:schemeClr val="tx1">
                        <a:alpha val="70000"/>
                      </a:schemeClr>
                    </a:gs>
                    <a:gs pos="50000">
                      <a:schemeClr val="tx1">
                        <a:alpha val="80000"/>
                      </a:schemeClr>
                    </a:gs>
                    <a:gs pos="100000">
                      <a:schemeClr val="tx1">
                        <a:alpha val="90000"/>
                      </a:schemeClr>
                    </a:gs>
                  </a:gsLst>
                  <a:lin ang="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a:p>
        </p:txBody>
      </p:sp>
      <p:sp>
        <p:nvSpPr>
          <p:cNvPr id="4" name="Date Placeholder 3"/>
          <p:cNvSpPr>
            <a:spLocks noGrp="1"/>
          </p:cNvSpPr>
          <p:nvPr>
            <p:ph type="dt" sz="half" idx="10"/>
          </p:nvPr>
        </p:nvSpPr>
        <p:spPr>
          <a:xfrm>
            <a:off x="228600" y="5943600"/>
            <a:ext cx="2133600" cy="228600"/>
          </a:xfrm>
        </p:spPr>
        <p:txBody>
          <a:bodyPr/>
          <a:lstStyle>
            <a:lvl1pPr algn="l">
              <a:defRPr/>
            </a:lvl1pPr>
          </a:lstStyle>
          <a:p>
            <a:fld id="{028A51E2-B091-4FA8-BE9F-A0ABBA0B0570}" type="datetimeFigureOut">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28/01/1443</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5" name="Footer Placeholder 4"/>
          <p:cNvSpPr>
            <a:spLocks noGrp="1"/>
          </p:cNvSpPr>
          <p:nvPr>
            <p:ph type="ftr" sz="quarter" idx="11"/>
          </p:nvPr>
        </p:nvSpPr>
        <p:spPr>
          <a:xfrm>
            <a:off x="228600" y="5715000"/>
            <a:ext cx="2667000" cy="228600"/>
          </a:xfrm>
        </p:spPr>
        <p:txBody>
          <a:bodyPr/>
          <a:lstStyle/>
          <a:p>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6" name="Slide Number Placeholder 5"/>
          <p:cNvSpPr>
            <a:spLocks noGrp="1"/>
          </p:cNvSpPr>
          <p:nvPr>
            <p:ph type="sldNum" sz="quarter" idx="12"/>
          </p:nvPr>
        </p:nvSpPr>
        <p:spPr>
          <a:xfrm>
            <a:off x="228600" y="6248400"/>
            <a:ext cx="533400" cy="228600"/>
          </a:xfrm>
        </p:spPr>
        <p:txBody>
          <a:bodyPr/>
          <a:lstStyle>
            <a:lvl1pPr algn="l">
              <a:defRPr/>
            </a:lvl1pPr>
          </a:lstStyle>
          <a:p>
            <a:fld id="{766FC78B-E45A-426D-A5FB-FF75D13B8C33}" type="slidenum">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9" name="مربع نص 8">
            <a:extLst>
              <a:ext uri="{FF2B5EF4-FFF2-40B4-BE49-F238E27FC236}">
                <a16:creationId xmlns:a16="http://schemas.microsoft.com/office/drawing/2014/main" id="{91F1695F-8A95-4075-8F7F-3568DE938340}"/>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solidFill>
                  <a:prstClr val="black"/>
                </a:solidFill>
                <a:latin typeface="Calibri"/>
              </a:rPr>
              <a:t>Sabir alsayyali</a:t>
            </a:r>
            <a:endParaRPr lang="ar-SA" sz="700" b="1" i="1"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2433629846"/>
      </p:ext>
    </p:extLst>
  </p:cSld>
  <p:clrMapOvr>
    <a:masterClrMapping/>
  </p:clrMapOvr>
  <p:transition spd="slow" advTm="60000">
    <p:wheel spokes="8"/>
    <p:sndAc>
      <p:stSnd>
        <p:snd r:embed="rId1" name="chimes.wav"/>
      </p:stSnd>
    </p:sndAc>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عنوان ومحتوى">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a:p>
        </p:txBody>
      </p:sp>
      <p:sp>
        <p:nvSpPr>
          <p:cNvPr id="3" name="Content Placeholder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a:p>
        </p:txBody>
      </p:sp>
      <p:sp>
        <p:nvSpPr>
          <p:cNvPr id="4" name="Date Placeholder 3"/>
          <p:cNvSpPr>
            <a:spLocks noGrp="1"/>
          </p:cNvSpPr>
          <p:nvPr>
            <p:ph type="dt" sz="half" idx="10"/>
          </p:nvPr>
        </p:nvSpPr>
        <p:spPr/>
        <p:txBody>
          <a:bodyPr/>
          <a:lstStyle/>
          <a:p>
            <a:fld id="{028A51E2-B091-4FA8-BE9F-A0ABBA0B0570}" type="datetimeFigureOut">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28/01/1443</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5" name="Footer Placeholder 4"/>
          <p:cNvSpPr>
            <a:spLocks noGrp="1"/>
          </p:cNvSpPr>
          <p:nvPr>
            <p:ph type="ftr" sz="quarter" idx="11"/>
          </p:nvPr>
        </p:nvSpPr>
        <p:spPr/>
        <p:txBody>
          <a:bodyPr/>
          <a:lstStyle/>
          <a:p>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6" name="Slide Number Placeholder 5"/>
          <p:cNvSpPr>
            <a:spLocks noGrp="1"/>
          </p:cNvSpPr>
          <p:nvPr>
            <p:ph type="sldNum" sz="quarter" idx="12"/>
          </p:nvPr>
        </p:nvSpPr>
        <p:spPr/>
        <p:txBody>
          <a:bodyPr/>
          <a:lstStyle/>
          <a:p>
            <a:fld id="{766FC78B-E45A-426D-A5FB-FF75D13B8C33}" type="slidenum">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7" name="مربع نص 6">
            <a:extLst>
              <a:ext uri="{FF2B5EF4-FFF2-40B4-BE49-F238E27FC236}">
                <a16:creationId xmlns:a16="http://schemas.microsoft.com/office/drawing/2014/main" id="{070C9C76-3B15-4FD8-9110-F208E4CCAA0D}"/>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solidFill>
                  <a:prstClr val="black"/>
                </a:solidFill>
                <a:latin typeface="Calibri"/>
              </a:rPr>
              <a:t>Sabir alsayyali</a:t>
            </a:r>
            <a:endParaRPr lang="ar-SA" sz="700" b="1" i="1"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854519457"/>
      </p:ext>
    </p:extLst>
  </p:cSld>
  <p:clrMapOvr>
    <a:overrideClrMapping bg1="lt1" tx1="dk1" bg2="lt2" tx2="dk2" accent1="accent1" accent2="accent2" accent3="accent3" accent4="accent4" accent5="accent5" accent6="accent6" hlink="hlink" folHlink="folHlink"/>
  </p:clrMapOvr>
  <p:transition spd="slow" advTm="60000">
    <p:wheel spokes="8"/>
    <p:sndAc>
      <p:stSnd>
        <p:snd r:embed="rId1" name="chimes.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2ED0D74-A365-4DCE-ACCE-F159A7DA1429}"/>
              </a:ext>
            </a:extLst>
          </p:cNvPr>
          <p:cNvSpPr>
            <a:spLocks noGrp="1"/>
          </p:cNvSpPr>
          <p:nvPr>
            <p:ph type="title"/>
          </p:nvPr>
        </p:nvSpPr>
        <p:spPr>
          <a:xfrm>
            <a:off x="629841" y="365126"/>
            <a:ext cx="78867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6A473FD0-7D9C-4DF5-9DF8-6BCEE2C674D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AA1DE5FF-67B3-4F66-8E40-A672C923E456}"/>
              </a:ext>
            </a:extLst>
          </p:cNvPr>
          <p:cNvSpPr>
            <a:spLocks noGrp="1"/>
          </p:cNvSpPr>
          <p:nvPr>
            <p:ph sz="half" idx="2"/>
          </p:nvPr>
        </p:nvSpPr>
        <p:spPr>
          <a:xfrm>
            <a:off x="629842" y="2505075"/>
            <a:ext cx="3868340"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0E3ECE09-20A2-4018-8B5C-E4137BF145D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A01A85E4-17EA-4165-86F5-A7851DFA7FDD}"/>
              </a:ext>
            </a:extLst>
          </p:cNvPr>
          <p:cNvSpPr>
            <a:spLocks noGrp="1"/>
          </p:cNvSpPr>
          <p:nvPr>
            <p:ph sz="quarter" idx="4"/>
          </p:nvPr>
        </p:nvSpPr>
        <p:spPr>
          <a:xfrm>
            <a:off x="4629150" y="2505075"/>
            <a:ext cx="3887391"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8A1CBCBA-3438-4479-A4FF-A499FBE5603D}"/>
              </a:ext>
            </a:extLst>
          </p:cNvPr>
          <p:cNvSpPr>
            <a:spLocks noGrp="1"/>
          </p:cNvSpPr>
          <p:nvPr>
            <p:ph type="dt" sz="half" idx="10"/>
          </p:nvPr>
        </p:nvSpPr>
        <p:spPr/>
        <p:txBody>
          <a:bodyPr/>
          <a:lstStyle/>
          <a:p>
            <a:fld id="{D7B0698D-A15E-4793-9A1F-FF99D08153DF}" type="datetimeFigureOut">
              <a:rPr lang="ar-SA" smtClean="0"/>
              <a:t>28/01/43</a:t>
            </a:fld>
            <a:endParaRPr lang="ar-SA"/>
          </a:p>
        </p:txBody>
      </p:sp>
      <p:sp>
        <p:nvSpPr>
          <p:cNvPr id="8" name="عنصر نائب للتذييل 7">
            <a:extLst>
              <a:ext uri="{FF2B5EF4-FFF2-40B4-BE49-F238E27FC236}">
                <a16:creationId xmlns:a16="http://schemas.microsoft.com/office/drawing/2014/main" id="{D6D48253-79A1-45E8-8A92-EE17E347182B}"/>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0C43EE63-0320-4EFA-BA97-8C260A221639}"/>
              </a:ext>
            </a:extLst>
          </p:cNvPr>
          <p:cNvSpPr>
            <a:spLocks noGrp="1"/>
          </p:cNvSpPr>
          <p:nvPr>
            <p:ph type="sldNum" sz="quarter" idx="12"/>
          </p:nvPr>
        </p:nvSpPr>
        <p:spPr/>
        <p:txBody>
          <a:bodyPr/>
          <a:lstStyle/>
          <a:p>
            <a:fld id="{50FFB33E-932D-4BD0-B0C8-66BC0FE48C04}" type="slidenum">
              <a:rPr lang="ar-SA" smtClean="0"/>
              <a:t>‹#›</a:t>
            </a:fld>
            <a:endParaRPr lang="ar-SA"/>
          </a:p>
        </p:txBody>
      </p:sp>
    </p:spTree>
    <p:extLst>
      <p:ext uri="{BB962C8B-B14F-4D97-AF65-F5344CB8AC3E}">
        <p14:creationId xmlns:p14="http://schemas.microsoft.com/office/powerpoint/2010/main" val="36102185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pic>
        <p:nvPicPr>
          <p:cNvPr id="8" name="Picture 7" descr="Firelight section.png"/>
          <p:cNvPicPr>
            <a:picLocks noChangeAspect="1"/>
          </p:cNvPicPr>
          <p:nvPr/>
        </p:nvPicPr>
        <p:blipFill>
          <a:blip r:embed="rId3"/>
          <a:srcRect l="7678" r="8563" b="31688"/>
          <a:stretch>
            <a:fillRect/>
          </a:stretch>
        </p:blipFill>
        <p:spPr>
          <a:xfrm>
            <a:off x="0" y="3048000"/>
            <a:ext cx="9144000" cy="3810000"/>
          </a:xfrm>
          <a:prstGeom prst="rect">
            <a:avLst/>
          </a:prstGeom>
        </p:spPr>
      </p:pic>
      <p:sp>
        <p:nvSpPr>
          <p:cNvPr id="2" name="Title 1"/>
          <p:cNvSpPr>
            <a:spLocks noGrp="1"/>
          </p:cNvSpPr>
          <p:nvPr>
            <p:ph type="title"/>
          </p:nvPr>
        </p:nvSpPr>
        <p:spPr>
          <a:xfrm>
            <a:off x="876300" y="2057400"/>
            <a:ext cx="7391400" cy="1590675"/>
          </a:xfrm>
        </p:spPr>
        <p:txBody>
          <a:bodyPr anchor="b" anchorCtr="0">
            <a:normAutofit/>
          </a:bodyPr>
          <a:lstStyle>
            <a:lvl1pPr algn="ctr">
              <a:defRPr sz="4400" b="0" i="0" cap="none" baseline="0"/>
            </a:lvl1pPr>
          </a:lstStyle>
          <a:p>
            <a:r>
              <a:rPr lang="ar-SA"/>
              <a:t>انقر لتحرير نمط العنوان الرئيسي</a:t>
            </a:r>
            <a:endParaRPr/>
          </a:p>
        </p:txBody>
      </p:sp>
      <p:sp>
        <p:nvSpPr>
          <p:cNvPr id="3" name="Text Placeholder 2"/>
          <p:cNvSpPr>
            <a:spLocks noGrp="1"/>
          </p:cNvSpPr>
          <p:nvPr>
            <p:ph type="body" idx="1"/>
          </p:nvPr>
        </p:nvSpPr>
        <p:spPr>
          <a:xfrm>
            <a:off x="1877546" y="3810000"/>
            <a:ext cx="5388909" cy="1423987"/>
          </a:xfrm>
        </p:spPr>
        <p:txBody>
          <a:bodyPr vert="horz" lIns="91440" tIns="45720" rIns="91440" bIns="45720" rtlCol="0">
            <a:normAutofit/>
          </a:bodyPr>
          <a:lstStyle>
            <a:lvl1pPr marL="0" indent="0" algn="ctr" defTabSz="914400" rtl="0" eaLnBrk="1" latinLnBrk="0" hangingPunct="1">
              <a:spcBef>
                <a:spcPts val="1500"/>
              </a:spcBef>
              <a:buFontTx/>
              <a:buNone/>
              <a:defRPr sz="1800" kern="1200">
                <a:gradFill flip="none" rotWithShape="1">
                  <a:gsLst>
                    <a:gs pos="0">
                      <a:schemeClr val="tx1">
                        <a:alpha val="70000"/>
                      </a:schemeClr>
                    </a:gs>
                    <a:gs pos="50000">
                      <a:schemeClr val="tx1">
                        <a:alpha val="80000"/>
                      </a:schemeClr>
                    </a:gs>
                    <a:gs pos="100000">
                      <a:schemeClr val="tx1">
                        <a:alpha val="90000"/>
                      </a:schemeClr>
                    </a:gs>
                  </a:gsLst>
                  <a:lin ang="0" scaled="0"/>
                  <a:tileRect/>
                </a:gra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028A51E2-B091-4FA8-BE9F-A0ABBA0B0570}" type="datetimeFigureOut">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28/01/1443</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5" name="Footer Placeholder 4"/>
          <p:cNvSpPr>
            <a:spLocks noGrp="1"/>
          </p:cNvSpPr>
          <p:nvPr>
            <p:ph type="ftr" sz="quarter" idx="11"/>
          </p:nvPr>
        </p:nvSpPr>
        <p:spPr/>
        <p:txBody>
          <a:bodyPr/>
          <a:lstStyle/>
          <a:p>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6" name="Slide Number Placeholder 5"/>
          <p:cNvSpPr>
            <a:spLocks noGrp="1"/>
          </p:cNvSpPr>
          <p:nvPr>
            <p:ph type="sldNum" sz="quarter" idx="12"/>
          </p:nvPr>
        </p:nvSpPr>
        <p:spPr/>
        <p:txBody>
          <a:bodyPr/>
          <a:lstStyle/>
          <a:p>
            <a:fld id="{766FC78B-E45A-426D-A5FB-FF75D13B8C33}" type="slidenum">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9" name="مربع نص 8">
            <a:extLst>
              <a:ext uri="{FF2B5EF4-FFF2-40B4-BE49-F238E27FC236}">
                <a16:creationId xmlns:a16="http://schemas.microsoft.com/office/drawing/2014/main" id="{4E9D4F69-1709-42A0-A54D-A511BA3F2F86}"/>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solidFill>
                  <a:prstClr val="black"/>
                </a:solidFill>
                <a:latin typeface="Calibri"/>
              </a:rPr>
              <a:t>Sabir alsayyali</a:t>
            </a:r>
            <a:endParaRPr lang="ar-SA" sz="700" b="1" i="1"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815859299"/>
      </p:ext>
    </p:extLst>
  </p:cSld>
  <p:clrMapOvr>
    <a:masterClrMapping/>
  </p:clrMapOvr>
  <p:transition spd="slow" advTm="60000">
    <p:wheel spokes="8"/>
    <p:sndAc>
      <p:stSnd>
        <p:snd r:embed="rId1" name="chimes.wav"/>
      </p:stSnd>
    </p:sndAc>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a:xfrm>
            <a:off x="1731368" y="274638"/>
            <a:ext cx="5681265" cy="1477962"/>
          </a:xfrm>
        </p:spPr>
        <p:txBody>
          <a:bodyPr/>
          <a:lstStyle/>
          <a:p>
            <a:r>
              <a:rPr lang="ar-SA"/>
              <a:t>انقر لتحرير نمط العنوان الرئيسي</a:t>
            </a:r>
            <a:endParaRPr/>
          </a:p>
        </p:txBody>
      </p:sp>
      <p:sp>
        <p:nvSpPr>
          <p:cNvPr id="3" name="Content Placeholder 2"/>
          <p:cNvSpPr>
            <a:spLocks noGrp="1"/>
          </p:cNvSpPr>
          <p:nvPr>
            <p:ph sz="half" idx="1"/>
          </p:nvPr>
        </p:nvSpPr>
        <p:spPr>
          <a:xfrm>
            <a:off x="1371600" y="2057401"/>
            <a:ext cx="2743200" cy="3898900"/>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a:p>
        </p:txBody>
      </p:sp>
      <p:sp>
        <p:nvSpPr>
          <p:cNvPr id="4" name="Content Placeholder 3"/>
          <p:cNvSpPr>
            <a:spLocks noGrp="1"/>
          </p:cNvSpPr>
          <p:nvPr>
            <p:ph sz="half" idx="2"/>
          </p:nvPr>
        </p:nvSpPr>
        <p:spPr>
          <a:xfrm>
            <a:off x="5029200" y="2057401"/>
            <a:ext cx="2743200" cy="3898900"/>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a:p>
        </p:txBody>
      </p:sp>
      <p:sp>
        <p:nvSpPr>
          <p:cNvPr id="5" name="Date Placeholder 4"/>
          <p:cNvSpPr>
            <a:spLocks noGrp="1"/>
          </p:cNvSpPr>
          <p:nvPr>
            <p:ph type="dt" sz="half" idx="10"/>
          </p:nvPr>
        </p:nvSpPr>
        <p:spPr/>
        <p:txBody>
          <a:bodyPr/>
          <a:lstStyle/>
          <a:p>
            <a:fld id="{028A51E2-B091-4FA8-BE9F-A0ABBA0B0570}" type="datetimeFigureOut">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28/01/1443</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6" name="Footer Placeholder 5"/>
          <p:cNvSpPr>
            <a:spLocks noGrp="1"/>
          </p:cNvSpPr>
          <p:nvPr>
            <p:ph type="ftr" sz="quarter" idx="11"/>
          </p:nvPr>
        </p:nvSpPr>
        <p:spPr/>
        <p:txBody>
          <a:bodyPr/>
          <a:lstStyle/>
          <a:p>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7" name="Slide Number Placeholder 6"/>
          <p:cNvSpPr>
            <a:spLocks noGrp="1"/>
          </p:cNvSpPr>
          <p:nvPr>
            <p:ph type="sldNum" sz="quarter" idx="12"/>
          </p:nvPr>
        </p:nvSpPr>
        <p:spPr/>
        <p:txBody>
          <a:bodyPr/>
          <a:lstStyle/>
          <a:p>
            <a:fld id="{766FC78B-E45A-426D-A5FB-FF75D13B8C33}" type="slidenum">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Tree>
    <p:extLst>
      <p:ext uri="{BB962C8B-B14F-4D97-AF65-F5344CB8AC3E}">
        <p14:creationId xmlns:p14="http://schemas.microsoft.com/office/powerpoint/2010/main" val="1826854351"/>
      </p:ext>
    </p:extLst>
  </p:cSld>
  <p:clrMapOvr>
    <a:masterClrMapping/>
  </p:clrMapOvr>
  <p:transition spd="slow" advTm="60000">
    <p:wheel spokes="8"/>
    <p:sndAc>
      <p:stSnd>
        <p:snd r:embed="rId1" name="chimes.wav"/>
      </p:stSnd>
    </p:sndAc>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1731368" y="274638"/>
            <a:ext cx="5681265" cy="1477962"/>
          </a:xfrm>
        </p:spPr>
        <p:txBody>
          <a:bodyPr/>
          <a:lstStyle>
            <a:lvl1pPr>
              <a:defRPr/>
            </a:lvl1pPr>
          </a:lstStyle>
          <a:p>
            <a:r>
              <a:rPr lang="ar-SA"/>
              <a:t>انقر لتحرير نمط العنوان الرئيسي</a:t>
            </a:r>
            <a:endParaRPr/>
          </a:p>
        </p:txBody>
      </p:sp>
      <p:sp>
        <p:nvSpPr>
          <p:cNvPr id="3" name="Text Placeholder 2"/>
          <p:cNvSpPr>
            <a:spLocks noGrp="1"/>
          </p:cNvSpPr>
          <p:nvPr>
            <p:ph type="body" idx="1"/>
          </p:nvPr>
        </p:nvSpPr>
        <p:spPr>
          <a:xfrm>
            <a:off x="1371600" y="1967753"/>
            <a:ext cx="2743200" cy="639762"/>
          </a:xfrm>
        </p:spPr>
        <p:txBody>
          <a:bodyPr anchor="ctr" anchorCtr="0">
            <a:no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Content Placeholder 3"/>
          <p:cNvSpPr>
            <a:spLocks noGrp="1"/>
          </p:cNvSpPr>
          <p:nvPr>
            <p:ph sz="half" idx="2"/>
          </p:nvPr>
        </p:nvSpPr>
        <p:spPr>
          <a:xfrm>
            <a:off x="1371600" y="2819400"/>
            <a:ext cx="2743200" cy="31369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a:p>
        </p:txBody>
      </p:sp>
      <p:sp>
        <p:nvSpPr>
          <p:cNvPr id="5" name="Text Placeholder 4"/>
          <p:cNvSpPr>
            <a:spLocks noGrp="1"/>
          </p:cNvSpPr>
          <p:nvPr>
            <p:ph type="body" sz="quarter" idx="3"/>
          </p:nvPr>
        </p:nvSpPr>
        <p:spPr>
          <a:xfrm>
            <a:off x="5029200" y="1967753"/>
            <a:ext cx="2743200" cy="639762"/>
          </a:xfrm>
        </p:spPr>
        <p:txBody>
          <a:bodyPr anchor="ctr" anchorCtr="0">
            <a:no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Content Placeholder 5"/>
          <p:cNvSpPr>
            <a:spLocks noGrp="1"/>
          </p:cNvSpPr>
          <p:nvPr>
            <p:ph sz="quarter" idx="4"/>
          </p:nvPr>
        </p:nvSpPr>
        <p:spPr>
          <a:xfrm>
            <a:off x="5029200" y="2819400"/>
            <a:ext cx="2743200" cy="31369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a:p>
        </p:txBody>
      </p:sp>
      <p:sp>
        <p:nvSpPr>
          <p:cNvPr id="7" name="Date Placeholder 6"/>
          <p:cNvSpPr>
            <a:spLocks noGrp="1"/>
          </p:cNvSpPr>
          <p:nvPr>
            <p:ph type="dt" sz="half" idx="10"/>
          </p:nvPr>
        </p:nvSpPr>
        <p:spPr/>
        <p:txBody>
          <a:bodyPr/>
          <a:lstStyle/>
          <a:p>
            <a:fld id="{028A51E2-B091-4FA8-BE9F-A0ABBA0B0570}" type="datetimeFigureOut">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28/01/1443</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8" name="Footer Placeholder 7"/>
          <p:cNvSpPr>
            <a:spLocks noGrp="1"/>
          </p:cNvSpPr>
          <p:nvPr>
            <p:ph type="ftr" sz="quarter" idx="11"/>
          </p:nvPr>
        </p:nvSpPr>
        <p:spPr/>
        <p:txBody>
          <a:bodyPr/>
          <a:lstStyle/>
          <a:p>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9" name="Slide Number Placeholder 8"/>
          <p:cNvSpPr>
            <a:spLocks noGrp="1"/>
          </p:cNvSpPr>
          <p:nvPr>
            <p:ph type="sldNum" sz="quarter" idx="12"/>
          </p:nvPr>
        </p:nvSpPr>
        <p:spPr/>
        <p:txBody>
          <a:bodyPr/>
          <a:lstStyle/>
          <a:p>
            <a:fld id="{766FC78B-E45A-426D-A5FB-FF75D13B8C33}" type="slidenum">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10" name="مربع نص 9">
            <a:extLst>
              <a:ext uri="{FF2B5EF4-FFF2-40B4-BE49-F238E27FC236}">
                <a16:creationId xmlns:a16="http://schemas.microsoft.com/office/drawing/2014/main" id="{468D8488-9751-4611-AD5B-CBEDF9026C66}"/>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solidFill>
                  <a:prstClr val="black"/>
                </a:solidFill>
                <a:latin typeface="Calibri"/>
              </a:rPr>
              <a:t>Sabir alsayyali</a:t>
            </a:r>
            <a:endParaRPr lang="ar-SA" sz="700" b="1" i="1"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3311486967"/>
      </p:ext>
    </p:extLst>
  </p:cSld>
  <p:clrMapOvr>
    <a:masterClrMapping/>
  </p:clrMapOvr>
  <p:transition spd="slow" advTm="60000">
    <p:wheel spokes="8"/>
    <p:sndAc>
      <p:stSnd>
        <p:snd r:embed="rId1" name="chimes.wav"/>
      </p:stSnd>
    </p:sndAc>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a:p>
        </p:txBody>
      </p:sp>
      <p:sp>
        <p:nvSpPr>
          <p:cNvPr id="3" name="Date Placeholder 2"/>
          <p:cNvSpPr>
            <a:spLocks noGrp="1"/>
          </p:cNvSpPr>
          <p:nvPr>
            <p:ph type="dt" sz="half" idx="10"/>
          </p:nvPr>
        </p:nvSpPr>
        <p:spPr/>
        <p:txBody>
          <a:bodyPr/>
          <a:lstStyle/>
          <a:p>
            <a:fld id="{028A51E2-B091-4FA8-BE9F-A0ABBA0B0570}" type="datetimeFigureOut">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28/01/1443</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4" name="Footer Placeholder 3"/>
          <p:cNvSpPr>
            <a:spLocks noGrp="1"/>
          </p:cNvSpPr>
          <p:nvPr>
            <p:ph type="ftr" sz="quarter" idx="11"/>
          </p:nvPr>
        </p:nvSpPr>
        <p:spPr/>
        <p:txBody>
          <a:bodyPr/>
          <a:lstStyle/>
          <a:p>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5" name="Slide Number Placeholder 4"/>
          <p:cNvSpPr>
            <a:spLocks noGrp="1"/>
          </p:cNvSpPr>
          <p:nvPr>
            <p:ph type="sldNum" sz="quarter" idx="12"/>
          </p:nvPr>
        </p:nvSpPr>
        <p:spPr/>
        <p:txBody>
          <a:bodyPr/>
          <a:lstStyle/>
          <a:p>
            <a:fld id="{766FC78B-E45A-426D-A5FB-FF75D13B8C33}" type="slidenum">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6" name="مربع نص 5">
            <a:extLst>
              <a:ext uri="{FF2B5EF4-FFF2-40B4-BE49-F238E27FC236}">
                <a16:creationId xmlns:a16="http://schemas.microsoft.com/office/drawing/2014/main" id="{73145517-EDC3-4ECE-9CD4-2EB5000951C0}"/>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solidFill>
                  <a:prstClr val="black"/>
                </a:solidFill>
                <a:latin typeface="Calibri"/>
              </a:rPr>
              <a:t>Sabir alsayyali</a:t>
            </a:r>
            <a:endParaRPr lang="ar-SA" sz="700" b="1" i="1"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1403793024"/>
      </p:ext>
    </p:extLst>
  </p:cSld>
  <p:clrMapOvr>
    <a:masterClrMapping/>
  </p:clrMapOvr>
  <p:transition spd="slow" advTm="60000">
    <p:wheel spokes="8"/>
    <p:sndAc>
      <p:stSnd>
        <p:snd r:embed="rId1" name="chimes.wav"/>
      </p:stSnd>
    </p:sndAc>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8A51E2-B091-4FA8-BE9F-A0ABBA0B0570}" type="datetimeFigureOut">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28/01/1443</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3" name="Footer Placeholder 2"/>
          <p:cNvSpPr>
            <a:spLocks noGrp="1"/>
          </p:cNvSpPr>
          <p:nvPr>
            <p:ph type="ftr" sz="quarter" idx="11"/>
          </p:nvPr>
        </p:nvSpPr>
        <p:spPr/>
        <p:txBody>
          <a:bodyPr/>
          <a:lstStyle/>
          <a:p>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4" name="Slide Number Placeholder 3"/>
          <p:cNvSpPr>
            <a:spLocks noGrp="1"/>
          </p:cNvSpPr>
          <p:nvPr>
            <p:ph type="sldNum" sz="quarter" idx="12"/>
          </p:nvPr>
        </p:nvSpPr>
        <p:spPr/>
        <p:txBody>
          <a:bodyPr/>
          <a:lstStyle/>
          <a:p>
            <a:fld id="{766FC78B-E45A-426D-A5FB-FF75D13B8C33}" type="slidenum">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5" name="مربع نص 4">
            <a:extLst>
              <a:ext uri="{FF2B5EF4-FFF2-40B4-BE49-F238E27FC236}">
                <a16:creationId xmlns:a16="http://schemas.microsoft.com/office/drawing/2014/main" id="{9A98C001-0772-4D1E-96A7-C2FD7457EA46}"/>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solidFill>
                  <a:prstClr val="black"/>
                </a:solidFill>
                <a:latin typeface="Calibri"/>
              </a:rPr>
              <a:t>Sabir alsayyali</a:t>
            </a:r>
            <a:endParaRPr lang="ar-SA" sz="700" b="1" i="1"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1563561838"/>
      </p:ext>
    </p:extLst>
  </p:cSld>
  <p:clrMapOvr>
    <a:masterClrMapping/>
  </p:clrMapOvr>
  <p:transition spd="slow" advTm="60000">
    <p:wheel spokes="8"/>
    <p:sndAc>
      <p:stSnd>
        <p:snd r:embed="rId1" name="chimes.wav"/>
      </p:stSnd>
    </p:sndAc>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pic>
        <p:nvPicPr>
          <p:cNvPr id="9" name="Picture 8" descr="Content caption.png"/>
          <p:cNvPicPr>
            <a:picLocks noChangeAspect="1"/>
          </p:cNvPicPr>
          <p:nvPr/>
        </p:nvPicPr>
        <p:blipFill>
          <a:blip r:embed="rId3"/>
          <a:srcRect l="11342" t="23079" r="13047"/>
          <a:stretch>
            <a:fillRect/>
          </a:stretch>
        </p:blipFill>
        <p:spPr>
          <a:xfrm>
            <a:off x="0" y="0"/>
            <a:ext cx="9144000" cy="6095345"/>
          </a:xfrm>
          <a:prstGeom prst="rect">
            <a:avLst/>
          </a:prstGeom>
        </p:spPr>
      </p:pic>
      <p:sp>
        <p:nvSpPr>
          <p:cNvPr id="2" name="Title 1"/>
          <p:cNvSpPr>
            <a:spLocks noGrp="1"/>
          </p:cNvSpPr>
          <p:nvPr>
            <p:ph type="title"/>
          </p:nvPr>
        </p:nvSpPr>
        <p:spPr>
          <a:xfrm>
            <a:off x="835025" y="438150"/>
            <a:ext cx="2743200" cy="1618488"/>
          </a:xfrm>
        </p:spPr>
        <p:txBody>
          <a:bodyPr anchor="ctr" anchorCtr="0">
            <a:normAutofit/>
          </a:bodyPr>
          <a:lstStyle>
            <a:lvl1pPr algn="l">
              <a:defRPr sz="3600" b="0"/>
            </a:lvl1pPr>
          </a:lstStyle>
          <a:p>
            <a:r>
              <a:rPr lang="ar-SA"/>
              <a:t>انقر لتحرير نمط العنوان الرئيسي</a:t>
            </a:r>
            <a:endParaRPr/>
          </a:p>
        </p:txBody>
      </p:sp>
      <p:sp>
        <p:nvSpPr>
          <p:cNvPr id="3" name="Content Placeholder 2"/>
          <p:cNvSpPr>
            <a:spLocks noGrp="1"/>
          </p:cNvSpPr>
          <p:nvPr>
            <p:ph idx="1"/>
          </p:nvPr>
        </p:nvSpPr>
        <p:spPr>
          <a:xfrm>
            <a:off x="3886200" y="438150"/>
            <a:ext cx="4419600" cy="5118100"/>
          </a:xfrm>
        </p:spPr>
        <p:txBody>
          <a:bodyPr>
            <a:normAutofit/>
          </a:bodyPr>
          <a:lstStyle>
            <a:lvl1pPr>
              <a:defRPr sz="22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a:p>
        </p:txBody>
      </p:sp>
      <p:sp>
        <p:nvSpPr>
          <p:cNvPr id="4" name="Text Placeholder 3"/>
          <p:cNvSpPr>
            <a:spLocks noGrp="1"/>
          </p:cNvSpPr>
          <p:nvPr>
            <p:ph type="body" sz="half" idx="2"/>
          </p:nvPr>
        </p:nvSpPr>
        <p:spPr>
          <a:xfrm>
            <a:off x="833439" y="2514600"/>
            <a:ext cx="1985962" cy="2362200"/>
          </a:xfrm>
        </p:spPr>
        <p:txBody>
          <a:bodyPr anchor="t" anchorCtr="0">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028A51E2-B091-4FA8-BE9F-A0ABBA0B0570}" type="datetimeFigureOut">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28/01/1443</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6" name="Footer Placeholder 5"/>
          <p:cNvSpPr>
            <a:spLocks noGrp="1"/>
          </p:cNvSpPr>
          <p:nvPr>
            <p:ph type="ftr" sz="quarter" idx="11"/>
          </p:nvPr>
        </p:nvSpPr>
        <p:spPr/>
        <p:txBody>
          <a:bodyPr/>
          <a:lstStyle/>
          <a:p>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7" name="Slide Number Placeholder 6"/>
          <p:cNvSpPr>
            <a:spLocks noGrp="1"/>
          </p:cNvSpPr>
          <p:nvPr>
            <p:ph type="sldNum" sz="quarter" idx="12"/>
          </p:nvPr>
        </p:nvSpPr>
        <p:spPr/>
        <p:txBody>
          <a:bodyPr/>
          <a:lstStyle/>
          <a:p>
            <a:fld id="{766FC78B-E45A-426D-A5FB-FF75D13B8C33}" type="slidenum">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Tree>
    <p:extLst>
      <p:ext uri="{BB962C8B-B14F-4D97-AF65-F5344CB8AC3E}">
        <p14:creationId xmlns:p14="http://schemas.microsoft.com/office/powerpoint/2010/main" val="3758443357"/>
      </p:ext>
    </p:extLst>
  </p:cSld>
  <p:clrMapOvr>
    <a:masterClrMapping/>
  </p:clrMapOvr>
  <p:transition spd="slow" advTm="60000">
    <p:wheel spokes="8"/>
    <p:sndAc>
      <p:stSnd>
        <p:snd r:embed="rId1" name="chimes.wav"/>
      </p:stSnd>
    </p:sndAc>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pic>
        <p:nvPicPr>
          <p:cNvPr id="8" name="Picture 7" descr="Content caption.png"/>
          <p:cNvPicPr>
            <a:picLocks noChangeAspect="1"/>
          </p:cNvPicPr>
          <p:nvPr/>
        </p:nvPicPr>
        <p:blipFill>
          <a:blip r:embed="rId3"/>
          <a:srcRect l="11342" t="23079" r="13047"/>
          <a:stretch>
            <a:fillRect/>
          </a:stretch>
        </p:blipFill>
        <p:spPr>
          <a:xfrm>
            <a:off x="0" y="0"/>
            <a:ext cx="9144000" cy="6095345"/>
          </a:xfrm>
          <a:prstGeom prst="rect">
            <a:avLst/>
          </a:prstGeom>
        </p:spPr>
      </p:pic>
      <p:sp>
        <p:nvSpPr>
          <p:cNvPr id="2" name="Title 1"/>
          <p:cNvSpPr>
            <a:spLocks noGrp="1"/>
          </p:cNvSpPr>
          <p:nvPr>
            <p:ph type="title"/>
          </p:nvPr>
        </p:nvSpPr>
        <p:spPr>
          <a:xfrm>
            <a:off x="835025" y="438150"/>
            <a:ext cx="2743200" cy="1619250"/>
          </a:xfrm>
        </p:spPr>
        <p:txBody>
          <a:bodyPr vert="horz" lIns="91440" tIns="45720" rIns="91440" bIns="45720" rtlCol="0" anchor="ctr" anchorCtr="0">
            <a:normAutofit/>
          </a:bodyPr>
          <a:lstStyle>
            <a:lvl1pPr algn="l" defTabSz="914400" rtl="0" eaLnBrk="1" latinLnBrk="0" hangingPunct="1">
              <a:spcBef>
                <a:spcPct val="0"/>
              </a:spcBef>
              <a:buNone/>
              <a:defRPr sz="3600" b="0" kern="1200" spc="0" baseline="0">
                <a:gradFill flip="none" rotWithShape="1">
                  <a:gsLst>
                    <a:gs pos="0">
                      <a:schemeClr val="tx1">
                        <a:alpha val="70000"/>
                      </a:schemeClr>
                    </a:gs>
                    <a:gs pos="50000">
                      <a:schemeClr val="tx1">
                        <a:alpha val="80000"/>
                      </a:schemeClr>
                    </a:gs>
                    <a:gs pos="100000">
                      <a:schemeClr val="tx1">
                        <a:alpha val="90000"/>
                      </a:schemeClr>
                    </a:gs>
                  </a:gsLst>
                  <a:lin ang="0" scaled="0"/>
                  <a:tileRect/>
                </a:gradFill>
                <a:latin typeface="+mj-lt"/>
                <a:ea typeface="+mj-ea"/>
                <a:cs typeface="+mj-cs"/>
              </a:defRPr>
            </a:lvl1pPr>
          </a:lstStyle>
          <a:p>
            <a:r>
              <a:rPr lang="ar-SA"/>
              <a:t>انقر لتحرير نمط العنوان الرئيسي</a:t>
            </a:r>
            <a:endParaRPr/>
          </a:p>
        </p:txBody>
      </p:sp>
      <p:sp>
        <p:nvSpPr>
          <p:cNvPr id="3" name="Picture Placeholder 2"/>
          <p:cNvSpPr>
            <a:spLocks noGrp="1"/>
          </p:cNvSpPr>
          <p:nvPr>
            <p:ph type="pic" idx="1"/>
          </p:nvPr>
        </p:nvSpPr>
        <p:spPr>
          <a:xfrm>
            <a:off x="3575050" y="685800"/>
            <a:ext cx="5264150" cy="4648200"/>
          </a:xfrm>
          <a:prstGeom prst="ellipse">
            <a:avLst/>
          </a:prstGeom>
          <a:ln w="127000">
            <a:solidFill>
              <a:schemeClr val="tx1">
                <a:alpha val="10000"/>
              </a:schemeClr>
            </a:solidFill>
          </a:ln>
          <a:effectLst>
            <a:innerShdw blurRad="190500">
              <a:prstClr val="black">
                <a:alpha val="75000"/>
              </a:prstClr>
            </a:inn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a:p>
        </p:txBody>
      </p:sp>
      <p:sp>
        <p:nvSpPr>
          <p:cNvPr id="4" name="Text Placeholder 3"/>
          <p:cNvSpPr>
            <a:spLocks noGrp="1"/>
          </p:cNvSpPr>
          <p:nvPr>
            <p:ph type="body" sz="half" idx="2"/>
          </p:nvPr>
        </p:nvSpPr>
        <p:spPr>
          <a:xfrm>
            <a:off x="832104" y="2514600"/>
            <a:ext cx="1984248" cy="2359152"/>
          </a:xfrm>
        </p:spPr>
        <p:txBody>
          <a:bodyPr vert="horz" lIns="91440" tIns="45720" rIns="91440" bIns="45720" rtlCol="0" anchor="t" anchorCtr="0">
            <a:normAutofit/>
          </a:bodyPr>
          <a:lstStyle>
            <a:lvl1pPr marL="0" indent="0">
              <a:buNone/>
              <a:defRPr sz="14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1500"/>
              </a:spcBef>
              <a:buFontTx/>
              <a:buNone/>
            </a:pPr>
            <a:r>
              <a:rPr lang="ar-SA"/>
              <a:t>انقر لتحرير أنماط النص الرئيسي</a:t>
            </a:r>
          </a:p>
        </p:txBody>
      </p:sp>
      <p:sp>
        <p:nvSpPr>
          <p:cNvPr id="5" name="Date Placeholder 4"/>
          <p:cNvSpPr>
            <a:spLocks noGrp="1"/>
          </p:cNvSpPr>
          <p:nvPr>
            <p:ph type="dt" sz="half" idx="10"/>
          </p:nvPr>
        </p:nvSpPr>
        <p:spPr/>
        <p:txBody>
          <a:bodyPr/>
          <a:lstStyle/>
          <a:p>
            <a:fld id="{028A51E2-B091-4FA8-BE9F-A0ABBA0B0570}" type="datetimeFigureOut">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28/01/1443</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6" name="Footer Placeholder 5"/>
          <p:cNvSpPr>
            <a:spLocks noGrp="1"/>
          </p:cNvSpPr>
          <p:nvPr>
            <p:ph type="ftr" sz="quarter" idx="11"/>
          </p:nvPr>
        </p:nvSpPr>
        <p:spPr/>
        <p:txBody>
          <a:bodyPr/>
          <a:lstStyle/>
          <a:p>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7" name="Slide Number Placeholder 6"/>
          <p:cNvSpPr>
            <a:spLocks noGrp="1"/>
          </p:cNvSpPr>
          <p:nvPr>
            <p:ph type="sldNum" sz="quarter" idx="12"/>
          </p:nvPr>
        </p:nvSpPr>
        <p:spPr/>
        <p:txBody>
          <a:bodyPr/>
          <a:lstStyle/>
          <a:p>
            <a:fld id="{766FC78B-E45A-426D-A5FB-FF75D13B8C33}" type="slidenum">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9" name="مربع نص 8">
            <a:extLst>
              <a:ext uri="{FF2B5EF4-FFF2-40B4-BE49-F238E27FC236}">
                <a16:creationId xmlns:a16="http://schemas.microsoft.com/office/drawing/2014/main" id="{D6017EC0-50D1-4FA4-88B6-DB09A835652D}"/>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solidFill>
                  <a:prstClr val="black"/>
                </a:solidFill>
                <a:latin typeface="Calibri"/>
              </a:rPr>
              <a:t>Sabir alsayyali</a:t>
            </a:r>
            <a:endParaRPr lang="ar-SA" sz="700" b="1" i="1"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3177204116"/>
      </p:ext>
    </p:extLst>
  </p:cSld>
  <p:clrMapOvr>
    <a:masterClrMapping/>
  </p:clrMapOvr>
  <p:transition spd="slow" advTm="60000">
    <p:wheel spokes="8"/>
    <p:sndAc>
      <p:stSnd>
        <p:snd r:embed="rId1" name="chimes.wav"/>
      </p:stSnd>
    </p:sndAc>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a:xfrm>
            <a:off x="1731368" y="274638"/>
            <a:ext cx="5681265" cy="1477962"/>
          </a:xfrm>
        </p:spPr>
        <p:txBody>
          <a:bodyPr/>
          <a:lstStyle/>
          <a:p>
            <a:r>
              <a:rPr lang="ar-SA"/>
              <a:t>انقر لتحرير نمط العنوان الرئيسي</a:t>
            </a:r>
            <a:endParaRPr/>
          </a:p>
        </p:txBody>
      </p:sp>
      <p:sp>
        <p:nvSpPr>
          <p:cNvPr id="3" name="Vertical Text Placeholder 2"/>
          <p:cNvSpPr>
            <a:spLocks noGrp="1"/>
          </p:cNvSpPr>
          <p:nvPr>
            <p:ph type="body" orient="vert" idx="1"/>
          </p:nvPr>
        </p:nvSpPr>
        <p:spPr>
          <a:xfrm>
            <a:off x="1734209" y="2057400"/>
            <a:ext cx="5678424" cy="3886200"/>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a:p>
        </p:txBody>
      </p:sp>
      <p:sp>
        <p:nvSpPr>
          <p:cNvPr id="4" name="Date Placeholder 3"/>
          <p:cNvSpPr>
            <a:spLocks noGrp="1"/>
          </p:cNvSpPr>
          <p:nvPr>
            <p:ph type="dt" sz="half" idx="10"/>
          </p:nvPr>
        </p:nvSpPr>
        <p:spPr/>
        <p:txBody>
          <a:bodyPr/>
          <a:lstStyle/>
          <a:p>
            <a:fld id="{028A51E2-B091-4FA8-BE9F-A0ABBA0B0570}" type="datetimeFigureOut">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28/01/1443</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5" name="Footer Placeholder 4"/>
          <p:cNvSpPr>
            <a:spLocks noGrp="1"/>
          </p:cNvSpPr>
          <p:nvPr>
            <p:ph type="ftr" sz="quarter" idx="11"/>
          </p:nvPr>
        </p:nvSpPr>
        <p:spPr/>
        <p:txBody>
          <a:bodyPr/>
          <a:lstStyle/>
          <a:p>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6" name="Slide Number Placeholder 5"/>
          <p:cNvSpPr>
            <a:spLocks noGrp="1"/>
          </p:cNvSpPr>
          <p:nvPr>
            <p:ph type="sldNum" sz="quarter" idx="12"/>
          </p:nvPr>
        </p:nvSpPr>
        <p:spPr/>
        <p:txBody>
          <a:bodyPr/>
          <a:lstStyle/>
          <a:p>
            <a:fld id="{766FC78B-E45A-426D-A5FB-FF75D13B8C33}" type="slidenum">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Tree>
    <p:extLst>
      <p:ext uri="{BB962C8B-B14F-4D97-AF65-F5344CB8AC3E}">
        <p14:creationId xmlns:p14="http://schemas.microsoft.com/office/powerpoint/2010/main" val="3289396170"/>
      </p:ext>
    </p:extLst>
  </p:cSld>
  <p:clrMapOvr>
    <a:masterClrMapping/>
  </p:clrMapOvr>
  <p:transition spd="slow" advTm="60000">
    <p:wheel spokes="8"/>
    <p:sndAc>
      <p:stSnd>
        <p:snd r:embed="rId1" name="chimes.wav"/>
      </p:stSnd>
    </p:sndAc>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533400"/>
            <a:ext cx="1752600" cy="4343399"/>
          </a:xfrm>
        </p:spPr>
        <p:txBody>
          <a:bodyPr vert="eaVert"/>
          <a:lstStyle>
            <a:lvl1pPr algn="l">
              <a:defRPr/>
            </a:lvl1pPr>
          </a:lstStyle>
          <a:p>
            <a:r>
              <a:rPr lang="ar-SA"/>
              <a:t>انقر لتحرير نمط العنوان الرئيسي</a:t>
            </a:r>
            <a:endParaRPr/>
          </a:p>
        </p:txBody>
      </p:sp>
      <p:sp>
        <p:nvSpPr>
          <p:cNvPr id="3" name="Vertical Text Placeholder 2"/>
          <p:cNvSpPr>
            <a:spLocks noGrp="1"/>
          </p:cNvSpPr>
          <p:nvPr>
            <p:ph type="body" orient="vert" idx="1"/>
          </p:nvPr>
        </p:nvSpPr>
        <p:spPr>
          <a:xfrm>
            <a:off x="1447800" y="533401"/>
            <a:ext cx="5029200" cy="5422900"/>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a:p>
        </p:txBody>
      </p:sp>
      <p:sp>
        <p:nvSpPr>
          <p:cNvPr id="4" name="Date Placeholder 3"/>
          <p:cNvSpPr>
            <a:spLocks noGrp="1"/>
          </p:cNvSpPr>
          <p:nvPr>
            <p:ph type="dt" sz="half" idx="10"/>
          </p:nvPr>
        </p:nvSpPr>
        <p:spPr/>
        <p:txBody>
          <a:bodyPr/>
          <a:lstStyle/>
          <a:p>
            <a:fld id="{028A51E2-B091-4FA8-BE9F-A0ABBA0B0570}" type="datetimeFigureOut">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28/01/1443</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5" name="Footer Placeholder 4"/>
          <p:cNvSpPr>
            <a:spLocks noGrp="1"/>
          </p:cNvSpPr>
          <p:nvPr>
            <p:ph type="ftr" sz="quarter" idx="11"/>
          </p:nvPr>
        </p:nvSpPr>
        <p:spPr/>
        <p:txBody>
          <a:bodyPr/>
          <a:lstStyle/>
          <a:p>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6" name="Slide Number Placeholder 5"/>
          <p:cNvSpPr>
            <a:spLocks noGrp="1"/>
          </p:cNvSpPr>
          <p:nvPr>
            <p:ph type="sldNum" sz="quarter" idx="12"/>
          </p:nvPr>
        </p:nvSpPr>
        <p:spPr/>
        <p:txBody>
          <a:bodyPr/>
          <a:lstStyle/>
          <a:p>
            <a:fld id="{766FC78B-E45A-426D-A5FB-FF75D13B8C33}" type="slidenum">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7" name="مربع نص 6">
            <a:extLst>
              <a:ext uri="{FF2B5EF4-FFF2-40B4-BE49-F238E27FC236}">
                <a16:creationId xmlns:a16="http://schemas.microsoft.com/office/drawing/2014/main" id="{E5821B83-3EC4-4862-BDF1-C3DF0E61244A}"/>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solidFill>
                  <a:prstClr val="black"/>
                </a:solidFill>
                <a:latin typeface="Calibri"/>
              </a:rPr>
              <a:t>Sabir alsayyali</a:t>
            </a:r>
            <a:endParaRPr lang="ar-SA" sz="700" b="1" i="1"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3833510969"/>
      </p:ext>
    </p:extLst>
  </p:cSld>
  <p:clrMapOvr>
    <a:masterClrMapping/>
  </p:clrMapOvr>
  <p:transition spd="slow" advTm="60000">
    <p:wheel spokes="8"/>
    <p:sndAc>
      <p:stSnd>
        <p:snd r:embed="rId1" name="chimes.wav"/>
      </p:stSnd>
    </p:sndAc>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a:extLst>
              <a:ext uri="{FF2B5EF4-FFF2-40B4-BE49-F238E27FC236}">
                <a16:creationId xmlns:a16="http://schemas.microsoft.com/office/drawing/2014/main" id="{F7D813D8-1E65-43A4-AA6B-98DAF1FED6F5}"/>
              </a:ext>
            </a:extLst>
          </p:cNvPr>
          <p:cNvSpPr>
            <a:spLocks noGrp="1"/>
          </p:cNvSpPr>
          <p:nvPr>
            <p:ph type="dt" sz="half" idx="10"/>
          </p:nvPr>
        </p:nvSpPr>
        <p:spPr/>
        <p:txBody>
          <a:bodyPr/>
          <a:lstStyle>
            <a:lvl1pPr>
              <a:defRPr/>
            </a:lvl1pPr>
          </a:lstStyle>
          <a:p>
            <a:pPr>
              <a:defRPr/>
            </a:pPr>
            <a:fld id="{D21F3BFC-6F05-4AA0-87E3-D268A14A32FB}" type="datetimeFigureOut">
              <a:rPr lang="ar-SA"/>
              <a:pPr>
                <a:defRPr/>
              </a:pPr>
              <a:t>28/01/43</a:t>
            </a:fld>
            <a:endParaRPr lang="ar-SA"/>
          </a:p>
        </p:txBody>
      </p:sp>
      <p:sp>
        <p:nvSpPr>
          <p:cNvPr id="5" name="عنصر نائب للتذييل 4">
            <a:extLst>
              <a:ext uri="{FF2B5EF4-FFF2-40B4-BE49-F238E27FC236}">
                <a16:creationId xmlns:a16="http://schemas.microsoft.com/office/drawing/2014/main" id="{67D455A3-0B9E-4716-8235-944BA7A8E7CA}"/>
              </a:ext>
            </a:extLst>
          </p:cNvPr>
          <p:cNvSpPr>
            <a:spLocks noGrp="1"/>
          </p:cNvSpPr>
          <p:nvPr>
            <p:ph type="ftr" sz="quarter" idx="11"/>
          </p:nvPr>
        </p:nvSpPr>
        <p:spPr/>
        <p:txBody>
          <a:bodyPr/>
          <a:lstStyle>
            <a:lvl1pPr>
              <a:defRPr/>
            </a:lvl1pPr>
          </a:lstStyle>
          <a:p>
            <a:pPr>
              <a:defRPr/>
            </a:pPr>
            <a:endParaRPr lang="ar-SA"/>
          </a:p>
        </p:txBody>
      </p:sp>
      <p:sp>
        <p:nvSpPr>
          <p:cNvPr id="6" name="عنصر نائب لرقم الشريحة 5">
            <a:extLst>
              <a:ext uri="{FF2B5EF4-FFF2-40B4-BE49-F238E27FC236}">
                <a16:creationId xmlns:a16="http://schemas.microsoft.com/office/drawing/2014/main" id="{0BFFF7B1-E186-4554-8395-4218797C320F}"/>
              </a:ext>
            </a:extLst>
          </p:cNvPr>
          <p:cNvSpPr>
            <a:spLocks noGrp="1"/>
          </p:cNvSpPr>
          <p:nvPr>
            <p:ph type="sldNum" sz="quarter" idx="12"/>
          </p:nvPr>
        </p:nvSpPr>
        <p:spPr/>
        <p:txBody>
          <a:bodyPr/>
          <a:lstStyle>
            <a:lvl1pPr>
              <a:defRPr/>
            </a:lvl1pPr>
          </a:lstStyle>
          <a:p>
            <a:pPr>
              <a:defRPr/>
            </a:pPr>
            <a:fld id="{61DF0F43-190D-4B40-93F7-DEEE7EE980A5}" type="slidenum">
              <a:rPr lang="ar-SA"/>
              <a:pPr>
                <a:defRPr/>
              </a:pPr>
              <a:t>‹#›</a:t>
            </a:fld>
            <a:endParaRPr lang="ar-SA"/>
          </a:p>
        </p:txBody>
      </p:sp>
    </p:spTree>
    <p:extLst>
      <p:ext uri="{BB962C8B-B14F-4D97-AF65-F5344CB8AC3E}">
        <p14:creationId xmlns:p14="http://schemas.microsoft.com/office/powerpoint/2010/main" val="2177205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A75C601-62E3-404D-8582-164A1CE06BAE}"/>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38A061B7-A23D-4650-BBF8-847192759F9F}"/>
              </a:ext>
            </a:extLst>
          </p:cNvPr>
          <p:cNvSpPr>
            <a:spLocks noGrp="1"/>
          </p:cNvSpPr>
          <p:nvPr>
            <p:ph type="dt" sz="half" idx="10"/>
          </p:nvPr>
        </p:nvSpPr>
        <p:spPr/>
        <p:txBody>
          <a:bodyPr/>
          <a:lstStyle/>
          <a:p>
            <a:fld id="{D7B0698D-A15E-4793-9A1F-FF99D08153DF}" type="datetimeFigureOut">
              <a:rPr lang="ar-SA" smtClean="0"/>
              <a:t>28/01/43</a:t>
            </a:fld>
            <a:endParaRPr lang="ar-SA"/>
          </a:p>
        </p:txBody>
      </p:sp>
      <p:sp>
        <p:nvSpPr>
          <p:cNvPr id="4" name="عنصر نائب للتذييل 3">
            <a:extLst>
              <a:ext uri="{FF2B5EF4-FFF2-40B4-BE49-F238E27FC236}">
                <a16:creationId xmlns:a16="http://schemas.microsoft.com/office/drawing/2014/main" id="{0F7F6F39-AA8C-4B07-A756-D4DF9C6C81E5}"/>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A49DF600-B7C9-4218-90E4-FDBA1A066723}"/>
              </a:ext>
            </a:extLst>
          </p:cNvPr>
          <p:cNvSpPr>
            <a:spLocks noGrp="1"/>
          </p:cNvSpPr>
          <p:nvPr>
            <p:ph type="sldNum" sz="quarter" idx="12"/>
          </p:nvPr>
        </p:nvSpPr>
        <p:spPr/>
        <p:txBody>
          <a:bodyPr/>
          <a:lstStyle/>
          <a:p>
            <a:fld id="{50FFB33E-932D-4BD0-B0C8-66BC0FE48C04}" type="slidenum">
              <a:rPr lang="ar-SA" smtClean="0"/>
              <a:t>‹#›</a:t>
            </a:fld>
            <a:endParaRPr lang="ar-SA"/>
          </a:p>
        </p:txBody>
      </p:sp>
    </p:spTree>
    <p:extLst>
      <p:ext uri="{BB962C8B-B14F-4D97-AF65-F5344CB8AC3E}">
        <p14:creationId xmlns:p14="http://schemas.microsoft.com/office/powerpoint/2010/main" val="25524364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C95DB0B4-079D-4BB8-82F5-7D512A38C375}"/>
              </a:ext>
            </a:extLst>
          </p:cNvPr>
          <p:cNvSpPr>
            <a:spLocks noGrp="1"/>
          </p:cNvSpPr>
          <p:nvPr>
            <p:ph type="dt" sz="half" idx="10"/>
          </p:nvPr>
        </p:nvSpPr>
        <p:spPr/>
        <p:txBody>
          <a:bodyPr/>
          <a:lstStyle>
            <a:lvl1pPr>
              <a:defRPr/>
            </a:lvl1pPr>
          </a:lstStyle>
          <a:p>
            <a:pPr>
              <a:defRPr/>
            </a:pPr>
            <a:fld id="{D21F3BFC-6F05-4AA0-87E3-D268A14A32FB}" type="datetimeFigureOut">
              <a:rPr lang="ar-SA"/>
              <a:pPr>
                <a:defRPr/>
              </a:pPr>
              <a:t>28/01/43</a:t>
            </a:fld>
            <a:endParaRPr lang="ar-SA"/>
          </a:p>
        </p:txBody>
      </p:sp>
      <p:sp>
        <p:nvSpPr>
          <p:cNvPr id="5" name="عنصر نائب للتذييل 4">
            <a:extLst>
              <a:ext uri="{FF2B5EF4-FFF2-40B4-BE49-F238E27FC236}">
                <a16:creationId xmlns:a16="http://schemas.microsoft.com/office/drawing/2014/main" id="{EE2565C3-6A50-4A10-91F1-18AB172CB9D9}"/>
              </a:ext>
            </a:extLst>
          </p:cNvPr>
          <p:cNvSpPr>
            <a:spLocks noGrp="1"/>
          </p:cNvSpPr>
          <p:nvPr>
            <p:ph type="ftr" sz="quarter" idx="11"/>
          </p:nvPr>
        </p:nvSpPr>
        <p:spPr/>
        <p:txBody>
          <a:bodyPr/>
          <a:lstStyle>
            <a:lvl1pPr>
              <a:defRPr/>
            </a:lvl1pPr>
          </a:lstStyle>
          <a:p>
            <a:pPr>
              <a:defRPr/>
            </a:pPr>
            <a:endParaRPr lang="ar-SA"/>
          </a:p>
        </p:txBody>
      </p:sp>
      <p:sp>
        <p:nvSpPr>
          <p:cNvPr id="6" name="عنصر نائب لرقم الشريحة 5">
            <a:extLst>
              <a:ext uri="{FF2B5EF4-FFF2-40B4-BE49-F238E27FC236}">
                <a16:creationId xmlns:a16="http://schemas.microsoft.com/office/drawing/2014/main" id="{5138E2B3-5BD1-4A12-8648-FCAB2348341E}"/>
              </a:ext>
            </a:extLst>
          </p:cNvPr>
          <p:cNvSpPr>
            <a:spLocks noGrp="1"/>
          </p:cNvSpPr>
          <p:nvPr>
            <p:ph type="sldNum" sz="quarter" idx="12"/>
          </p:nvPr>
        </p:nvSpPr>
        <p:spPr/>
        <p:txBody>
          <a:bodyPr/>
          <a:lstStyle>
            <a:lvl1pPr>
              <a:defRPr/>
            </a:lvl1pPr>
          </a:lstStyle>
          <a:p>
            <a:pPr>
              <a:defRPr/>
            </a:pPr>
            <a:fld id="{07592674-D106-4ECD-9B8C-15B09FD3D341}" type="slidenum">
              <a:rPr lang="ar-SA"/>
              <a:pPr>
                <a:defRPr/>
              </a:pPr>
              <a:t>‹#›</a:t>
            </a:fld>
            <a:endParaRPr lang="ar-SA"/>
          </a:p>
        </p:txBody>
      </p:sp>
    </p:spTree>
    <p:extLst>
      <p:ext uri="{BB962C8B-B14F-4D97-AF65-F5344CB8AC3E}">
        <p14:creationId xmlns:p14="http://schemas.microsoft.com/office/powerpoint/2010/main" val="30193740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a:extLst>
              <a:ext uri="{FF2B5EF4-FFF2-40B4-BE49-F238E27FC236}">
                <a16:creationId xmlns:a16="http://schemas.microsoft.com/office/drawing/2014/main" id="{101D7AD3-381F-4FE6-8002-2A0B711A332D}"/>
              </a:ext>
            </a:extLst>
          </p:cNvPr>
          <p:cNvSpPr>
            <a:spLocks noGrp="1"/>
          </p:cNvSpPr>
          <p:nvPr>
            <p:ph type="dt" sz="half" idx="10"/>
          </p:nvPr>
        </p:nvSpPr>
        <p:spPr/>
        <p:txBody>
          <a:bodyPr/>
          <a:lstStyle>
            <a:lvl1pPr>
              <a:defRPr/>
            </a:lvl1pPr>
          </a:lstStyle>
          <a:p>
            <a:pPr>
              <a:defRPr/>
            </a:pPr>
            <a:fld id="{D21F3BFC-6F05-4AA0-87E3-D268A14A32FB}" type="datetimeFigureOut">
              <a:rPr lang="ar-SA"/>
              <a:pPr>
                <a:defRPr/>
              </a:pPr>
              <a:t>28/01/43</a:t>
            </a:fld>
            <a:endParaRPr lang="ar-SA"/>
          </a:p>
        </p:txBody>
      </p:sp>
      <p:sp>
        <p:nvSpPr>
          <p:cNvPr id="5" name="عنصر نائب للتذييل 4">
            <a:extLst>
              <a:ext uri="{FF2B5EF4-FFF2-40B4-BE49-F238E27FC236}">
                <a16:creationId xmlns:a16="http://schemas.microsoft.com/office/drawing/2014/main" id="{4C8F98F6-F236-4320-8969-7413023972FF}"/>
              </a:ext>
            </a:extLst>
          </p:cNvPr>
          <p:cNvSpPr>
            <a:spLocks noGrp="1"/>
          </p:cNvSpPr>
          <p:nvPr>
            <p:ph type="ftr" sz="quarter" idx="11"/>
          </p:nvPr>
        </p:nvSpPr>
        <p:spPr/>
        <p:txBody>
          <a:bodyPr/>
          <a:lstStyle>
            <a:lvl1pPr>
              <a:defRPr/>
            </a:lvl1pPr>
          </a:lstStyle>
          <a:p>
            <a:pPr>
              <a:defRPr/>
            </a:pPr>
            <a:endParaRPr lang="ar-SA"/>
          </a:p>
        </p:txBody>
      </p:sp>
      <p:sp>
        <p:nvSpPr>
          <p:cNvPr id="6" name="عنصر نائب لرقم الشريحة 5">
            <a:extLst>
              <a:ext uri="{FF2B5EF4-FFF2-40B4-BE49-F238E27FC236}">
                <a16:creationId xmlns:a16="http://schemas.microsoft.com/office/drawing/2014/main" id="{54CEC864-84FF-4929-8C87-C5A5A081F4DB}"/>
              </a:ext>
            </a:extLst>
          </p:cNvPr>
          <p:cNvSpPr>
            <a:spLocks noGrp="1"/>
          </p:cNvSpPr>
          <p:nvPr>
            <p:ph type="sldNum" sz="quarter" idx="12"/>
          </p:nvPr>
        </p:nvSpPr>
        <p:spPr/>
        <p:txBody>
          <a:bodyPr/>
          <a:lstStyle>
            <a:lvl1pPr>
              <a:defRPr/>
            </a:lvl1pPr>
          </a:lstStyle>
          <a:p>
            <a:pPr>
              <a:defRPr/>
            </a:pPr>
            <a:fld id="{BB2B469F-E453-4FB4-A607-1A9551FB1BB4}" type="slidenum">
              <a:rPr lang="ar-SA"/>
              <a:pPr>
                <a:defRPr/>
              </a:pPr>
              <a:t>‹#›</a:t>
            </a:fld>
            <a:endParaRPr lang="ar-SA"/>
          </a:p>
        </p:txBody>
      </p:sp>
    </p:spTree>
    <p:extLst>
      <p:ext uri="{BB962C8B-B14F-4D97-AF65-F5344CB8AC3E}">
        <p14:creationId xmlns:p14="http://schemas.microsoft.com/office/powerpoint/2010/main" val="42775345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3">
            <a:extLst>
              <a:ext uri="{FF2B5EF4-FFF2-40B4-BE49-F238E27FC236}">
                <a16:creationId xmlns:a16="http://schemas.microsoft.com/office/drawing/2014/main" id="{6E6F952A-03B4-443D-9E1F-00A5B4C576B0}"/>
              </a:ext>
            </a:extLst>
          </p:cNvPr>
          <p:cNvSpPr>
            <a:spLocks noGrp="1"/>
          </p:cNvSpPr>
          <p:nvPr>
            <p:ph type="dt" sz="half" idx="10"/>
          </p:nvPr>
        </p:nvSpPr>
        <p:spPr/>
        <p:txBody>
          <a:bodyPr/>
          <a:lstStyle>
            <a:lvl1pPr>
              <a:defRPr/>
            </a:lvl1pPr>
          </a:lstStyle>
          <a:p>
            <a:pPr>
              <a:defRPr/>
            </a:pPr>
            <a:fld id="{D21F3BFC-6F05-4AA0-87E3-D268A14A32FB}" type="datetimeFigureOut">
              <a:rPr lang="ar-SA"/>
              <a:pPr>
                <a:defRPr/>
              </a:pPr>
              <a:t>28/01/43</a:t>
            </a:fld>
            <a:endParaRPr lang="ar-SA"/>
          </a:p>
        </p:txBody>
      </p:sp>
      <p:sp>
        <p:nvSpPr>
          <p:cNvPr id="6" name="عنصر نائب للتذييل 4">
            <a:extLst>
              <a:ext uri="{FF2B5EF4-FFF2-40B4-BE49-F238E27FC236}">
                <a16:creationId xmlns:a16="http://schemas.microsoft.com/office/drawing/2014/main" id="{6E10459D-DAD5-4FAD-95A8-715358E7FF42}"/>
              </a:ext>
            </a:extLst>
          </p:cNvPr>
          <p:cNvSpPr>
            <a:spLocks noGrp="1"/>
          </p:cNvSpPr>
          <p:nvPr>
            <p:ph type="ftr" sz="quarter" idx="11"/>
          </p:nvPr>
        </p:nvSpPr>
        <p:spPr/>
        <p:txBody>
          <a:bodyPr/>
          <a:lstStyle>
            <a:lvl1pPr>
              <a:defRPr/>
            </a:lvl1pPr>
          </a:lstStyle>
          <a:p>
            <a:pPr>
              <a:defRPr/>
            </a:pPr>
            <a:endParaRPr lang="ar-SA"/>
          </a:p>
        </p:txBody>
      </p:sp>
      <p:sp>
        <p:nvSpPr>
          <p:cNvPr id="7" name="عنصر نائب لرقم الشريحة 5">
            <a:extLst>
              <a:ext uri="{FF2B5EF4-FFF2-40B4-BE49-F238E27FC236}">
                <a16:creationId xmlns:a16="http://schemas.microsoft.com/office/drawing/2014/main" id="{006F8F62-03C7-458A-A418-DA6928D2467F}"/>
              </a:ext>
            </a:extLst>
          </p:cNvPr>
          <p:cNvSpPr>
            <a:spLocks noGrp="1"/>
          </p:cNvSpPr>
          <p:nvPr>
            <p:ph type="sldNum" sz="quarter" idx="12"/>
          </p:nvPr>
        </p:nvSpPr>
        <p:spPr/>
        <p:txBody>
          <a:bodyPr/>
          <a:lstStyle>
            <a:lvl1pPr>
              <a:defRPr/>
            </a:lvl1pPr>
          </a:lstStyle>
          <a:p>
            <a:pPr>
              <a:defRPr/>
            </a:pPr>
            <a:fld id="{A3603829-147B-4581-8A86-7BA86F127B04}" type="slidenum">
              <a:rPr lang="ar-SA"/>
              <a:pPr>
                <a:defRPr/>
              </a:pPr>
              <a:t>‹#›</a:t>
            </a:fld>
            <a:endParaRPr lang="ar-SA"/>
          </a:p>
        </p:txBody>
      </p:sp>
    </p:spTree>
    <p:extLst>
      <p:ext uri="{BB962C8B-B14F-4D97-AF65-F5344CB8AC3E}">
        <p14:creationId xmlns:p14="http://schemas.microsoft.com/office/powerpoint/2010/main" val="6772342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3">
            <a:extLst>
              <a:ext uri="{FF2B5EF4-FFF2-40B4-BE49-F238E27FC236}">
                <a16:creationId xmlns:a16="http://schemas.microsoft.com/office/drawing/2014/main" id="{113A3469-7D0C-4CA4-982C-198555927408}"/>
              </a:ext>
            </a:extLst>
          </p:cNvPr>
          <p:cNvSpPr>
            <a:spLocks noGrp="1"/>
          </p:cNvSpPr>
          <p:nvPr>
            <p:ph type="dt" sz="half" idx="10"/>
          </p:nvPr>
        </p:nvSpPr>
        <p:spPr/>
        <p:txBody>
          <a:bodyPr/>
          <a:lstStyle>
            <a:lvl1pPr>
              <a:defRPr/>
            </a:lvl1pPr>
          </a:lstStyle>
          <a:p>
            <a:pPr>
              <a:defRPr/>
            </a:pPr>
            <a:fld id="{D21F3BFC-6F05-4AA0-87E3-D268A14A32FB}" type="datetimeFigureOut">
              <a:rPr lang="ar-SA"/>
              <a:pPr>
                <a:defRPr/>
              </a:pPr>
              <a:t>28/01/43</a:t>
            </a:fld>
            <a:endParaRPr lang="ar-SA"/>
          </a:p>
        </p:txBody>
      </p:sp>
      <p:sp>
        <p:nvSpPr>
          <p:cNvPr id="8" name="عنصر نائب للتذييل 4">
            <a:extLst>
              <a:ext uri="{FF2B5EF4-FFF2-40B4-BE49-F238E27FC236}">
                <a16:creationId xmlns:a16="http://schemas.microsoft.com/office/drawing/2014/main" id="{AA053947-0123-4166-A4B2-226418254E5F}"/>
              </a:ext>
            </a:extLst>
          </p:cNvPr>
          <p:cNvSpPr>
            <a:spLocks noGrp="1"/>
          </p:cNvSpPr>
          <p:nvPr>
            <p:ph type="ftr" sz="quarter" idx="11"/>
          </p:nvPr>
        </p:nvSpPr>
        <p:spPr/>
        <p:txBody>
          <a:bodyPr/>
          <a:lstStyle>
            <a:lvl1pPr>
              <a:defRPr/>
            </a:lvl1pPr>
          </a:lstStyle>
          <a:p>
            <a:pPr>
              <a:defRPr/>
            </a:pPr>
            <a:endParaRPr lang="ar-SA"/>
          </a:p>
        </p:txBody>
      </p:sp>
      <p:sp>
        <p:nvSpPr>
          <p:cNvPr id="9" name="عنصر نائب لرقم الشريحة 5">
            <a:extLst>
              <a:ext uri="{FF2B5EF4-FFF2-40B4-BE49-F238E27FC236}">
                <a16:creationId xmlns:a16="http://schemas.microsoft.com/office/drawing/2014/main" id="{A44ECD31-9BBD-44B0-972C-5EF6450D68DC}"/>
              </a:ext>
            </a:extLst>
          </p:cNvPr>
          <p:cNvSpPr>
            <a:spLocks noGrp="1"/>
          </p:cNvSpPr>
          <p:nvPr>
            <p:ph type="sldNum" sz="quarter" idx="12"/>
          </p:nvPr>
        </p:nvSpPr>
        <p:spPr/>
        <p:txBody>
          <a:bodyPr/>
          <a:lstStyle>
            <a:lvl1pPr>
              <a:defRPr/>
            </a:lvl1pPr>
          </a:lstStyle>
          <a:p>
            <a:pPr>
              <a:defRPr/>
            </a:pPr>
            <a:fld id="{44EB43C7-8AB2-4D9B-A9AC-54C73E368CFD}" type="slidenum">
              <a:rPr lang="ar-SA"/>
              <a:pPr>
                <a:defRPr/>
              </a:pPr>
              <a:t>‹#›</a:t>
            </a:fld>
            <a:endParaRPr lang="ar-SA"/>
          </a:p>
        </p:txBody>
      </p:sp>
    </p:spTree>
    <p:extLst>
      <p:ext uri="{BB962C8B-B14F-4D97-AF65-F5344CB8AC3E}">
        <p14:creationId xmlns:p14="http://schemas.microsoft.com/office/powerpoint/2010/main" val="661491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3">
            <a:extLst>
              <a:ext uri="{FF2B5EF4-FFF2-40B4-BE49-F238E27FC236}">
                <a16:creationId xmlns:a16="http://schemas.microsoft.com/office/drawing/2014/main" id="{8C962CBF-A504-407D-8D38-D28759D7A12D}"/>
              </a:ext>
            </a:extLst>
          </p:cNvPr>
          <p:cNvSpPr>
            <a:spLocks noGrp="1"/>
          </p:cNvSpPr>
          <p:nvPr>
            <p:ph type="dt" sz="half" idx="10"/>
          </p:nvPr>
        </p:nvSpPr>
        <p:spPr/>
        <p:txBody>
          <a:bodyPr/>
          <a:lstStyle>
            <a:lvl1pPr>
              <a:defRPr/>
            </a:lvl1pPr>
          </a:lstStyle>
          <a:p>
            <a:pPr>
              <a:defRPr/>
            </a:pPr>
            <a:fld id="{D21F3BFC-6F05-4AA0-87E3-D268A14A32FB}" type="datetimeFigureOut">
              <a:rPr lang="ar-SA"/>
              <a:pPr>
                <a:defRPr/>
              </a:pPr>
              <a:t>28/01/43</a:t>
            </a:fld>
            <a:endParaRPr lang="ar-SA"/>
          </a:p>
        </p:txBody>
      </p:sp>
      <p:sp>
        <p:nvSpPr>
          <p:cNvPr id="4" name="عنصر نائب للتذييل 4">
            <a:extLst>
              <a:ext uri="{FF2B5EF4-FFF2-40B4-BE49-F238E27FC236}">
                <a16:creationId xmlns:a16="http://schemas.microsoft.com/office/drawing/2014/main" id="{5C37662F-506C-4389-B740-6AEE93EC2860}"/>
              </a:ext>
            </a:extLst>
          </p:cNvPr>
          <p:cNvSpPr>
            <a:spLocks noGrp="1"/>
          </p:cNvSpPr>
          <p:nvPr>
            <p:ph type="ftr" sz="quarter" idx="11"/>
          </p:nvPr>
        </p:nvSpPr>
        <p:spPr/>
        <p:txBody>
          <a:bodyPr/>
          <a:lstStyle>
            <a:lvl1pPr>
              <a:defRPr/>
            </a:lvl1pPr>
          </a:lstStyle>
          <a:p>
            <a:pPr>
              <a:defRPr/>
            </a:pPr>
            <a:endParaRPr lang="ar-SA"/>
          </a:p>
        </p:txBody>
      </p:sp>
      <p:sp>
        <p:nvSpPr>
          <p:cNvPr id="5" name="عنصر نائب لرقم الشريحة 5">
            <a:extLst>
              <a:ext uri="{FF2B5EF4-FFF2-40B4-BE49-F238E27FC236}">
                <a16:creationId xmlns:a16="http://schemas.microsoft.com/office/drawing/2014/main" id="{F1E72CEA-3504-4A00-A49D-0F4C30929C6A}"/>
              </a:ext>
            </a:extLst>
          </p:cNvPr>
          <p:cNvSpPr>
            <a:spLocks noGrp="1"/>
          </p:cNvSpPr>
          <p:nvPr>
            <p:ph type="sldNum" sz="quarter" idx="12"/>
          </p:nvPr>
        </p:nvSpPr>
        <p:spPr/>
        <p:txBody>
          <a:bodyPr/>
          <a:lstStyle>
            <a:lvl1pPr>
              <a:defRPr/>
            </a:lvl1pPr>
          </a:lstStyle>
          <a:p>
            <a:pPr>
              <a:defRPr/>
            </a:pPr>
            <a:fld id="{A80B3B05-CA14-4170-8EA2-74E5321B85DD}" type="slidenum">
              <a:rPr lang="ar-SA"/>
              <a:pPr>
                <a:defRPr/>
              </a:pPr>
              <a:t>‹#›</a:t>
            </a:fld>
            <a:endParaRPr lang="ar-SA"/>
          </a:p>
        </p:txBody>
      </p:sp>
    </p:spTree>
    <p:extLst>
      <p:ext uri="{BB962C8B-B14F-4D97-AF65-F5344CB8AC3E}">
        <p14:creationId xmlns:p14="http://schemas.microsoft.com/office/powerpoint/2010/main" val="32681991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فارغ">
    <p:bg>
      <p:bgRef idx="1001">
        <a:schemeClr val="bg1"/>
      </p:bgRef>
    </p:bg>
    <p:spTree>
      <p:nvGrpSpPr>
        <p:cNvPr id="1" name=""/>
        <p:cNvGrpSpPr/>
        <p:nvPr/>
      </p:nvGrpSpPr>
      <p:grpSpPr>
        <a:xfrm>
          <a:off x="0" y="0"/>
          <a:ext cx="0" cy="0"/>
          <a:chOff x="0" y="0"/>
          <a:chExt cx="0" cy="0"/>
        </a:xfrm>
      </p:grpSpPr>
      <p:sp>
        <p:nvSpPr>
          <p:cNvPr id="2" name="عنصر نائب للتاريخ 3">
            <a:extLst>
              <a:ext uri="{FF2B5EF4-FFF2-40B4-BE49-F238E27FC236}">
                <a16:creationId xmlns:a16="http://schemas.microsoft.com/office/drawing/2014/main" id="{4EFA370F-ECB0-4CDC-B886-18BAA224970D}"/>
              </a:ext>
            </a:extLst>
          </p:cNvPr>
          <p:cNvSpPr>
            <a:spLocks noGrp="1"/>
          </p:cNvSpPr>
          <p:nvPr>
            <p:ph type="dt" sz="half" idx="10"/>
          </p:nvPr>
        </p:nvSpPr>
        <p:spPr/>
        <p:txBody>
          <a:bodyPr/>
          <a:lstStyle>
            <a:lvl1pPr>
              <a:defRPr/>
            </a:lvl1pPr>
          </a:lstStyle>
          <a:p>
            <a:pPr>
              <a:defRPr/>
            </a:pPr>
            <a:fld id="{D21F3BFC-6F05-4AA0-87E3-D268A14A32FB}" type="datetimeFigureOut">
              <a:rPr lang="ar-SA"/>
              <a:pPr>
                <a:defRPr/>
              </a:pPr>
              <a:t>28/01/43</a:t>
            </a:fld>
            <a:endParaRPr lang="ar-SA"/>
          </a:p>
        </p:txBody>
      </p:sp>
      <p:sp>
        <p:nvSpPr>
          <p:cNvPr id="3" name="عنصر نائب للتذييل 4">
            <a:extLst>
              <a:ext uri="{FF2B5EF4-FFF2-40B4-BE49-F238E27FC236}">
                <a16:creationId xmlns:a16="http://schemas.microsoft.com/office/drawing/2014/main" id="{07A03BBB-D19D-44FA-9FF9-21E6F464B3F5}"/>
              </a:ext>
            </a:extLst>
          </p:cNvPr>
          <p:cNvSpPr>
            <a:spLocks noGrp="1"/>
          </p:cNvSpPr>
          <p:nvPr>
            <p:ph type="ftr" sz="quarter" idx="11"/>
          </p:nvPr>
        </p:nvSpPr>
        <p:spPr/>
        <p:txBody>
          <a:bodyPr/>
          <a:lstStyle>
            <a:lvl1pPr>
              <a:defRPr/>
            </a:lvl1pPr>
          </a:lstStyle>
          <a:p>
            <a:pPr>
              <a:defRPr/>
            </a:pPr>
            <a:endParaRPr lang="ar-SA"/>
          </a:p>
        </p:txBody>
      </p:sp>
      <p:sp>
        <p:nvSpPr>
          <p:cNvPr id="4" name="عنصر نائب لرقم الشريحة 5">
            <a:extLst>
              <a:ext uri="{FF2B5EF4-FFF2-40B4-BE49-F238E27FC236}">
                <a16:creationId xmlns:a16="http://schemas.microsoft.com/office/drawing/2014/main" id="{B0EE099D-EC1A-4F06-B93F-33FB210E3EAD}"/>
              </a:ext>
            </a:extLst>
          </p:cNvPr>
          <p:cNvSpPr>
            <a:spLocks noGrp="1"/>
          </p:cNvSpPr>
          <p:nvPr>
            <p:ph type="sldNum" sz="quarter" idx="12"/>
          </p:nvPr>
        </p:nvSpPr>
        <p:spPr/>
        <p:txBody>
          <a:bodyPr/>
          <a:lstStyle>
            <a:lvl1pPr>
              <a:defRPr/>
            </a:lvl1pPr>
          </a:lstStyle>
          <a:p>
            <a:pPr>
              <a:defRPr/>
            </a:pPr>
            <a:fld id="{B3CA1859-992F-4521-9534-0FA856015FC9}" type="slidenum">
              <a:rPr lang="ar-SA"/>
              <a:pPr>
                <a:defRPr/>
              </a:pPr>
              <a:t>‹#›</a:t>
            </a:fld>
            <a:endParaRPr lang="ar-SA"/>
          </a:p>
        </p:txBody>
      </p:sp>
      <p:sp>
        <p:nvSpPr>
          <p:cNvPr id="5" name="مربع نص 4">
            <a:extLst>
              <a:ext uri="{FF2B5EF4-FFF2-40B4-BE49-F238E27FC236}">
                <a16:creationId xmlns:a16="http://schemas.microsoft.com/office/drawing/2014/main" id="{2D432AD4-07F8-4F67-99EB-FB768AEC673C}"/>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t>Sabir alsayyali</a:t>
            </a:r>
            <a:endParaRPr lang="ar-SA" sz="700" b="1" i="1" dirty="0"/>
          </a:p>
        </p:txBody>
      </p:sp>
    </p:spTree>
    <p:extLst>
      <p:ext uri="{BB962C8B-B14F-4D97-AF65-F5344CB8AC3E}">
        <p14:creationId xmlns:p14="http://schemas.microsoft.com/office/powerpoint/2010/main" val="3619226707"/>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bg>
      <p:bgRef idx="1001">
        <a:schemeClr val="bg1"/>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3">
            <a:extLst>
              <a:ext uri="{FF2B5EF4-FFF2-40B4-BE49-F238E27FC236}">
                <a16:creationId xmlns:a16="http://schemas.microsoft.com/office/drawing/2014/main" id="{40557DF1-4FE5-46DF-8DFF-CBBA02992805}"/>
              </a:ext>
            </a:extLst>
          </p:cNvPr>
          <p:cNvSpPr>
            <a:spLocks noGrp="1"/>
          </p:cNvSpPr>
          <p:nvPr>
            <p:ph type="dt" sz="half" idx="10"/>
          </p:nvPr>
        </p:nvSpPr>
        <p:spPr/>
        <p:txBody>
          <a:bodyPr/>
          <a:lstStyle>
            <a:lvl1pPr>
              <a:defRPr/>
            </a:lvl1pPr>
          </a:lstStyle>
          <a:p>
            <a:pPr>
              <a:defRPr/>
            </a:pPr>
            <a:fld id="{D21F3BFC-6F05-4AA0-87E3-D268A14A32FB}" type="datetimeFigureOut">
              <a:rPr lang="ar-SA"/>
              <a:pPr>
                <a:defRPr/>
              </a:pPr>
              <a:t>28/01/43</a:t>
            </a:fld>
            <a:endParaRPr lang="ar-SA"/>
          </a:p>
        </p:txBody>
      </p:sp>
      <p:sp>
        <p:nvSpPr>
          <p:cNvPr id="6" name="عنصر نائب للتذييل 4">
            <a:extLst>
              <a:ext uri="{FF2B5EF4-FFF2-40B4-BE49-F238E27FC236}">
                <a16:creationId xmlns:a16="http://schemas.microsoft.com/office/drawing/2014/main" id="{6AB6E2AC-1BA4-4028-9FED-D7C83852C170}"/>
              </a:ext>
            </a:extLst>
          </p:cNvPr>
          <p:cNvSpPr>
            <a:spLocks noGrp="1"/>
          </p:cNvSpPr>
          <p:nvPr>
            <p:ph type="ftr" sz="quarter" idx="11"/>
          </p:nvPr>
        </p:nvSpPr>
        <p:spPr/>
        <p:txBody>
          <a:bodyPr/>
          <a:lstStyle>
            <a:lvl1pPr>
              <a:defRPr/>
            </a:lvl1pPr>
          </a:lstStyle>
          <a:p>
            <a:pPr>
              <a:defRPr/>
            </a:pPr>
            <a:endParaRPr lang="ar-SA"/>
          </a:p>
        </p:txBody>
      </p:sp>
      <p:sp>
        <p:nvSpPr>
          <p:cNvPr id="7" name="عنصر نائب لرقم الشريحة 5">
            <a:extLst>
              <a:ext uri="{FF2B5EF4-FFF2-40B4-BE49-F238E27FC236}">
                <a16:creationId xmlns:a16="http://schemas.microsoft.com/office/drawing/2014/main" id="{625A62EE-AC9E-478F-85DF-742CFC1E6B43}"/>
              </a:ext>
            </a:extLst>
          </p:cNvPr>
          <p:cNvSpPr>
            <a:spLocks noGrp="1"/>
          </p:cNvSpPr>
          <p:nvPr>
            <p:ph type="sldNum" sz="quarter" idx="12"/>
          </p:nvPr>
        </p:nvSpPr>
        <p:spPr/>
        <p:txBody>
          <a:bodyPr/>
          <a:lstStyle>
            <a:lvl1pPr>
              <a:defRPr/>
            </a:lvl1pPr>
          </a:lstStyle>
          <a:p>
            <a:pPr>
              <a:defRPr/>
            </a:pPr>
            <a:fld id="{6A220658-C8D3-437E-A915-E51E79A85450}" type="slidenum">
              <a:rPr lang="ar-SA"/>
              <a:pPr>
                <a:defRPr/>
              </a:pPr>
              <a:t>‹#›</a:t>
            </a:fld>
            <a:endParaRPr lang="ar-SA"/>
          </a:p>
        </p:txBody>
      </p:sp>
    </p:spTree>
    <p:extLst>
      <p:ext uri="{BB962C8B-B14F-4D97-AF65-F5344CB8AC3E}">
        <p14:creationId xmlns:p14="http://schemas.microsoft.com/office/powerpoint/2010/main" val="621230289"/>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A" noProof="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3">
            <a:extLst>
              <a:ext uri="{FF2B5EF4-FFF2-40B4-BE49-F238E27FC236}">
                <a16:creationId xmlns:a16="http://schemas.microsoft.com/office/drawing/2014/main" id="{0BC88236-A16B-4297-9A25-079F22BA91AF}"/>
              </a:ext>
            </a:extLst>
          </p:cNvPr>
          <p:cNvSpPr>
            <a:spLocks noGrp="1"/>
          </p:cNvSpPr>
          <p:nvPr>
            <p:ph type="dt" sz="half" idx="10"/>
          </p:nvPr>
        </p:nvSpPr>
        <p:spPr/>
        <p:txBody>
          <a:bodyPr/>
          <a:lstStyle>
            <a:lvl1pPr>
              <a:defRPr/>
            </a:lvl1pPr>
          </a:lstStyle>
          <a:p>
            <a:pPr>
              <a:defRPr/>
            </a:pPr>
            <a:fld id="{D21F3BFC-6F05-4AA0-87E3-D268A14A32FB}" type="datetimeFigureOut">
              <a:rPr lang="ar-SA"/>
              <a:pPr>
                <a:defRPr/>
              </a:pPr>
              <a:t>28/01/43</a:t>
            </a:fld>
            <a:endParaRPr lang="ar-SA"/>
          </a:p>
        </p:txBody>
      </p:sp>
      <p:sp>
        <p:nvSpPr>
          <p:cNvPr id="6" name="عنصر نائب للتذييل 4">
            <a:extLst>
              <a:ext uri="{FF2B5EF4-FFF2-40B4-BE49-F238E27FC236}">
                <a16:creationId xmlns:a16="http://schemas.microsoft.com/office/drawing/2014/main" id="{CDFD5194-3716-43A2-A772-243501A013F6}"/>
              </a:ext>
            </a:extLst>
          </p:cNvPr>
          <p:cNvSpPr>
            <a:spLocks noGrp="1"/>
          </p:cNvSpPr>
          <p:nvPr>
            <p:ph type="ftr" sz="quarter" idx="11"/>
          </p:nvPr>
        </p:nvSpPr>
        <p:spPr/>
        <p:txBody>
          <a:bodyPr/>
          <a:lstStyle>
            <a:lvl1pPr>
              <a:defRPr/>
            </a:lvl1pPr>
          </a:lstStyle>
          <a:p>
            <a:pPr>
              <a:defRPr/>
            </a:pPr>
            <a:endParaRPr lang="ar-SA"/>
          </a:p>
        </p:txBody>
      </p:sp>
      <p:sp>
        <p:nvSpPr>
          <p:cNvPr id="7" name="عنصر نائب لرقم الشريحة 5">
            <a:extLst>
              <a:ext uri="{FF2B5EF4-FFF2-40B4-BE49-F238E27FC236}">
                <a16:creationId xmlns:a16="http://schemas.microsoft.com/office/drawing/2014/main" id="{39EA770C-BB7A-4729-982B-DBD05EDC30D6}"/>
              </a:ext>
            </a:extLst>
          </p:cNvPr>
          <p:cNvSpPr>
            <a:spLocks noGrp="1"/>
          </p:cNvSpPr>
          <p:nvPr>
            <p:ph type="sldNum" sz="quarter" idx="12"/>
          </p:nvPr>
        </p:nvSpPr>
        <p:spPr/>
        <p:txBody>
          <a:bodyPr/>
          <a:lstStyle>
            <a:lvl1pPr>
              <a:defRPr/>
            </a:lvl1pPr>
          </a:lstStyle>
          <a:p>
            <a:pPr>
              <a:defRPr/>
            </a:pPr>
            <a:fld id="{444FBB28-3A40-4C77-8019-35B55D92CB4B}" type="slidenum">
              <a:rPr lang="ar-SA"/>
              <a:pPr>
                <a:defRPr/>
              </a:pPr>
              <a:t>‹#›</a:t>
            </a:fld>
            <a:endParaRPr lang="ar-SA"/>
          </a:p>
        </p:txBody>
      </p:sp>
    </p:spTree>
    <p:extLst>
      <p:ext uri="{BB962C8B-B14F-4D97-AF65-F5344CB8AC3E}">
        <p14:creationId xmlns:p14="http://schemas.microsoft.com/office/powerpoint/2010/main" val="11027313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8D216867-FA5E-4CC7-B955-25864F25B400}"/>
              </a:ext>
            </a:extLst>
          </p:cNvPr>
          <p:cNvSpPr>
            <a:spLocks noGrp="1"/>
          </p:cNvSpPr>
          <p:nvPr>
            <p:ph type="dt" sz="half" idx="10"/>
          </p:nvPr>
        </p:nvSpPr>
        <p:spPr/>
        <p:txBody>
          <a:bodyPr/>
          <a:lstStyle>
            <a:lvl1pPr>
              <a:defRPr/>
            </a:lvl1pPr>
          </a:lstStyle>
          <a:p>
            <a:pPr>
              <a:defRPr/>
            </a:pPr>
            <a:fld id="{D21F3BFC-6F05-4AA0-87E3-D268A14A32FB}" type="datetimeFigureOut">
              <a:rPr lang="ar-SA"/>
              <a:pPr>
                <a:defRPr/>
              </a:pPr>
              <a:t>28/01/43</a:t>
            </a:fld>
            <a:endParaRPr lang="ar-SA"/>
          </a:p>
        </p:txBody>
      </p:sp>
      <p:sp>
        <p:nvSpPr>
          <p:cNvPr id="5" name="عنصر نائب للتذييل 4">
            <a:extLst>
              <a:ext uri="{FF2B5EF4-FFF2-40B4-BE49-F238E27FC236}">
                <a16:creationId xmlns:a16="http://schemas.microsoft.com/office/drawing/2014/main" id="{C4E1C247-1073-4709-AE54-2416BC7F2992}"/>
              </a:ext>
            </a:extLst>
          </p:cNvPr>
          <p:cNvSpPr>
            <a:spLocks noGrp="1"/>
          </p:cNvSpPr>
          <p:nvPr>
            <p:ph type="ftr" sz="quarter" idx="11"/>
          </p:nvPr>
        </p:nvSpPr>
        <p:spPr/>
        <p:txBody>
          <a:bodyPr/>
          <a:lstStyle>
            <a:lvl1pPr>
              <a:defRPr/>
            </a:lvl1pPr>
          </a:lstStyle>
          <a:p>
            <a:pPr>
              <a:defRPr/>
            </a:pPr>
            <a:endParaRPr lang="ar-SA"/>
          </a:p>
        </p:txBody>
      </p:sp>
      <p:sp>
        <p:nvSpPr>
          <p:cNvPr id="6" name="عنصر نائب لرقم الشريحة 5">
            <a:extLst>
              <a:ext uri="{FF2B5EF4-FFF2-40B4-BE49-F238E27FC236}">
                <a16:creationId xmlns:a16="http://schemas.microsoft.com/office/drawing/2014/main" id="{0C505F98-754C-4366-9CF1-BAE8FAFCF29E}"/>
              </a:ext>
            </a:extLst>
          </p:cNvPr>
          <p:cNvSpPr>
            <a:spLocks noGrp="1"/>
          </p:cNvSpPr>
          <p:nvPr>
            <p:ph type="sldNum" sz="quarter" idx="12"/>
          </p:nvPr>
        </p:nvSpPr>
        <p:spPr/>
        <p:txBody>
          <a:bodyPr/>
          <a:lstStyle>
            <a:lvl1pPr>
              <a:defRPr/>
            </a:lvl1pPr>
          </a:lstStyle>
          <a:p>
            <a:pPr>
              <a:defRPr/>
            </a:pPr>
            <a:fld id="{0DC5E766-A9D0-4CD4-A4B1-EB424D6BDE0C}" type="slidenum">
              <a:rPr lang="ar-SA"/>
              <a:pPr>
                <a:defRPr/>
              </a:pPr>
              <a:t>‹#›</a:t>
            </a:fld>
            <a:endParaRPr lang="ar-SA"/>
          </a:p>
        </p:txBody>
      </p:sp>
    </p:spTree>
    <p:extLst>
      <p:ext uri="{BB962C8B-B14F-4D97-AF65-F5344CB8AC3E}">
        <p14:creationId xmlns:p14="http://schemas.microsoft.com/office/powerpoint/2010/main" val="35266418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67D7E660-8E55-414A-B8D4-9D131C6C02B9}"/>
              </a:ext>
            </a:extLst>
          </p:cNvPr>
          <p:cNvSpPr>
            <a:spLocks noGrp="1"/>
          </p:cNvSpPr>
          <p:nvPr>
            <p:ph type="dt" sz="half" idx="10"/>
          </p:nvPr>
        </p:nvSpPr>
        <p:spPr/>
        <p:txBody>
          <a:bodyPr/>
          <a:lstStyle>
            <a:lvl1pPr>
              <a:defRPr/>
            </a:lvl1pPr>
          </a:lstStyle>
          <a:p>
            <a:pPr>
              <a:defRPr/>
            </a:pPr>
            <a:fld id="{D21F3BFC-6F05-4AA0-87E3-D268A14A32FB}" type="datetimeFigureOut">
              <a:rPr lang="ar-SA"/>
              <a:pPr>
                <a:defRPr/>
              </a:pPr>
              <a:t>28/01/43</a:t>
            </a:fld>
            <a:endParaRPr lang="ar-SA"/>
          </a:p>
        </p:txBody>
      </p:sp>
      <p:sp>
        <p:nvSpPr>
          <p:cNvPr id="5" name="عنصر نائب للتذييل 4">
            <a:extLst>
              <a:ext uri="{FF2B5EF4-FFF2-40B4-BE49-F238E27FC236}">
                <a16:creationId xmlns:a16="http://schemas.microsoft.com/office/drawing/2014/main" id="{2F55E695-EE8A-452B-AD1A-0DBF0659B801}"/>
              </a:ext>
            </a:extLst>
          </p:cNvPr>
          <p:cNvSpPr>
            <a:spLocks noGrp="1"/>
          </p:cNvSpPr>
          <p:nvPr>
            <p:ph type="ftr" sz="quarter" idx="11"/>
          </p:nvPr>
        </p:nvSpPr>
        <p:spPr/>
        <p:txBody>
          <a:bodyPr/>
          <a:lstStyle>
            <a:lvl1pPr>
              <a:defRPr/>
            </a:lvl1pPr>
          </a:lstStyle>
          <a:p>
            <a:pPr>
              <a:defRPr/>
            </a:pPr>
            <a:endParaRPr lang="ar-SA"/>
          </a:p>
        </p:txBody>
      </p:sp>
      <p:sp>
        <p:nvSpPr>
          <p:cNvPr id="6" name="عنصر نائب لرقم الشريحة 5">
            <a:extLst>
              <a:ext uri="{FF2B5EF4-FFF2-40B4-BE49-F238E27FC236}">
                <a16:creationId xmlns:a16="http://schemas.microsoft.com/office/drawing/2014/main" id="{000C0351-1C60-49B0-83D9-830A1C78B06B}"/>
              </a:ext>
            </a:extLst>
          </p:cNvPr>
          <p:cNvSpPr>
            <a:spLocks noGrp="1"/>
          </p:cNvSpPr>
          <p:nvPr>
            <p:ph type="sldNum" sz="quarter" idx="12"/>
          </p:nvPr>
        </p:nvSpPr>
        <p:spPr/>
        <p:txBody>
          <a:bodyPr/>
          <a:lstStyle>
            <a:lvl1pPr>
              <a:defRPr/>
            </a:lvl1pPr>
          </a:lstStyle>
          <a:p>
            <a:pPr>
              <a:defRPr/>
            </a:pPr>
            <a:fld id="{20B7AAA3-A18E-4A2D-A284-5BBE8484455A}" type="slidenum">
              <a:rPr lang="ar-SA"/>
              <a:pPr>
                <a:defRPr/>
              </a:pPr>
              <a:t>‹#›</a:t>
            </a:fld>
            <a:endParaRPr lang="ar-SA"/>
          </a:p>
        </p:txBody>
      </p:sp>
    </p:spTree>
    <p:extLst>
      <p:ext uri="{BB962C8B-B14F-4D97-AF65-F5344CB8AC3E}">
        <p14:creationId xmlns:p14="http://schemas.microsoft.com/office/powerpoint/2010/main" val="3964201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AB190ED2-C473-415C-833B-CE92B307A9DC}"/>
              </a:ext>
            </a:extLst>
          </p:cNvPr>
          <p:cNvSpPr>
            <a:spLocks noGrp="1"/>
          </p:cNvSpPr>
          <p:nvPr>
            <p:ph type="dt" sz="half" idx="10"/>
          </p:nvPr>
        </p:nvSpPr>
        <p:spPr/>
        <p:txBody>
          <a:bodyPr/>
          <a:lstStyle/>
          <a:p>
            <a:fld id="{D7B0698D-A15E-4793-9A1F-FF99D08153DF}" type="datetimeFigureOut">
              <a:rPr lang="ar-SA" smtClean="0"/>
              <a:t>28/01/43</a:t>
            </a:fld>
            <a:endParaRPr lang="ar-SA"/>
          </a:p>
        </p:txBody>
      </p:sp>
      <p:sp>
        <p:nvSpPr>
          <p:cNvPr id="3" name="عنصر نائب للتذييل 2">
            <a:extLst>
              <a:ext uri="{FF2B5EF4-FFF2-40B4-BE49-F238E27FC236}">
                <a16:creationId xmlns:a16="http://schemas.microsoft.com/office/drawing/2014/main" id="{6990138F-0C87-4C44-B292-4740BC7D3928}"/>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84990834-CCC5-42A3-A8BB-D9422CA45EB7}"/>
              </a:ext>
            </a:extLst>
          </p:cNvPr>
          <p:cNvSpPr>
            <a:spLocks noGrp="1"/>
          </p:cNvSpPr>
          <p:nvPr>
            <p:ph type="sldNum" sz="quarter" idx="12"/>
          </p:nvPr>
        </p:nvSpPr>
        <p:spPr/>
        <p:txBody>
          <a:bodyPr/>
          <a:lstStyle/>
          <a:p>
            <a:fld id="{50FFB33E-932D-4BD0-B0C8-66BC0FE48C04}" type="slidenum">
              <a:rPr lang="ar-SA" smtClean="0"/>
              <a:t>‹#›</a:t>
            </a:fld>
            <a:endParaRPr lang="ar-SA"/>
          </a:p>
        </p:txBody>
      </p:sp>
      <p:sp>
        <p:nvSpPr>
          <p:cNvPr id="5" name="مستطيل 4">
            <a:extLst>
              <a:ext uri="{FF2B5EF4-FFF2-40B4-BE49-F238E27FC236}">
                <a16:creationId xmlns:a16="http://schemas.microsoft.com/office/drawing/2014/main" id="{907CD5DD-1B2B-429A-B324-A3B17BBB8562}"/>
              </a:ext>
            </a:extLst>
          </p:cNvPr>
          <p:cNvSpPr/>
          <p:nvPr userDrawn="1"/>
        </p:nvSpPr>
        <p:spPr>
          <a:xfrm>
            <a:off x="0" y="0"/>
            <a:ext cx="9144000" cy="6858000"/>
          </a:xfrm>
          <a:prstGeom prst="rect">
            <a:avLst/>
          </a:prstGeom>
          <a:noFill/>
          <a:ln w="76200" cap="flat" cmpd="sng" algn="ctr">
            <a:solidFill>
              <a:srgbClr val="FFCC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endParaRPr>
          </a:p>
        </p:txBody>
      </p:sp>
      <p:sp>
        <p:nvSpPr>
          <p:cNvPr id="6" name="نصف إطار 5">
            <a:extLst>
              <a:ext uri="{FF2B5EF4-FFF2-40B4-BE49-F238E27FC236}">
                <a16:creationId xmlns:a16="http://schemas.microsoft.com/office/drawing/2014/main" id="{85FE2BF6-6E32-4640-9634-0E1EB422DD29}"/>
              </a:ext>
            </a:extLst>
          </p:cNvPr>
          <p:cNvSpPr/>
          <p:nvPr userDrawn="1"/>
        </p:nvSpPr>
        <p:spPr>
          <a:xfrm>
            <a:off x="0" y="0"/>
            <a:ext cx="9144000" cy="6858000"/>
          </a:xfrm>
          <a:prstGeom prst="halfFrame">
            <a:avLst>
              <a:gd name="adj1" fmla="val 2666"/>
              <a:gd name="adj2" fmla="val 2889"/>
            </a:avLst>
          </a:prstGeom>
          <a:solidFill>
            <a:srgbClr val="002B82"/>
          </a:solidFill>
          <a:ln w="40000" cap="flat" cmpd="sng" algn="ctr">
            <a:solidFill>
              <a:srgbClr val="C00000"/>
            </a:solidFill>
            <a:prstDash val="solid"/>
          </a:ln>
          <a:effectLst/>
        </p:spPr>
        <p:txBody>
          <a:bodyPr anchor="ctr"/>
          <a:lstStyle/>
          <a:p>
            <a:pPr algn="ctr" rtl="0">
              <a:defRPr/>
            </a:pPr>
            <a:endParaRPr lang="en-US" sz="1600" kern="0" dirty="0">
              <a:solidFill>
                <a:srgbClr val="004D86"/>
              </a:solidFill>
              <a:latin typeface="Cambria"/>
            </a:endParaRPr>
          </a:p>
        </p:txBody>
      </p:sp>
    </p:spTree>
    <p:extLst>
      <p:ext uri="{BB962C8B-B14F-4D97-AF65-F5344CB8AC3E}">
        <p14:creationId xmlns:p14="http://schemas.microsoft.com/office/powerpoint/2010/main" val="27575206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4929127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
        <p:nvSpPr>
          <p:cNvPr id="7" name="مربع نص 6">
            <a:extLst>
              <a:ext uri="{FF2B5EF4-FFF2-40B4-BE49-F238E27FC236}">
                <a16:creationId xmlns:a16="http://schemas.microsoft.com/office/drawing/2014/main" id="{D1BA0CF8-A3A5-4A17-BA0D-5C7719C9CEF1}"/>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t>Sabir alsayyali</a:t>
            </a:r>
            <a:endParaRPr lang="ar-SA" sz="700" b="1" i="1" dirty="0"/>
          </a:p>
        </p:txBody>
      </p:sp>
    </p:spTree>
    <p:extLst>
      <p:ext uri="{BB962C8B-B14F-4D97-AF65-F5344CB8AC3E}">
        <p14:creationId xmlns:p14="http://schemas.microsoft.com/office/powerpoint/2010/main" val="10417116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517295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8042330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SA">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997888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SA">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8146878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SA">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4899369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5795175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8046169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370102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1C10467-B771-4413-84DA-15273B87C6CC}"/>
              </a:ext>
            </a:extLst>
          </p:cNvPr>
          <p:cNvSpPr>
            <a:spLocks noGrp="1"/>
          </p:cNvSpPr>
          <p:nvPr>
            <p:ph type="title"/>
          </p:nvPr>
        </p:nvSpPr>
        <p:spPr>
          <a:xfrm>
            <a:off x="629841" y="457200"/>
            <a:ext cx="2949178" cy="1600200"/>
          </a:xfrm>
        </p:spPr>
        <p:txBody>
          <a:bodyPr anchor="b"/>
          <a:lstStyle>
            <a:lvl1pPr>
              <a:defRPr sz="24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47D79D9-2C73-4F76-A730-69C82688853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7944A494-3D27-4EB1-9D55-B8BAAC85EDD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96416051-DCF5-4083-88C1-452953D1CA35}"/>
              </a:ext>
            </a:extLst>
          </p:cNvPr>
          <p:cNvSpPr>
            <a:spLocks noGrp="1"/>
          </p:cNvSpPr>
          <p:nvPr>
            <p:ph type="dt" sz="half" idx="10"/>
          </p:nvPr>
        </p:nvSpPr>
        <p:spPr/>
        <p:txBody>
          <a:bodyPr/>
          <a:lstStyle/>
          <a:p>
            <a:fld id="{D7B0698D-A15E-4793-9A1F-FF99D08153DF}" type="datetimeFigureOut">
              <a:rPr lang="ar-SA" smtClean="0"/>
              <a:t>28/01/43</a:t>
            </a:fld>
            <a:endParaRPr lang="ar-SA"/>
          </a:p>
        </p:txBody>
      </p:sp>
      <p:sp>
        <p:nvSpPr>
          <p:cNvPr id="6" name="عنصر نائب للتذييل 5">
            <a:extLst>
              <a:ext uri="{FF2B5EF4-FFF2-40B4-BE49-F238E27FC236}">
                <a16:creationId xmlns:a16="http://schemas.microsoft.com/office/drawing/2014/main" id="{BA75843D-07FB-433C-AC55-C881EDE17B8D}"/>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2F48255E-7975-4F37-A3E0-95942BD9710F}"/>
              </a:ext>
            </a:extLst>
          </p:cNvPr>
          <p:cNvSpPr>
            <a:spLocks noGrp="1"/>
          </p:cNvSpPr>
          <p:nvPr>
            <p:ph type="sldNum" sz="quarter" idx="12"/>
          </p:nvPr>
        </p:nvSpPr>
        <p:spPr/>
        <p:txBody>
          <a:bodyPr/>
          <a:lstStyle/>
          <a:p>
            <a:fld id="{50FFB33E-932D-4BD0-B0C8-66BC0FE48C04}" type="slidenum">
              <a:rPr lang="ar-SA" smtClean="0"/>
              <a:t>‹#›</a:t>
            </a:fld>
            <a:endParaRPr lang="ar-SA"/>
          </a:p>
        </p:txBody>
      </p:sp>
    </p:spTree>
    <p:extLst>
      <p:ext uri="{BB962C8B-B14F-4D97-AF65-F5344CB8AC3E}">
        <p14:creationId xmlns:p14="http://schemas.microsoft.com/office/powerpoint/2010/main" val="24448966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4503101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D21F3BFC-6F05-4AA0-87E3-D268A14A32FB}" type="datetimeFigureOut">
              <a:rPr lang="ar-SA" smtClean="0"/>
              <a:pPr/>
              <a:t>28/01/43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A04DF94-00FB-45DC-B1B4-FA9B6D569B03}" type="slidenum">
              <a:rPr lang="ar-SA" smtClean="0"/>
              <a:pPr/>
              <a:t>‹#›</a:t>
            </a:fld>
            <a:endParaRPr lang="ar-SA"/>
          </a:p>
        </p:txBody>
      </p:sp>
    </p:spTree>
    <p:extLst>
      <p:ext uri="{BB962C8B-B14F-4D97-AF65-F5344CB8AC3E}">
        <p14:creationId xmlns:p14="http://schemas.microsoft.com/office/powerpoint/2010/main" val="35892067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a:xfrm>
            <a:off x="6553200" y="6308725"/>
            <a:ext cx="2133600" cy="365125"/>
          </a:xfrm>
        </p:spPr>
        <p:txBody>
          <a:bodyPr/>
          <a:lstStyle/>
          <a:p>
            <a:fld id="{D21F3BFC-6F05-4AA0-87E3-D268A14A32FB}" type="datetimeFigureOut">
              <a:rPr lang="ar-SA" smtClean="0"/>
              <a:pPr/>
              <a:t>28/01/43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A04DF94-00FB-45DC-B1B4-FA9B6D569B03}" type="slidenum">
              <a:rPr lang="ar-SA" smtClean="0"/>
              <a:pPr/>
              <a:t>‹#›</a:t>
            </a:fld>
            <a:endParaRPr lang="ar-SA"/>
          </a:p>
        </p:txBody>
      </p:sp>
    </p:spTree>
    <p:extLst>
      <p:ext uri="{BB962C8B-B14F-4D97-AF65-F5344CB8AC3E}">
        <p14:creationId xmlns:p14="http://schemas.microsoft.com/office/powerpoint/2010/main" val="18285929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D21F3BFC-6F05-4AA0-87E3-D268A14A32FB}" type="datetimeFigureOut">
              <a:rPr lang="ar-SA" smtClean="0"/>
              <a:pPr/>
              <a:t>28/01/43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A04DF94-00FB-45DC-B1B4-FA9B6D569B03}" type="slidenum">
              <a:rPr lang="ar-SA" smtClean="0"/>
              <a:pPr/>
              <a:t>‹#›</a:t>
            </a:fld>
            <a:endParaRPr lang="ar-SA"/>
          </a:p>
        </p:txBody>
      </p:sp>
    </p:spTree>
    <p:extLst>
      <p:ext uri="{BB962C8B-B14F-4D97-AF65-F5344CB8AC3E}">
        <p14:creationId xmlns:p14="http://schemas.microsoft.com/office/powerpoint/2010/main" val="27986959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D21F3BFC-6F05-4AA0-87E3-D268A14A32FB}" type="datetimeFigureOut">
              <a:rPr lang="ar-SA" smtClean="0"/>
              <a:pPr/>
              <a:t>28/01/43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1A04DF94-00FB-45DC-B1B4-FA9B6D569B03}" type="slidenum">
              <a:rPr lang="ar-SA" smtClean="0"/>
              <a:pPr/>
              <a:t>‹#›</a:t>
            </a:fld>
            <a:endParaRPr lang="ar-SA"/>
          </a:p>
        </p:txBody>
      </p:sp>
    </p:spTree>
    <p:extLst>
      <p:ext uri="{BB962C8B-B14F-4D97-AF65-F5344CB8AC3E}">
        <p14:creationId xmlns:p14="http://schemas.microsoft.com/office/powerpoint/2010/main" val="15721623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D21F3BFC-6F05-4AA0-87E3-D268A14A32FB}" type="datetimeFigureOut">
              <a:rPr lang="ar-SA" smtClean="0"/>
              <a:pPr/>
              <a:t>28/01/43</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1A04DF94-00FB-45DC-B1B4-FA9B6D569B03}" type="slidenum">
              <a:rPr lang="ar-SA" smtClean="0"/>
              <a:pPr/>
              <a:t>‹#›</a:t>
            </a:fld>
            <a:endParaRPr lang="ar-SA"/>
          </a:p>
        </p:txBody>
      </p:sp>
    </p:spTree>
    <p:extLst>
      <p:ext uri="{BB962C8B-B14F-4D97-AF65-F5344CB8AC3E}">
        <p14:creationId xmlns:p14="http://schemas.microsoft.com/office/powerpoint/2010/main" val="10782581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D21F3BFC-6F05-4AA0-87E3-D268A14A32FB}" type="datetimeFigureOut">
              <a:rPr lang="ar-SA" smtClean="0"/>
              <a:pPr/>
              <a:t>28/01/43</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1A04DF94-00FB-45DC-B1B4-FA9B6D569B03}" type="slidenum">
              <a:rPr lang="ar-SA" smtClean="0"/>
              <a:pPr/>
              <a:t>‹#›</a:t>
            </a:fld>
            <a:endParaRPr lang="ar-SA"/>
          </a:p>
        </p:txBody>
      </p:sp>
    </p:spTree>
    <p:extLst>
      <p:ext uri="{BB962C8B-B14F-4D97-AF65-F5344CB8AC3E}">
        <p14:creationId xmlns:p14="http://schemas.microsoft.com/office/powerpoint/2010/main" val="29187111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D21F3BFC-6F05-4AA0-87E3-D268A14A32FB}" type="datetimeFigureOut">
              <a:rPr lang="ar-SA" smtClean="0"/>
              <a:pPr/>
              <a:t>28/01/43</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1A04DF94-00FB-45DC-B1B4-FA9B6D569B03}" type="slidenum">
              <a:rPr lang="ar-SA" smtClean="0"/>
              <a:pPr/>
              <a:t>‹#›</a:t>
            </a:fld>
            <a:endParaRPr lang="ar-SA"/>
          </a:p>
        </p:txBody>
      </p:sp>
      <p:sp>
        <p:nvSpPr>
          <p:cNvPr id="5" name="مربع نص 4">
            <a:extLst>
              <a:ext uri="{FF2B5EF4-FFF2-40B4-BE49-F238E27FC236}">
                <a16:creationId xmlns:a16="http://schemas.microsoft.com/office/drawing/2014/main" id="{B42EC659-9D5B-4EB6-96ED-DB5B29DB06DD}"/>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t>Sabir alsayyali</a:t>
            </a:r>
            <a:endParaRPr lang="ar-SA" sz="700" b="1" i="1" dirty="0"/>
          </a:p>
        </p:txBody>
      </p:sp>
    </p:spTree>
    <p:extLst>
      <p:ext uri="{BB962C8B-B14F-4D97-AF65-F5344CB8AC3E}">
        <p14:creationId xmlns:p14="http://schemas.microsoft.com/office/powerpoint/2010/main" val="1374365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D21F3BFC-6F05-4AA0-87E3-D268A14A32FB}" type="datetimeFigureOut">
              <a:rPr lang="ar-SA" smtClean="0"/>
              <a:pPr/>
              <a:t>28/01/43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1A04DF94-00FB-45DC-B1B4-FA9B6D569B03}" type="slidenum">
              <a:rPr lang="ar-SA" smtClean="0"/>
              <a:pPr/>
              <a:t>‹#›</a:t>
            </a:fld>
            <a:endParaRPr lang="ar-SA"/>
          </a:p>
        </p:txBody>
      </p:sp>
    </p:spTree>
    <p:extLst>
      <p:ext uri="{BB962C8B-B14F-4D97-AF65-F5344CB8AC3E}">
        <p14:creationId xmlns:p14="http://schemas.microsoft.com/office/powerpoint/2010/main" val="17092300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D21F3BFC-6F05-4AA0-87E3-D268A14A32FB}" type="datetimeFigureOut">
              <a:rPr lang="ar-SA" smtClean="0"/>
              <a:pPr/>
              <a:t>28/01/43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1A04DF94-00FB-45DC-B1B4-FA9B6D569B03}" type="slidenum">
              <a:rPr lang="ar-SA" smtClean="0"/>
              <a:pPr/>
              <a:t>‹#›</a:t>
            </a:fld>
            <a:endParaRPr lang="ar-SA"/>
          </a:p>
        </p:txBody>
      </p:sp>
    </p:spTree>
    <p:extLst>
      <p:ext uri="{BB962C8B-B14F-4D97-AF65-F5344CB8AC3E}">
        <p14:creationId xmlns:p14="http://schemas.microsoft.com/office/powerpoint/2010/main" val="3163009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B7E3F24-904D-4DBA-86B9-68A4282D69EE}"/>
              </a:ext>
            </a:extLst>
          </p:cNvPr>
          <p:cNvSpPr>
            <a:spLocks noGrp="1"/>
          </p:cNvSpPr>
          <p:nvPr>
            <p:ph type="title"/>
          </p:nvPr>
        </p:nvSpPr>
        <p:spPr>
          <a:xfrm>
            <a:off x="629841" y="457200"/>
            <a:ext cx="2949178" cy="1600200"/>
          </a:xfrm>
        </p:spPr>
        <p:txBody>
          <a:bodyPr anchor="b"/>
          <a:lstStyle>
            <a:lvl1pPr>
              <a:defRPr sz="24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FF9D58DF-731B-4D3F-9DAA-A4539398660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ar-SA"/>
          </a:p>
        </p:txBody>
      </p:sp>
      <p:sp>
        <p:nvSpPr>
          <p:cNvPr id="4" name="عنصر نائب للنص 3">
            <a:extLst>
              <a:ext uri="{FF2B5EF4-FFF2-40B4-BE49-F238E27FC236}">
                <a16:creationId xmlns:a16="http://schemas.microsoft.com/office/drawing/2014/main" id="{6979ACB3-691A-4646-A398-AED4418E960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763FAD6C-BCE6-43ED-BA24-661ADC93105F}"/>
              </a:ext>
            </a:extLst>
          </p:cNvPr>
          <p:cNvSpPr>
            <a:spLocks noGrp="1"/>
          </p:cNvSpPr>
          <p:nvPr>
            <p:ph type="dt" sz="half" idx="10"/>
          </p:nvPr>
        </p:nvSpPr>
        <p:spPr/>
        <p:txBody>
          <a:bodyPr/>
          <a:lstStyle/>
          <a:p>
            <a:fld id="{D7B0698D-A15E-4793-9A1F-FF99D08153DF}" type="datetimeFigureOut">
              <a:rPr lang="ar-SA" smtClean="0"/>
              <a:t>28/01/43</a:t>
            </a:fld>
            <a:endParaRPr lang="ar-SA"/>
          </a:p>
        </p:txBody>
      </p:sp>
      <p:sp>
        <p:nvSpPr>
          <p:cNvPr id="6" name="عنصر نائب للتذييل 5">
            <a:extLst>
              <a:ext uri="{FF2B5EF4-FFF2-40B4-BE49-F238E27FC236}">
                <a16:creationId xmlns:a16="http://schemas.microsoft.com/office/drawing/2014/main" id="{E50883C8-4AF4-4CBA-A668-164203FF28BC}"/>
              </a:ext>
            </a:extLst>
          </p:cNvPr>
          <p:cNvSpPr>
            <a:spLocks noGrp="1"/>
          </p:cNvSpPr>
          <p:nvPr>
            <p:ph type="ftr" sz="quarter" idx="11"/>
          </p:nvPr>
        </p:nvSpPr>
        <p:spPr/>
        <p:txBody>
          <a:bodyPr/>
          <a:lstStyle/>
          <a:p>
            <a:endParaRPr lang="en-US" dirty="0"/>
          </a:p>
        </p:txBody>
      </p:sp>
      <p:sp>
        <p:nvSpPr>
          <p:cNvPr id="7" name="عنصر نائب لرقم الشريحة 6">
            <a:extLst>
              <a:ext uri="{FF2B5EF4-FFF2-40B4-BE49-F238E27FC236}">
                <a16:creationId xmlns:a16="http://schemas.microsoft.com/office/drawing/2014/main" id="{CC5A0744-446C-43EB-ABD4-A850DB71BD1E}"/>
              </a:ext>
            </a:extLst>
          </p:cNvPr>
          <p:cNvSpPr>
            <a:spLocks noGrp="1"/>
          </p:cNvSpPr>
          <p:nvPr>
            <p:ph type="sldNum" sz="quarter" idx="12"/>
          </p:nvPr>
        </p:nvSpPr>
        <p:spPr/>
        <p:txBody>
          <a:bodyPr/>
          <a:lstStyle/>
          <a:p>
            <a:fld id="{50FFB33E-932D-4BD0-B0C8-66BC0FE48C04}" type="slidenum">
              <a:rPr lang="ar-SA" smtClean="0"/>
              <a:t>‹#›</a:t>
            </a:fld>
            <a:endParaRPr lang="ar-SA"/>
          </a:p>
        </p:txBody>
      </p:sp>
    </p:spTree>
    <p:extLst>
      <p:ext uri="{BB962C8B-B14F-4D97-AF65-F5344CB8AC3E}">
        <p14:creationId xmlns:p14="http://schemas.microsoft.com/office/powerpoint/2010/main" val="1345509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D21F3BFC-6F05-4AA0-87E3-D268A14A32FB}" type="datetimeFigureOut">
              <a:rPr lang="ar-SA" smtClean="0"/>
              <a:pPr/>
              <a:t>28/01/43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A04DF94-00FB-45DC-B1B4-FA9B6D569B03}" type="slidenum">
              <a:rPr lang="ar-SA" smtClean="0"/>
              <a:pPr/>
              <a:t>‹#›</a:t>
            </a:fld>
            <a:endParaRPr lang="ar-SA"/>
          </a:p>
        </p:txBody>
      </p:sp>
    </p:spTree>
    <p:extLst>
      <p:ext uri="{BB962C8B-B14F-4D97-AF65-F5344CB8AC3E}">
        <p14:creationId xmlns:p14="http://schemas.microsoft.com/office/powerpoint/2010/main" val="11521437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D21F3BFC-6F05-4AA0-87E3-D268A14A32FB}" type="datetimeFigureOut">
              <a:rPr lang="ar-SA" smtClean="0"/>
              <a:pPr/>
              <a:t>28/01/43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A04DF94-00FB-45DC-B1B4-FA9B6D569B03}" type="slidenum">
              <a:rPr lang="ar-SA" smtClean="0"/>
              <a:pPr/>
              <a:t>‹#›</a:t>
            </a:fld>
            <a:endParaRPr lang="ar-SA"/>
          </a:p>
        </p:txBody>
      </p:sp>
    </p:spTree>
    <p:extLst>
      <p:ext uri="{BB962C8B-B14F-4D97-AF65-F5344CB8AC3E}">
        <p14:creationId xmlns:p14="http://schemas.microsoft.com/office/powerpoint/2010/main" val="5562983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4560153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
        <p:nvSpPr>
          <p:cNvPr id="7" name="مربع نص 6">
            <a:extLst>
              <a:ext uri="{FF2B5EF4-FFF2-40B4-BE49-F238E27FC236}">
                <a16:creationId xmlns:a16="http://schemas.microsoft.com/office/drawing/2014/main" id="{BB1E2471-E9B2-4419-8A61-AD2C7E175006}"/>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t>Sabir alsayyali</a:t>
            </a:r>
            <a:endParaRPr lang="ar-SA" sz="700" b="1" i="1" dirty="0"/>
          </a:p>
        </p:txBody>
      </p:sp>
    </p:spTree>
    <p:extLst>
      <p:ext uri="{BB962C8B-B14F-4D97-AF65-F5344CB8AC3E}">
        <p14:creationId xmlns:p14="http://schemas.microsoft.com/office/powerpoint/2010/main" val="37712261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0612107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2364222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SA">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8657852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SA">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1138854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SA">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2235916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225140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3.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5.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image" Target="../media/image11.jpeg"/><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6.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audio" Target="../media/audio1.wav"/><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audio" Target="../media/audio1.wav"/><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6" Type="http://schemas.openxmlformats.org/officeDocument/2006/relationships/image" Target="../media/image4.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3.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8.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2080B3C3-7A9F-4C07-A386-FC7D1235A6DC}"/>
              </a:ext>
            </a:extLst>
          </p:cNvPr>
          <p:cNvSpPr>
            <a:spLocks noGrp="1"/>
          </p:cNvSpPr>
          <p:nvPr>
            <p:ph type="title"/>
          </p:nvPr>
        </p:nvSpPr>
        <p:spPr>
          <a:xfrm>
            <a:off x="628650" y="365126"/>
            <a:ext cx="78867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C914C15B-3FA6-4064-A04F-F7127A3C1E26}"/>
              </a:ext>
            </a:extLst>
          </p:cNvPr>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825A507D-701D-42E6-9944-160FE8B1124D}"/>
              </a:ext>
            </a:extLst>
          </p:cNvPr>
          <p:cNvSpPr>
            <a:spLocks noGrp="1"/>
          </p:cNvSpPr>
          <p:nvPr>
            <p:ph type="dt" sz="half" idx="2"/>
          </p:nvPr>
        </p:nvSpPr>
        <p:spPr>
          <a:xfrm>
            <a:off x="6457950" y="6356351"/>
            <a:ext cx="2057400" cy="365125"/>
          </a:xfrm>
          <a:prstGeom prst="rect">
            <a:avLst/>
          </a:prstGeom>
        </p:spPr>
        <p:txBody>
          <a:bodyPr vert="horz" lIns="91440" tIns="45720" rIns="91440" bIns="45720" rtlCol="1" anchor="ctr"/>
          <a:lstStyle>
            <a:lvl1pPr algn="r">
              <a:defRPr sz="900">
                <a:solidFill>
                  <a:schemeClr val="tx1">
                    <a:tint val="75000"/>
                  </a:schemeClr>
                </a:solidFill>
              </a:defRPr>
            </a:lvl1pPr>
          </a:lstStyle>
          <a:p>
            <a:fld id="{D7B0698D-A15E-4793-9A1F-FF99D08153DF}" type="datetimeFigureOut">
              <a:rPr lang="ar-SA" smtClean="0"/>
              <a:t>28/01/43</a:t>
            </a:fld>
            <a:endParaRPr lang="ar-SA"/>
          </a:p>
        </p:txBody>
      </p:sp>
      <p:sp>
        <p:nvSpPr>
          <p:cNvPr id="5" name="عنصر نائب للتذييل 4">
            <a:extLst>
              <a:ext uri="{FF2B5EF4-FFF2-40B4-BE49-F238E27FC236}">
                <a16:creationId xmlns:a16="http://schemas.microsoft.com/office/drawing/2014/main" id="{55C50809-B63A-4F86-8580-82D9F8E9BDC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a:defRPr sz="9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67677B69-F177-41EB-B061-61BEBD566338}"/>
              </a:ext>
            </a:extLst>
          </p:cNvPr>
          <p:cNvSpPr>
            <a:spLocks noGrp="1"/>
          </p:cNvSpPr>
          <p:nvPr>
            <p:ph type="sldNum" sz="quarter" idx="4"/>
          </p:nvPr>
        </p:nvSpPr>
        <p:spPr>
          <a:xfrm>
            <a:off x="628650" y="6356351"/>
            <a:ext cx="2057400"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50FFB33E-932D-4BD0-B0C8-66BC0FE48C04}" type="slidenum">
              <a:rPr lang="ar-SA" smtClean="0"/>
              <a:t>‹#›</a:t>
            </a:fld>
            <a:endParaRPr lang="ar-SA"/>
          </a:p>
        </p:txBody>
      </p:sp>
    </p:spTree>
    <p:extLst>
      <p:ext uri="{BB962C8B-B14F-4D97-AF65-F5344CB8AC3E}">
        <p14:creationId xmlns:p14="http://schemas.microsoft.com/office/powerpoint/2010/main" val="2408208402"/>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94" r:id="rId12"/>
    <p:sldLayoutId id="2147483935" r:id="rId13"/>
    <p:sldLayoutId id="2147483937" r:id="rId14"/>
  </p:sldLayoutIdLst>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ar-SA"/>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457200" y="1752602"/>
            <a:ext cx="7620000" cy="4373563"/>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750">
                <a:solidFill>
                  <a:schemeClr val="tx1"/>
                </a:solidFill>
              </a:defRPr>
            </a:lvl1pPr>
          </a:lstStyle>
          <a:p>
            <a:pPr defTabSz="685800"/>
            <a:endParaRPr lang="ar-SA" kern="0" dirty="0">
              <a:solidFill>
                <a:srgbClr val="000000"/>
              </a:solidFill>
            </a:endParaRPr>
          </a:p>
        </p:txBody>
      </p:sp>
      <p:sp>
        <p:nvSpPr>
          <p:cNvPr id="5" name="Footer Placeholder 4"/>
          <p:cNvSpPr>
            <a:spLocks noGrp="1"/>
          </p:cNvSpPr>
          <p:nvPr>
            <p:ph type="ftr" sz="quarter" idx="3"/>
          </p:nvPr>
        </p:nvSpPr>
        <p:spPr>
          <a:xfrm>
            <a:off x="457200" y="6492879"/>
            <a:ext cx="3429000" cy="283845"/>
          </a:xfrm>
          <a:prstGeom prst="rect">
            <a:avLst/>
          </a:prstGeom>
        </p:spPr>
        <p:txBody>
          <a:bodyPr vert="horz" lIns="91440" tIns="45720" rIns="91440" bIns="45720" rtlCol="0" anchor="t"/>
          <a:lstStyle>
            <a:lvl1pPr algn="l">
              <a:defRPr sz="750">
                <a:solidFill>
                  <a:schemeClr val="tx1"/>
                </a:solidFill>
              </a:defRPr>
            </a:lvl1pPr>
          </a:lstStyle>
          <a:p>
            <a:pPr defTabSz="685800"/>
            <a:endParaRPr lang="ar-SA" kern="0" dirty="0">
              <a:solidFill>
                <a:srgbClr val="000000"/>
              </a:solidFill>
            </a:endParaRPr>
          </a:p>
        </p:txBody>
      </p:sp>
      <p:sp>
        <p:nvSpPr>
          <p:cNvPr id="6" name="Slide Number Placeholder 5"/>
          <p:cNvSpPr>
            <a:spLocks noGrp="1"/>
          </p:cNvSpPr>
          <p:nvPr>
            <p:ph type="sldNum" sz="quarter" idx="4"/>
          </p:nvPr>
        </p:nvSpPr>
        <p:spPr>
          <a:xfrm rot="16200000">
            <a:off x="8227379" y="5885501"/>
            <a:ext cx="1315721" cy="365125"/>
          </a:xfrm>
          <a:prstGeom prst="rect">
            <a:avLst/>
          </a:prstGeom>
        </p:spPr>
        <p:txBody>
          <a:bodyPr vert="horz" lIns="91440" tIns="45720" rIns="91440" bIns="45720" rtlCol="0" anchor="ctr"/>
          <a:lstStyle>
            <a:lvl1pPr algn="l">
              <a:defRPr sz="1800" b="1">
                <a:solidFill>
                  <a:schemeClr val="tx2"/>
                </a:solidFill>
              </a:defRPr>
            </a:lvl1pPr>
          </a:lstStyle>
          <a:p>
            <a:pPr defTabSz="685800"/>
            <a:fld id="{00000000-1234-1234-1234-123412341234}" type="slidenum">
              <a:rPr lang="en-US" kern="0" smtClean="0">
                <a:solidFill>
                  <a:srgbClr val="D1282E"/>
                </a:solidFill>
              </a:rPr>
              <a:pPr defTabSz="685800"/>
              <a:t>‹#›</a:t>
            </a:fld>
            <a:endParaRPr lang="en-US" kern="0" dirty="0">
              <a:solidFill>
                <a:srgbClr val="D1282E"/>
              </a:solidFill>
            </a:endParaRPr>
          </a:p>
        </p:txBody>
      </p:sp>
      <p:sp>
        <p:nvSpPr>
          <p:cNvPr id="7" name="Rectangle 6"/>
          <p:cNvSpPr/>
          <p:nvPr/>
        </p:nvSpPr>
        <p:spPr>
          <a:xfrm>
            <a:off x="9001125"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8" name="Rectangle 7"/>
          <p:cNvSpPr/>
          <p:nvPr/>
        </p:nvSpPr>
        <p:spPr>
          <a:xfrm>
            <a:off x="9001125"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Tree>
    <p:extLst>
      <p:ext uri="{BB962C8B-B14F-4D97-AF65-F5344CB8AC3E}">
        <p14:creationId xmlns:p14="http://schemas.microsoft.com/office/powerpoint/2010/main" val="1766376962"/>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Lst>
  <p:hf sldNum="0" hdr="0" ftr="0" dt="0"/>
  <p:txStyles>
    <p:titleStyle>
      <a:lvl1pPr algn="l" defTabSz="685800" rtl="1" eaLnBrk="1" latinLnBrk="0" hangingPunct="1">
        <a:spcBef>
          <a:spcPct val="0"/>
        </a:spcBef>
        <a:buNone/>
        <a:defRPr sz="2700" kern="1200" cap="all" spc="-45" baseline="0">
          <a:solidFill>
            <a:schemeClr val="tx2"/>
          </a:solidFill>
          <a:latin typeface="+mj-lt"/>
          <a:ea typeface="+mj-ea"/>
          <a:cs typeface="+mj-cs"/>
        </a:defRPr>
      </a:lvl1pPr>
    </p:titleStyle>
    <p:bodyStyle>
      <a:lvl1pPr marL="0" indent="0" algn="r" defTabSz="685800" rtl="1"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42900" indent="-137160" algn="r" defTabSz="685800" rtl="1"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57250" indent="-171450" algn="r" defTabSz="685800" rtl="1" eaLnBrk="1" latinLnBrk="0" hangingPunct="1">
        <a:spcBef>
          <a:spcPct val="20000"/>
        </a:spcBef>
        <a:buClr>
          <a:schemeClr val="tx2"/>
        </a:buClr>
        <a:buFont typeface="Arial" pitchFamily="34" charset="0"/>
        <a:buChar char="•"/>
        <a:defRPr sz="1350" kern="1200">
          <a:solidFill>
            <a:schemeClr val="tx1"/>
          </a:solidFill>
          <a:latin typeface="+mn-lt"/>
          <a:ea typeface="+mn-ea"/>
          <a:cs typeface="+mn-cs"/>
        </a:defRPr>
      </a:lvl3pPr>
      <a:lvl4pPr marL="1200150" indent="-171450" algn="r" defTabSz="685800" rtl="1" eaLnBrk="1" latinLnBrk="0" hangingPunct="1">
        <a:spcBef>
          <a:spcPct val="20000"/>
        </a:spcBef>
        <a:buClr>
          <a:schemeClr val="tx2"/>
        </a:buClr>
        <a:buFont typeface="Arial" pitchFamily="34" charset="0"/>
        <a:buChar char="•"/>
        <a:defRPr sz="1350" kern="1200">
          <a:solidFill>
            <a:schemeClr val="tx1"/>
          </a:solidFill>
          <a:latin typeface="+mn-lt"/>
          <a:ea typeface="+mn-ea"/>
          <a:cs typeface="+mn-cs"/>
        </a:defRPr>
      </a:lvl4pPr>
      <a:lvl5pPr marL="1543050" indent="-171450" algn="r" defTabSz="685800" rtl="1" eaLnBrk="1" latinLnBrk="0" hangingPunct="1">
        <a:spcBef>
          <a:spcPct val="20000"/>
        </a:spcBef>
        <a:buClr>
          <a:schemeClr val="tx2"/>
        </a:buClr>
        <a:buFont typeface="Arial" pitchFamily="34" charset="0"/>
        <a:buChar char="•"/>
        <a:defRPr sz="1350" kern="1200" baseline="0">
          <a:solidFill>
            <a:schemeClr val="tx1"/>
          </a:solidFill>
          <a:latin typeface="+mn-lt"/>
          <a:ea typeface="+mn-ea"/>
          <a:cs typeface="+mn-cs"/>
        </a:defRPr>
      </a:lvl5pPr>
      <a:lvl6pPr marL="1885950" indent="-171450" algn="r" defTabSz="685800" rtl="1"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28850" indent="-171450" algn="r" defTabSz="685800" rtl="1"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71750" indent="-171450" algn="r" defTabSz="685800" rtl="1"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914650" indent="-171450" algn="r" defTabSz="685800" rtl="1"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p:bodyStyle>
    <p:otherStyle>
      <a:defPPr>
        <a:defRPr lang="en-US"/>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عنصر نائب للعنوان 1">
            <a:extLst>
              <a:ext uri="{FF2B5EF4-FFF2-40B4-BE49-F238E27FC236}">
                <a16:creationId xmlns:a16="http://schemas.microsoft.com/office/drawing/2014/main" id="{D6E74EA3-6B40-4DB6-A9FE-13EA74B61A1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ar-SA" altLang="ar-SA"/>
              <a:t>انقر لتحرير نمط العنوان الرئيسي</a:t>
            </a:r>
            <a:endParaRPr lang="en-US" altLang="ar-SA"/>
          </a:p>
        </p:txBody>
      </p:sp>
      <p:sp>
        <p:nvSpPr>
          <p:cNvPr id="1027" name="عنصر نائب للنص 2">
            <a:extLst>
              <a:ext uri="{FF2B5EF4-FFF2-40B4-BE49-F238E27FC236}">
                <a16:creationId xmlns:a16="http://schemas.microsoft.com/office/drawing/2014/main" id="{AC37D52D-0BBE-41F0-A57A-CE0255C9A5E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altLang="ar-SA"/>
              <a:t>انقر لتحرير أنماط النص الرئيسي</a:t>
            </a:r>
            <a:endParaRPr lang="en-US" altLang="ar-SA"/>
          </a:p>
          <a:p>
            <a:pPr lvl="1"/>
            <a:r>
              <a:rPr lang="ar-SA" altLang="ar-SA"/>
              <a:t>المستوى الثاني</a:t>
            </a:r>
            <a:endParaRPr lang="en-US" altLang="ar-SA"/>
          </a:p>
          <a:p>
            <a:pPr lvl="2"/>
            <a:r>
              <a:rPr lang="ar-SA" altLang="ar-SA"/>
              <a:t>المستوى الثالث</a:t>
            </a:r>
            <a:endParaRPr lang="en-US" altLang="ar-SA"/>
          </a:p>
          <a:p>
            <a:pPr lvl="3"/>
            <a:r>
              <a:rPr lang="ar-SA" altLang="ar-SA"/>
              <a:t>المستوى الرابع</a:t>
            </a:r>
            <a:endParaRPr lang="en-US" altLang="ar-SA"/>
          </a:p>
          <a:p>
            <a:pPr lvl="4"/>
            <a:r>
              <a:rPr lang="ar-SA" altLang="ar-SA"/>
              <a:t>المستوى الخامس</a:t>
            </a:r>
            <a:endParaRPr lang="en-US" altLang="ar-SA"/>
          </a:p>
        </p:txBody>
      </p:sp>
    </p:spTree>
    <p:extLst>
      <p:ext uri="{BB962C8B-B14F-4D97-AF65-F5344CB8AC3E}">
        <p14:creationId xmlns:p14="http://schemas.microsoft.com/office/powerpoint/2010/main" val="3492388016"/>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Arial" charset="0"/>
        </a:defRPr>
      </a:lvl1pPr>
      <a:lvl2pPr algn="ctr" rtl="0" eaLnBrk="0" fontAlgn="base" hangingPunct="0">
        <a:spcBef>
          <a:spcPct val="0"/>
        </a:spcBef>
        <a:spcAft>
          <a:spcPct val="0"/>
        </a:spcAft>
        <a:defRPr sz="4400">
          <a:solidFill>
            <a:schemeClr val="tx1"/>
          </a:solidFill>
          <a:latin typeface="Calibri" pitchFamily="34" charset="0"/>
          <a:cs typeface="Arial" charset="0"/>
        </a:defRPr>
      </a:lvl2pPr>
      <a:lvl3pPr algn="ctr" rtl="0" eaLnBrk="0" fontAlgn="base" hangingPunct="0">
        <a:spcBef>
          <a:spcPct val="0"/>
        </a:spcBef>
        <a:spcAft>
          <a:spcPct val="0"/>
        </a:spcAft>
        <a:defRPr sz="4400">
          <a:solidFill>
            <a:schemeClr val="tx1"/>
          </a:solidFill>
          <a:latin typeface="Calibri" pitchFamily="34" charset="0"/>
          <a:cs typeface="Arial" charset="0"/>
        </a:defRPr>
      </a:lvl3pPr>
      <a:lvl4pPr algn="ctr" rtl="0" eaLnBrk="0" fontAlgn="base" hangingPunct="0">
        <a:spcBef>
          <a:spcPct val="0"/>
        </a:spcBef>
        <a:spcAft>
          <a:spcPct val="0"/>
        </a:spcAft>
        <a:defRPr sz="4400">
          <a:solidFill>
            <a:schemeClr val="tx1"/>
          </a:solidFill>
          <a:latin typeface="Calibri" pitchFamily="34" charset="0"/>
          <a:cs typeface="Arial" charset="0"/>
        </a:defRPr>
      </a:lvl4pPr>
      <a:lvl5pPr algn="ctr" rtl="0" eaLnBrk="0" fontAlgn="base" hangingPunct="0">
        <a:spcBef>
          <a:spcPct val="0"/>
        </a:spcBef>
        <a:spcAft>
          <a:spcPct val="0"/>
        </a:spcAft>
        <a:defRPr sz="4400">
          <a:solidFill>
            <a:schemeClr val="tx1"/>
          </a:solidFill>
          <a:latin typeface="Calibri" pitchFamily="34" charset="0"/>
          <a:cs typeface="Arial" charset="0"/>
        </a:defRPr>
      </a:lvl5pPr>
      <a:lvl6pPr marL="457200" algn="ctr" rtl="0" fontAlgn="base">
        <a:spcBef>
          <a:spcPct val="0"/>
        </a:spcBef>
        <a:spcAft>
          <a:spcPct val="0"/>
        </a:spcAft>
        <a:defRPr sz="4400">
          <a:solidFill>
            <a:schemeClr val="tx1"/>
          </a:solidFill>
          <a:latin typeface="Calibri" pitchFamily="34" charset="0"/>
          <a:cs typeface="Arial" charset="0"/>
        </a:defRPr>
      </a:lvl6pPr>
      <a:lvl7pPr marL="914400" algn="ctr" rtl="0" fontAlgn="base">
        <a:spcBef>
          <a:spcPct val="0"/>
        </a:spcBef>
        <a:spcAft>
          <a:spcPct val="0"/>
        </a:spcAft>
        <a:defRPr sz="4400">
          <a:solidFill>
            <a:schemeClr val="tx1"/>
          </a:solidFill>
          <a:latin typeface="Calibri" pitchFamily="34" charset="0"/>
          <a:cs typeface="Arial" charset="0"/>
        </a:defRPr>
      </a:lvl7pPr>
      <a:lvl8pPr marL="1371600" algn="ctr" rtl="0" fontAlgn="base">
        <a:spcBef>
          <a:spcPct val="0"/>
        </a:spcBef>
        <a:spcAft>
          <a:spcPct val="0"/>
        </a:spcAft>
        <a:defRPr sz="4400">
          <a:solidFill>
            <a:schemeClr val="tx1"/>
          </a:solidFill>
          <a:latin typeface="Calibri" pitchFamily="34" charset="0"/>
          <a:cs typeface="Arial" charset="0"/>
        </a:defRPr>
      </a:lvl8pPr>
      <a:lvl9pPr marL="1828800" algn="ctr" rtl="0" fontAlgn="base">
        <a:spcBef>
          <a:spcPct val="0"/>
        </a:spcBef>
        <a:spcAft>
          <a:spcPct val="0"/>
        </a:spcAft>
        <a:defRPr sz="4400">
          <a:solidFill>
            <a:schemeClr val="tx1"/>
          </a:solidFill>
          <a:latin typeface="Calibri"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Arial"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Arial"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Arial"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457200" y="1752602"/>
            <a:ext cx="7620000" cy="4373563"/>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750">
                <a:solidFill>
                  <a:schemeClr val="tx1"/>
                </a:solidFill>
              </a:defRPr>
            </a:lvl1pPr>
          </a:lstStyle>
          <a:p>
            <a:pPr defTabSz="685800"/>
            <a:endParaRPr lang="ar-SA" kern="0" dirty="0">
              <a:solidFill>
                <a:srgbClr val="000000"/>
              </a:solidFill>
            </a:endParaRPr>
          </a:p>
        </p:txBody>
      </p:sp>
      <p:sp>
        <p:nvSpPr>
          <p:cNvPr id="5" name="Footer Placeholder 4"/>
          <p:cNvSpPr>
            <a:spLocks noGrp="1"/>
          </p:cNvSpPr>
          <p:nvPr>
            <p:ph type="ftr" sz="quarter" idx="3"/>
          </p:nvPr>
        </p:nvSpPr>
        <p:spPr>
          <a:xfrm>
            <a:off x="457200" y="6492879"/>
            <a:ext cx="3429000" cy="283845"/>
          </a:xfrm>
          <a:prstGeom prst="rect">
            <a:avLst/>
          </a:prstGeom>
        </p:spPr>
        <p:txBody>
          <a:bodyPr vert="horz" lIns="91440" tIns="45720" rIns="91440" bIns="45720" rtlCol="0" anchor="t"/>
          <a:lstStyle>
            <a:lvl1pPr algn="l">
              <a:defRPr sz="750">
                <a:solidFill>
                  <a:schemeClr val="tx1"/>
                </a:solidFill>
              </a:defRPr>
            </a:lvl1pPr>
          </a:lstStyle>
          <a:p>
            <a:pPr defTabSz="685800"/>
            <a:endParaRPr lang="ar-SA" kern="0" dirty="0">
              <a:solidFill>
                <a:srgbClr val="000000"/>
              </a:solidFill>
            </a:endParaRPr>
          </a:p>
        </p:txBody>
      </p:sp>
      <p:sp>
        <p:nvSpPr>
          <p:cNvPr id="6" name="Slide Number Placeholder 5"/>
          <p:cNvSpPr>
            <a:spLocks noGrp="1"/>
          </p:cNvSpPr>
          <p:nvPr>
            <p:ph type="sldNum" sz="quarter" idx="4"/>
          </p:nvPr>
        </p:nvSpPr>
        <p:spPr>
          <a:xfrm rot="16200000">
            <a:off x="8227379" y="5885501"/>
            <a:ext cx="1315721" cy="365125"/>
          </a:xfrm>
          <a:prstGeom prst="rect">
            <a:avLst/>
          </a:prstGeom>
        </p:spPr>
        <p:txBody>
          <a:bodyPr vert="horz" lIns="91440" tIns="45720" rIns="91440" bIns="45720" rtlCol="0" anchor="ctr"/>
          <a:lstStyle>
            <a:lvl1pPr algn="l">
              <a:defRPr sz="1800" b="1">
                <a:solidFill>
                  <a:schemeClr val="tx2"/>
                </a:solidFill>
              </a:defRPr>
            </a:lvl1pPr>
          </a:lstStyle>
          <a:p>
            <a:pPr defTabSz="685800"/>
            <a:fld id="{00000000-1234-1234-1234-123412341234}" type="slidenum">
              <a:rPr lang="en-US" kern="0" smtClean="0">
                <a:solidFill>
                  <a:srgbClr val="D1282E"/>
                </a:solidFill>
              </a:rPr>
              <a:pPr defTabSz="685800"/>
              <a:t>‹#›</a:t>
            </a:fld>
            <a:endParaRPr lang="en-US" kern="0" dirty="0">
              <a:solidFill>
                <a:srgbClr val="D1282E"/>
              </a:solidFill>
            </a:endParaRPr>
          </a:p>
        </p:txBody>
      </p:sp>
      <p:sp>
        <p:nvSpPr>
          <p:cNvPr id="7" name="Rectangle 6"/>
          <p:cNvSpPr/>
          <p:nvPr/>
        </p:nvSpPr>
        <p:spPr>
          <a:xfrm>
            <a:off x="9001125"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8" name="Rectangle 7"/>
          <p:cNvSpPr/>
          <p:nvPr/>
        </p:nvSpPr>
        <p:spPr>
          <a:xfrm>
            <a:off x="9001125"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Tree>
    <p:extLst>
      <p:ext uri="{BB962C8B-B14F-4D97-AF65-F5344CB8AC3E}">
        <p14:creationId xmlns:p14="http://schemas.microsoft.com/office/powerpoint/2010/main" val="2465022396"/>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Lst>
  <p:hf sldNum="0" hdr="0" ftr="0" dt="0"/>
  <p:txStyles>
    <p:titleStyle>
      <a:lvl1pPr algn="l" defTabSz="685800" rtl="1" eaLnBrk="1" latinLnBrk="0" hangingPunct="1">
        <a:spcBef>
          <a:spcPct val="0"/>
        </a:spcBef>
        <a:buNone/>
        <a:defRPr sz="2700" kern="1200" cap="all" spc="-45" baseline="0">
          <a:solidFill>
            <a:schemeClr val="tx2"/>
          </a:solidFill>
          <a:latin typeface="+mj-lt"/>
          <a:ea typeface="+mj-ea"/>
          <a:cs typeface="+mj-cs"/>
        </a:defRPr>
      </a:lvl1pPr>
    </p:titleStyle>
    <p:bodyStyle>
      <a:lvl1pPr marL="0" indent="0" algn="r" defTabSz="685800" rtl="1"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42900" indent="-137160" algn="r" defTabSz="685800" rtl="1"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57250" indent="-171450" algn="r" defTabSz="685800" rtl="1" eaLnBrk="1" latinLnBrk="0" hangingPunct="1">
        <a:spcBef>
          <a:spcPct val="20000"/>
        </a:spcBef>
        <a:buClr>
          <a:schemeClr val="tx2"/>
        </a:buClr>
        <a:buFont typeface="Arial" pitchFamily="34" charset="0"/>
        <a:buChar char="•"/>
        <a:defRPr sz="1350" kern="1200">
          <a:solidFill>
            <a:schemeClr val="tx1"/>
          </a:solidFill>
          <a:latin typeface="+mn-lt"/>
          <a:ea typeface="+mn-ea"/>
          <a:cs typeface="+mn-cs"/>
        </a:defRPr>
      </a:lvl3pPr>
      <a:lvl4pPr marL="1200150" indent="-171450" algn="r" defTabSz="685800" rtl="1" eaLnBrk="1" latinLnBrk="0" hangingPunct="1">
        <a:spcBef>
          <a:spcPct val="20000"/>
        </a:spcBef>
        <a:buClr>
          <a:schemeClr val="tx2"/>
        </a:buClr>
        <a:buFont typeface="Arial" pitchFamily="34" charset="0"/>
        <a:buChar char="•"/>
        <a:defRPr sz="1350" kern="1200">
          <a:solidFill>
            <a:schemeClr val="tx1"/>
          </a:solidFill>
          <a:latin typeface="+mn-lt"/>
          <a:ea typeface="+mn-ea"/>
          <a:cs typeface="+mn-cs"/>
        </a:defRPr>
      </a:lvl4pPr>
      <a:lvl5pPr marL="1543050" indent="-171450" algn="r" defTabSz="685800" rtl="1" eaLnBrk="1" latinLnBrk="0" hangingPunct="1">
        <a:spcBef>
          <a:spcPct val="20000"/>
        </a:spcBef>
        <a:buClr>
          <a:schemeClr val="tx2"/>
        </a:buClr>
        <a:buFont typeface="Arial" pitchFamily="34" charset="0"/>
        <a:buChar char="•"/>
        <a:defRPr sz="1350" kern="1200" baseline="0">
          <a:solidFill>
            <a:schemeClr val="tx1"/>
          </a:solidFill>
          <a:latin typeface="+mn-lt"/>
          <a:ea typeface="+mn-ea"/>
          <a:cs typeface="+mn-cs"/>
        </a:defRPr>
      </a:lvl5pPr>
      <a:lvl6pPr marL="1885950" indent="-171450" algn="r" defTabSz="685800" rtl="1"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28850" indent="-171450" algn="r" defTabSz="685800" rtl="1"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71750" indent="-171450" algn="r" defTabSz="685800" rtl="1"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914650" indent="-171450" algn="r" defTabSz="685800" rtl="1"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p:bodyStyle>
    <p:otherStyle>
      <a:defPPr>
        <a:defRPr lang="en-US"/>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رابط مستقيم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pitchFamily="34" charset="0"/>
              <a:cs typeface="Arial" pitchFamily="34" charset="0"/>
            </a:endParaRPr>
          </a:p>
        </p:txBody>
      </p:sp>
      <p:sp>
        <p:nvSpPr>
          <p:cNvPr id="22" name="عنصر نائب للعنوان 21"/>
          <p:cNvSpPr>
            <a:spLocks noGrp="1"/>
          </p:cNvSpPr>
          <p:nvPr>
            <p:ph type="title"/>
          </p:nvPr>
        </p:nvSpPr>
        <p:spPr>
          <a:xfrm>
            <a:off x="457200" y="274638"/>
            <a:ext cx="7467600" cy="1143000"/>
          </a:xfrm>
          <a:prstGeom prst="rect">
            <a:avLst/>
          </a:prstGeom>
        </p:spPr>
        <p:txBody>
          <a:bodyPr vert="horz" wrap="square" lIns="91440" tIns="45720" rIns="91440" bIns="45720" numCol="1" anchor="b" anchorCtr="0" compatLnSpc="1">
            <a:prstTxWarp prst="textNoShape">
              <a:avLst/>
            </a:prstTxWarp>
            <a:normAutofit/>
          </a:bodyPr>
          <a:lstStyle/>
          <a:p>
            <a:pPr lvl="0"/>
            <a:r>
              <a:rPr lang="ar-SA"/>
              <a:t>انقر لتحرير نمط العنوان الرئيسي</a:t>
            </a:r>
          </a:p>
        </p:txBody>
      </p:sp>
      <p:sp>
        <p:nvSpPr>
          <p:cNvPr id="1028" name="عنصر نائب للنص 12"/>
          <p:cNvSpPr>
            <a:spLocks noGrp="1"/>
          </p:cNvSpPr>
          <p:nvPr>
            <p:ph type="body" idx="1"/>
          </p:nvPr>
        </p:nvSpPr>
        <p:spPr bwMode="auto">
          <a:xfrm>
            <a:off x="457200" y="1600200"/>
            <a:ext cx="74676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altLang="ar-SA"/>
              <a:t>انقر لتحرير أنماط النص الرئيسي</a:t>
            </a:r>
          </a:p>
          <a:p>
            <a:pPr lvl="1"/>
            <a:r>
              <a:rPr lang="ar-SA" altLang="ar-SA"/>
              <a:t>المستوى الثاني</a:t>
            </a:r>
          </a:p>
          <a:p>
            <a:pPr lvl="2"/>
            <a:r>
              <a:rPr lang="ar-SA" altLang="ar-SA"/>
              <a:t>المستوى الثالث</a:t>
            </a:r>
          </a:p>
          <a:p>
            <a:pPr lvl="3"/>
            <a:r>
              <a:rPr lang="ar-SA" altLang="ar-SA"/>
              <a:t>المستوى الرابع</a:t>
            </a:r>
          </a:p>
          <a:p>
            <a:pPr lvl="4"/>
            <a:r>
              <a:rPr lang="ar-SA" altLang="ar-SA"/>
              <a:t>المستوى الخامس</a:t>
            </a:r>
          </a:p>
        </p:txBody>
      </p:sp>
      <p:sp>
        <p:nvSpPr>
          <p:cNvPr id="14" name="عنصر نائب للتاريخ 13"/>
          <p:cNvSpPr>
            <a:spLocks noGrp="1"/>
          </p:cNvSpPr>
          <p:nvPr>
            <p:ph type="dt" sz="half" idx="2"/>
          </p:nvPr>
        </p:nvSpPr>
        <p:spPr>
          <a:xfrm rot="5400000">
            <a:off x="7589045" y="1081881"/>
            <a:ext cx="2011362" cy="384175"/>
          </a:xfrm>
          <a:prstGeom prst="rect">
            <a:avLst/>
          </a:prstGeom>
        </p:spPr>
        <p:txBody>
          <a:bodyPr vert="horz" anchor="ctr" anchorCtr="0"/>
          <a:lstStyle>
            <a:lvl1pPr algn="r" eaLnBrk="1" latinLnBrk="0" hangingPunct="1">
              <a:defRPr kumimoji="0" sz="1200">
                <a:solidFill>
                  <a:schemeClr val="tx2"/>
                </a:solidFill>
              </a:defRPr>
            </a:lvl1pPr>
          </a:lstStyle>
          <a:p>
            <a:pPr fontAlgn="base">
              <a:spcBef>
                <a:spcPct val="0"/>
              </a:spcBef>
              <a:spcAft>
                <a:spcPct val="0"/>
              </a:spcAft>
              <a:defRPr/>
            </a:pPr>
            <a:fld id="{42104CBB-61C7-444C-BC1D-6CC3C3273FE6}" type="datetime1">
              <a:rPr lang="ar-SA">
                <a:solidFill>
                  <a:srgbClr val="3B3B3B"/>
                </a:solidFill>
                <a:latin typeface="Arial" pitchFamily="34" charset="0"/>
                <a:cs typeface="Arial" pitchFamily="34" charset="0"/>
              </a:rPr>
              <a:pPr fontAlgn="base">
                <a:spcBef>
                  <a:spcPct val="0"/>
                </a:spcBef>
                <a:spcAft>
                  <a:spcPct val="0"/>
                </a:spcAft>
                <a:defRPr/>
              </a:pPr>
              <a:t>28/01/43</a:t>
            </a:fld>
            <a:endParaRPr lang="ar-SA">
              <a:solidFill>
                <a:srgbClr val="3B3B3B"/>
              </a:solidFill>
              <a:latin typeface="Arial" pitchFamily="34" charset="0"/>
              <a:cs typeface="Arial" pitchFamily="34" charset="0"/>
            </a:endParaRPr>
          </a:p>
        </p:txBody>
      </p:sp>
      <p:sp>
        <p:nvSpPr>
          <p:cNvPr id="3" name="عنصر نائب للتذييل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chemeClr val="tx2"/>
                </a:solidFill>
              </a:defRPr>
            </a:lvl1pPr>
          </a:lstStyle>
          <a:p>
            <a:pPr fontAlgn="base">
              <a:spcBef>
                <a:spcPct val="0"/>
              </a:spcBef>
              <a:spcAft>
                <a:spcPct val="0"/>
              </a:spcAft>
              <a:defRPr/>
            </a:pPr>
            <a:r>
              <a:rPr lang="ar-SA">
                <a:solidFill>
                  <a:srgbClr val="3B3B3B"/>
                </a:solidFill>
                <a:latin typeface="Arial" pitchFamily="34" charset="0"/>
                <a:cs typeface="Arial" pitchFamily="34" charset="0"/>
              </a:rPr>
              <a:t>أ.هيا العمري </a:t>
            </a:r>
          </a:p>
        </p:txBody>
      </p:sp>
      <p:sp>
        <p:nvSpPr>
          <p:cNvPr id="7" name="رابط مستقيم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pitchFamily="34" charset="0"/>
              <a:cs typeface="Arial" pitchFamily="34" charset="0"/>
            </a:endParaRPr>
          </a:p>
        </p:txBody>
      </p:sp>
      <p:sp>
        <p:nvSpPr>
          <p:cNvPr id="1032" name="رابط مستقيم 8"/>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SA">
              <a:solidFill>
                <a:prstClr val="black"/>
              </a:solidFill>
              <a:latin typeface="Arial" pitchFamily="34" charset="0"/>
              <a:cs typeface="Arial" pitchFamily="34" charset="0"/>
            </a:endParaRPr>
          </a:p>
        </p:txBody>
      </p:sp>
      <p:sp>
        <p:nvSpPr>
          <p:cNvPr id="10" name="مستطيل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34" name="رابط مستقيم 10"/>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SA">
              <a:solidFill>
                <a:prstClr val="black"/>
              </a:solidFill>
              <a:latin typeface="Arial" pitchFamily="34" charset="0"/>
              <a:cs typeface="Arial" pitchFamily="34" charset="0"/>
            </a:endParaRPr>
          </a:p>
        </p:txBody>
      </p:sp>
      <p:sp>
        <p:nvSpPr>
          <p:cNvPr id="12" name="شكل بيضاوي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3" name="عنصر نائب لرقم الشريحة 22"/>
          <p:cNvSpPr>
            <a:spLocks noGrp="1"/>
          </p:cNvSpPr>
          <p:nvPr>
            <p:ph type="sldNum" sz="quarter" idx="4"/>
          </p:nvPr>
        </p:nvSpPr>
        <p:spPr>
          <a:xfrm>
            <a:off x="8129588" y="5734050"/>
            <a:ext cx="609600" cy="520700"/>
          </a:xfrm>
          <a:prstGeom prst="rect">
            <a:avLst/>
          </a:prstGeom>
        </p:spPr>
        <p:txBody>
          <a:bodyPr vert="horz" anchor="ctr"/>
          <a:lstStyle>
            <a:lvl1pPr algn="ctr" eaLnBrk="1" latinLnBrk="0" hangingPunct="1">
              <a:defRPr kumimoji="0" sz="1400" b="1">
                <a:solidFill>
                  <a:srgbClr val="FFFFFF"/>
                </a:solidFill>
              </a:defRPr>
            </a:lvl1pPr>
          </a:lstStyle>
          <a:p>
            <a:pPr fontAlgn="base">
              <a:spcBef>
                <a:spcPct val="0"/>
              </a:spcBef>
              <a:spcAft>
                <a:spcPct val="0"/>
              </a:spcAft>
              <a:defRPr/>
            </a:pPr>
            <a:fld id="{D615830B-92B7-4004-A914-714DAAF27FA5}" type="slidenum">
              <a:rPr lang="ar-SA">
                <a:latin typeface="Arial" pitchFamily="34" charset="0"/>
                <a:cs typeface="Arial" pitchFamily="34" charset="0"/>
              </a:rPr>
              <a:pPr fontAlgn="base">
                <a:spcBef>
                  <a:spcPct val="0"/>
                </a:spcBef>
                <a:spcAft>
                  <a:spcPct val="0"/>
                </a:spcAft>
                <a:defRPr/>
              </a:pPr>
              <a:t>‹#›</a:t>
            </a:fld>
            <a:endParaRPr lang="ar-SA">
              <a:latin typeface="Arial" pitchFamily="34" charset="0"/>
              <a:cs typeface="Arial" pitchFamily="34" charset="0"/>
            </a:endParaRPr>
          </a:p>
        </p:txBody>
      </p:sp>
    </p:spTree>
    <p:extLst>
      <p:ext uri="{BB962C8B-B14F-4D97-AF65-F5344CB8AC3E}">
        <p14:creationId xmlns:p14="http://schemas.microsoft.com/office/powerpoint/2010/main" val="2159296994"/>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Lst>
  <p:hf sldNum="0" hdr="0" ftr="0" dt="0"/>
  <p:txStyles>
    <p:titleStyle>
      <a:lvl1pPr algn="l" rtl="1" eaLnBrk="0" fontAlgn="base" hangingPunct="0">
        <a:spcBef>
          <a:spcPct val="0"/>
        </a:spcBef>
        <a:spcAft>
          <a:spcPct val="0"/>
        </a:spcAft>
        <a:defRPr sz="3000" kern="1200" cap="small">
          <a:solidFill>
            <a:schemeClr val="tx2"/>
          </a:solidFill>
          <a:latin typeface="+mj-lt"/>
          <a:ea typeface="+mj-ea"/>
          <a:cs typeface="+mj-cs"/>
        </a:defRPr>
      </a:lvl1pPr>
      <a:lvl2pPr algn="l" rtl="1" eaLnBrk="0" fontAlgn="base" hangingPunct="0">
        <a:spcBef>
          <a:spcPct val="0"/>
        </a:spcBef>
        <a:spcAft>
          <a:spcPct val="0"/>
        </a:spcAft>
        <a:defRPr sz="3000">
          <a:solidFill>
            <a:schemeClr val="tx2"/>
          </a:solidFill>
          <a:latin typeface="Century Schoolbook" pitchFamily="18" charset="0"/>
          <a:cs typeface="Times New Roman" pitchFamily="18" charset="0"/>
        </a:defRPr>
      </a:lvl2pPr>
      <a:lvl3pPr algn="l" rtl="1" eaLnBrk="0" fontAlgn="base" hangingPunct="0">
        <a:spcBef>
          <a:spcPct val="0"/>
        </a:spcBef>
        <a:spcAft>
          <a:spcPct val="0"/>
        </a:spcAft>
        <a:defRPr sz="3000">
          <a:solidFill>
            <a:schemeClr val="tx2"/>
          </a:solidFill>
          <a:latin typeface="Century Schoolbook" pitchFamily="18" charset="0"/>
          <a:cs typeface="Times New Roman" pitchFamily="18" charset="0"/>
        </a:defRPr>
      </a:lvl3pPr>
      <a:lvl4pPr algn="l" rtl="1" eaLnBrk="0" fontAlgn="base" hangingPunct="0">
        <a:spcBef>
          <a:spcPct val="0"/>
        </a:spcBef>
        <a:spcAft>
          <a:spcPct val="0"/>
        </a:spcAft>
        <a:defRPr sz="3000">
          <a:solidFill>
            <a:schemeClr val="tx2"/>
          </a:solidFill>
          <a:latin typeface="Century Schoolbook" pitchFamily="18" charset="0"/>
          <a:cs typeface="Times New Roman" pitchFamily="18" charset="0"/>
        </a:defRPr>
      </a:lvl4pPr>
      <a:lvl5pPr algn="l" rtl="1" eaLnBrk="0" fontAlgn="base" hangingPunct="0">
        <a:spcBef>
          <a:spcPct val="0"/>
        </a:spcBef>
        <a:spcAft>
          <a:spcPct val="0"/>
        </a:spcAft>
        <a:defRPr sz="3000">
          <a:solidFill>
            <a:schemeClr val="tx2"/>
          </a:solidFill>
          <a:latin typeface="Century Schoolbook" pitchFamily="18" charset="0"/>
          <a:cs typeface="Times New Roman" pitchFamily="18" charset="0"/>
        </a:defRPr>
      </a:lvl5pPr>
      <a:lvl6pPr marL="457200" algn="l" rtl="1" fontAlgn="base">
        <a:spcBef>
          <a:spcPct val="0"/>
        </a:spcBef>
        <a:spcAft>
          <a:spcPct val="0"/>
        </a:spcAft>
        <a:defRPr sz="3000">
          <a:solidFill>
            <a:schemeClr val="tx2"/>
          </a:solidFill>
          <a:latin typeface="Century Schoolbook" pitchFamily="18" charset="0"/>
          <a:cs typeface="Times New Roman" pitchFamily="18" charset="0"/>
        </a:defRPr>
      </a:lvl6pPr>
      <a:lvl7pPr marL="914400" algn="l" rtl="1" fontAlgn="base">
        <a:spcBef>
          <a:spcPct val="0"/>
        </a:spcBef>
        <a:spcAft>
          <a:spcPct val="0"/>
        </a:spcAft>
        <a:defRPr sz="3000">
          <a:solidFill>
            <a:schemeClr val="tx2"/>
          </a:solidFill>
          <a:latin typeface="Century Schoolbook" pitchFamily="18" charset="0"/>
          <a:cs typeface="Times New Roman" pitchFamily="18" charset="0"/>
        </a:defRPr>
      </a:lvl7pPr>
      <a:lvl8pPr marL="1371600" algn="l" rtl="1" fontAlgn="base">
        <a:spcBef>
          <a:spcPct val="0"/>
        </a:spcBef>
        <a:spcAft>
          <a:spcPct val="0"/>
        </a:spcAft>
        <a:defRPr sz="3000">
          <a:solidFill>
            <a:schemeClr val="tx2"/>
          </a:solidFill>
          <a:latin typeface="Century Schoolbook" pitchFamily="18" charset="0"/>
          <a:cs typeface="Times New Roman" pitchFamily="18" charset="0"/>
        </a:defRPr>
      </a:lvl8pPr>
      <a:lvl9pPr marL="1828800" algn="l" rtl="1" fontAlgn="base">
        <a:spcBef>
          <a:spcPct val="0"/>
        </a:spcBef>
        <a:spcAft>
          <a:spcPct val="0"/>
        </a:spcAft>
        <a:defRPr sz="3000">
          <a:solidFill>
            <a:schemeClr val="tx2"/>
          </a:solidFill>
          <a:latin typeface="Century Schoolbook" pitchFamily="18" charset="0"/>
          <a:cs typeface="Times New Roman" pitchFamily="18" charset="0"/>
        </a:defRPr>
      </a:lvl9pPr>
    </p:titleStyle>
    <p:bodyStyle>
      <a:lvl1pPr marL="273050" indent="-273050" algn="r" rtl="1"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r" rtl="1"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r" rtl="1" eaLnBrk="0" fontAlgn="base" hangingPunct="0">
        <a:spcBef>
          <a:spcPct val="20000"/>
        </a:spcBef>
        <a:spcAft>
          <a:spcPct val="0"/>
        </a:spcAft>
        <a:buClr>
          <a:srgbClr val="608C9B"/>
        </a:buClr>
        <a:buSzPct val="60000"/>
        <a:buFont typeface="Wingdings" pitchFamily="2" charset="2"/>
        <a:buChar char=""/>
        <a:defRPr sz="2400" kern="1200">
          <a:solidFill>
            <a:schemeClr val="tx1"/>
          </a:solidFill>
          <a:latin typeface="+mn-lt"/>
          <a:ea typeface="+mn-ea"/>
          <a:cs typeface="+mn-cs"/>
        </a:defRPr>
      </a:lvl3pPr>
      <a:lvl4pPr marL="1187450" indent="-182563" algn="r" rtl="1" eaLnBrk="0" fontAlgn="base" hangingPunct="0">
        <a:spcBef>
          <a:spcPct val="20000"/>
        </a:spcBef>
        <a:spcAft>
          <a:spcPct val="0"/>
        </a:spcAft>
        <a:buClr>
          <a:srgbClr val="BACDD4"/>
        </a:buClr>
        <a:buSzPct val="60000"/>
        <a:buFont typeface="Wingdings" pitchFamily="2" charset="2"/>
        <a:buChar char=""/>
        <a:defRPr sz="2000" kern="1200">
          <a:solidFill>
            <a:schemeClr val="tx1"/>
          </a:solidFill>
          <a:latin typeface="+mn-lt"/>
          <a:ea typeface="+mn-ea"/>
          <a:cs typeface="+mn-cs"/>
        </a:defRPr>
      </a:lvl4pPr>
      <a:lvl5pPr marL="1462088" indent="-182563" algn="r" rtl="1" eaLnBrk="0" fontAlgn="base" hangingPunct="0">
        <a:spcBef>
          <a:spcPct val="20000"/>
        </a:spcBef>
        <a:spcAft>
          <a:spcPct val="0"/>
        </a:spcAft>
        <a:buClr>
          <a:srgbClr val="E2D4AA"/>
        </a:buClr>
        <a:buSzPct val="68000"/>
        <a:buFont typeface="Wingdings 2" pitchFamily="18" charset="2"/>
        <a:buChar char=""/>
        <a:defRPr sz="1600" kern="1200">
          <a:solidFill>
            <a:schemeClr val="tx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رابط مستقيم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pitchFamily="34" charset="0"/>
              <a:cs typeface="Arial" pitchFamily="34" charset="0"/>
            </a:endParaRPr>
          </a:p>
        </p:txBody>
      </p:sp>
      <p:sp>
        <p:nvSpPr>
          <p:cNvPr id="22" name="عنصر نائب للعنوان 21"/>
          <p:cNvSpPr>
            <a:spLocks noGrp="1"/>
          </p:cNvSpPr>
          <p:nvPr>
            <p:ph type="title"/>
          </p:nvPr>
        </p:nvSpPr>
        <p:spPr>
          <a:xfrm>
            <a:off x="457200" y="274638"/>
            <a:ext cx="7467600" cy="1143000"/>
          </a:xfrm>
          <a:prstGeom prst="rect">
            <a:avLst/>
          </a:prstGeom>
        </p:spPr>
        <p:txBody>
          <a:bodyPr vert="horz" wrap="square" lIns="91440" tIns="45720" rIns="91440" bIns="45720" numCol="1" anchor="b" anchorCtr="0" compatLnSpc="1">
            <a:prstTxWarp prst="textNoShape">
              <a:avLst/>
            </a:prstTxWarp>
            <a:normAutofit/>
          </a:bodyPr>
          <a:lstStyle/>
          <a:p>
            <a:pPr lvl="0"/>
            <a:r>
              <a:rPr lang="ar-SA"/>
              <a:t>انقر لتحرير نمط العنوان الرئيسي</a:t>
            </a:r>
          </a:p>
        </p:txBody>
      </p:sp>
      <p:sp>
        <p:nvSpPr>
          <p:cNvPr id="1028" name="عنصر نائب للنص 12"/>
          <p:cNvSpPr>
            <a:spLocks noGrp="1"/>
          </p:cNvSpPr>
          <p:nvPr>
            <p:ph type="body" idx="1"/>
          </p:nvPr>
        </p:nvSpPr>
        <p:spPr bwMode="auto">
          <a:xfrm>
            <a:off x="457200" y="1600200"/>
            <a:ext cx="74676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altLang="ar-SA"/>
              <a:t>انقر لتحرير أنماط النص الرئيسي</a:t>
            </a:r>
          </a:p>
          <a:p>
            <a:pPr lvl="1"/>
            <a:r>
              <a:rPr lang="ar-SA" altLang="ar-SA"/>
              <a:t>المستوى الثاني</a:t>
            </a:r>
          </a:p>
          <a:p>
            <a:pPr lvl="2"/>
            <a:r>
              <a:rPr lang="ar-SA" altLang="ar-SA"/>
              <a:t>المستوى الثالث</a:t>
            </a:r>
          </a:p>
          <a:p>
            <a:pPr lvl="3"/>
            <a:r>
              <a:rPr lang="ar-SA" altLang="ar-SA"/>
              <a:t>المستوى الرابع</a:t>
            </a:r>
          </a:p>
          <a:p>
            <a:pPr lvl="4"/>
            <a:r>
              <a:rPr lang="ar-SA" altLang="ar-SA"/>
              <a:t>المستوى الخامس</a:t>
            </a:r>
          </a:p>
        </p:txBody>
      </p:sp>
      <p:sp>
        <p:nvSpPr>
          <p:cNvPr id="14" name="عنصر نائب للتاريخ 13"/>
          <p:cNvSpPr>
            <a:spLocks noGrp="1"/>
          </p:cNvSpPr>
          <p:nvPr>
            <p:ph type="dt" sz="half" idx="2"/>
          </p:nvPr>
        </p:nvSpPr>
        <p:spPr>
          <a:xfrm rot="5400000">
            <a:off x="7589045" y="1081881"/>
            <a:ext cx="2011362" cy="384175"/>
          </a:xfrm>
          <a:prstGeom prst="rect">
            <a:avLst/>
          </a:prstGeom>
        </p:spPr>
        <p:txBody>
          <a:bodyPr vert="horz" anchor="ctr" anchorCtr="0"/>
          <a:lstStyle>
            <a:lvl1pPr algn="r" eaLnBrk="1" latinLnBrk="0" hangingPunct="1">
              <a:defRPr kumimoji="0" sz="1200">
                <a:solidFill>
                  <a:schemeClr val="tx2"/>
                </a:solidFill>
              </a:defRPr>
            </a:lvl1pPr>
          </a:lstStyle>
          <a:p>
            <a:pPr fontAlgn="base">
              <a:spcBef>
                <a:spcPct val="0"/>
              </a:spcBef>
              <a:spcAft>
                <a:spcPct val="0"/>
              </a:spcAft>
              <a:defRPr/>
            </a:pPr>
            <a:fld id="{42104CBB-61C7-444C-BC1D-6CC3C3273FE6}" type="datetime1">
              <a:rPr lang="ar-SA">
                <a:solidFill>
                  <a:srgbClr val="3B3B3B"/>
                </a:solidFill>
                <a:latin typeface="Arial" pitchFamily="34" charset="0"/>
                <a:cs typeface="Arial" pitchFamily="34" charset="0"/>
              </a:rPr>
              <a:pPr fontAlgn="base">
                <a:spcBef>
                  <a:spcPct val="0"/>
                </a:spcBef>
                <a:spcAft>
                  <a:spcPct val="0"/>
                </a:spcAft>
                <a:defRPr/>
              </a:pPr>
              <a:t>28/01/43</a:t>
            </a:fld>
            <a:endParaRPr lang="ar-SA">
              <a:solidFill>
                <a:srgbClr val="3B3B3B"/>
              </a:solidFill>
              <a:latin typeface="Arial" pitchFamily="34" charset="0"/>
              <a:cs typeface="Arial" pitchFamily="34" charset="0"/>
            </a:endParaRPr>
          </a:p>
        </p:txBody>
      </p:sp>
      <p:sp>
        <p:nvSpPr>
          <p:cNvPr id="3" name="عنصر نائب للتذييل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chemeClr val="tx2"/>
                </a:solidFill>
              </a:defRPr>
            </a:lvl1pPr>
          </a:lstStyle>
          <a:p>
            <a:pPr fontAlgn="base">
              <a:spcBef>
                <a:spcPct val="0"/>
              </a:spcBef>
              <a:spcAft>
                <a:spcPct val="0"/>
              </a:spcAft>
              <a:defRPr/>
            </a:pPr>
            <a:r>
              <a:rPr lang="ar-SA">
                <a:solidFill>
                  <a:srgbClr val="3B3B3B"/>
                </a:solidFill>
                <a:latin typeface="Arial" pitchFamily="34" charset="0"/>
                <a:cs typeface="Arial" pitchFamily="34" charset="0"/>
              </a:rPr>
              <a:t>أ.هيا العمري </a:t>
            </a:r>
          </a:p>
        </p:txBody>
      </p:sp>
      <p:sp>
        <p:nvSpPr>
          <p:cNvPr id="7" name="رابط مستقيم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pitchFamily="34" charset="0"/>
              <a:cs typeface="Arial" pitchFamily="34" charset="0"/>
            </a:endParaRPr>
          </a:p>
        </p:txBody>
      </p:sp>
      <p:sp>
        <p:nvSpPr>
          <p:cNvPr id="1032" name="رابط مستقيم 8"/>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SA">
              <a:solidFill>
                <a:prstClr val="black"/>
              </a:solidFill>
              <a:latin typeface="Arial" pitchFamily="34" charset="0"/>
              <a:cs typeface="Arial" pitchFamily="34" charset="0"/>
            </a:endParaRPr>
          </a:p>
        </p:txBody>
      </p:sp>
      <p:sp>
        <p:nvSpPr>
          <p:cNvPr id="10" name="مستطيل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34" name="رابط مستقيم 10"/>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ar-SA">
              <a:solidFill>
                <a:prstClr val="black"/>
              </a:solidFill>
              <a:latin typeface="Arial" pitchFamily="34" charset="0"/>
              <a:cs typeface="Arial" pitchFamily="34" charset="0"/>
            </a:endParaRPr>
          </a:p>
        </p:txBody>
      </p:sp>
      <p:sp>
        <p:nvSpPr>
          <p:cNvPr id="12" name="شكل بيضاوي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3" name="عنصر نائب لرقم الشريحة 22"/>
          <p:cNvSpPr>
            <a:spLocks noGrp="1"/>
          </p:cNvSpPr>
          <p:nvPr>
            <p:ph type="sldNum" sz="quarter" idx="4"/>
          </p:nvPr>
        </p:nvSpPr>
        <p:spPr>
          <a:xfrm>
            <a:off x="8129588" y="5734050"/>
            <a:ext cx="609600" cy="520700"/>
          </a:xfrm>
          <a:prstGeom prst="rect">
            <a:avLst/>
          </a:prstGeom>
        </p:spPr>
        <p:txBody>
          <a:bodyPr vert="horz" anchor="ctr"/>
          <a:lstStyle>
            <a:lvl1pPr algn="ctr" eaLnBrk="1" latinLnBrk="0" hangingPunct="1">
              <a:defRPr kumimoji="0" sz="1400" b="1">
                <a:solidFill>
                  <a:srgbClr val="FFFFFF"/>
                </a:solidFill>
              </a:defRPr>
            </a:lvl1pPr>
          </a:lstStyle>
          <a:p>
            <a:pPr fontAlgn="base">
              <a:spcBef>
                <a:spcPct val="0"/>
              </a:spcBef>
              <a:spcAft>
                <a:spcPct val="0"/>
              </a:spcAft>
              <a:defRPr/>
            </a:pPr>
            <a:fld id="{D615830B-92B7-4004-A914-714DAAF27FA5}" type="slidenum">
              <a:rPr lang="ar-SA">
                <a:latin typeface="Arial" pitchFamily="34" charset="0"/>
                <a:cs typeface="Arial" pitchFamily="34" charset="0"/>
              </a:rPr>
              <a:pPr fontAlgn="base">
                <a:spcBef>
                  <a:spcPct val="0"/>
                </a:spcBef>
                <a:spcAft>
                  <a:spcPct val="0"/>
                </a:spcAft>
                <a:defRPr/>
              </a:pPr>
              <a:t>‹#›</a:t>
            </a:fld>
            <a:endParaRPr lang="ar-SA">
              <a:latin typeface="Arial" pitchFamily="34" charset="0"/>
              <a:cs typeface="Arial" pitchFamily="34" charset="0"/>
            </a:endParaRPr>
          </a:p>
        </p:txBody>
      </p:sp>
    </p:spTree>
    <p:extLst>
      <p:ext uri="{BB962C8B-B14F-4D97-AF65-F5344CB8AC3E}">
        <p14:creationId xmlns:p14="http://schemas.microsoft.com/office/powerpoint/2010/main" val="3261681617"/>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 id="2147484122" r:id="rId13"/>
  </p:sldLayoutIdLst>
  <p:hf sldNum="0" hdr="0" ftr="0" dt="0"/>
  <p:txStyles>
    <p:titleStyle>
      <a:lvl1pPr algn="l" rtl="1" eaLnBrk="0" fontAlgn="base" hangingPunct="0">
        <a:spcBef>
          <a:spcPct val="0"/>
        </a:spcBef>
        <a:spcAft>
          <a:spcPct val="0"/>
        </a:spcAft>
        <a:defRPr sz="3000" kern="1200" cap="small">
          <a:solidFill>
            <a:schemeClr val="tx2"/>
          </a:solidFill>
          <a:latin typeface="+mj-lt"/>
          <a:ea typeface="+mj-ea"/>
          <a:cs typeface="+mj-cs"/>
        </a:defRPr>
      </a:lvl1pPr>
      <a:lvl2pPr algn="l" rtl="1" eaLnBrk="0" fontAlgn="base" hangingPunct="0">
        <a:spcBef>
          <a:spcPct val="0"/>
        </a:spcBef>
        <a:spcAft>
          <a:spcPct val="0"/>
        </a:spcAft>
        <a:defRPr sz="3000">
          <a:solidFill>
            <a:schemeClr val="tx2"/>
          </a:solidFill>
          <a:latin typeface="Century Schoolbook" pitchFamily="18" charset="0"/>
          <a:cs typeface="Times New Roman" pitchFamily="18" charset="0"/>
        </a:defRPr>
      </a:lvl2pPr>
      <a:lvl3pPr algn="l" rtl="1" eaLnBrk="0" fontAlgn="base" hangingPunct="0">
        <a:spcBef>
          <a:spcPct val="0"/>
        </a:spcBef>
        <a:spcAft>
          <a:spcPct val="0"/>
        </a:spcAft>
        <a:defRPr sz="3000">
          <a:solidFill>
            <a:schemeClr val="tx2"/>
          </a:solidFill>
          <a:latin typeface="Century Schoolbook" pitchFamily="18" charset="0"/>
          <a:cs typeface="Times New Roman" pitchFamily="18" charset="0"/>
        </a:defRPr>
      </a:lvl3pPr>
      <a:lvl4pPr algn="l" rtl="1" eaLnBrk="0" fontAlgn="base" hangingPunct="0">
        <a:spcBef>
          <a:spcPct val="0"/>
        </a:spcBef>
        <a:spcAft>
          <a:spcPct val="0"/>
        </a:spcAft>
        <a:defRPr sz="3000">
          <a:solidFill>
            <a:schemeClr val="tx2"/>
          </a:solidFill>
          <a:latin typeface="Century Schoolbook" pitchFamily="18" charset="0"/>
          <a:cs typeface="Times New Roman" pitchFamily="18" charset="0"/>
        </a:defRPr>
      </a:lvl4pPr>
      <a:lvl5pPr algn="l" rtl="1" eaLnBrk="0" fontAlgn="base" hangingPunct="0">
        <a:spcBef>
          <a:spcPct val="0"/>
        </a:spcBef>
        <a:spcAft>
          <a:spcPct val="0"/>
        </a:spcAft>
        <a:defRPr sz="3000">
          <a:solidFill>
            <a:schemeClr val="tx2"/>
          </a:solidFill>
          <a:latin typeface="Century Schoolbook" pitchFamily="18" charset="0"/>
          <a:cs typeface="Times New Roman" pitchFamily="18" charset="0"/>
        </a:defRPr>
      </a:lvl5pPr>
      <a:lvl6pPr marL="457200" algn="l" rtl="1" fontAlgn="base">
        <a:spcBef>
          <a:spcPct val="0"/>
        </a:spcBef>
        <a:spcAft>
          <a:spcPct val="0"/>
        </a:spcAft>
        <a:defRPr sz="3000">
          <a:solidFill>
            <a:schemeClr val="tx2"/>
          </a:solidFill>
          <a:latin typeface="Century Schoolbook" pitchFamily="18" charset="0"/>
          <a:cs typeface="Times New Roman" pitchFamily="18" charset="0"/>
        </a:defRPr>
      </a:lvl6pPr>
      <a:lvl7pPr marL="914400" algn="l" rtl="1" fontAlgn="base">
        <a:spcBef>
          <a:spcPct val="0"/>
        </a:spcBef>
        <a:spcAft>
          <a:spcPct val="0"/>
        </a:spcAft>
        <a:defRPr sz="3000">
          <a:solidFill>
            <a:schemeClr val="tx2"/>
          </a:solidFill>
          <a:latin typeface="Century Schoolbook" pitchFamily="18" charset="0"/>
          <a:cs typeface="Times New Roman" pitchFamily="18" charset="0"/>
        </a:defRPr>
      </a:lvl7pPr>
      <a:lvl8pPr marL="1371600" algn="l" rtl="1" fontAlgn="base">
        <a:spcBef>
          <a:spcPct val="0"/>
        </a:spcBef>
        <a:spcAft>
          <a:spcPct val="0"/>
        </a:spcAft>
        <a:defRPr sz="3000">
          <a:solidFill>
            <a:schemeClr val="tx2"/>
          </a:solidFill>
          <a:latin typeface="Century Schoolbook" pitchFamily="18" charset="0"/>
          <a:cs typeface="Times New Roman" pitchFamily="18" charset="0"/>
        </a:defRPr>
      </a:lvl8pPr>
      <a:lvl9pPr marL="1828800" algn="l" rtl="1" fontAlgn="base">
        <a:spcBef>
          <a:spcPct val="0"/>
        </a:spcBef>
        <a:spcAft>
          <a:spcPct val="0"/>
        </a:spcAft>
        <a:defRPr sz="3000">
          <a:solidFill>
            <a:schemeClr val="tx2"/>
          </a:solidFill>
          <a:latin typeface="Century Schoolbook" pitchFamily="18" charset="0"/>
          <a:cs typeface="Times New Roman" pitchFamily="18" charset="0"/>
        </a:defRPr>
      </a:lvl9pPr>
    </p:titleStyle>
    <p:bodyStyle>
      <a:lvl1pPr marL="273050" indent="-273050" algn="r" rtl="1"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r" rtl="1"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r" rtl="1" eaLnBrk="0" fontAlgn="base" hangingPunct="0">
        <a:spcBef>
          <a:spcPct val="20000"/>
        </a:spcBef>
        <a:spcAft>
          <a:spcPct val="0"/>
        </a:spcAft>
        <a:buClr>
          <a:srgbClr val="608C9B"/>
        </a:buClr>
        <a:buSzPct val="60000"/>
        <a:buFont typeface="Wingdings" pitchFamily="2" charset="2"/>
        <a:buChar char=""/>
        <a:defRPr sz="2400" kern="1200">
          <a:solidFill>
            <a:schemeClr val="tx1"/>
          </a:solidFill>
          <a:latin typeface="+mn-lt"/>
          <a:ea typeface="+mn-ea"/>
          <a:cs typeface="+mn-cs"/>
        </a:defRPr>
      </a:lvl3pPr>
      <a:lvl4pPr marL="1187450" indent="-182563" algn="r" rtl="1" eaLnBrk="0" fontAlgn="base" hangingPunct="0">
        <a:spcBef>
          <a:spcPct val="20000"/>
        </a:spcBef>
        <a:spcAft>
          <a:spcPct val="0"/>
        </a:spcAft>
        <a:buClr>
          <a:srgbClr val="BACDD4"/>
        </a:buClr>
        <a:buSzPct val="60000"/>
        <a:buFont typeface="Wingdings" pitchFamily="2" charset="2"/>
        <a:buChar char=""/>
        <a:defRPr sz="2000" kern="1200">
          <a:solidFill>
            <a:schemeClr val="tx1"/>
          </a:solidFill>
          <a:latin typeface="+mn-lt"/>
          <a:ea typeface="+mn-ea"/>
          <a:cs typeface="+mn-cs"/>
        </a:defRPr>
      </a:lvl4pPr>
      <a:lvl5pPr marL="1462088" indent="-182563" algn="r" rtl="1" eaLnBrk="0" fontAlgn="base" hangingPunct="0">
        <a:spcBef>
          <a:spcPct val="20000"/>
        </a:spcBef>
        <a:spcAft>
          <a:spcPct val="0"/>
        </a:spcAft>
        <a:buClr>
          <a:srgbClr val="E2D4AA"/>
        </a:buClr>
        <a:buSzPct val="68000"/>
        <a:buFont typeface="Wingdings 2" pitchFamily="18" charset="2"/>
        <a:buChar char=""/>
        <a:defRPr sz="1600" kern="1200">
          <a:solidFill>
            <a:schemeClr val="tx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عنصر نائب للعنوان 1">
            <a:extLst>
              <a:ext uri="{FF2B5EF4-FFF2-40B4-BE49-F238E27FC236}">
                <a16:creationId xmlns:a16="http://schemas.microsoft.com/office/drawing/2014/main" id="{D6E74EA3-6B40-4DB6-A9FE-13EA74B61A1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ar-SA" altLang="ar-SA"/>
              <a:t>انقر لتحرير نمط العنوان الرئيسي</a:t>
            </a:r>
            <a:endParaRPr lang="en-US" altLang="ar-SA"/>
          </a:p>
        </p:txBody>
      </p:sp>
      <p:sp>
        <p:nvSpPr>
          <p:cNvPr id="1027" name="عنصر نائب للنص 2">
            <a:extLst>
              <a:ext uri="{FF2B5EF4-FFF2-40B4-BE49-F238E27FC236}">
                <a16:creationId xmlns:a16="http://schemas.microsoft.com/office/drawing/2014/main" id="{AC37D52D-0BBE-41F0-A57A-CE0255C9A5E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altLang="ar-SA"/>
              <a:t>انقر لتحرير أنماط النص الرئيسي</a:t>
            </a:r>
            <a:endParaRPr lang="en-US" altLang="ar-SA"/>
          </a:p>
          <a:p>
            <a:pPr lvl="1"/>
            <a:r>
              <a:rPr lang="ar-SA" altLang="ar-SA"/>
              <a:t>المستوى الثاني</a:t>
            </a:r>
            <a:endParaRPr lang="en-US" altLang="ar-SA"/>
          </a:p>
          <a:p>
            <a:pPr lvl="2"/>
            <a:r>
              <a:rPr lang="ar-SA" altLang="ar-SA"/>
              <a:t>المستوى الثالث</a:t>
            </a:r>
            <a:endParaRPr lang="en-US" altLang="ar-SA"/>
          </a:p>
          <a:p>
            <a:pPr lvl="3"/>
            <a:r>
              <a:rPr lang="ar-SA" altLang="ar-SA"/>
              <a:t>المستوى الرابع</a:t>
            </a:r>
            <a:endParaRPr lang="en-US" altLang="ar-SA"/>
          </a:p>
          <a:p>
            <a:pPr lvl="4"/>
            <a:r>
              <a:rPr lang="ar-SA" altLang="ar-SA"/>
              <a:t>المستوى الخامس</a:t>
            </a:r>
            <a:endParaRPr lang="en-US" altLang="ar-SA"/>
          </a:p>
        </p:txBody>
      </p:sp>
    </p:spTree>
    <p:extLst>
      <p:ext uri="{BB962C8B-B14F-4D97-AF65-F5344CB8AC3E}">
        <p14:creationId xmlns:p14="http://schemas.microsoft.com/office/powerpoint/2010/main" val="1503931300"/>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Arial" charset="0"/>
        </a:defRPr>
      </a:lvl1pPr>
      <a:lvl2pPr algn="ctr" rtl="0" eaLnBrk="0" fontAlgn="base" hangingPunct="0">
        <a:spcBef>
          <a:spcPct val="0"/>
        </a:spcBef>
        <a:spcAft>
          <a:spcPct val="0"/>
        </a:spcAft>
        <a:defRPr sz="4400">
          <a:solidFill>
            <a:schemeClr val="tx1"/>
          </a:solidFill>
          <a:latin typeface="Calibri" pitchFamily="34" charset="0"/>
          <a:cs typeface="Arial" charset="0"/>
        </a:defRPr>
      </a:lvl2pPr>
      <a:lvl3pPr algn="ctr" rtl="0" eaLnBrk="0" fontAlgn="base" hangingPunct="0">
        <a:spcBef>
          <a:spcPct val="0"/>
        </a:spcBef>
        <a:spcAft>
          <a:spcPct val="0"/>
        </a:spcAft>
        <a:defRPr sz="4400">
          <a:solidFill>
            <a:schemeClr val="tx1"/>
          </a:solidFill>
          <a:latin typeface="Calibri" pitchFamily="34" charset="0"/>
          <a:cs typeface="Arial" charset="0"/>
        </a:defRPr>
      </a:lvl3pPr>
      <a:lvl4pPr algn="ctr" rtl="0" eaLnBrk="0" fontAlgn="base" hangingPunct="0">
        <a:spcBef>
          <a:spcPct val="0"/>
        </a:spcBef>
        <a:spcAft>
          <a:spcPct val="0"/>
        </a:spcAft>
        <a:defRPr sz="4400">
          <a:solidFill>
            <a:schemeClr val="tx1"/>
          </a:solidFill>
          <a:latin typeface="Calibri" pitchFamily="34" charset="0"/>
          <a:cs typeface="Arial" charset="0"/>
        </a:defRPr>
      </a:lvl4pPr>
      <a:lvl5pPr algn="ctr" rtl="0" eaLnBrk="0" fontAlgn="base" hangingPunct="0">
        <a:spcBef>
          <a:spcPct val="0"/>
        </a:spcBef>
        <a:spcAft>
          <a:spcPct val="0"/>
        </a:spcAft>
        <a:defRPr sz="4400">
          <a:solidFill>
            <a:schemeClr val="tx1"/>
          </a:solidFill>
          <a:latin typeface="Calibri" pitchFamily="34" charset="0"/>
          <a:cs typeface="Arial" charset="0"/>
        </a:defRPr>
      </a:lvl5pPr>
      <a:lvl6pPr marL="457200" algn="ctr" rtl="0" fontAlgn="base">
        <a:spcBef>
          <a:spcPct val="0"/>
        </a:spcBef>
        <a:spcAft>
          <a:spcPct val="0"/>
        </a:spcAft>
        <a:defRPr sz="4400">
          <a:solidFill>
            <a:schemeClr val="tx1"/>
          </a:solidFill>
          <a:latin typeface="Calibri" pitchFamily="34" charset="0"/>
          <a:cs typeface="Arial" charset="0"/>
        </a:defRPr>
      </a:lvl6pPr>
      <a:lvl7pPr marL="914400" algn="ctr" rtl="0" fontAlgn="base">
        <a:spcBef>
          <a:spcPct val="0"/>
        </a:spcBef>
        <a:spcAft>
          <a:spcPct val="0"/>
        </a:spcAft>
        <a:defRPr sz="4400">
          <a:solidFill>
            <a:schemeClr val="tx1"/>
          </a:solidFill>
          <a:latin typeface="Calibri" pitchFamily="34" charset="0"/>
          <a:cs typeface="Arial" charset="0"/>
        </a:defRPr>
      </a:lvl7pPr>
      <a:lvl8pPr marL="1371600" algn="ctr" rtl="0" fontAlgn="base">
        <a:spcBef>
          <a:spcPct val="0"/>
        </a:spcBef>
        <a:spcAft>
          <a:spcPct val="0"/>
        </a:spcAft>
        <a:defRPr sz="4400">
          <a:solidFill>
            <a:schemeClr val="tx1"/>
          </a:solidFill>
          <a:latin typeface="Calibri" pitchFamily="34" charset="0"/>
          <a:cs typeface="Arial" charset="0"/>
        </a:defRPr>
      </a:lvl8pPr>
      <a:lvl9pPr marL="1828800" algn="ctr" rtl="0" fontAlgn="base">
        <a:spcBef>
          <a:spcPct val="0"/>
        </a:spcBef>
        <a:spcAft>
          <a:spcPct val="0"/>
        </a:spcAft>
        <a:defRPr sz="4400">
          <a:solidFill>
            <a:schemeClr val="tx1"/>
          </a:solidFill>
          <a:latin typeface="Calibri"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Arial"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Arial"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Arial"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ar-SA"/>
              <a:t>Click to edit Master title style</a:t>
            </a:r>
          </a:p>
        </p:txBody>
      </p:sp>
      <p:sp>
        <p:nvSpPr>
          <p:cNvPr id="122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ar-SA"/>
              <a:t>Click to edit Master text styles</a:t>
            </a:r>
          </a:p>
          <a:p>
            <a:pPr lvl="1"/>
            <a:r>
              <a:rPr lang="en-US" altLang="ar-SA"/>
              <a:t>Second level</a:t>
            </a:r>
          </a:p>
          <a:p>
            <a:pPr lvl="2"/>
            <a:r>
              <a:rPr lang="en-US" altLang="ar-SA"/>
              <a:t>Third level</a:t>
            </a:r>
          </a:p>
          <a:p>
            <a:pPr lvl="3"/>
            <a:r>
              <a:rPr lang="en-US" altLang="ar-SA"/>
              <a:t>Fourth level</a:t>
            </a:r>
          </a:p>
          <a:p>
            <a:pPr lvl="4"/>
            <a:r>
              <a:rPr lang="en-US" altLang="ar-SA"/>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rtl="0" eaLnBrk="1" fontAlgn="auto" hangingPunct="1">
              <a:spcBef>
                <a:spcPts val="0"/>
              </a:spcBef>
              <a:spcAft>
                <a:spcPts val="0"/>
              </a:spcAft>
              <a:defRPr sz="1200">
                <a:solidFill>
                  <a:prstClr val="black">
                    <a:tint val="75000"/>
                  </a:prstClr>
                </a:solidFill>
                <a:latin typeface="+mn-lt"/>
                <a:cs typeface="+mn-cs"/>
              </a:defRPr>
            </a:lvl1pPr>
          </a:lstStyle>
          <a:p>
            <a:pPr>
              <a:defRPr/>
            </a:pPr>
            <a:fld id="{8AA9CE14-2A64-408D-8C2C-FDD371E73EAA}" type="datetimeFigureOut">
              <a:rPr lang="en-US"/>
              <a:pPr>
                <a:defRPr/>
              </a:pPr>
              <a:t>9/5/2021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0"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rtl="0" eaLnBrk="1" hangingPunct="1">
              <a:defRPr sz="1200">
                <a:solidFill>
                  <a:srgbClr val="898989"/>
                </a:solidFill>
                <a:latin typeface="Calibri" pitchFamily="34" charset="0"/>
              </a:defRPr>
            </a:lvl1pPr>
          </a:lstStyle>
          <a:p>
            <a:pPr fontAlgn="base">
              <a:spcBef>
                <a:spcPct val="0"/>
              </a:spcBef>
              <a:spcAft>
                <a:spcPct val="0"/>
              </a:spcAft>
              <a:defRPr/>
            </a:pPr>
            <a:fld id="{5447992B-3DFD-4E62-90AA-C2848D0ED889}" type="slidenum">
              <a:rPr lang="en-US" altLang="ar-SA"/>
              <a:pPr fontAlgn="base">
                <a:spcBef>
                  <a:spcPct val="0"/>
                </a:spcBef>
                <a:spcAft>
                  <a:spcPct val="0"/>
                </a:spcAft>
                <a:defRPr/>
              </a:pPr>
              <a:t>‹#›</a:t>
            </a:fld>
            <a:endParaRPr lang="en-US" altLang="ar-SA"/>
          </a:p>
        </p:txBody>
      </p:sp>
    </p:spTree>
    <p:extLst>
      <p:ext uri="{BB962C8B-B14F-4D97-AF65-F5344CB8AC3E}">
        <p14:creationId xmlns:p14="http://schemas.microsoft.com/office/powerpoint/2010/main" val="4212095221"/>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transition>
    <p:dissolv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descr="Firelight content.png"/>
          <p:cNvPicPr>
            <a:picLocks noChangeAspect="1"/>
          </p:cNvPicPr>
          <p:nvPr/>
        </p:nvPicPr>
        <p:blipFill>
          <a:blip r:embed="rId14"/>
          <a:srcRect l="10260" t="11518" r="6261" b="8745"/>
          <a:stretch>
            <a:fillRect/>
          </a:stretch>
        </p:blipFill>
        <p:spPr>
          <a:xfrm>
            <a:off x="0" y="0"/>
            <a:ext cx="9144000" cy="6858000"/>
          </a:xfrm>
          <a:prstGeom prst="rect">
            <a:avLst/>
          </a:prstGeom>
        </p:spPr>
      </p:pic>
      <p:sp>
        <p:nvSpPr>
          <p:cNvPr id="2" name="Title Placeholder 1"/>
          <p:cNvSpPr>
            <a:spLocks noGrp="1"/>
          </p:cNvSpPr>
          <p:nvPr>
            <p:ph type="title"/>
          </p:nvPr>
        </p:nvSpPr>
        <p:spPr>
          <a:xfrm>
            <a:off x="1731368" y="274638"/>
            <a:ext cx="5681265" cy="1477962"/>
          </a:xfrm>
          <a:prstGeom prst="rect">
            <a:avLst/>
          </a:prstGeom>
        </p:spPr>
        <p:txBody>
          <a:bodyPr vert="horz" lIns="91440" tIns="45720" rIns="91440" bIns="45720" rtlCol="0" anchor="b" anchorCtr="0">
            <a:normAutofit/>
          </a:bodyPr>
          <a:lstStyle/>
          <a:p>
            <a:r>
              <a:rPr lang="ar-SA"/>
              <a:t>انقر لتحرير نمط العنوان الرئيسي</a:t>
            </a:r>
            <a:endParaRPr/>
          </a:p>
        </p:txBody>
      </p:sp>
      <p:sp>
        <p:nvSpPr>
          <p:cNvPr id="3" name="Text Placeholder 2"/>
          <p:cNvSpPr>
            <a:spLocks noGrp="1"/>
          </p:cNvSpPr>
          <p:nvPr>
            <p:ph type="body" idx="1"/>
          </p:nvPr>
        </p:nvSpPr>
        <p:spPr>
          <a:xfrm>
            <a:off x="2057400" y="2057400"/>
            <a:ext cx="5029200" cy="3886200"/>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a:p>
        </p:txBody>
      </p:sp>
      <p:sp>
        <p:nvSpPr>
          <p:cNvPr id="4" name="Date Placeholder 3"/>
          <p:cNvSpPr>
            <a:spLocks noGrp="1"/>
          </p:cNvSpPr>
          <p:nvPr>
            <p:ph type="dt" sz="half" idx="2"/>
          </p:nvPr>
        </p:nvSpPr>
        <p:spPr>
          <a:xfrm>
            <a:off x="6858000" y="6477000"/>
            <a:ext cx="2133600" cy="228600"/>
          </a:xfrm>
          <a:prstGeom prst="rect">
            <a:avLst/>
          </a:prstGeom>
        </p:spPr>
        <p:txBody>
          <a:bodyPr vert="horz" lIns="91440" tIns="45720" rIns="91440" bIns="45720" rtlCol="0" anchor="b" anchorCtr="0">
            <a:normAutofit/>
          </a:bodyPr>
          <a:lstStyle>
            <a:lvl1pPr algn="r" defTabSz="914400" rtl="0" eaLnBrk="1" latinLnBrk="0" hangingPunct="1">
              <a:spcBef>
                <a:spcPct val="0"/>
              </a:spcBef>
              <a:buNone/>
              <a:defRPr sz="1000" kern="1200" spc="0" baseline="0">
                <a:gradFill flip="none" rotWithShape="1">
                  <a:gsLst>
                    <a:gs pos="0">
                      <a:schemeClr val="tx1">
                        <a:alpha val="70000"/>
                      </a:schemeClr>
                    </a:gs>
                    <a:gs pos="50000">
                      <a:schemeClr val="tx1">
                        <a:alpha val="80000"/>
                      </a:schemeClr>
                    </a:gs>
                    <a:gs pos="100000">
                      <a:schemeClr val="tx1">
                        <a:alpha val="90000"/>
                      </a:schemeClr>
                    </a:gs>
                  </a:gsLst>
                  <a:lin ang="0" scaled="0"/>
                  <a:tileRect/>
                </a:gradFill>
                <a:latin typeface="+mn-lt"/>
                <a:ea typeface="+mj-ea"/>
                <a:cs typeface="+mj-cs"/>
              </a:defRPr>
            </a:lvl1pPr>
          </a:lstStyle>
          <a:p>
            <a:fld id="{028A51E2-B091-4FA8-BE9F-A0ABBA0B0570}" type="datetimeFigureOut">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28/01/1443</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5" name="Footer Placeholder 4"/>
          <p:cNvSpPr>
            <a:spLocks noGrp="1"/>
          </p:cNvSpPr>
          <p:nvPr>
            <p:ph type="ftr" sz="quarter" idx="3"/>
          </p:nvPr>
        </p:nvSpPr>
        <p:spPr>
          <a:xfrm>
            <a:off x="228600" y="6477000"/>
            <a:ext cx="2895600" cy="2286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1000" kern="1200" spc="0" baseline="0">
                <a:gradFill flip="none" rotWithShape="1">
                  <a:gsLst>
                    <a:gs pos="0">
                      <a:schemeClr val="tx1">
                        <a:alpha val="70000"/>
                      </a:schemeClr>
                    </a:gs>
                    <a:gs pos="50000">
                      <a:schemeClr val="tx1">
                        <a:alpha val="80000"/>
                      </a:schemeClr>
                    </a:gs>
                    <a:gs pos="100000">
                      <a:schemeClr val="tx1">
                        <a:alpha val="90000"/>
                      </a:schemeClr>
                    </a:gs>
                  </a:gsLst>
                  <a:lin ang="0" scaled="0"/>
                  <a:tileRect/>
                </a:gradFill>
                <a:latin typeface="+mn-lt"/>
                <a:ea typeface="+mj-ea"/>
                <a:cs typeface="+mj-cs"/>
              </a:defRPr>
            </a:lvl1pPr>
          </a:lstStyle>
          <a:p>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6" name="Slide Number Placeholder 5"/>
          <p:cNvSpPr>
            <a:spLocks noGrp="1"/>
          </p:cNvSpPr>
          <p:nvPr>
            <p:ph type="sldNum" sz="quarter" idx="4"/>
          </p:nvPr>
        </p:nvSpPr>
        <p:spPr>
          <a:xfrm>
            <a:off x="8458200" y="6248400"/>
            <a:ext cx="533400" cy="228600"/>
          </a:xfrm>
          <a:prstGeom prst="rect">
            <a:avLst/>
          </a:prstGeom>
        </p:spPr>
        <p:txBody>
          <a:bodyPr vert="horz" lIns="91440" tIns="45720" rIns="91440" bIns="45720" rtlCol="0" anchor="b" anchorCtr="0">
            <a:normAutofit/>
          </a:bodyPr>
          <a:lstStyle>
            <a:lvl1pPr algn="r" defTabSz="914400" rtl="0" eaLnBrk="1" latinLnBrk="0" hangingPunct="1">
              <a:spcBef>
                <a:spcPct val="0"/>
              </a:spcBef>
              <a:buNone/>
              <a:defRPr sz="1100" kern="1200" spc="0" baseline="0">
                <a:gradFill flip="none" rotWithShape="1">
                  <a:gsLst>
                    <a:gs pos="0">
                      <a:schemeClr val="tx1">
                        <a:alpha val="70000"/>
                      </a:schemeClr>
                    </a:gs>
                    <a:gs pos="50000">
                      <a:schemeClr val="tx1">
                        <a:alpha val="80000"/>
                      </a:schemeClr>
                    </a:gs>
                    <a:gs pos="100000">
                      <a:schemeClr val="tx1">
                        <a:alpha val="90000"/>
                      </a:schemeClr>
                    </a:gs>
                  </a:gsLst>
                  <a:lin ang="0" scaled="0"/>
                  <a:tileRect/>
                </a:gradFill>
                <a:latin typeface="+mn-lt"/>
                <a:ea typeface="+mj-ea"/>
                <a:cs typeface="+mj-cs"/>
              </a:defRPr>
            </a:lvl1pPr>
          </a:lstStyle>
          <a:p>
            <a:fld id="{766FC78B-E45A-426D-A5FB-FF75D13B8C33}" type="slidenum">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Tree>
    <p:extLst>
      <p:ext uri="{BB962C8B-B14F-4D97-AF65-F5344CB8AC3E}">
        <p14:creationId xmlns:p14="http://schemas.microsoft.com/office/powerpoint/2010/main" val="2731721259"/>
      </p:ext>
    </p:extLst>
  </p:cSld>
  <p:clrMap bg1="dk1" tx1="lt1" bg2="dk2" tx2="lt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ransition spd="slow" advTm="60000">
    <p:wheel spokes="8"/>
    <p:sndAc>
      <p:stSnd>
        <p:snd r:embed="rId13" name="chimes.wav"/>
      </p:stSnd>
    </p:sndAc>
  </p:transition>
  <p:txStyles>
    <p:titleStyle>
      <a:lvl1pPr algn="ctr" defTabSz="914400" rtl="1" eaLnBrk="1" latinLnBrk="0" hangingPunct="1">
        <a:spcBef>
          <a:spcPct val="0"/>
        </a:spcBef>
        <a:buNone/>
        <a:defRPr sz="4400" kern="1200" spc="0" baseline="0">
          <a:gradFill flip="none" rotWithShape="1">
            <a:gsLst>
              <a:gs pos="0">
                <a:schemeClr val="tx1">
                  <a:alpha val="70000"/>
                </a:schemeClr>
              </a:gs>
              <a:gs pos="50000">
                <a:schemeClr val="tx1">
                  <a:alpha val="80000"/>
                </a:schemeClr>
              </a:gs>
              <a:gs pos="100000">
                <a:schemeClr val="tx1">
                  <a:alpha val="90000"/>
                </a:schemeClr>
              </a:gs>
            </a:gsLst>
            <a:lin ang="0" scaled="0"/>
            <a:tileRect/>
          </a:gradFill>
          <a:latin typeface="+mj-lt"/>
          <a:ea typeface="+mj-ea"/>
          <a:cs typeface="+mj-cs"/>
        </a:defRPr>
      </a:lvl1pPr>
    </p:titleStyle>
    <p:bodyStyle>
      <a:lvl1pPr marL="342900" indent="-342900" algn="r" defTabSz="914400" rtl="1" eaLnBrk="1" latinLnBrk="0" hangingPunct="1">
        <a:spcBef>
          <a:spcPts val="1500"/>
        </a:spcBef>
        <a:buFontTx/>
        <a:buBlip>
          <a:blip r:embed="rId15"/>
        </a:buBlip>
        <a:defRPr sz="20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1pPr>
      <a:lvl2pPr marL="742950" indent="-285750" algn="r" defTabSz="914400" rtl="1" eaLnBrk="1" latinLnBrk="0" hangingPunct="1">
        <a:spcBef>
          <a:spcPts val="1500"/>
        </a:spcBef>
        <a:buFontTx/>
        <a:buBlip>
          <a:blip r:embed="rId16"/>
        </a:buBlip>
        <a:defRPr sz="16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2pPr>
      <a:lvl3pPr marL="1143000" indent="-228600" algn="r" defTabSz="914400" rtl="1" eaLnBrk="1" latinLnBrk="0" hangingPunct="1">
        <a:spcBef>
          <a:spcPts val="1500"/>
        </a:spcBef>
        <a:buFontTx/>
        <a:buBlip>
          <a:blip r:embed="rId15"/>
        </a:buBlip>
        <a:defRPr sz="16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3pPr>
      <a:lvl4pPr marL="1600200" indent="-228600" algn="r" defTabSz="914400" rtl="1" eaLnBrk="1" latinLnBrk="0" hangingPunct="1">
        <a:spcBef>
          <a:spcPts val="1500"/>
        </a:spcBef>
        <a:buFontTx/>
        <a:buBlip>
          <a:blip r:embed="rId16"/>
        </a:buBlip>
        <a:defRPr sz="16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4pPr>
      <a:lvl5pPr marL="2057400" indent="-228600" algn="r" defTabSz="914400" rtl="1" eaLnBrk="1" latinLnBrk="0" hangingPunct="1">
        <a:spcBef>
          <a:spcPts val="1500"/>
        </a:spcBef>
        <a:buFontTx/>
        <a:buBlip>
          <a:blip r:embed="rId15"/>
        </a:buBlip>
        <a:defRPr sz="16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5pPr>
      <a:lvl6pPr marL="2514600" indent="-228600" algn="r" defTabSz="914400" rtl="1" eaLnBrk="1" latinLnBrk="0" hangingPunct="1">
        <a:spcBef>
          <a:spcPts val="1500"/>
        </a:spcBef>
        <a:buFontTx/>
        <a:buBlip>
          <a:blip r:embed="rId15"/>
        </a:buBlip>
        <a:defRPr sz="16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6pPr>
      <a:lvl7pPr marL="2971800" indent="-228600" algn="r" defTabSz="914400" rtl="1" eaLnBrk="1" latinLnBrk="0" hangingPunct="1">
        <a:spcBef>
          <a:spcPts val="1500"/>
        </a:spcBef>
        <a:buFontTx/>
        <a:buBlip>
          <a:blip r:embed="rId15"/>
        </a:buBlip>
        <a:defRPr sz="16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7pPr>
      <a:lvl8pPr marL="3429000" indent="-228600" algn="r" defTabSz="914400" rtl="1" eaLnBrk="1" latinLnBrk="0" hangingPunct="1">
        <a:spcBef>
          <a:spcPts val="1500"/>
        </a:spcBef>
        <a:buFontTx/>
        <a:buBlip>
          <a:blip r:embed="rId15"/>
        </a:buBlip>
        <a:defRPr sz="16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8pPr>
      <a:lvl9pPr marL="3886200" indent="-228600" algn="r" defTabSz="914400" rtl="1" eaLnBrk="1" latinLnBrk="0" hangingPunct="1">
        <a:spcBef>
          <a:spcPts val="1500"/>
        </a:spcBef>
        <a:buFontTx/>
        <a:buBlip>
          <a:blip r:embed="rId15"/>
        </a:buBlip>
        <a:defRPr sz="16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9pPr>
    </p:bodyStyle>
    <p:otherStyle>
      <a:defPPr>
        <a:defRP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عنصر نائب للعنوان 1">
            <a:extLst>
              <a:ext uri="{FF2B5EF4-FFF2-40B4-BE49-F238E27FC236}">
                <a16:creationId xmlns:a16="http://schemas.microsoft.com/office/drawing/2014/main" id="{D6E74EA3-6B40-4DB6-A9FE-13EA74B61A1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ar-SA" altLang="ar-SA"/>
              <a:t>انقر لتحرير نمط العنوان الرئيسي</a:t>
            </a:r>
            <a:endParaRPr lang="en-US" altLang="ar-SA"/>
          </a:p>
        </p:txBody>
      </p:sp>
      <p:sp>
        <p:nvSpPr>
          <p:cNvPr id="1027" name="عنصر نائب للنص 2">
            <a:extLst>
              <a:ext uri="{FF2B5EF4-FFF2-40B4-BE49-F238E27FC236}">
                <a16:creationId xmlns:a16="http://schemas.microsoft.com/office/drawing/2014/main" id="{AC37D52D-0BBE-41F0-A57A-CE0255C9A5E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altLang="ar-SA"/>
              <a:t>انقر لتحرير أنماط النص الرئيسي</a:t>
            </a:r>
            <a:endParaRPr lang="en-US" altLang="ar-SA"/>
          </a:p>
          <a:p>
            <a:pPr lvl="1"/>
            <a:r>
              <a:rPr lang="ar-SA" altLang="ar-SA"/>
              <a:t>المستوى الثاني</a:t>
            </a:r>
            <a:endParaRPr lang="en-US" altLang="ar-SA"/>
          </a:p>
          <a:p>
            <a:pPr lvl="2"/>
            <a:r>
              <a:rPr lang="ar-SA" altLang="ar-SA"/>
              <a:t>المستوى الثالث</a:t>
            </a:r>
            <a:endParaRPr lang="en-US" altLang="ar-SA"/>
          </a:p>
          <a:p>
            <a:pPr lvl="3"/>
            <a:r>
              <a:rPr lang="ar-SA" altLang="ar-SA"/>
              <a:t>المستوى الرابع</a:t>
            </a:r>
            <a:endParaRPr lang="en-US" altLang="ar-SA"/>
          </a:p>
          <a:p>
            <a:pPr lvl="4"/>
            <a:r>
              <a:rPr lang="ar-SA" altLang="ar-SA"/>
              <a:t>المستوى الخامس</a:t>
            </a:r>
            <a:endParaRPr lang="en-US" altLang="ar-SA"/>
          </a:p>
        </p:txBody>
      </p:sp>
    </p:spTree>
    <p:extLst>
      <p:ext uri="{BB962C8B-B14F-4D97-AF65-F5344CB8AC3E}">
        <p14:creationId xmlns:p14="http://schemas.microsoft.com/office/powerpoint/2010/main" val="815722020"/>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Arial" charset="0"/>
        </a:defRPr>
      </a:lvl1pPr>
      <a:lvl2pPr algn="ctr" rtl="0" eaLnBrk="0" fontAlgn="base" hangingPunct="0">
        <a:spcBef>
          <a:spcPct val="0"/>
        </a:spcBef>
        <a:spcAft>
          <a:spcPct val="0"/>
        </a:spcAft>
        <a:defRPr sz="4400">
          <a:solidFill>
            <a:schemeClr val="tx1"/>
          </a:solidFill>
          <a:latin typeface="Calibri" pitchFamily="34" charset="0"/>
          <a:cs typeface="Arial" charset="0"/>
        </a:defRPr>
      </a:lvl2pPr>
      <a:lvl3pPr algn="ctr" rtl="0" eaLnBrk="0" fontAlgn="base" hangingPunct="0">
        <a:spcBef>
          <a:spcPct val="0"/>
        </a:spcBef>
        <a:spcAft>
          <a:spcPct val="0"/>
        </a:spcAft>
        <a:defRPr sz="4400">
          <a:solidFill>
            <a:schemeClr val="tx1"/>
          </a:solidFill>
          <a:latin typeface="Calibri" pitchFamily="34" charset="0"/>
          <a:cs typeface="Arial" charset="0"/>
        </a:defRPr>
      </a:lvl3pPr>
      <a:lvl4pPr algn="ctr" rtl="0" eaLnBrk="0" fontAlgn="base" hangingPunct="0">
        <a:spcBef>
          <a:spcPct val="0"/>
        </a:spcBef>
        <a:spcAft>
          <a:spcPct val="0"/>
        </a:spcAft>
        <a:defRPr sz="4400">
          <a:solidFill>
            <a:schemeClr val="tx1"/>
          </a:solidFill>
          <a:latin typeface="Calibri" pitchFamily="34" charset="0"/>
          <a:cs typeface="Arial" charset="0"/>
        </a:defRPr>
      </a:lvl4pPr>
      <a:lvl5pPr algn="ctr" rtl="0" eaLnBrk="0" fontAlgn="base" hangingPunct="0">
        <a:spcBef>
          <a:spcPct val="0"/>
        </a:spcBef>
        <a:spcAft>
          <a:spcPct val="0"/>
        </a:spcAft>
        <a:defRPr sz="4400">
          <a:solidFill>
            <a:schemeClr val="tx1"/>
          </a:solidFill>
          <a:latin typeface="Calibri" pitchFamily="34" charset="0"/>
          <a:cs typeface="Arial" charset="0"/>
        </a:defRPr>
      </a:lvl5pPr>
      <a:lvl6pPr marL="457200" algn="ctr" rtl="0" fontAlgn="base">
        <a:spcBef>
          <a:spcPct val="0"/>
        </a:spcBef>
        <a:spcAft>
          <a:spcPct val="0"/>
        </a:spcAft>
        <a:defRPr sz="4400">
          <a:solidFill>
            <a:schemeClr val="tx1"/>
          </a:solidFill>
          <a:latin typeface="Calibri" pitchFamily="34" charset="0"/>
          <a:cs typeface="Arial" charset="0"/>
        </a:defRPr>
      </a:lvl6pPr>
      <a:lvl7pPr marL="914400" algn="ctr" rtl="0" fontAlgn="base">
        <a:spcBef>
          <a:spcPct val="0"/>
        </a:spcBef>
        <a:spcAft>
          <a:spcPct val="0"/>
        </a:spcAft>
        <a:defRPr sz="4400">
          <a:solidFill>
            <a:schemeClr val="tx1"/>
          </a:solidFill>
          <a:latin typeface="Calibri" pitchFamily="34" charset="0"/>
          <a:cs typeface="Arial" charset="0"/>
        </a:defRPr>
      </a:lvl7pPr>
      <a:lvl8pPr marL="1371600" algn="ctr" rtl="0" fontAlgn="base">
        <a:spcBef>
          <a:spcPct val="0"/>
        </a:spcBef>
        <a:spcAft>
          <a:spcPct val="0"/>
        </a:spcAft>
        <a:defRPr sz="4400">
          <a:solidFill>
            <a:schemeClr val="tx1"/>
          </a:solidFill>
          <a:latin typeface="Calibri" pitchFamily="34" charset="0"/>
          <a:cs typeface="Arial" charset="0"/>
        </a:defRPr>
      </a:lvl8pPr>
      <a:lvl9pPr marL="1828800" algn="ctr" rtl="0" fontAlgn="base">
        <a:spcBef>
          <a:spcPct val="0"/>
        </a:spcBef>
        <a:spcAft>
          <a:spcPct val="0"/>
        </a:spcAft>
        <a:defRPr sz="4400">
          <a:solidFill>
            <a:schemeClr val="tx1"/>
          </a:solidFill>
          <a:latin typeface="Calibri" pitchFamily="34"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Arial"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Arial"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Arial"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916489963"/>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descr="Firelight content.png"/>
          <p:cNvPicPr>
            <a:picLocks noChangeAspect="1"/>
          </p:cNvPicPr>
          <p:nvPr/>
        </p:nvPicPr>
        <p:blipFill>
          <a:blip r:embed="rId14"/>
          <a:srcRect l="10260" t="11518" r="6261" b="8745"/>
          <a:stretch>
            <a:fillRect/>
          </a:stretch>
        </p:blipFill>
        <p:spPr>
          <a:xfrm>
            <a:off x="0" y="0"/>
            <a:ext cx="9144000" cy="6858000"/>
          </a:xfrm>
          <a:prstGeom prst="rect">
            <a:avLst/>
          </a:prstGeom>
        </p:spPr>
      </p:pic>
      <p:sp>
        <p:nvSpPr>
          <p:cNvPr id="2" name="Title Placeholder 1"/>
          <p:cNvSpPr>
            <a:spLocks noGrp="1"/>
          </p:cNvSpPr>
          <p:nvPr>
            <p:ph type="title"/>
          </p:nvPr>
        </p:nvSpPr>
        <p:spPr>
          <a:xfrm>
            <a:off x="1731368" y="274638"/>
            <a:ext cx="5681265" cy="1477962"/>
          </a:xfrm>
          <a:prstGeom prst="rect">
            <a:avLst/>
          </a:prstGeom>
        </p:spPr>
        <p:txBody>
          <a:bodyPr vert="horz" lIns="91440" tIns="45720" rIns="91440" bIns="45720" rtlCol="0" anchor="b" anchorCtr="0">
            <a:normAutofit/>
          </a:bodyPr>
          <a:lstStyle/>
          <a:p>
            <a:r>
              <a:rPr lang="ar-SA"/>
              <a:t>انقر لتحرير نمط العنوان الرئيسي</a:t>
            </a:r>
            <a:endParaRPr/>
          </a:p>
        </p:txBody>
      </p:sp>
      <p:sp>
        <p:nvSpPr>
          <p:cNvPr id="3" name="Text Placeholder 2"/>
          <p:cNvSpPr>
            <a:spLocks noGrp="1"/>
          </p:cNvSpPr>
          <p:nvPr>
            <p:ph type="body" idx="1"/>
          </p:nvPr>
        </p:nvSpPr>
        <p:spPr>
          <a:xfrm>
            <a:off x="2057400" y="2057400"/>
            <a:ext cx="5029200" cy="3886200"/>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a:p>
        </p:txBody>
      </p:sp>
      <p:sp>
        <p:nvSpPr>
          <p:cNvPr id="4" name="Date Placeholder 3"/>
          <p:cNvSpPr>
            <a:spLocks noGrp="1"/>
          </p:cNvSpPr>
          <p:nvPr>
            <p:ph type="dt" sz="half" idx="2"/>
          </p:nvPr>
        </p:nvSpPr>
        <p:spPr>
          <a:xfrm>
            <a:off x="6858000" y="6477000"/>
            <a:ext cx="2133600" cy="228600"/>
          </a:xfrm>
          <a:prstGeom prst="rect">
            <a:avLst/>
          </a:prstGeom>
        </p:spPr>
        <p:txBody>
          <a:bodyPr vert="horz" lIns="91440" tIns="45720" rIns="91440" bIns="45720" rtlCol="0" anchor="b" anchorCtr="0">
            <a:normAutofit/>
          </a:bodyPr>
          <a:lstStyle>
            <a:lvl1pPr algn="r" defTabSz="914400" rtl="0" eaLnBrk="1" latinLnBrk="0" hangingPunct="1">
              <a:spcBef>
                <a:spcPct val="0"/>
              </a:spcBef>
              <a:buNone/>
              <a:defRPr sz="1000" kern="1200" spc="0" baseline="0">
                <a:gradFill flip="none" rotWithShape="1">
                  <a:gsLst>
                    <a:gs pos="0">
                      <a:schemeClr val="tx1">
                        <a:alpha val="70000"/>
                      </a:schemeClr>
                    </a:gs>
                    <a:gs pos="50000">
                      <a:schemeClr val="tx1">
                        <a:alpha val="80000"/>
                      </a:schemeClr>
                    </a:gs>
                    <a:gs pos="100000">
                      <a:schemeClr val="tx1">
                        <a:alpha val="90000"/>
                      </a:schemeClr>
                    </a:gs>
                  </a:gsLst>
                  <a:lin ang="0" scaled="0"/>
                  <a:tileRect/>
                </a:gradFill>
                <a:latin typeface="+mn-lt"/>
                <a:ea typeface="+mj-ea"/>
                <a:cs typeface="+mj-cs"/>
              </a:defRPr>
            </a:lvl1pPr>
          </a:lstStyle>
          <a:p>
            <a:fld id="{028A51E2-B091-4FA8-BE9F-A0ABBA0B0570}" type="datetimeFigureOut">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28/01/1443</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5" name="Footer Placeholder 4"/>
          <p:cNvSpPr>
            <a:spLocks noGrp="1"/>
          </p:cNvSpPr>
          <p:nvPr>
            <p:ph type="ftr" sz="quarter" idx="3"/>
          </p:nvPr>
        </p:nvSpPr>
        <p:spPr>
          <a:xfrm>
            <a:off x="228600" y="6477000"/>
            <a:ext cx="2895600" cy="2286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1000" kern="1200" spc="0" baseline="0">
                <a:gradFill flip="none" rotWithShape="1">
                  <a:gsLst>
                    <a:gs pos="0">
                      <a:schemeClr val="tx1">
                        <a:alpha val="70000"/>
                      </a:schemeClr>
                    </a:gs>
                    <a:gs pos="50000">
                      <a:schemeClr val="tx1">
                        <a:alpha val="80000"/>
                      </a:schemeClr>
                    </a:gs>
                    <a:gs pos="100000">
                      <a:schemeClr val="tx1">
                        <a:alpha val="90000"/>
                      </a:schemeClr>
                    </a:gs>
                  </a:gsLst>
                  <a:lin ang="0" scaled="0"/>
                  <a:tileRect/>
                </a:gradFill>
                <a:latin typeface="+mn-lt"/>
                <a:ea typeface="+mj-ea"/>
                <a:cs typeface="+mj-cs"/>
              </a:defRPr>
            </a:lvl1pPr>
          </a:lstStyle>
          <a:p>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
        <p:nvSpPr>
          <p:cNvPr id="6" name="Slide Number Placeholder 5"/>
          <p:cNvSpPr>
            <a:spLocks noGrp="1"/>
          </p:cNvSpPr>
          <p:nvPr>
            <p:ph type="sldNum" sz="quarter" idx="4"/>
          </p:nvPr>
        </p:nvSpPr>
        <p:spPr>
          <a:xfrm>
            <a:off x="8458200" y="6248400"/>
            <a:ext cx="533400" cy="228600"/>
          </a:xfrm>
          <a:prstGeom prst="rect">
            <a:avLst/>
          </a:prstGeom>
        </p:spPr>
        <p:txBody>
          <a:bodyPr vert="horz" lIns="91440" tIns="45720" rIns="91440" bIns="45720" rtlCol="0" anchor="b" anchorCtr="0">
            <a:normAutofit/>
          </a:bodyPr>
          <a:lstStyle>
            <a:lvl1pPr algn="r" defTabSz="914400" rtl="0" eaLnBrk="1" latinLnBrk="0" hangingPunct="1">
              <a:spcBef>
                <a:spcPct val="0"/>
              </a:spcBef>
              <a:buNone/>
              <a:defRPr sz="1100" kern="1200" spc="0" baseline="0">
                <a:gradFill flip="none" rotWithShape="1">
                  <a:gsLst>
                    <a:gs pos="0">
                      <a:schemeClr val="tx1">
                        <a:alpha val="70000"/>
                      </a:schemeClr>
                    </a:gs>
                    <a:gs pos="50000">
                      <a:schemeClr val="tx1">
                        <a:alpha val="80000"/>
                      </a:schemeClr>
                    </a:gs>
                    <a:gs pos="100000">
                      <a:schemeClr val="tx1">
                        <a:alpha val="90000"/>
                      </a:schemeClr>
                    </a:gs>
                  </a:gsLst>
                  <a:lin ang="0" scaled="0"/>
                  <a:tileRect/>
                </a:gradFill>
                <a:latin typeface="+mn-lt"/>
                <a:ea typeface="+mj-ea"/>
                <a:cs typeface="+mj-cs"/>
              </a:defRPr>
            </a:lvl1pPr>
          </a:lstStyle>
          <a:p>
            <a:fld id="{766FC78B-E45A-426D-A5FB-FF75D13B8C33}" type="slidenum">
              <a:rPr lang="ar-EG" smtClean="0">
                <a:gradFill flip="none" rotWithShape="1">
                  <a:gsLst>
                    <a:gs pos="0">
                      <a:prstClr val="white">
                        <a:alpha val="70000"/>
                      </a:prstClr>
                    </a:gs>
                    <a:gs pos="50000">
                      <a:prstClr val="white">
                        <a:alpha val="80000"/>
                      </a:prstClr>
                    </a:gs>
                    <a:gs pos="100000">
                      <a:prstClr val="white">
                        <a:alpha val="90000"/>
                      </a:prstClr>
                    </a:gs>
                  </a:gsLst>
                  <a:lin ang="0" scaled="0"/>
                  <a:tileRect/>
                </a:gradFill>
              </a:rPr>
              <a:pPr/>
              <a:t>‹#›</a:t>
            </a:fld>
            <a:endParaRPr lang="ar-EG">
              <a:gradFill flip="none" rotWithShape="1">
                <a:gsLst>
                  <a:gs pos="0">
                    <a:prstClr val="white">
                      <a:alpha val="70000"/>
                    </a:prstClr>
                  </a:gs>
                  <a:gs pos="50000">
                    <a:prstClr val="white">
                      <a:alpha val="80000"/>
                    </a:prstClr>
                  </a:gs>
                  <a:gs pos="100000">
                    <a:prstClr val="white">
                      <a:alpha val="90000"/>
                    </a:prstClr>
                  </a:gs>
                </a:gsLst>
                <a:lin ang="0" scaled="0"/>
                <a:tileRect/>
              </a:gradFill>
            </a:endParaRPr>
          </a:p>
        </p:txBody>
      </p:sp>
    </p:spTree>
    <p:extLst>
      <p:ext uri="{BB962C8B-B14F-4D97-AF65-F5344CB8AC3E}">
        <p14:creationId xmlns:p14="http://schemas.microsoft.com/office/powerpoint/2010/main" val="3431294978"/>
      </p:ext>
    </p:extLst>
  </p:cSld>
  <p:clrMap bg1="dk1" tx1="lt1" bg2="dk2" tx2="lt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spd="slow" advTm="60000">
    <p:wheel spokes="8"/>
    <p:sndAc>
      <p:stSnd>
        <p:snd r:embed="rId13" name="chimes.wav"/>
      </p:stSnd>
    </p:sndAc>
  </p:transition>
  <p:txStyles>
    <p:titleStyle>
      <a:lvl1pPr algn="ctr" defTabSz="914400" rtl="1" eaLnBrk="1" latinLnBrk="0" hangingPunct="1">
        <a:spcBef>
          <a:spcPct val="0"/>
        </a:spcBef>
        <a:buNone/>
        <a:defRPr sz="4400" kern="1200" spc="0" baseline="0">
          <a:gradFill flip="none" rotWithShape="1">
            <a:gsLst>
              <a:gs pos="0">
                <a:schemeClr val="tx1">
                  <a:alpha val="70000"/>
                </a:schemeClr>
              </a:gs>
              <a:gs pos="50000">
                <a:schemeClr val="tx1">
                  <a:alpha val="80000"/>
                </a:schemeClr>
              </a:gs>
              <a:gs pos="100000">
                <a:schemeClr val="tx1">
                  <a:alpha val="90000"/>
                </a:schemeClr>
              </a:gs>
            </a:gsLst>
            <a:lin ang="0" scaled="0"/>
            <a:tileRect/>
          </a:gradFill>
          <a:latin typeface="+mj-lt"/>
          <a:ea typeface="+mj-ea"/>
          <a:cs typeface="+mj-cs"/>
        </a:defRPr>
      </a:lvl1pPr>
    </p:titleStyle>
    <p:bodyStyle>
      <a:lvl1pPr marL="342900" indent="-342900" algn="r" defTabSz="914400" rtl="1" eaLnBrk="1" latinLnBrk="0" hangingPunct="1">
        <a:spcBef>
          <a:spcPts val="1500"/>
        </a:spcBef>
        <a:buFontTx/>
        <a:buBlip>
          <a:blip r:embed="rId15"/>
        </a:buBlip>
        <a:defRPr sz="20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1pPr>
      <a:lvl2pPr marL="742950" indent="-285750" algn="r" defTabSz="914400" rtl="1" eaLnBrk="1" latinLnBrk="0" hangingPunct="1">
        <a:spcBef>
          <a:spcPts val="1500"/>
        </a:spcBef>
        <a:buFontTx/>
        <a:buBlip>
          <a:blip r:embed="rId16"/>
        </a:buBlip>
        <a:defRPr sz="16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2pPr>
      <a:lvl3pPr marL="1143000" indent="-228600" algn="r" defTabSz="914400" rtl="1" eaLnBrk="1" latinLnBrk="0" hangingPunct="1">
        <a:spcBef>
          <a:spcPts val="1500"/>
        </a:spcBef>
        <a:buFontTx/>
        <a:buBlip>
          <a:blip r:embed="rId15"/>
        </a:buBlip>
        <a:defRPr sz="16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3pPr>
      <a:lvl4pPr marL="1600200" indent="-228600" algn="r" defTabSz="914400" rtl="1" eaLnBrk="1" latinLnBrk="0" hangingPunct="1">
        <a:spcBef>
          <a:spcPts val="1500"/>
        </a:spcBef>
        <a:buFontTx/>
        <a:buBlip>
          <a:blip r:embed="rId16"/>
        </a:buBlip>
        <a:defRPr sz="16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4pPr>
      <a:lvl5pPr marL="2057400" indent="-228600" algn="r" defTabSz="914400" rtl="1" eaLnBrk="1" latinLnBrk="0" hangingPunct="1">
        <a:spcBef>
          <a:spcPts val="1500"/>
        </a:spcBef>
        <a:buFontTx/>
        <a:buBlip>
          <a:blip r:embed="rId15"/>
        </a:buBlip>
        <a:defRPr sz="16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5pPr>
      <a:lvl6pPr marL="2514600" indent="-228600" algn="r" defTabSz="914400" rtl="1" eaLnBrk="1" latinLnBrk="0" hangingPunct="1">
        <a:spcBef>
          <a:spcPts val="1500"/>
        </a:spcBef>
        <a:buFontTx/>
        <a:buBlip>
          <a:blip r:embed="rId15"/>
        </a:buBlip>
        <a:defRPr sz="16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6pPr>
      <a:lvl7pPr marL="2971800" indent="-228600" algn="r" defTabSz="914400" rtl="1" eaLnBrk="1" latinLnBrk="0" hangingPunct="1">
        <a:spcBef>
          <a:spcPts val="1500"/>
        </a:spcBef>
        <a:buFontTx/>
        <a:buBlip>
          <a:blip r:embed="rId15"/>
        </a:buBlip>
        <a:defRPr sz="16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7pPr>
      <a:lvl8pPr marL="3429000" indent="-228600" algn="r" defTabSz="914400" rtl="1" eaLnBrk="1" latinLnBrk="0" hangingPunct="1">
        <a:spcBef>
          <a:spcPts val="1500"/>
        </a:spcBef>
        <a:buFontTx/>
        <a:buBlip>
          <a:blip r:embed="rId15"/>
        </a:buBlip>
        <a:defRPr sz="16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8pPr>
      <a:lvl9pPr marL="3886200" indent="-228600" algn="r" defTabSz="914400" rtl="1" eaLnBrk="1" latinLnBrk="0" hangingPunct="1">
        <a:spcBef>
          <a:spcPts val="1500"/>
        </a:spcBef>
        <a:buFontTx/>
        <a:buBlip>
          <a:blip r:embed="rId15"/>
        </a:buBlip>
        <a:defRPr sz="1600" kern="1200">
          <a:gradFill>
            <a:gsLst>
              <a:gs pos="0">
                <a:schemeClr val="tx1">
                  <a:alpha val="70000"/>
                </a:schemeClr>
              </a:gs>
              <a:gs pos="50000">
                <a:schemeClr val="tx1">
                  <a:alpha val="80000"/>
                </a:schemeClr>
              </a:gs>
              <a:gs pos="100000">
                <a:schemeClr val="tx1">
                  <a:alpha val="90000"/>
                </a:schemeClr>
              </a:gs>
            </a:gsLst>
            <a:lin ang="0" scaled="0"/>
          </a:gradFill>
          <a:latin typeface="+mn-lt"/>
          <a:ea typeface="+mn-ea"/>
          <a:cs typeface="+mn-cs"/>
        </a:defRPr>
      </a:lvl9pPr>
    </p:bodyStyle>
    <p:otherStyle>
      <a:defPPr>
        <a:defRP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عنصر نائب للعنوان 1">
            <a:extLst>
              <a:ext uri="{FF2B5EF4-FFF2-40B4-BE49-F238E27FC236}">
                <a16:creationId xmlns:a16="http://schemas.microsoft.com/office/drawing/2014/main" id="{467A1219-6132-421E-B0B4-230B4228D11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ar-SA" altLang="ar-SA"/>
              <a:t>انقر لتحرير نمط العنوان الرئيسي</a:t>
            </a:r>
          </a:p>
        </p:txBody>
      </p:sp>
      <p:sp>
        <p:nvSpPr>
          <p:cNvPr id="3075" name="عنصر نائب للنص 2">
            <a:extLst>
              <a:ext uri="{FF2B5EF4-FFF2-40B4-BE49-F238E27FC236}">
                <a16:creationId xmlns:a16="http://schemas.microsoft.com/office/drawing/2014/main" id="{1F0C47AE-B8A5-46DD-AB1B-2FB679FD651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altLang="ar-SA"/>
              <a:t>انقر لتحرير أنماط النص الرئيسي</a:t>
            </a:r>
          </a:p>
          <a:p>
            <a:pPr lvl="1"/>
            <a:r>
              <a:rPr lang="ar-SA" altLang="ar-SA"/>
              <a:t>المستوى الثاني</a:t>
            </a:r>
          </a:p>
          <a:p>
            <a:pPr lvl="2"/>
            <a:r>
              <a:rPr lang="ar-SA" altLang="ar-SA"/>
              <a:t>المستوى الثالث</a:t>
            </a:r>
          </a:p>
          <a:p>
            <a:pPr lvl="3"/>
            <a:r>
              <a:rPr lang="ar-SA" altLang="ar-SA"/>
              <a:t>المستوى الرابع</a:t>
            </a:r>
          </a:p>
          <a:p>
            <a:pPr lvl="4"/>
            <a:r>
              <a:rPr lang="ar-SA" altLang="ar-SA"/>
              <a:t>المستوى الخامس</a:t>
            </a:r>
          </a:p>
        </p:txBody>
      </p:sp>
      <p:sp>
        <p:nvSpPr>
          <p:cNvPr id="4" name="عنصر نائب للتاريخ 3">
            <a:extLst>
              <a:ext uri="{FF2B5EF4-FFF2-40B4-BE49-F238E27FC236}">
                <a16:creationId xmlns:a16="http://schemas.microsoft.com/office/drawing/2014/main" id="{B3385854-D305-49B9-97F4-F5828E432339}"/>
              </a:ext>
            </a:extLst>
          </p:cNvPr>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prstClr val="black">
                    <a:tint val="75000"/>
                  </a:prstClr>
                </a:solidFill>
              </a:defRPr>
            </a:lvl1pPr>
          </a:lstStyle>
          <a:p>
            <a:pPr>
              <a:defRPr/>
            </a:pPr>
            <a:fld id="{D21F3BFC-6F05-4AA0-87E3-D268A14A32FB}" type="datetimeFigureOut">
              <a:rPr lang="ar-SA"/>
              <a:pPr>
                <a:defRPr/>
              </a:pPr>
              <a:t>28/01/43</a:t>
            </a:fld>
            <a:endParaRPr lang="ar-SA"/>
          </a:p>
        </p:txBody>
      </p:sp>
      <p:sp>
        <p:nvSpPr>
          <p:cNvPr id="5" name="عنصر نائب للتذييل 4">
            <a:extLst>
              <a:ext uri="{FF2B5EF4-FFF2-40B4-BE49-F238E27FC236}">
                <a16:creationId xmlns:a16="http://schemas.microsoft.com/office/drawing/2014/main" id="{5DBFCEAF-02A0-4406-829B-1E0A99F6196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prstClr val="black">
                    <a:tint val="75000"/>
                  </a:prstClr>
                </a:solidFill>
              </a:defRPr>
            </a:lvl1pPr>
          </a:lstStyle>
          <a:p>
            <a:pPr>
              <a:defRPr/>
            </a:pPr>
            <a:endParaRPr lang="ar-SA"/>
          </a:p>
        </p:txBody>
      </p:sp>
      <p:sp>
        <p:nvSpPr>
          <p:cNvPr id="6" name="عنصر نائب لرقم الشريحة 5">
            <a:extLst>
              <a:ext uri="{FF2B5EF4-FFF2-40B4-BE49-F238E27FC236}">
                <a16:creationId xmlns:a16="http://schemas.microsoft.com/office/drawing/2014/main" id="{CFB02E3E-2BF9-4DE0-8BE7-7D75B4617081}"/>
              </a:ext>
            </a:extLst>
          </p:cNvPr>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prstClr val="black">
                    <a:tint val="75000"/>
                  </a:prstClr>
                </a:solidFill>
              </a:defRPr>
            </a:lvl1pPr>
          </a:lstStyle>
          <a:p>
            <a:pPr>
              <a:defRPr/>
            </a:pPr>
            <a:fld id="{73A400D5-3AAB-4CE6-A89D-320524C9818C}" type="slidenum">
              <a:rPr lang="ar-SA"/>
              <a:pPr>
                <a:defRPr/>
              </a:pPr>
              <a:t>‹#›</a:t>
            </a:fld>
            <a:endParaRPr lang="ar-SA"/>
          </a:p>
        </p:txBody>
      </p:sp>
      <p:sp>
        <p:nvSpPr>
          <p:cNvPr id="7" name="مربع نص 6">
            <a:extLst>
              <a:ext uri="{FF2B5EF4-FFF2-40B4-BE49-F238E27FC236}">
                <a16:creationId xmlns:a16="http://schemas.microsoft.com/office/drawing/2014/main" id="{53900D27-54E8-4B80-BC73-D11888784734}"/>
              </a:ext>
            </a:extLst>
          </p:cNvPr>
          <p:cNvSpPr txBox="1"/>
          <p:nvPr userDrawn="1"/>
        </p:nvSpPr>
        <p:spPr>
          <a:xfrm>
            <a:off x="7812360" y="6453336"/>
            <a:ext cx="1145033" cy="200055"/>
          </a:xfrm>
          <a:prstGeom prst="rect">
            <a:avLst/>
          </a:prstGeom>
          <a:noFill/>
        </p:spPr>
        <p:txBody>
          <a:bodyPr wrap="square" rtlCol="1">
            <a:spAutoFit/>
          </a:bodyPr>
          <a:lstStyle/>
          <a:p>
            <a:r>
              <a:rPr lang="en-US" sz="700" b="1" i="1" dirty="0"/>
              <a:t>Sabir alsayyali</a:t>
            </a:r>
            <a:endParaRPr lang="ar-SA" sz="700" b="1" i="1" dirty="0"/>
          </a:p>
        </p:txBody>
      </p:sp>
    </p:spTree>
    <p:extLst>
      <p:ext uri="{BB962C8B-B14F-4D97-AF65-F5344CB8AC3E}">
        <p14:creationId xmlns:p14="http://schemas.microsoft.com/office/powerpoint/2010/main" val="3543787178"/>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rtl="1" eaLnBrk="0" fontAlgn="base" hangingPunct="0">
        <a:spcBef>
          <a:spcPct val="0"/>
        </a:spcBef>
        <a:spcAft>
          <a:spcPct val="0"/>
        </a:spcAft>
        <a:defRPr sz="4400" kern="1200">
          <a:solidFill>
            <a:schemeClr val="tx1"/>
          </a:solidFill>
          <a:latin typeface="+mj-lt"/>
          <a:ea typeface="+mj-ea"/>
          <a:cs typeface="Calibri" panose="020F0502020204030204" pitchFamily="34" charset="0"/>
        </a:defRPr>
      </a:lvl1pPr>
      <a:lvl2pPr algn="ctr" rtl="1" eaLnBrk="0" fontAlgn="base" hangingPunct="0">
        <a:spcBef>
          <a:spcPct val="0"/>
        </a:spcBef>
        <a:spcAft>
          <a:spcPct val="0"/>
        </a:spcAft>
        <a:defRPr sz="4400">
          <a:solidFill>
            <a:schemeClr val="tx1"/>
          </a:solidFill>
          <a:latin typeface="Calibri" panose="020F0502020204030204" pitchFamily="34" charset="0"/>
          <a:cs typeface="Calibri" panose="020F0502020204030204" pitchFamily="34" charset="0"/>
        </a:defRPr>
      </a:lvl2pPr>
      <a:lvl3pPr algn="ctr" rtl="1" eaLnBrk="0" fontAlgn="base" hangingPunct="0">
        <a:spcBef>
          <a:spcPct val="0"/>
        </a:spcBef>
        <a:spcAft>
          <a:spcPct val="0"/>
        </a:spcAft>
        <a:defRPr sz="4400">
          <a:solidFill>
            <a:schemeClr val="tx1"/>
          </a:solidFill>
          <a:latin typeface="Calibri" panose="020F0502020204030204" pitchFamily="34" charset="0"/>
          <a:cs typeface="Calibri" panose="020F0502020204030204" pitchFamily="34" charset="0"/>
        </a:defRPr>
      </a:lvl3pPr>
      <a:lvl4pPr algn="ctr" rtl="1" eaLnBrk="0" fontAlgn="base" hangingPunct="0">
        <a:spcBef>
          <a:spcPct val="0"/>
        </a:spcBef>
        <a:spcAft>
          <a:spcPct val="0"/>
        </a:spcAft>
        <a:defRPr sz="4400">
          <a:solidFill>
            <a:schemeClr val="tx1"/>
          </a:solidFill>
          <a:latin typeface="Calibri" panose="020F0502020204030204" pitchFamily="34" charset="0"/>
          <a:cs typeface="Calibri" panose="020F0502020204030204" pitchFamily="34" charset="0"/>
        </a:defRPr>
      </a:lvl4pPr>
      <a:lvl5pPr algn="ctr" rtl="1" eaLnBrk="0" fontAlgn="base" hangingPunct="0">
        <a:spcBef>
          <a:spcPct val="0"/>
        </a:spcBef>
        <a:spcAft>
          <a:spcPct val="0"/>
        </a:spcAft>
        <a:defRPr sz="4400">
          <a:solidFill>
            <a:schemeClr val="tx1"/>
          </a:solidFill>
          <a:latin typeface="Calibri" panose="020F0502020204030204" pitchFamily="34" charset="0"/>
          <a:cs typeface="Calibri" panose="020F0502020204030204" pitchFamily="34" charset="0"/>
        </a:defRPr>
      </a:lvl5pPr>
      <a:lvl6pPr marL="457200" algn="ctr" rtl="1" fontAlgn="base">
        <a:spcBef>
          <a:spcPct val="0"/>
        </a:spcBef>
        <a:spcAft>
          <a:spcPct val="0"/>
        </a:spcAft>
        <a:defRPr sz="4400">
          <a:solidFill>
            <a:schemeClr val="tx1"/>
          </a:solidFill>
          <a:latin typeface="Calibri" panose="020F0502020204030204" pitchFamily="34" charset="0"/>
          <a:cs typeface="Calibri" panose="020F0502020204030204" pitchFamily="34" charset="0"/>
        </a:defRPr>
      </a:lvl6pPr>
      <a:lvl7pPr marL="914400" algn="ctr" rtl="1" fontAlgn="base">
        <a:spcBef>
          <a:spcPct val="0"/>
        </a:spcBef>
        <a:spcAft>
          <a:spcPct val="0"/>
        </a:spcAft>
        <a:defRPr sz="4400">
          <a:solidFill>
            <a:schemeClr val="tx1"/>
          </a:solidFill>
          <a:latin typeface="Calibri" panose="020F0502020204030204" pitchFamily="34" charset="0"/>
          <a:cs typeface="Calibri" panose="020F0502020204030204" pitchFamily="34" charset="0"/>
        </a:defRPr>
      </a:lvl7pPr>
      <a:lvl8pPr marL="1371600" algn="ctr" rtl="1" fontAlgn="base">
        <a:spcBef>
          <a:spcPct val="0"/>
        </a:spcBef>
        <a:spcAft>
          <a:spcPct val="0"/>
        </a:spcAft>
        <a:defRPr sz="4400">
          <a:solidFill>
            <a:schemeClr val="tx1"/>
          </a:solidFill>
          <a:latin typeface="Calibri" panose="020F0502020204030204" pitchFamily="34" charset="0"/>
          <a:cs typeface="Calibri" panose="020F0502020204030204" pitchFamily="34" charset="0"/>
        </a:defRPr>
      </a:lvl8pPr>
      <a:lvl9pPr marL="1828800" algn="ctr" rtl="1" fontAlgn="base">
        <a:spcBef>
          <a:spcPct val="0"/>
        </a:spcBef>
        <a:spcAft>
          <a:spcPct val="0"/>
        </a:spcAft>
        <a:defRPr sz="4400">
          <a:solidFill>
            <a:schemeClr val="tx1"/>
          </a:solidFill>
          <a:latin typeface="Calibri" panose="020F0502020204030204" pitchFamily="34" charset="0"/>
          <a:cs typeface="Calibri" panose="020F0502020204030204" pitchFamily="34" charset="0"/>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Calibri" panose="020F0502020204030204" pitchFamily="34" charset="0"/>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Calibri" panose="020F0502020204030204" pitchFamily="34" charset="0"/>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Calibri" panose="020F0502020204030204" pitchFamily="34" charset="0"/>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Calibri" panose="020F0502020204030204" pitchFamily="34" charset="0"/>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Calibri" panose="020F0502020204030204" pitchFamily="34" charset="0"/>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521122333"/>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21F3BFC-6F05-4AA0-87E3-D268A14A32FB}" type="datetimeFigureOut">
              <a:rPr lang="ar-SA" smtClean="0"/>
              <a:pPr/>
              <a:t>28/01/43</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A04DF94-00FB-45DC-B1B4-FA9B6D569B03}" type="slidenum">
              <a:rPr lang="ar-SA" smtClean="0"/>
              <a:pPr/>
              <a:t>‹#›</a:t>
            </a:fld>
            <a:endParaRPr lang="ar-SA"/>
          </a:p>
        </p:txBody>
      </p:sp>
      <p:pic>
        <p:nvPicPr>
          <p:cNvPr id="8" name="صورة 7">
            <a:extLst>
              <a:ext uri="{FF2B5EF4-FFF2-40B4-BE49-F238E27FC236}">
                <a16:creationId xmlns:a16="http://schemas.microsoft.com/office/drawing/2014/main" id="{DEF86688-2495-4431-A0C7-E5B1F0525FC4}"/>
              </a:ext>
            </a:extLst>
          </p:cNvPr>
          <p:cNvPicPr>
            <a:picLocks noChangeAspect="1"/>
          </p:cNvPicPr>
          <p:nvPr userDrawn="1"/>
        </p:nvPicPr>
        <p:blipFill>
          <a:blip r:embed="rId13"/>
          <a:stretch>
            <a:fillRect/>
          </a:stretch>
        </p:blipFill>
        <p:spPr>
          <a:xfrm>
            <a:off x="7452320" y="6431129"/>
            <a:ext cx="1143000" cy="200025"/>
          </a:xfrm>
          <a:prstGeom prst="rect">
            <a:avLst/>
          </a:prstGeom>
        </p:spPr>
      </p:pic>
    </p:spTree>
    <p:extLst>
      <p:ext uri="{BB962C8B-B14F-4D97-AF65-F5344CB8AC3E}">
        <p14:creationId xmlns:p14="http://schemas.microsoft.com/office/powerpoint/2010/main" val="459782903"/>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21F3BFC-6F05-4AA0-87E3-D268A14A32FB}" type="datetimeFigureOut">
              <a:rPr lang="ar-SA" smtClean="0">
                <a:solidFill>
                  <a:prstClr val="black">
                    <a:tint val="75000"/>
                  </a:prstClr>
                </a:solidFill>
              </a:rPr>
              <a:pPr/>
              <a:t>28/01/43</a:t>
            </a:fld>
            <a:endParaRPr lang="ar-SA">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A04DF94-00FB-45DC-B1B4-FA9B6D569B03}"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632738401"/>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64.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22.xml"/><Relationship Id="rId4" Type="http://schemas.openxmlformats.org/officeDocument/2006/relationships/image" Target="../media/image37.png"/></Relationships>
</file>

<file path=ppt/slides/_rels/slide10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audio" Target="../media/audio2.wav"/><Relationship Id="rId1" Type="http://schemas.openxmlformats.org/officeDocument/2006/relationships/slideLayout" Target="../slideLayouts/slideLayout141.xml"/><Relationship Id="rId6" Type="http://schemas.openxmlformats.org/officeDocument/2006/relationships/image" Target="../media/image92.jpeg"/><Relationship Id="rId5" Type="http://schemas.openxmlformats.org/officeDocument/2006/relationships/image" Target="../media/image91.jpeg"/><Relationship Id="rId10" Type="http://schemas.openxmlformats.org/officeDocument/2006/relationships/audio" Target="../media/audio2.wav"/><Relationship Id="rId4" Type="http://schemas.openxmlformats.org/officeDocument/2006/relationships/image" Target="../media/image90.jpeg"/><Relationship Id="rId9" Type="http://schemas.openxmlformats.org/officeDocument/2006/relationships/image" Target="../media/image95.gif"/></Relationships>
</file>

<file path=ppt/slides/_rels/slide101.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66.xml"/><Relationship Id="rId6" Type="http://schemas.openxmlformats.org/officeDocument/2006/relationships/image" Target="../media/image97.png"/><Relationship Id="rId5" Type="http://schemas.openxmlformats.org/officeDocument/2006/relationships/image" Target="../media/image96.jpg"/><Relationship Id="rId4" Type="http://schemas.openxmlformats.org/officeDocument/2006/relationships/image" Target="../media/image14.png"/></Relationships>
</file>

<file path=ppt/slides/_rels/slide10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9.xml"/><Relationship Id="rId1" Type="http://schemas.openxmlformats.org/officeDocument/2006/relationships/slideLayout" Target="../slideLayouts/slideLayout141.xml"/><Relationship Id="rId4" Type="http://schemas.openxmlformats.org/officeDocument/2006/relationships/hyperlink" Target="https://www.hululktaab.com/tabeaht-alelm/" TargetMode="External"/></Relationships>
</file>

<file path=ppt/slides/_rels/slide103.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audio" Target="../media/audio2.wav"/><Relationship Id="rId7" Type="http://schemas.openxmlformats.org/officeDocument/2006/relationships/image" Target="../media/image97.png"/><Relationship Id="rId12"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177.xml"/><Relationship Id="rId6" Type="http://schemas.openxmlformats.org/officeDocument/2006/relationships/image" Target="../media/image13.png"/><Relationship Id="rId11" Type="http://schemas.openxmlformats.org/officeDocument/2006/relationships/hyperlink" Target="https://twitter.com/sabir_511?s=09" TargetMode="External"/><Relationship Id="rId5" Type="http://schemas.openxmlformats.org/officeDocument/2006/relationships/image" Target="../media/image195.gif"/><Relationship Id="rId10" Type="http://schemas.openxmlformats.org/officeDocument/2006/relationships/image" Target="../media/image197.png"/><Relationship Id="rId4" Type="http://schemas.openxmlformats.org/officeDocument/2006/relationships/image" Target="../media/image194.gif"/><Relationship Id="rId9" Type="http://schemas.openxmlformats.org/officeDocument/2006/relationships/hyperlink" Target="https://t.me/sabir_51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05.xml"/><Relationship Id="rId1" Type="http://schemas.openxmlformats.org/officeDocument/2006/relationships/video" Target="https://www.youtube.com/embed/RhHNdI0981g?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audio" Target="../media/audio2.wav"/><Relationship Id="rId1" Type="http://schemas.openxmlformats.org/officeDocument/2006/relationships/slideLayout" Target="../slideLayouts/slideLayout27.xml"/><Relationship Id="rId5" Type="http://schemas.openxmlformats.org/officeDocument/2006/relationships/audio" Target="../media/audio2.wav"/><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38.xml"/><Relationship Id="rId5" Type="http://schemas.openxmlformats.org/officeDocument/2006/relationships/image" Target="../media/image43.gif"/><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upload.wikimedia.org/wikipedia/commons/a/ad/Cholera_rehydration_nurses.jpg" TargetMode="External"/><Relationship Id="rId1" Type="http://schemas.openxmlformats.org/officeDocument/2006/relationships/slideLayout" Target="../slideLayouts/slideLayout7.xml"/><Relationship Id="rId5" Type="http://schemas.openxmlformats.org/officeDocument/2006/relationships/image" Target="../media/image51.gif"/><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gif"/></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2.png"/><Relationship Id="rId7" Type="http://schemas.openxmlformats.org/officeDocument/2006/relationships/diagramQuickStyle" Target="../diagrams/quickStyle1.xml"/><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3.jpg"/><Relationship Id="rId9" Type="http://schemas.microsoft.com/office/2007/relationships/diagramDrawing" Target="../diagrams/drawing1.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6.jpg"/><Relationship Id="rId5" Type="http://schemas.openxmlformats.org/officeDocument/2006/relationships/image" Target="../media/image39.gif"/><Relationship Id="rId4" Type="http://schemas.openxmlformats.org/officeDocument/2006/relationships/image" Target="../media/image65.jpeg"/></Relationships>
</file>

<file path=ppt/slides/_rels/slide22.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3.wav"/><Relationship Id="rId7" Type="http://schemas.openxmlformats.org/officeDocument/2006/relationships/slide" Target="slide84.xml"/><Relationship Id="rId2" Type="http://schemas.openxmlformats.org/officeDocument/2006/relationships/audio" Target="../media/audio4.wav"/><Relationship Id="rId1" Type="http://schemas.openxmlformats.org/officeDocument/2006/relationships/slideLayout" Target="../slideLayouts/slideLayout54.xml"/><Relationship Id="rId6" Type="http://schemas.openxmlformats.org/officeDocument/2006/relationships/image" Target="../media/image43.gif"/><Relationship Id="rId5" Type="http://schemas.openxmlformats.org/officeDocument/2006/relationships/image" Target="../media/image68.jpg"/><Relationship Id="rId4" Type="http://schemas.openxmlformats.org/officeDocument/2006/relationships/image" Target="../media/image67.jpg"/></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hyperlink" Target="http://www.google.com.sa/imgres?imgurl=http://www.jimonlight.com/wp-content/uploads/2009/03/ecoli.jpg&amp;imgrefurl=http://www.akaleel.net/vb/showthread.php?goto=newpost&amp;t=11180&amp;usg=__q4KkJKyAhyz_rkA14Yv3UWwMqDg=&amp;h=393&amp;w=500&amp;sz=23&amp;hl=ar&amp;start=4&amp;zoom=1&amp;tbnid=fRwtI2F6vPWMsM:&amp;tbnh=102&amp;tbnw=130&amp;ei=NCZTTvfIKs6yrAf706SqDg&amp;prev=/search?q=%D8%A8%D9%83%D8%AA%D8%B1%D9%8A%D8%A7&amp;um=1&amp;hl=ar&amp;safe=active&amp;sa=N&amp;tbm=isch&amp;um=1&amp;itbs=1" TargetMode="External"/></Relationships>
</file>

<file path=ppt/slides/_rels/slide25.xml.rels><?xml version="1.0" encoding="UTF-8" standalone="yes"?>
<Relationships xmlns="http://schemas.openxmlformats.org/package/2006/relationships"><Relationship Id="rId8" Type="http://schemas.openxmlformats.org/officeDocument/2006/relationships/slide" Target="slide84.xml"/><Relationship Id="rId3" Type="http://schemas.openxmlformats.org/officeDocument/2006/relationships/audio" Target="../media/audio4.wav"/><Relationship Id="rId7" Type="http://schemas.openxmlformats.org/officeDocument/2006/relationships/image" Target="../media/image43.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7.jpg"/><Relationship Id="rId5" Type="http://schemas.openxmlformats.org/officeDocument/2006/relationships/image" Target="../media/image68.jpg"/><Relationship Id="rId4" Type="http://schemas.openxmlformats.org/officeDocument/2006/relationships/audio" Target="../media/audio3.wav"/><Relationship Id="rId9" Type="http://schemas.openxmlformats.org/officeDocument/2006/relationships/audio" Target="../media/audio4.wav"/></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audio" Target="../media/audio2.wav"/><Relationship Id="rId1" Type="http://schemas.openxmlformats.org/officeDocument/2006/relationships/slideLayout" Target="../slideLayouts/slideLayout27.xml"/><Relationship Id="rId5" Type="http://schemas.openxmlformats.org/officeDocument/2006/relationships/audio" Target="../media/audio2.wav"/><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43.gif"/></Relationships>
</file>

<file path=ppt/slides/_rels/slide28.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3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audio" Target="../media/audio4.wav"/><Relationship Id="rId7" Type="http://schemas.openxmlformats.org/officeDocument/2006/relationships/image" Target="../media/image43.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7.jpg"/><Relationship Id="rId5" Type="http://schemas.openxmlformats.org/officeDocument/2006/relationships/image" Target="../media/image68.jpg"/><Relationship Id="rId10"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slide" Target="slide84.xml"/></Relationships>
</file>

<file path=ppt/slides/_rels/slide3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audio" Target="../media/audio4.wav"/><Relationship Id="rId1" Type="http://schemas.openxmlformats.org/officeDocument/2006/relationships/slideLayout" Target="../slideLayouts/slideLayout65.xml"/><Relationship Id="rId4" Type="http://schemas.openxmlformats.org/officeDocument/2006/relationships/audio" Target="../media/audio4.wav"/></Relationships>
</file>

<file path=ppt/slides/_rels/slide3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xml"/><Relationship Id="rId1" Type="http://schemas.openxmlformats.org/officeDocument/2006/relationships/slideLayout" Target="../slideLayouts/slideLayout71.xml"/><Relationship Id="rId6" Type="http://schemas.openxmlformats.org/officeDocument/2006/relationships/image" Target="../media/image43.gif"/><Relationship Id="rId5" Type="http://schemas.microsoft.com/office/2007/relationships/hdphoto" Target="../media/hdphoto2.wdp"/><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audio" Target="../media/audio2.wav"/><Relationship Id="rId1" Type="http://schemas.openxmlformats.org/officeDocument/2006/relationships/slideLayout" Target="../slideLayouts/slideLayout141.xml"/><Relationship Id="rId6" Type="http://schemas.openxmlformats.org/officeDocument/2006/relationships/image" Target="../media/image92.jpeg"/><Relationship Id="rId5" Type="http://schemas.openxmlformats.org/officeDocument/2006/relationships/image" Target="../media/image91.jpeg"/><Relationship Id="rId10" Type="http://schemas.openxmlformats.org/officeDocument/2006/relationships/audio" Target="../media/audio2.wav"/><Relationship Id="rId4" Type="http://schemas.openxmlformats.org/officeDocument/2006/relationships/image" Target="../media/image90.jpeg"/><Relationship Id="rId9" Type="http://schemas.openxmlformats.org/officeDocument/2006/relationships/image" Target="../media/image95.gif"/></Relationships>
</file>

<file path=ppt/slides/_rels/slide35.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jp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audio" Target="../media/audio6.wav"/><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audio" Target="../media/audio1.wav"/><Relationship Id="rId7" Type="http://schemas.openxmlformats.org/officeDocument/2006/relationships/image" Target="../media/image103.png"/><Relationship Id="rId2" Type="http://schemas.openxmlformats.org/officeDocument/2006/relationships/notesSlide" Target="../notesSlides/notesSlide9.xml"/><Relationship Id="rId1" Type="http://schemas.openxmlformats.org/officeDocument/2006/relationships/slideLayout" Target="../slideLayouts/slideLayout5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audio" Target="../media/audio1.wav"/></Relationships>
</file>

<file path=ppt/slides/_rels/slide39.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audio" Target="../media/audio1.wav"/><Relationship Id="rId1" Type="http://schemas.openxmlformats.org/officeDocument/2006/relationships/slideLayout" Target="../slideLayouts/slideLayout82.xml"/><Relationship Id="rId5" Type="http://schemas.openxmlformats.org/officeDocument/2006/relationships/image" Target="../media/image106.gif"/><Relationship Id="rId4" Type="http://schemas.openxmlformats.org/officeDocument/2006/relationships/image" Target="../media/image105.jpeg"/><Relationship Id="rId9"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gif"/><Relationship Id="rId1" Type="http://schemas.openxmlformats.org/officeDocument/2006/relationships/slideLayout" Target="../slideLayouts/slideLayout7.xml"/><Relationship Id="rId4" Type="http://schemas.openxmlformats.org/officeDocument/2006/relationships/image" Target="../media/image22.gif"/></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audio" Target="../media/audio1.wav"/><Relationship Id="rId5" Type="http://schemas.openxmlformats.org/officeDocument/2006/relationships/image" Target="../media/image108.jpeg"/><Relationship Id="rId4" Type="http://schemas.openxmlformats.org/officeDocument/2006/relationships/image" Target="../media/image107.jpeg"/></Relationships>
</file>

<file path=ppt/slides/_rels/slide4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3.wdp"/><Relationship Id="rId7" Type="http://schemas.openxmlformats.org/officeDocument/2006/relationships/diagramColors" Target="../diagrams/colors2.xml"/><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11.gif"/></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audio" Target="../media/audio2.wav"/><Relationship Id="rId1" Type="http://schemas.openxmlformats.org/officeDocument/2006/relationships/slideLayout" Target="../slideLayouts/slideLayout27.xml"/><Relationship Id="rId5" Type="http://schemas.openxmlformats.org/officeDocument/2006/relationships/audio" Target="../media/audio2.wav"/><Relationship Id="rId4" Type="http://schemas.openxmlformats.org/officeDocument/2006/relationships/image" Target="../media/image41.jpg"/></Relationships>
</file>

<file path=ppt/slides/_rels/slide4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113.jpg"/><Relationship Id="rId5" Type="http://schemas.openxmlformats.org/officeDocument/2006/relationships/image" Target="../media/image43.gif"/><Relationship Id="rId4" Type="http://schemas.openxmlformats.org/officeDocument/2006/relationships/image" Target="../media/image112.png"/></Relationships>
</file>

<file path=ppt/slides/_rels/slide4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116.jpg"/><Relationship Id="rId4" Type="http://schemas.openxmlformats.org/officeDocument/2006/relationships/image" Target="../media/image115.png"/></Relationships>
</file>

<file path=ppt/slides/_rels/slide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hyperlink" Target="http://www.google.com.sa/imgres?imgurl=http://www.arabnet5.com/media/638/photos_99AC18ED-1D17-4CB5-8912-FE4BBDAFC1A9.jpg&amp;imgrefurl=http://photos.arabnet5.com/index.asp?c=4&amp;id=14026&amp;usg=__heGZUExc2FzqpmCqibR1EZIG-OM=&amp;h=400&amp;w=400&amp;sz=34&amp;hl=ar&amp;start=9&amp;zoom=1&amp;tbnid=j9oetKpS_aPHnM:&amp;tbnh=124&amp;tbnw=124&amp;ei=SUNlTsqcHsKJrAev1bCYCg&amp;prev=/search?q=%D8%AF%D9%81%D8%AA%D8%B1&amp;um=1&amp;hl=ar&amp;safe=active&amp;tbm=isch&amp;um=1&amp;itbs=1"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3.wav"/><Relationship Id="rId7" Type="http://schemas.openxmlformats.org/officeDocument/2006/relationships/slide" Target="slide84.xml"/><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3.gif"/><Relationship Id="rId5" Type="http://schemas.openxmlformats.org/officeDocument/2006/relationships/image" Target="../media/image122.png"/><Relationship Id="rId4" Type="http://schemas.openxmlformats.org/officeDocument/2006/relationships/image" Target="../media/image68.jp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51.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 Id="rId9" Type="http://schemas.openxmlformats.org/officeDocument/2006/relationships/image" Target="../media/image132.jpeg"/></Relationships>
</file>

<file path=ppt/slides/_rels/slide5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audio" Target="../media/audio2.wav"/><Relationship Id="rId1" Type="http://schemas.openxmlformats.org/officeDocument/2006/relationships/slideLayout" Target="../slideLayouts/slideLayout27.xml"/><Relationship Id="rId5" Type="http://schemas.openxmlformats.org/officeDocument/2006/relationships/audio" Target="../media/audio2.wav"/><Relationship Id="rId4" Type="http://schemas.openxmlformats.org/officeDocument/2006/relationships/image" Target="../media/image41.jpg"/></Relationships>
</file>

<file path=ppt/slides/_rels/slide5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2.xml"/><Relationship Id="rId1" Type="http://schemas.openxmlformats.org/officeDocument/2006/relationships/slideLayout" Target="../slideLayouts/slideLayout38.xml"/><Relationship Id="rId5" Type="http://schemas.openxmlformats.org/officeDocument/2006/relationships/image" Target="../media/image43.gif"/><Relationship Id="rId4" Type="http://schemas.openxmlformats.org/officeDocument/2006/relationships/image" Target="../media/image112.png"/></Relationships>
</file>

<file path=ppt/slides/_rels/slide5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7.xml"/><Relationship Id="rId4" Type="http://schemas.openxmlformats.org/officeDocument/2006/relationships/image" Target="../media/image22.gif"/></Relationships>
</file>

<file path=ppt/slides/_rels/slide5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5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gif"/><Relationship Id="rId1" Type="http://schemas.openxmlformats.org/officeDocument/2006/relationships/slideLayout" Target="../slideLayouts/slideLayout7.xml"/><Relationship Id="rId6" Type="http://schemas.openxmlformats.org/officeDocument/2006/relationships/image" Target="../media/image39.gif"/><Relationship Id="rId5" Type="http://schemas.openxmlformats.org/officeDocument/2006/relationships/image" Target="../media/image142.jpeg"/><Relationship Id="rId4" Type="http://schemas.openxmlformats.org/officeDocument/2006/relationships/image" Target="../media/image141.png"/></Relationships>
</file>

<file path=ppt/slides/_rels/slide5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5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jpg"/><Relationship Id="rId1" Type="http://schemas.openxmlformats.org/officeDocument/2006/relationships/slideLayout" Target="../slideLayouts/slideLayout7.xml"/><Relationship Id="rId4" Type="http://schemas.openxmlformats.org/officeDocument/2006/relationships/image" Target="../media/image148.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3.wav"/><Relationship Id="rId7" Type="http://schemas.openxmlformats.org/officeDocument/2006/relationships/slide" Target="slide84.xml"/><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3.gif"/><Relationship Id="rId5" Type="http://schemas.openxmlformats.org/officeDocument/2006/relationships/image" Target="../media/image67.jpg"/><Relationship Id="rId4" Type="http://schemas.openxmlformats.org/officeDocument/2006/relationships/image" Target="../media/image68.jpg"/></Relationships>
</file>

<file path=ppt/slides/_rels/slide6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audio" Target="../media/audio4.wav"/><Relationship Id="rId1" Type="http://schemas.openxmlformats.org/officeDocument/2006/relationships/slideLayout" Target="../slideLayouts/slideLayout98.xml"/></Relationships>
</file>

<file path=ppt/slides/_rels/slide6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image" Target="../media/image122.png"/></Relationships>
</file>

<file path=ppt/slides/_rels/slide6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audio" Target="../media/audio2.wav"/><Relationship Id="rId1" Type="http://schemas.openxmlformats.org/officeDocument/2006/relationships/slideLayout" Target="../slideLayouts/slideLayout141.xml"/><Relationship Id="rId6" Type="http://schemas.openxmlformats.org/officeDocument/2006/relationships/image" Target="../media/image92.jpeg"/><Relationship Id="rId5" Type="http://schemas.openxmlformats.org/officeDocument/2006/relationships/image" Target="../media/image91.jpeg"/><Relationship Id="rId10" Type="http://schemas.openxmlformats.org/officeDocument/2006/relationships/audio" Target="../media/audio2.wav"/><Relationship Id="rId4" Type="http://schemas.openxmlformats.org/officeDocument/2006/relationships/image" Target="../media/image90.jpeg"/><Relationship Id="rId9" Type="http://schemas.openxmlformats.org/officeDocument/2006/relationships/image" Target="../media/image95.gif"/></Relationships>
</file>

<file path=ppt/slides/_rels/slide65.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41.xml"/><Relationship Id="rId6" Type="http://schemas.openxmlformats.org/officeDocument/2006/relationships/image" Target="../media/image97.png"/><Relationship Id="rId5" Type="http://schemas.openxmlformats.org/officeDocument/2006/relationships/image" Target="../media/image96.jpg"/><Relationship Id="rId4" Type="http://schemas.openxmlformats.org/officeDocument/2006/relationships/image" Target="../media/image14.png"/></Relationships>
</file>

<file path=ppt/slides/_rels/slide6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audio" Target="../media/audio2.wav"/><Relationship Id="rId1" Type="http://schemas.openxmlformats.org/officeDocument/2006/relationships/slideLayout" Target="../slideLayouts/slideLayout27.xml"/><Relationship Id="rId5" Type="http://schemas.openxmlformats.org/officeDocument/2006/relationships/audio" Target="../media/audio2.wav"/><Relationship Id="rId4" Type="http://schemas.openxmlformats.org/officeDocument/2006/relationships/image" Target="../media/image41.jp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hyperlink" Target="https://blog.sowhy.de/2015/03/03/polizeilich-verordneter-iq-test/" TargetMode="External"/><Relationship Id="rId4" Type="http://schemas.openxmlformats.org/officeDocument/2006/relationships/image" Target="../media/image28.png"/></Relationships>
</file>

<file path=ppt/slides/_rels/slide7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4.xml"/><Relationship Id="rId1" Type="http://schemas.openxmlformats.org/officeDocument/2006/relationships/slideLayout" Target="../slideLayouts/slideLayout38.xml"/><Relationship Id="rId5" Type="http://schemas.openxmlformats.org/officeDocument/2006/relationships/image" Target="../media/image43.gif"/><Relationship Id="rId4" Type="http://schemas.openxmlformats.org/officeDocument/2006/relationships/image" Target="../media/image112.png"/></Relationships>
</file>

<file path=ppt/slides/_rels/slide7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audio" Target="../media/audio2.wav"/><Relationship Id="rId1" Type="http://schemas.openxmlformats.org/officeDocument/2006/relationships/slideLayout" Target="../slideLayouts/slideLayout27.xml"/><Relationship Id="rId5" Type="http://schemas.openxmlformats.org/officeDocument/2006/relationships/audio" Target="../media/audio2.wav"/><Relationship Id="rId4" Type="http://schemas.openxmlformats.org/officeDocument/2006/relationships/image" Target="../media/image41.jpg"/></Relationships>
</file>

<file path=ppt/slides/_rels/slide7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5.xml"/><Relationship Id="rId1" Type="http://schemas.openxmlformats.org/officeDocument/2006/relationships/slideLayout" Target="../slideLayouts/slideLayout38.xml"/><Relationship Id="rId5" Type="http://schemas.openxmlformats.org/officeDocument/2006/relationships/image" Target="../media/image43.gif"/><Relationship Id="rId4" Type="http://schemas.openxmlformats.org/officeDocument/2006/relationships/image" Target="../media/image112.png"/></Relationships>
</file>

<file path=ppt/slides/_rels/slide7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png"/></Relationships>
</file>

<file path=ppt/slides/_rels/slide7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audio" Target="../media/audio4.wav"/><Relationship Id="rId1" Type="http://schemas.openxmlformats.org/officeDocument/2006/relationships/slideLayout" Target="../slideLayouts/slideLayout98.xml"/></Relationships>
</file>

<file path=ppt/slides/_rels/slide7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43.gif"/></Relationships>
</file>

<file path=ppt/slides/_rels/slide8.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audio" Target="../media/audio1.wav"/></Relationships>
</file>

<file path=ppt/slides/_rels/slide8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audio" Target="../media/audio2.wav"/><Relationship Id="rId1" Type="http://schemas.openxmlformats.org/officeDocument/2006/relationships/slideLayout" Target="../slideLayouts/slideLayout141.xml"/><Relationship Id="rId6" Type="http://schemas.openxmlformats.org/officeDocument/2006/relationships/image" Target="../media/image92.jpeg"/><Relationship Id="rId5" Type="http://schemas.openxmlformats.org/officeDocument/2006/relationships/image" Target="../media/image91.jpeg"/><Relationship Id="rId10" Type="http://schemas.openxmlformats.org/officeDocument/2006/relationships/audio" Target="../media/audio2.wav"/><Relationship Id="rId4" Type="http://schemas.openxmlformats.org/officeDocument/2006/relationships/image" Target="../media/image90.jpeg"/><Relationship Id="rId9" Type="http://schemas.openxmlformats.org/officeDocument/2006/relationships/image" Target="../media/image95.gif"/></Relationships>
</file>

<file path=ppt/slides/_rels/slide81.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jpg"/><Relationship Id="rId4" Type="http://schemas.openxmlformats.org/officeDocument/2006/relationships/image" Target="../media/image14.png"/></Relationships>
</file>

<file path=ppt/slides/_rels/slide82.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164.jpg"/><Relationship Id="rId4" Type="http://schemas.openxmlformats.org/officeDocument/2006/relationships/image" Target="../media/image163.png"/></Relationships>
</file>

<file path=ppt/slides/_rels/slide83.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audio" Target="../media/audio7.bin"/><Relationship Id="rId1" Type="http://schemas.openxmlformats.org/officeDocument/2006/relationships/slideLayout" Target="../slideLayouts/slideLayout129.xml"/><Relationship Id="rId5" Type="http://schemas.openxmlformats.org/officeDocument/2006/relationships/audio" Target="NULL"/><Relationship Id="rId4" Type="http://schemas.openxmlformats.org/officeDocument/2006/relationships/image" Target="../media/image166.png"/></Relationships>
</file>

<file path=ppt/slides/_rels/slide8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slideLayout" Target="../slideLayouts/slideLayout129.xml"/><Relationship Id="rId1" Type="http://schemas.openxmlformats.org/officeDocument/2006/relationships/video" Target="https://www.youtube.com/embed/s9BnLXN8vGg?feature=oembed"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audio" Target="../media/audio1.wav"/><Relationship Id="rId1" Type="http://schemas.openxmlformats.org/officeDocument/2006/relationships/slideLayout" Target="../slideLayouts/slideLayout93.xml"/><Relationship Id="rId4" Type="http://schemas.openxmlformats.org/officeDocument/2006/relationships/audio" Target="../media/audio1.wav"/></Relationships>
</file>

<file path=ppt/slides/_rels/slide8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171.png"/><Relationship Id="rId7" Type="http://schemas.openxmlformats.org/officeDocument/2006/relationships/image" Target="../media/image175.jpeg"/><Relationship Id="rId2" Type="http://schemas.openxmlformats.org/officeDocument/2006/relationships/image" Target="../media/image170.jpeg"/><Relationship Id="rId1" Type="http://schemas.openxmlformats.org/officeDocument/2006/relationships/slideLayout" Target="../slideLayouts/slideLayout7.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8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audio" Target="../media/audio2.wav"/><Relationship Id="rId1" Type="http://schemas.openxmlformats.org/officeDocument/2006/relationships/slideLayout" Target="../slideLayouts/slideLayout27.xml"/><Relationship Id="rId5" Type="http://schemas.openxmlformats.org/officeDocument/2006/relationships/audio" Target="../media/audio2.wav"/><Relationship Id="rId4" Type="http://schemas.openxmlformats.org/officeDocument/2006/relationships/image" Target="../media/image41.jpg"/></Relationships>
</file>

<file path=ppt/slides/_rels/slide8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7.xml"/><Relationship Id="rId1" Type="http://schemas.openxmlformats.org/officeDocument/2006/relationships/slideLayout" Target="../slideLayouts/slideLayout38.xml"/><Relationship Id="rId5" Type="http://schemas.openxmlformats.org/officeDocument/2006/relationships/image" Target="../media/image43.gif"/><Relationship Id="rId4" Type="http://schemas.openxmlformats.org/officeDocument/2006/relationships/image" Target="../media/image112.png"/></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png"/><Relationship Id="rId1" Type="http://schemas.openxmlformats.org/officeDocument/2006/relationships/slideLayout" Target="../slideLayouts/slideLayout7.xml"/><Relationship Id="rId6" Type="http://schemas.openxmlformats.org/officeDocument/2006/relationships/image" Target="../media/image181.png"/><Relationship Id="rId5" Type="http://schemas.openxmlformats.org/officeDocument/2006/relationships/image" Target="../media/image180.jpg"/><Relationship Id="rId4" Type="http://schemas.openxmlformats.org/officeDocument/2006/relationships/image" Target="../media/image179.jpeg"/></Relationships>
</file>

<file path=ppt/slides/_rels/slide91.xml.rels><?xml version="1.0" encoding="UTF-8" standalone="yes"?>
<Relationships xmlns="http://schemas.openxmlformats.org/package/2006/relationships"><Relationship Id="rId8" Type="http://schemas.openxmlformats.org/officeDocument/2006/relationships/slide" Target="slide84.xml"/><Relationship Id="rId3" Type="http://schemas.openxmlformats.org/officeDocument/2006/relationships/audio" Target="../media/audio3.wav"/><Relationship Id="rId7" Type="http://schemas.openxmlformats.org/officeDocument/2006/relationships/image" Target="../media/image182.emf"/><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3.gif"/><Relationship Id="rId5" Type="http://schemas.openxmlformats.org/officeDocument/2006/relationships/image" Target="../media/image122.png"/><Relationship Id="rId4" Type="http://schemas.openxmlformats.org/officeDocument/2006/relationships/image" Target="../media/image68.jpg"/><Relationship Id="rId9" Type="http://schemas.openxmlformats.org/officeDocument/2006/relationships/audio" Target="../media/audio4.wav"/></Relationships>
</file>

<file path=ppt/slides/_rels/slide9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jpeg"/><Relationship Id="rId1" Type="http://schemas.openxmlformats.org/officeDocument/2006/relationships/slideLayout" Target="../slideLayouts/slideLayout7.xml"/><Relationship Id="rId4" Type="http://schemas.openxmlformats.org/officeDocument/2006/relationships/image" Target="../media/image189.jpeg"/></Relationships>
</file>

<file path=ppt/slides/_rels/slide9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audio" Target="../media/audio4.wav"/><Relationship Id="rId1" Type="http://schemas.openxmlformats.org/officeDocument/2006/relationships/slideLayout" Target="../slideLayouts/slideLayout98.xml"/></Relationships>
</file>

<file path=ppt/slides/_rels/slide98.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صورة 13">
            <a:extLst>
              <a:ext uri="{FF2B5EF4-FFF2-40B4-BE49-F238E27FC236}">
                <a16:creationId xmlns:a16="http://schemas.microsoft.com/office/drawing/2014/main" id="{890D787E-FE2C-4A91-B2BD-2083880F606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138245" y="1778145"/>
            <a:ext cx="1057348" cy="1218558"/>
          </a:xfrm>
          <a:prstGeom prst="rect">
            <a:avLst/>
          </a:prstGeom>
        </p:spPr>
      </p:pic>
      <p:pic>
        <p:nvPicPr>
          <p:cNvPr id="3" name="صورة 2">
            <a:extLst>
              <a:ext uri="{FF2B5EF4-FFF2-40B4-BE49-F238E27FC236}">
                <a16:creationId xmlns:a16="http://schemas.microsoft.com/office/drawing/2014/main" id="{A56C2A05-CFA0-4324-868C-7AA8AC050920}"/>
              </a:ext>
            </a:extLst>
          </p:cNvPr>
          <p:cNvPicPr>
            <a:picLocks noChangeAspect="1"/>
          </p:cNvPicPr>
          <p:nvPr/>
        </p:nvPicPr>
        <p:blipFill>
          <a:blip r:embed="rId4"/>
          <a:stretch>
            <a:fillRect/>
          </a:stretch>
        </p:blipFill>
        <p:spPr>
          <a:xfrm>
            <a:off x="7884368" y="116632"/>
            <a:ext cx="1086272" cy="950324"/>
          </a:xfrm>
          <a:prstGeom prst="rect">
            <a:avLst/>
          </a:prstGeom>
        </p:spPr>
      </p:pic>
      <p:pic>
        <p:nvPicPr>
          <p:cNvPr id="4" name="صورة 3">
            <a:extLst>
              <a:ext uri="{FF2B5EF4-FFF2-40B4-BE49-F238E27FC236}">
                <a16:creationId xmlns:a16="http://schemas.microsoft.com/office/drawing/2014/main" id="{9E2F957F-7578-4E55-808D-B9034DE232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182" y="260648"/>
            <a:ext cx="955450" cy="847219"/>
          </a:xfrm>
          <a:prstGeom prst="rect">
            <a:avLst/>
          </a:prstGeom>
        </p:spPr>
      </p:pic>
      <p:sp>
        <p:nvSpPr>
          <p:cNvPr id="5" name="مستطيل 4">
            <a:extLst>
              <a:ext uri="{FF2B5EF4-FFF2-40B4-BE49-F238E27FC236}">
                <a16:creationId xmlns:a16="http://schemas.microsoft.com/office/drawing/2014/main" id="{8AF91069-6151-47E1-B775-A825EC9293A8}"/>
              </a:ext>
            </a:extLst>
          </p:cNvPr>
          <p:cNvSpPr/>
          <p:nvPr/>
        </p:nvSpPr>
        <p:spPr>
          <a:xfrm>
            <a:off x="1554997" y="2322205"/>
            <a:ext cx="6034005" cy="3192629"/>
          </a:xfrm>
          <a:prstGeom prst="rect">
            <a:avLst/>
          </a:prstGeom>
          <a:noFill/>
          <a:ln w="25400" cap="flat" cmpd="sng" algn="ctr">
            <a:no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4000" b="1" i="0" u="none" strike="noStrike" kern="0" cap="none" spc="0" normalizeH="0" baseline="0" noProof="0" dirty="0">
              <a:ln>
                <a:noFill/>
              </a:ln>
              <a:solidFill>
                <a:srgbClr val="002060"/>
              </a:solidFill>
              <a:effectLst/>
              <a:uLnTx/>
              <a:uFillTx/>
              <a:latin typeface="KaiTi" pitchFamily="49" charset="-122"/>
              <a:ea typeface="KaiTi" pitchFamily="49" charset="-122"/>
              <a:cs typeface="Times New Roman"/>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4000" b="1" i="0" u="none" strike="noStrike" kern="0" cap="none" spc="0" normalizeH="0" baseline="0" noProof="0" dirty="0">
              <a:ln>
                <a:noFill/>
              </a:ln>
              <a:solidFill>
                <a:srgbClr val="002060"/>
              </a:solidFill>
              <a:effectLst/>
              <a:uLnTx/>
              <a:uFillTx/>
              <a:latin typeface="KaiTi" pitchFamily="49" charset="-122"/>
              <a:ea typeface="KaiTi" pitchFamily="49" charset="-122"/>
              <a:cs typeface="Times New Roman"/>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000" b="1" i="0" u="none" strike="noStrike" kern="0" cap="none" spc="0" normalizeH="0" baseline="0" noProof="0" dirty="0">
                <a:ln>
                  <a:noFill/>
                </a:ln>
                <a:solidFill>
                  <a:srgbClr val="002060"/>
                </a:solidFill>
                <a:effectLst/>
                <a:uLnTx/>
                <a:uFillTx/>
                <a:latin typeface="KaiTi" pitchFamily="49" charset="-122"/>
                <a:ea typeface="KaiTi" pitchFamily="49" charset="-122"/>
                <a:cs typeface="Times New Roman"/>
              </a:rPr>
              <a:t>مادة العلوم</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000" b="1" i="0" u="none" strike="noStrike" kern="0" cap="none" spc="0" normalizeH="0" baseline="0" noProof="0" dirty="0">
                <a:ln>
                  <a:noFill/>
                </a:ln>
                <a:solidFill>
                  <a:srgbClr val="002060"/>
                </a:solidFill>
                <a:effectLst/>
                <a:uLnTx/>
                <a:uFillTx/>
                <a:latin typeface="KaiTi" pitchFamily="49" charset="-122"/>
                <a:ea typeface="KaiTi" pitchFamily="49" charset="-122"/>
                <a:cs typeface="Times New Roman"/>
              </a:rPr>
              <a:t>الصف الثالث متوسط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000" b="1" i="0" u="none" strike="noStrike" kern="0" cap="none" spc="0" normalizeH="0" baseline="0" noProof="0" dirty="0">
                <a:ln>
                  <a:noFill/>
                </a:ln>
                <a:solidFill>
                  <a:srgbClr val="002060"/>
                </a:solidFill>
                <a:effectLst/>
                <a:uLnTx/>
                <a:uFillTx/>
                <a:latin typeface="KaiTi" pitchFamily="49" charset="-122"/>
                <a:ea typeface="KaiTi" pitchFamily="49" charset="-122"/>
                <a:cs typeface="Times New Roman"/>
              </a:rPr>
              <a:t>الفصل الدراسي الأول</a:t>
            </a:r>
            <a:r>
              <a:rPr kumimoji="0" lang="ar-SA" sz="2400" b="1" i="0" u="none" strike="noStrike" kern="0" cap="none" spc="0" normalizeH="0" baseline="0" noProof="0" dirty="0">
                <a:ln>
                  <a:noFill/>
                </a:ln>
                <a:solidFill>
                  <a:srgbClr val="002060"/>
                </a:solidFill>
                <a:effectLst/>
                <a:uLnTx/>
                <a:uFillTx/>
                <a:latin typeface="Calibri"/>
                <a:ea typeface="+mn-ea"/>
                <a:cs typeface="Times New Roman"/>
              </a:rPr>
              <a:t>          </a:t>
            </a:r>
            <a:br>
              <a:rPr kumimoji="0" lang="ar-SA" sz="4000" b="1" i="0" u="none" strike="noStrike" kern="0" cap="none" spc="0" normalizeH="0" baseline="0" noProof="0" dirty="0">
                <a:ln>
                  <a:noFill/>
                </a:ln>
                <a:solidFill>
                  <a:srgbClr val="002060"/>
                </a:solidFill>
                <a:effectLst/>
                <a:uLnTx/>
                <a:uFillTx/>
                <a:latin typeface="Calibri"/>
                <a:ea typeface="+mn-ea"/>
                <a:cs typeface="Times New Roman"/>
              </a:rPr>
            </a:br>
            <a:r>
              <a:rPr kumimoji="0" lang="ar-SA" sz="4400" b="1" i="0" u="none" strike="noStrike" kern="0" cap="none" spc="0" normalizeH="0" baseline="0" noProof="0" dirty="0">
                <a:ln>
                  <a:noFill/>
                </a:ln>
                <a:solidFill>
                  <a:srgbClr val="C00000"/>
                </a:solidFill>
                <a:effectLst/>
                <a:uLnTx/>
                <a:uFillTx/>
                <a:latin typeface="Calibri"/>
                <a:ea typeface="+mn-ea"/>
                <a:cs typeface="Times New Roman"/>
              </a:rPr>
              <a:t>الوحدة الأولى</a:t>
            </a:r>
            <a:br>
              <a:rPr kumimoji="0" lang="ar-SA" sz="4400" b="1" i="0" u="none" strike="noStrike" kern="0" cap="none" spc="0" normalizeH="0" baseline="0" noProof="0" dirty="0">
                <a:ln>
                  <a:noFill/>
                </a:ln>
                <a:solidFill>
                  <a:srgbClr val="002060"/>
                </a:solidFill>
                <a:effectLst/>
                <a:uLnTx/>
                <a:uFillTx/>
                <a:latin typeface="Calibri"/>
                <a:ea typeface="+mn-ea"/>
                <a:cs typeface="Times New Roman"/>
              </a:rPr>
            </a:br>
            <a:br>
              <a:rPr kumimoji="0" lang="ar-SA" sz="2800" b="1" i="0" u="none" strike="noStrike" kern="0" cap="none" spc="0" normalizeH="0" baseline="0" noProof="0" dirty="0">
                <a:ln>
                  <a:noFill/>
                </a:ln>
                <a:solidFill>
                  <a:srgbClr val="C00000"/>
                </a:solidFill>
                <a:effectLst/>
                <a:uLnTx/>
                <a:uFillTx/>
                <a:latin typeface="Calibri"/>
                <a:ea typeface="+mn-ea"/>
                <a:cs typeface="Times New Roman"/>
              </a:rPr>
            </a:br>
            <a:endParaRPr kumimoji="0" lang="ar-SA" sz="1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9" name="مربع نص 8">
            <a:extLst>
              <a:ext uri="{FF2B5EF4-FFF2-40B4-BE49-F238E27FC236}">
                <a16:creationId xmlns:a16="http://schemas.microsoft.com/office/drawing/2014/main" id="{BBF42877-EE38-4155-9C59-92BE6AA70C40}"/>
              </a:ext>
            </a:extLst>
          </p:cNvPr>
          <p:cNvSpPr txBox="1"/>
          <p:nvPr/>
        </p:nvSpPr>
        <p:spPr>
          <a:xfrm>
            <a:off x="5381754" y="1944741"/>
            <a:ext cx="504059"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srgbClr val="103F92"/>
                </a:solidFill>
                <a:effectLst/>
                <a:uLnTx/>
                <a:uFillTx/>
                <a:latin typeface="Calibri"/>
                <a:ea typeface="+mn-ea"/>
                <a:cs typeface="Arial" panose="020B0604020202020204" pitchFamily="34" charset="0"/>
              </a:rPr>
              <a:t>00</a:t>
            </a:r>
          </a:p>
        </p:txBody>
      </p:sp>
      <p:pic>
        <p:nvPicPr>
          <p:cNvPr id="10" name="صورة 9">
            <a:extLst>
              <a:ext uri="{FF2B5EF4-FFF2-40B4-BE49-F238E27FC236}">
                <a16:creationId xmlns:a16="http://schemas.microsoft.com/office/drawing/2014/main" id="{A7E9B08F-D55D-4D5A-8CAF-55AE0AE953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7744" y="216482"/>
            <a:ext cx="4608512" cy="1597851"/>
          </a:xfrm>
          <a:prstGeom prst="rect">
            <a:avLst/>
          </a:prstGeom>
        </p:spPr>
      </p:pic>
      <p:sp>
        <p:nvSpPr>
          <p:cNvPr id="12" name="عنصر نائب للنص 5">
            <a:extLst>
              <a:ext uri="{FF2B5EF4-FFF2-40B4-BE49-F238E27FC236}">
                <a16:creationId xmlns:a16="http://schemas.microsoft.com/office/drawing/2014/main" id="{10B63B0A-0814-4D13-A2A5-B640DEF63FAE}"/>
              </a:ext>
            </a:extLst>
          </p:cNvPr>
          <p:cNvSpPr txBox="1">
            <a:spLocks/>
          </p:cNvSpPr>
          <p:nvPr/>
        </p:nvSpPr>
        <p:spPr bwMode="auto">
          <a:xfrm>
            <a:off x="2422717" y="5395546"/>
            <a:ext cx="406779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l" rtl="0" eaLnBrk="0" fontAlgn="base" hangingPunct="0">
              <a:lnSpc>
                <a:spcPts val="1600"/>
              </a:lnSpc>
              <a:spcBef>
                <a:spcPts val="0"/>
              </a:spcBef>
              <a:spcAft>
                <a:spcPct val="0"/>
              </a:spcAft>
              <a:buClr>
                <a:schemeClr val="accent1"/>
              </a:buClr>
              <a:buSzPct val="80000"/>
              <a:buFont typeface="Wingdings 2" pitchFamily="18" charset="2"/>
              <a:buNone/>
              <a:defRPr sz="1400" kern="1200">
                <a:solidFill>
                  <a:srgbClr val="777777"/>
                </a:solidFill>
                <a:latin typeface="+mn-lt"/>
                <a:ea typeface="+mn-ea"/>
                <a:cs typeface="Arial" pitchFamily="34" charset="0"/>
              </a:defRPr>
            </a:lvl1pPr>
            <a:lvl2pPr marL="639763" indent="-236538" algn="l" rtl="0" eaLnBrk="0" fontAlgn="base" hangingPunct="0">
              <a:spcBef>
                <a:spcPts val="550"/>
              </a:spcBef>
              <a:spcAft>
                <a:spcPct val="0"/>
              </a:spcAft>
              <a:buClr>
                <a:schemeClr val="accent1"/>
              </a:buClr>
              <a:buFont typeface="Verdana" pitchFamily="34" charset="0"/>
              <a:buChar char="◦"/>
              <a:defRPr sz="1200" kern="1200">
                <a:solidFill>
                  <a:schemeClr val="tx1"/>
                </a:solidFill>
                <a:latin typeface="+mn-lt"/>
                <a:ea typeface="+mn-ea"/>
                <a:cs typeface="Arial" pitchFamily="34" charset="0"/>
              </a:defRPr>
            </a:lvl2pPr>
            <a:lvl3pPr marL="885825" indent="-228600" algn="l" rtl="0" eaLnBrk="0" fontAlgn="base" hangingPunct="0">
              <a:spcBef>
                <a:spcPct val="20000"/>
              </a:spcBef>
              <a:spcAft>
                <a:spcPct val="0"/>
              </a:spcAft>
              <a:buClr>
                <a:schemeClr val="accent2"/>
              </a:buClr>
              <a:buFont typeface="Wingdings 2" pitchFamily="18" charset="2"/>
              <a:buChar char=""/>
              <a:defRPr sz="1000" kern="1200">
                <a:solidFill>
                  <a:schemeClr val="tx1"/>
                </a:solidFill>
                <a:latin typeface="+mn-lt"/>
                <a:ea typeface="+mn-ea"/>
                <a:cs typeface="Arial" pitchFamily="34" charset="0"/>
              </a:defRPr>
            </a:lvl3pPr>
            <a:lvl4pPr marL="1096963" indent="-173038" algn="l" rtl="0" eaLnBrk="0" fontAlgn="base" hangingPunct="0">
              <a:spcBef>
                <a:spcPct val="20000"/>
              </a:spcBef>
              <a:spcAft>
                <a:spcPct val="0"/>
              </a:spcAft>
              <a:buClr>
                <a:srgbClr val="E7BC29"/>
              </a:buClr>
              <a:buFont typeface="Wingdings 2" pitchFamily="18" charset="2"/>
              <a:buChar char=""/>
              <a:defRPr sz="900" kern="1200">
                <a:solidFill>
                  <a:schemeClr val="tx1"/>
                </a:solidFill>
                <a:latin typeface="+mn-lt"/>
                <a:ea typeface="+mn-ea"/>
                <a:cs typeface="Arial" pitchFamily="34" charset="0"/>
              </a:defRPr>
            </a:lvl4pPr>
            <a:lvl5pPr marL="1296988" indent="-182563" algn="l" rtl="0" eaLnBrk="0" fontAlgn="base" hangingPunct="0">
              <a:spcBef>
                <a:spcPct val="20000"/>
              </a:spcBef>
              <a:spcAft>
                <a:spcPct val="0"/>
              </a:spcAft>
              <a:buClr>
                <a:srgbClr val="D092A7"/>
              </a:buClr>
              <a:buFont typeface="Wingdings 2" pitchFamily="18" charset="2"/>
              <a:buChar char=""/>
              <a:defRPr sz="900" kern="1200">
                <a:solidFill>
                  <a:schemeClr val="tx1"/>
                </a:solidFill>
                <a:latin typeface="+mn-lt"/>
                <a:ea typeface="+mn-ea"/>
                <a:cs typeface="Arial" pitchFamily="34" charset="0"/>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0" marR="0" lvl="0" indent="0" algn="ctr" defTabSz="914400" rtl="1" eaLnBrk="1" fontAlgn="base" latinLnBrk="0" hangingPunct="1">
              <a:lnSpc>
                <a:spcPts val="1600"/>
              </a:lnSpc>
              <a:spcBef>
                <a:spcPct val="0"/>
              </a:spcBef>
              <a:spcAft>
                <a:spcPct val="0"/>
              </a:spcAft>
              <a:buClr>
                <a:srgbClr val="A5B592"/>
              </a:buClr>
              <a:buSzPct val="80000"/>
              <a:buFont typeface="Wingdings 2" pitchFamily="18" charset="2"/>
              <a:buNone/>
              <a:tabLst/>
              <a:defRPr/>
            </a:pPr>
            <a:r>
              <a:rPr kumimoji="0" lang="ar-SA" altLang="ar-SA" sz="3200" b="1" i="0" u="none" strike="noStrike" kern="1200" cap="none" spc="0" normalizeH="0" baseline="0" noProof="0" dirty="0">
                <a:ln>
                  <a:noFill/>
                </a:ln>
                <a:solidFill>
                  <a:sysClr val="windowText" lastClr="000000"/>
                </a:solidFill>
                <a:effectLst/>
                <a:uLnTx/>
                <a:uFillTx/>
                <a:latin typeface="Andalus" pitchFamily="18" charset="-78"/>
                <a:ea typeface="+mn-ea"/>
                <a:cs typeface="Andalus" pitchFamily="18" charset="-78"/>
              </a:rPr>
              <a:t>اعداد أ- </a:t>
            </a:r>
            <a:r>
              <a:rPr kumimoji="0" lang="ar-SA" altLang="ar-SA" sz="3200" b="1" i="0" u="none" strike="noStrike" kern="1200" cap="none" spc="0" normalizeH="0" baseline="0" noProof="0" dirty="0">
                <a:ln>
                  <a:noFill/>
                </a:ln>
                <a:solidFill>
                  <a:sysClr val="windowText" lastClr="000000"/>
                </a:solidFill>
                <a:effectLst/>
                <a:uLnTx/>
                <a:uFillTx/>
                <a:latin typeface="Andalus" pitchFamily="18" charset="-78"/>
                <a:ea typeface="+mn-ea"/>
                <a:cs typeface="DecoType Naskh Variants" panose="02010400000000000000" pitchFamily="2" charset="-78"/>
              </a:rPr>
              <a:t>صابر دخيل الله  السيالي</a:t>
            </a:r>
            <a:endParaRPr kumimoji="0" lang="en-US" altLang="ar-SA" sz="3200" b="1" i="0" u="none" strike="noStrike" kern="1200" cap="none" spc="0" normalizeH="0" baseline="0" noProof="0" dirty="0">
              <a:ln>
                <a:noFill/>
              </a:ln>
              <a:solidFill>
                <a:sysClr val="windowText" lastClr="000000"/>
              </a:solidFill>
              <a:effectLst/>
              <a:uLnTx/>
              <a:uFillTx/>
              <a:latin typeface="Gill Sans MT"/>
              <a:ea typeface="+mn-ea"/>
              <a:cs typeface="DecoType Naskh Variants" panose="02010400000000000000" pitchFamily="2" charset="-78"/>
            </a:endParaRPr>
          </a:p>
        </p:txBody>
      </p:sp>
      <p:sp>
        <p:nvSpPr>
          <p:cNvPr id="16" name="مستطيل 15">
            <a:extLst>
              <a:ext uri="{FF2B5EF4-FFF2-40B4-BE49-F238E27FC236}">
                <a16:creationId xmlns:a16="http://schemas.microsoft.com/office/drawing/2014/main" id="{143C1075-4B46-412E-8702-EF7F9E08E9A2}"/>
              </a:ext>
            </a:extLst>
          </p:cNvPr>
          <p:cNvSpPr/>
          <p:nvPr/>
        </p:nvSpPr>
        <p:spPr>
          <a:xfrm>
            <a:off x="4067944" y="2774709"/>
            <a:ext cx="319055" cy="221994"/>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7" name="صورة 6">
            <a:extLst>
              <a:ext uri="{FF2B5EF4-FFF2-40B4-BE49-F238E27FC236}">
                <a16:creationId xmlns:a16="http://schemas.microsoft.com/office/drawing/2014/main" id="{6E11DA4D-AB7A-4827-8ABD-2625BA88543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80961" y="1847984"/>
            <a:ext cx="1440159" cy="1250999"/>
          </a:xfrm>
          <a:prstGeom prst="rect">
            <a:avLst/>
          </a:prstGeom>
        </p:spPr>
      </p:pic>
      <p:sp>
        <p:nvSpPr>
          <p:cNvPr id="8" name="مستطيل 7">
            <a:extLst>
              <a:ext uri="{FF2B5EF4-FFF2-40B4-BE49-F238E27FC236}">
                <a16:creationId xmlns:a16="http://schemas.microsoft.com/office/drawing/2014/main" id="{FF4352B4-1DC5-4DD4-B2F5-7FEB21502463}"/>
              </a:ext>
            </a:extLst>
          </p:cNvPr>
          <p:cNvSpPr/>
          <p:nvPr/>
        </p:nvSpPr>
        <p:spPr>
          <a:xfrm>
            <a:off x="173360" y="116632"/>
            <a:ext cx="8797280" cy="6624736"/>
          </a:xfrm>
          <a:prstGeom prst="rect">
            <a:avLst/>
          </a:prstGeom>
          <a:noFill/>
          <a:ln w="76200" cap="flat" cmpd="sng" algn="ctr">
            <a:solidFill>
              <a:srgbClr val="1156A5"/>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dirty="0">
              <a:ln>
                <a:noFill/>
              </a:ln>
              <a:solidFill>
                <a:prstClr val="black"/>
              </a:solidFill>
              <a:effectLst/>
              <a:uLnTx/>
              <a:uFillTx/>
              <a:latin typeface="Cambria"/>
              <a:ea typeface="+mn-ea"/>
              <a:cs typeface="Times New Roman" panose="02020603050405020304" pitchFamily="18" charset="0"/>
            </a:endParaRPr>
          </a:p>
        </p:txBody>
      </p:sp>
      <p:sp>
        <p:nvSpPr>
          <p:cNvPr id="6" name="مستطيل 5">
            <a:extLst>
              <a:ext uri="{FF2B5EF4-FFF2-40B4-BE49-F238E27FC236}">
                <a16:creationId xmlns:a16="http://schemas.microsoft.com/office/drawing/2014/main" id="{30AF08E8-7DA6-4927-9BBD-21EBF952DB02}"/>
              </a:ext>
            </a:extLst>
          </p:cNvPr>
          <p:cNvSpPr/>
          <p:nvPr/>
        </p:nvSpPr>
        <p:spPr>
          <a:xfrm>
            <a:off x="5401039" y="5669280"/>
            <a:ext cx="1574527" cy="522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prstClr val="black"/>
                </a:solidFill>
                <a:effectLst/>
                <a:uLnTx/>
                <a:uFillTx/>
                <a:latin typeface="Century Schoolbook"/>
                <a:ea typeface="+mn-ea"/>
                <a:cs typeface="DecoType Naskh Variants" panose="02010400000000000000" pitchFamily="2" charset="-78"/>
              </a:rPr>
              <a:t>معلم المادة :</a:t>
            </a:r>
          </a:p>
        </p:txBody>
      </p:sp>
      <p:sp>
        <p:nvSpPr>
          <p:cNvPr id="2" name="مستطيل 1">
            <a:extLst>
              <a:ext uri="{FF2B5EF4-FFF2-40B4-BE49-F238E27FC236}">
                <a16:creationId xmlns:a16="http://schemas.microsoft.com/office/drawing/2014/main" id="{D83E80EE-435D-488F-BE41-8DEACE09447A}"/>
              </a:ext>
            </a:extLst>
          </p:cNvPr>
          <p:cNvSpPr/>
          <p:nvPr/>
        </p:nvSpPr>
        <p:spPr>
          <a:xfrm>
            <a:off x="0" y="-21743"/>
            <a:ext cx="9144000" cy="6901486"/>
          </a:xfrm>
          <a:prstGeom prst="rect">
            <a:avLst/>
          </a:prstGeom>
          <a:solidFill>
            <a:schemeClr val="lt1">
              <a:alpha val="9000"/>
            </a:schemeClr>
          </a:solidFill>
          <a:ln>
            <a:solidFill>
              <a:srgbClr val="FFC000"/>
            </a:solidFill>
          </a:ln>
        </p:spPr>
        <p:style>
          <a:lnRef idx="2">
            <a:schemeClr val="accent6"/>
          </a:lnRef>
          <a:fillRef idx="1">
            <a:schemeClr val="lt1"/>
          </a:fillRef>
          <a:effectRef idx="0">
            <a:schemeClr val="accent6"/>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5" name="مربع نص 14">
            <a:extLst>
              <a:ext uri="{FF2B5EF4-FFF2-40B4-BE49-F238E27FC236}">
                <a16:creationId xmlns:a16="http://schemas.microsoft.com/office/drawing/2014/main" id="{F9923BA7-B70C-45F0-B6EB-44C5DDD35143}"/>
              </a:ext>
            </a:extLst>
          </p:cNvPr>
          <p:cNvSpPr txBox="1"/>
          <p:nvPr/>
        </p:nvSpPr>
        <p:spPr>
          <a:xfrm>
            <a:off x="304069" y="1348244"/>
            <a:ext cx="2118648" cy="4524315"/>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تم اقتباس هذا العرض </a:t>
            </a:r>
            <a:r>
              <a:rPr kumimoji="0" lang="ar-SA" sz="32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للاستاذة</a:t>
            </a:r>
            <a:r>
              <a:rPr kumimoji="0" lang="ar-SA" sz="3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ar-SA" sz="32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هيا العمري</a:t>
            </a:r>
            <a:r>
              <a:rPr kumimoji="0" lang="ar-SA" sz="3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وتم تعديله والعمل عليه بما يتوافق مع طريقتي في الشرح</a:t>
            </a:r>
          </a:p>
        </p:txBody>
      </p:sp>
    </p:spTree>
    <p:extLst>
      <p:ext uri="{BB962C8B-B14F-4D97-AF65-F5344CB8AC3E}">
        <p14:creationId xmlns:p14="http://schemas.microsoft.com/office/powerpoint/2010/main" val="259623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p:cNvSpPr>
          <p:nvPr>
            <p:ph type="title" idx="4294967295"/>
          </p:nvPr>
        </p:nvSpPr>
        <p:spPr>
          <a:xfrm>
            <a:off x="5251163" y="327655"/>
            <a:ext cx="3708797" cy="632804"/>
          </a:xfrm>
          <a:prstGeom prst="rect">
            <a:avLst/>
          </a:prstGeom>
          <a:solidFill>
            <a:schemeClr val="tx1"/>
          </a:solidFill>
        </p:spPr>
        <p:txBody>
          <a:bodyPr>
            <a:noAutofit/>
          </a:bodyPr>
          <a:lstStyle>
            <a:lvl1pPr algn="r" defTabSz="758951" rtl="0">
              <a:defRPr sz="4482" b="1">
                <a:latin typeface="Al Nile"/>
                <a:ea typeface="Al Nile"/>
                <a:cs typeface="Al Nile"/>
                <a:sym typeface="Al Nile"/>
              </a:defRPr>
            </a:lvl1pPr>
          </a:lstStyle>
          <a:p>
            <a:r>
              <a:rPr sz="2700" dirty="0" err="1">
                <a:solidFill>
                  <a:schemeClr val="bg1"/>
                </a:solidFill>
                <a:cs typeface="AL-Mohanad" pitchFamily="2" charset="-78"/>
              </a:rPr>
              <a:t>استراتجية</a:t>
            </a:r>
            <a:r>
              <a:rPr sz="2700" dirty="0">
                <a:solidFill>
                  <a:schemeClr val="bg1"/>
                </a:solidFill>
                <a:cs typeface="AL-Mohanad" pitchFamily="2" charset="-78"/>
              </a:rPr>
              <a:t> </a:t>
            </a:r>
            <a:r>
              <a:rPr sz="2700" dirty="0" err="1">
                <a:solidFill>
                  <a:schemeClr val="bg1"/>
                </a:solidFill>
                <a:cs typeface="AL-Mohanad" pitchFamily="2" charset="-78"/>
              </a:rPr>
              <a:t>أشاهد</a:t>
            </a:r>
            <a:r>
              <a:rPr sz="2700" dirty="0">
                <a:solidFill>
                  <a:schemeClr val="bg1"/>
                </a:solidFill>
                <a:cs typeface="AL-Mohanad" pitchFamily="2" charset="-78"/>
              </a:rPr>
              <a:t> و</a:t>
            </a:r>
            <a:r>
              <a:rPr lang="ar-KW" sz="2700" dirty="0">
                <a:solidFill>
                  <a:schemeClr val="bg1"/>
                </a:solidFill>
                <a:cs typeface="AL-Mohanad" pitchFamily="2" charset="-78"/>
              </a:rPr>
              <a:t>أستنتج </a:t>
            </a:r>
            <a:r>
              <a:rPr sz="2700" dirty="0">
                <a:solidFill>
                  <a:schemeClr val="bg1"/>
                </a:solidFill>
                <a:cs typeface="AL-Mohanad" pitchFamily="2" charset="-78"/>
              </a:rPr>
              <a:t> </a:t>
            </a:r>
          </a:p>
        </p:txBody>
      </p:sp>
      <p:pic>
        <p:nvPicPr>
          <p:cNvPr id="452" name="1B451300-0B00-487D-B74C-7814CD14A5E6-L0-001.png"/>
          <p:cNvPicPr>
            <a:picLocks noChangeAspect="1"/>
          </p:cNvPicPr>
          <p:nvPr/>
        </p:nvPicPr>
        <p:blipFill>
          <a:blip r:embed="rId3"/>
          <a:stretch>
            <a:fillRect/>
          </a:stretch>
        </p:blipFill>
        <p:spPr>
          <a:xfrm>
            <a:off x="1907177" y="1698172"/>
            <a:ext cx="5630092" cy="4127862"/>
          </a:xfrm>
          <a:prstGeom prst="rect">
            <a:avLst/>
          </a:prstGeom>
          <a:ln w="12700">
            <a:miter lim="400000"/>
          </a:ln>
        </p:spPr>
      </p:pic>
      <p:pic>
        <p:nvPicPr>
          <p:cNvPr id="7" name="Picture 6">
            <a:extLst>
              <a:ext uri="{FF2B5EF4-FFF2-40B4-BE49-F238E27FC236}">
                <a16:creationId xmlns:a16="http://schemas.microsoft.com/office/drawing/2014/main" id="{62902DA8-77A3-425D-97EF-F604DD067F25}"/>
              </a:ext>
            </a:extLst>
          </p:cNvPr>
          <p:cNvPicPr>
            <a:picLocks noChangeAspect="1"/>
          </p:cNvPicPr>
          <p:nvPr/>
        </p:nvPicPr>
        <p:blipFill>
          <a:blip r:embed="rId4"/>
          <a:stretch>
            <a:fillRect/>
          </a:stretch>
        </p:blipFill>
        <p:spPr>
          <a:xfrm>
            <a:off x="5251163" y="260447"/>
            <a:ext cx="827685" cy="413843"/>
          </a:xfrm>
          <a:prstGeom prst="rect">
            <a:avLst/>
          </a:prstGeom>
        </p:spPr>
      </p:pic>
      <p:sp>
        <p:nvSpPr>
          <p:cNvPr id="5" name="مستطيل 4">
            <a:extLst>
              <a:ext uri="{FF2B5EF4-FFF2-40B4-BE49-F238E27FC236}">
                <a16:creationId xmlns:a16="http://schemas.microsoft.com/office/drawing/2014/main" id="{FF48401C-842B-42DA-8585-BF00D0BD68AE}"/>
              </a:ext>
            </a:extLst>
          </p:cNvPr>
          <p:cNvSpPr/>
          <p:nvPr/>
        </p:nvSpPr>
        <p:spPr>
          <a:xfrm>
            <a:off x="0" y="0"/>
            <a:ext cx="9144000" cy="6858000"/>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mbria"/>
              <a:ea typeface="+mn-ea"/>
              <a:cs typeface="Times New Roman" panose="02020603050405020304" pitchFamily="18" charset="0"/>
            </a:endParaRPr>
          </a:p>
        </p:txBody>
      </p:sp>
      <p:sp>
        <p:nvSpPr>
          <p:cNvPr id="6" name="نصف إطار 5">
            <a:extLst>
              <a:ext uri="{FF2B5EF4-FFF2-40B4-BE49-F238E27FC236}">
                <a16:creationId xmlns:a16="http://schemas.microsoft.com/office/drawing/2014/main" id="{933B267D-27BF-4918-B002-CF7764B9B1B1}"/>
              </a:ext>
            </a:extLst>
          </p:cNvPr>
          <p:cNvSpPr/>
          <p:nvPr/>
        </p:nvSpPr>
        <p:spPr>
          <a:xfrm>
            <a:off x="0" y="0"/>
            <a:ext cx="9144000" cy="6858000"/>
          </a:xfrm>
          <a:prstGeom prst="halfFrame">
            <a:avLst>
              <a:gd name="adj1" fmla="val 2666"/>
              <a:gd name="adj2" fmla="val 2889"/>
            </a:avLst>
          </a:prstGeom>
          <a:solidFill>
            <a:srgbClr val="002B82"/>
          </a:solidFill>
          <a:ln w="40000" cap="flat" cmpd="sng" algn="ctr">
            <a:solidFill>
              <a:srgbClr val="C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4D86"/>
              </a:solidFill>
              <a:effectLst/>
              <a:uLnTx/>
              <a:uFillTx/>
              <a:latin typeface="Cambria"/>
              <a:ea typeface="+mn-ea"/>
              <a:cs typeface="+mn-cs"/>
            </a:endParaRPr>
          </a:p>
        </p:txBody>
      </p:sp>
    </p:spTree>
    <p:extLst>
      <p:ext uri="{BB962C8B-B14F-4D97-AF65-F5344CB8AC3E}">
        <p14:creationId xmlns:p14="http://schemas.microsoft.com/office/powerpoint/2010/main" val="4147538451"/>
      </p:ext>
    </p:extLst>
  </p:cSld>
  <p:clrMapOvr>
    <a:masterClrMapping/>
  </p:clrMapOvr>
  <p:transition spd="slow" advClick="0" advTm="0">
    <p:fade/>
    <p:sndAc>
      <p:stSnd>
        <p:snd r:embed="rId2" name="chimes.wav"/>
      </p:stSnd>
    </p:sndAc>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2" descr="Picture 2"/>
          <p:cNvPicPr>
            <a:picLocks noChangeAspect="1"/>
          </p:cNvPicPr>
          <p:nvPr/>
        </p:nvPicPr>
        <p:blipFill>
          <a:blip r:embed="rId3"/>
          <a:stretch>
            <a:fillRect/>
          </a:stretch>
        </p:blipFill>
        <p:spPr>
          <a:xfrm>
            <a:off x="287523" y="395958"/>
            <a:ext cx="8568954" cy="5472610"/>
          </a:xfrm>
          <a:prstGeom prst="rect">
            <a:avLst/>
          </a:prstGeom>
          <a:ln w="12700">
            <a:miter lim="400000"/>
          </a:ln>
        </p:spPr>
      </p:pic>
      <p:sp>
        <p:nvSpPr>
          <p:cNvPr id="169" name="مستطيل 1"/>
          <p:cNvSpPr txBox="1"/>
          <p:nvPr/>
        </p:nvSpPr>
        <p:spPr>
          <a:xfrm>
            <a:off x="4082520" y="760340"/>
            <a:ext cx="2737573" cy="1754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sz="4400">
                <a:solidFill>
                  <a:srgbClr val="002060"/>
                </a:solidFill>
                <a:latin typeface="Calibri"/>
                <a:ea typeface="Calibri"/>
                <a:cs typeface="Calibri"/>
                <a:sym typeface="Calibri"/>
              </a:defRPr>
            </a:pPr>
            <a:r>
              <a:rPr kumimoji="0" sz="3600" b="1" i="0" u="none" strike="noStrike" kern="1200" cap="none" spc="0" normalizeH="0" baseline="0" noProof="0" dirty="0" err="1">
                <a:ln>
                  <a:noFill/>
                </a:ln>
                <a:solidFill>
                  <a:srgbClr val="002060"/>
                </a:solidFill>
                <a:effectLst/>
                <a:uLnTx/>
                <a:uFillTx/>
                <a:latin typeface="Calibri"/>
                <a:cs typeface="Calibri"/>
                <a:sym typeface="Calibri"/>
              </a:rPr>
              <a:t>هنيئاً</a:t>
            </a:r>
            <a:r>
              <a:rPr kumimoji="0" sz="3600" b="1" i="0" u="none" strike="noStrike" kern="1200" cap="none" spc="0" normalizeH="0" baseline="0" noProof="0" dirty="0">
                <a:ln>
                  <a:noFill/>
                </a:ln>
                <a:solidFill>
                  <a:srgbClr val="002060"/>
                </a:solidFill>
                <a:effectLst/>
                <a:uLnTx/>
                <a:uFillTx/>
                <a:latin typeface="Calibri"/>
                <a:cs typeface="Calibri"/>
                <a:sym typeface="Calibri"/>
              </a:rPr>
              <a:t> </a:t>
            </a:r>
            <a:r>
              <a:rPr kumimoji="0" sz="3600" b="1" i="0" u="none" strike="noStrike" kern="1200" cap="none" spc="0" normalizeH="0" baseline="0" noProof="0" dirty="0" err="1">
                <a:ln>
                  <a:noFill/>
                </a:ln>
                <a:solidFill>
                  <a:srgbClr val="002060"/>
                </a:solidFill>
                <a:effectLst/>
                <a:uLnTx/>
                <a:uFillTx/>
                <a:latin typeface="Calibri"/>
                <a:cs typeface="Calibri"/>
                <a:sym typeface="Calibri"/>
              </a:rPr>
              <a:t>لقد</a:t>
            </a:r>
            <a:r>
              <a:rPr kumimoji="0" sz="3600" b="1" i="0" u="none" strike="noStrike" kern="1200" cap="none" spc="0" normalizeH="0" baseline="0" noProof="0" dirty="0">
                <a:ln>
                  <a:noFill/>
                </a:ln>
                <a:solidFill>
                  <a:srgbClr val="002060"/>
                </a:solidFill>
                <a:effectLst/>
                <a:uLnTx/>
                <a:uFillTx/>
                <a:latin typeface="Calibri"/>
                <a:cs typeface="Calibri"/>
                <a:sym typeface="Calibri"/>
              </a:rPr>
              <a:t> </a:t>
            </a:r>
            <a:r>
              <a:rPr kumimoji="0" sz="3600" b="1" i="0" u="none" strike="noStrike" kern="1200" cap="none" spc="0" normalizeH="0" baseline="0" noProof="0" dirty="0" err="1">
                <a:ln>
                  <a:noFill/>
                </a:ln>
                <a:solidFill>
                  <a:srgbClr val="002060"/>
                </a:solidFill>
                <a:effectLst/>
                <a:uLnTx/>
                <a:uFillTx/>
                <a:latin typeface="Calibri"/>
                <a:cs typeface="Calibri"/>
                <a:sym typeface="Calibri"/>
              </a:rPr>
              <a:t>نجحنا</a:t>
            </a:r>
            <a:r>
              <a:rPr kumimoji="0" sz="3600" b="1" i="0" u="none" strike="noStrike" kern="1200" cap="none" spc="0" normalizeH="0" baseline="0" noProof="0" dirty="0">
                <a:ln>
                  <a:noFill/>
                </a:ln>
                <a:solidFill>
                  <a:srgbClr val="002060"/>
                </a:solidFill>
                <a:effectLst/>
                <a:uLnTx/>
                <a:uFillTx/>
                <a:latin typeface="Calibri"/>
                <a:cs typeface="Calibri"/>
                <a:sym typeface="Calibri"/>
              </a:rPr>
              <a:t> </a:t>
            </a:r>
          </a:p>
          <a:p>
            <a:pPr marL="0" marR="0" lvl="0" indent="0" algn="ctr" defTabSz="914367" rtl="0" eaLnBrk="1" fontAlgn="auto" latinLnBrk="0" hangingPunct="1">
              <a:lnSpc>
                <a:spcPct val="100000"/>
              </a:lnSpc>
              <a:spcBef>
                <a:spcPts val="0"/>
              </a:spcBef>
              <a:spcAft>
                <a:spcPts val="0"/>
              </a:spcAft>
              <a:buClrTx/>
              <a:buSzTx/>
              <a:buFontTx/>
              <a:buNone/>
              <a:tabLst/>
              <a:defRPr sz="4400">
                <a:solidFill>
                  <a:srgbClr val="002060"/>
                </a:solidFill>
                <a:latin typeface="Calibri"/>
                <a:ea typeface="Calibri"/>
                <a:cs typeface="Calibri"/>
                <a:sym typeface="Calibri"/>
              </a:defRPr>
            </a:pPr>
            <a:r>
              <a:rPr kumimoji="0" sz="3600" b="1" i="0" u="none" strike="noStrike" kern="1200" cap="none" spc="0" normalizeH="0" baseline="0" noProof="0" dirty="0" err="1">
                <a:ln>
                  <a:noFill/>
                </a:ln>
                <a:solidFill>
                  <a:srgbClr val="002060"/>
                </a:solidFill>
                <a:effectLst/>
                <a:uLnTx/>
                <a:uFillTx/>
                <a:latin typeface="Calibri"/>
                <a:cs typeface="Calibri"/>
                <a:sym typeface="Calibri"/>
              </a:rPr>
              <a:t>في</a:t>
            </a:r>
            <a:r>
              <a:rPr kumimoji="0" sz="3600" b="1" i="0" u="none" strike="noStrike" kern="1200" cap="none" spc="0" normalizeH="0" baseline="0" noProof="0" dirty="0">
                <a:ln>
                  <a:noFill/>
                </a:ln>
                <a:solidFill>
                  <a:srgbClr val="002060"/>
                </a:solidFill>
                <a:effectLst/>
                <a:uLnTx/>
                <a:uFillTx/>
                <a:latin typeface="Calibri"/>
                <a:cs typeface="Calibri"/>
                <a:sym typeface="Calibri"/>
              </a:rPr>
              <a:t> </a:t>
            </a:r>
            <a:r>
              <a:rPr kumimoji="0" sz="3600" b="1" i="0" u="none" strike="noStrike" kern="1200" cap="none" spc="0" normalizeH="0" baseline="0" noProof="0" dirty="0" err="1">
                <a:ln>
                  <a:noFill/>
                </a:ln>
                <a:solidFill>
                  <a:srgbClr val="002060"/>
                </a:solidFill>
                <a:effectLst/>
                <a:uLnTx/>
                <a:uFillTx/>
                <a:latin typeface="Calibri"/>
                <a:cs typeface="Calibri"/>
                <a:sym typeface="Calibri"/>
              </a:rPr>
              <a:t>تحقيق</a:t>
            </a:r>
            <a:r>
              <a:rPr kumimoji="0" sz="3600" b="1" i="0" u="none" strike="noStrike" kern="1200" cap="none" spc="0" normalizeH="0" baseline="0" noProof="0" dirty="0">
                <a:ln>
                  <a:noFill/>
                </a:ln>
                <a:solidFill>
                  <a:srgbClr val="002060"/>
                </a:solidFill>
                <a:effectLst/>
                <a:uLnTx/>
                <a:uFillTx/>
                <a:latin typeface="Calibri"/>
                <a:cs typeface="Calibri"/>
                <a:sym typeface="Calibri"/>
              </a:rPr>
              <a:t> </a:t>
            </a:r>
            <a:r>
              <a:rPr kumimoji="0" sz="3600" b="1" i="0" u="none" strike="noStrike" kern="1200" cap="none" spc="0" normalizeH="0" baseline="0" noProof="0" dirty="0" err="1">
                <a:ln>
                  <a:noFill/>
                </a:ln>
                <a:solidFill>
                  <a:srgbClr val="002060"/>
                </a:solidFill>
                <a:effectLst/>
                <a:uLnTx/>
                <a:uFillTx/>
                <a:latin typeface="Calibri"/>
                <a:cs typeface="Calibri"/>
                <a:sym typeface="Calibri"/>
              </a:rPr>
              <a:t>أهدافنا</a:t>
            </a:r>
            <a:r>
              <a:rPr kumimoji="0" sz="3600" b="1" i="0" u="none" strike="noStrike" kern="1200" cap="none" spc="0" normalizeH="0" baseline="0" noProof="0" dirty="0">
                <a:ln>
                  <a:noFill/>
                </a:ln>
                <a:solidFill>
                  <a:srgbClr val="002060"/>
                </a:solidFill>
                <a:effectLst/>
                <a:uLnTx/>
                <a:uFillTx/>
                <a:latin typeface="Calibri"/>
                <a:cs typeface="Calibri"/>
                <a:sym typeface="Calibri"/>
              </a:rPr>
              <a:t> </a:t>
            </a:r>
            <a:r>
              <a:rPr kumimoji="0" sz="3600" b="1" i="0" u="none" strike="noStrike" kern="1200" cap="none" spc="0" normalizeH="0" baseline="0" noProof="0" dirty="0" err="1">
                <a:ln>
                  <a:noFill/>
                </a:ln>
                <a:solidFill>
                  <a:srgbClr val="002060"/>
                </a:solidFill>
                <a:effectLst/>
                <a:uLnTx/>
                <a:uFillTx/>
                <a:latin typeface="Calibri"/>
                <a:cs typeface="Calibri"/>
                <a:sym typeface="Calibri"/>
              </a:rPr>
              <a:t>اليوم</a:t>
            </a:r>
            <a:endParaRPr kumimoji="0" sz="3600" b="1" i="0" u="none" strike="noStrike" kern="1200" cap="none" spc="0" normalizeH="0" baseline="0" noProof="0" dirty="0">
              <a:ln>
                <a:noFill/>
              </a:ln>
              <a:solidFill>
                <a:srgbClr val="002060"/>
              </a:solidFill>
              <a:effectLst/>
              <a:uLnTx/>
              <a:uFillTx/>
              <a:latin typeface="Calibri"/>
              <a:cs typeface="Calibri"/>
              <a:sym typeface="Calibri"/>
            </a:endParaRPr>
          </a:p>
        </p:txBody>
      </p:sp>
      <p:pic>
        <p:nvPicPr>
          <p:cNvPr id="172" name="Picture 2" descr="Picture 2"/>
          <p:cNvPicPr>
            <a:picLocks noChangeAspect="1"/>
          </p:cNvPicPr>
          <p:nvPr/>
        </p:nvPicPr>
        <p:blipFill>
          <a:blip r:embed="rId4"/>
          <a:stretch>
            <a:fillRect/>
          </a:stretch>
        </p:blipFill>
        <p:spPr>
          <a:xfrm>
            <a:off x="1511659" y="4140376"/>
            <a:ext cx="1224138" cy="1080122"/>
          </a:xfrm>
          <a:prstGeom prst="rect">
            <a:avLst/>
          </a:prstGeom>
          <a:ln w="12700">
            <a:miter lim="400000"/>
          </a:ln>
        </p:spPr>
      </p:pic>
      <p:pic>
        <p:nvPicPr>
          <p:cNvPr id="173" name="Picture 3" descr="Picture 3"/>
          <p:cNvPicPr>
            <a:picLocks noChangeAspect="1"/>
          </p:cNvPicPr>
          <p:nvPr/>
        </p:nvPicPr>
        <p:blipFill>
          <a:blip r:embed="rId5"/>
          <a:stretch>
            <a:fillRect/>
          </a:stretch>
        </p:blipFill>
        <p:spPr>
          <a:xfrm>
            <a:off x="3527883" y="4140376"/>
            <a:ext cx="1232026" cy="1080122"/>
          </a:xfrm>
          <a:prstGeom prst="rect">
            <a:avLst/>
          </a:prstGeom>
          <a:ln w="12700">
            <a:miter lim="400000"/>
          </a:ln>
        </p:spPr>
      </p:pic>
      <p:pic>
        <p:nvPicPr>
          <p:cNvPr id="174" name="Picture 4" descr="Picture 4"/>
          <p:cNvPicPr>
            <a:picLocks noChangeAspect="1"/>
          </p:cNvPicPr>
          <p:nvPr/>
        </p:nvPicPr>
        <p:blipFill>
          <a:blip r:embed="rId6"/>
          <a:stretch>
            <a:fillRect/>
          </a:stretch>
        </p:blipFill>
        <p:spPr>
          <a:xfrm rot="21402166">
            <a:off x="5713623" y="4026685"/>
            <a:ext cx="1080969" cy="917850"/>
          </a:xfrm>
          <a:prstGeom prst="rect">
            <a:avLst/>
          </a:prstGeom>
          <a:ln w="12700">
            <a:miter lim="400000"/>
          </a:ln>
        </p:spPr>
      </p:pic>
      <p:pic>
        <p:nvPicPr>
          <p:cNvPr id="175" name="Picture 5" descr="Picture 5"/>
          <p:cNvPicPr>
            <a:picLocks noChangeAspect="1"/>
          </p:cNvPicPr>
          <p:nvPr/>
        </p:nvPicPr>
        <p:blipFill>
          <a:blip r:embed="rId7"/>
          <a:stretch>
            <a:fillRect/>
          </a:stretch>
        </p:blipFill>
        <p:spPr>
          <a:xfrm rot="20929744" flipH="1">
            <a:off x="7488603" y="3726945"/>
            <a:ext cx="1018283" cy="845842"/>
          </a:xfrm>
          <a:prstGeom prst="rect">
            <a:avLst/>
          </a:prstGeom>
          <a:ln w="12700">
            <a:miter lim="400000"/>
          </a:ln>
        </p:spPr>
      </p:pic>
      <p:pic>
        <p:nvPicPr>
          <p:cNvPr id="176" name="Picture 6" descr="Picture 6"/>
          <p:cNvPicPr>
            <a:picLocks noChangeAspect="1"/>
          </p:cNvPicPr>
          <p:nvPr/>
        </p:nvPicPr>
        <p:blipFill>
          <a:blip r:embed="rId8"/>
          <a:stretch>
            <a:fillRect/>
          </a:stretch>
        </p:blipFill>
        <p:spPr>
          <a:xfrm rot="21117951">
            <a:off x="1347234" y="2381881"/>
            <a:ext cx="1687424" cy="856896"/>
          </a:xfrm>
          <a:prstGeom prst="rect">
            <a:avLst/>
          </a:prstGeom>
          <a:ln w="12700">
            <a:miter lim="400000"/>
          </a:ln>
        </p:spPr>
      </p:pic>
      <p:sp>
        <p:nvSpPr>
          <p:cNvPr id="12" name="مستطيل 11">
            <a:extLst>
              <a:ext uri="{FF2B5EF4-FFF2-40B4-BE49-F238E27FC236}">
                <a16:creationId xmlns:a16="http://schemas.microsoft.com/office/drawing/2014/main" id="{FDD7930A-EFDD-466B-8B4B-8F1FB47202DA}"/>
              </a:ext>
            </a:extLst>
          </p:cNvPr>
          <p:cNvSpPr/>
          <p:nvPr/>
        </p:nvSpPr>
        <p:spPr>
          <a:xfrm>
            <a:off x="1" y="0"/>
            <a:ext cx="9104810" cy="6858000"/>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entury Schoolbook"/>
              <a:ea typeface="+mn-ea"/>
              <a:cs typeface="Times New Roman" panose="02020603050405020304" pitchFamily="18" charset="0"/>
            </a:endParaRPr>
          </a:p>
        </p:txBody>
      </p:sp>
      <p:sp>
        <p:nvSpPr>
          <p:cNvPr id="13" name="نصف إطار 12">
            <a:extLst>
              <a:ext uri="{FF2B5EF4-FFF2-40B4-BE49-F238E27FC236}">
                <a16:creationId xmlns:a16="http://schemas.microsoft.com/office/drawing/2014/main" id="{73DC530A-C393-4055-B33A-38FFC2D6D5D2}"/>
              </a:ext>
            </a:extLst>
          </p:cNvPr>
          <p:cNvSpPr/>
          <p:nvPr/>
        </p:nvSpPr>
        <p:spPr>
          <a:xfrm>
            <a:off x="0" y="0"/>
            <a:ext cx="9144000" cy="6858000"/>
          </a:xfrm>
          <a:prstGeom prst="halfFrame">
            <a:avLst>
              <a:gd name="adj1" fmla="val 2666"/>
              <a:gd name="adj2" fmla="val 2889"/>
            </a:avLst>
          </a:prstGeom>
          <a:solidFill>
            <a:srgbClr val="002B82"/>
          </a:solidFill>
          <a:ln w="40000" cap="flat" cmpd="sng" algn="ctr">
            <a:solidFill>
              <a:srgbClr val="C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4D86"/>
              </a:solidFill>
              <a:effectLst/>
              <a:uLnTx/>
              <a:uFillTx/>
              <a:latin typeface="Cambria"/>
              <a:ea typeface="+mn-ea"/>
              <a:cs typeface="+mn-cs"/>
            </a:endParaRPr>
          </a:p>
        </p:txBody>
      </p:sp>
      <p:pic>
        <p:nvPicPr>
          <p:cNvPr id="4" name="صورة 3">
            <a:extLst>
              <a:ext uri="{FF2B5EF4-FFF2-40B4-BE49-F238E27FC236}">
                <a16:creationId xmlns:a16="http://schemas.microsoft.com/office/drawing/2014/main" id="{6ABB1853-EA55-4EF0-B4B2-E6C0D69C3A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9909" y="1879592"/>
            <a:ext cx="2617216" cy="2095500"/>
          </a:xfrm>
          <a:prstGeom prst="rect">
            <a:avLst/>
          </a:prstGeom>
        </p:spPr>
      </p:pic>
    </p:spTree>
    <p:extLst>
      <p:ext uri="{BB962C8B-B14F-4D97-AF65-F5344CB8AC3E}">
        <p14:creationId xmlns:p14="http://schemas.microsoft.com/office/powerpoint/2010/main" val="405317277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applause.wav"/>
          </p:stSnd>
        </p:sndAc>
      </p:transition>
    </mc:Choice>
    <mc:Fallback xmlns="">
      <p:transition spd="slow">
        <p:split orient="vert"/>
        <p:sndAc>
          <p:stSnd>
            <p:snd r:embed="rId10" name="applause.wav"/>
          </p:stSnd>
        </p:sndAc>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6306" y="5074259"/>
            <a:ext cx="1183638" cy="729678"/>
          </a:xfrm>
          <a:prstGeom prst="rect">
            <a:avLst/>
          </a:prstGeom>
        </p:spPr>
      </p:pic>
      <p:sp>
        <p:nvSpPr>
          <p:cNvPr id="3" name="مستطيل 2"/>
          <p:cNvSpPr/>
          <p:nvPr/>
        </p:nvSpPr>
        <p:spPr>
          <a:xfrm>
            <a:off x="4067946" y="1106742"/>
            <a:ext cx="4788335" cy="47332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p:txBody>
      </p:sp>
      <p:sp>
        <p:nvSpPr>
          <p:cNvPr id="6" name="مستطيل 5"/>
          <p:cNvSpPr/>
          <p:nvPr/>
        </p:nvSpPr>
        <p:spPr>
          <a:xfrm>
            <a:off x="3306035" y="5482361"/>
            <a:ext cx="3381704" cy="868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a:p>
            <a:pPr marL="0" marR="0" lvl="0" indent="0" algn="r" defTabSz="342900" rtl="0" eaLnBrk="1" fontAlgn="auto" latinLnBrk="0" hangingPunct="1">
              <a:lnSpc>
                <a:spcPct val="100000"/>
              </a:lnSpc>
              <a:spcBef>
                <a:spcPts val="0"/>
              </a:spcBef>
              <a:spcAft>
                <a:spcPts val="0"/>
              </a:spcAft>
              <a:buClrTx/>
              <a:buSzTx/>
              <a:buFontTx/>
              <a:buNone/>
              <a:tabLst/>
              <a:defRPr/>
            </a:pPr>
            <a:r>
              <a:rPr kumimoji="0" lang="ar-SA" sz="4050" b="1" i="1" u="none" strike="noStrike" kern="1200" cap="none" spc="0" normalizeH="0" baseline="0" noProof="0" dirty="0">
                <a:ln>
                  <a:noFill/>
                </a:ln>
                <a:solidFill>
                  <a:prstClr val="black"/>
                </a:solidFill>
                <a:effectLst/>
                <a:uLnTx/>
                <a:uFillTx/>
                <a:latin typeface="Aldhabi" pitchFamily="2" charset="-78"/>
                <a:ea typeface="+mn-ea"/>
                <a:cs typeface="Aldhabi" pitchFamily="2" charset="-78"/>
              </a:rPr>
              <a:t> </a:t>
            </a:r>
            <a:r>
              <a:rPr kumimoji="0" lang="ar-SA" sz="4050" b="1" i="1"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الواجب على </a:t>
            </a:r>
            <a:r>
              <a:rPr kumimoji="0" lang="ar-SA" sz="4050" b="1" i="1" u="none" strike="noStrike" kern="1200" cap="none" spc="0" normalizeH="0" baseline="0" noProof="0" dirty="0">
                <a:ln>
                  <a:noFill/>
                </a:ln>
                <a:solidFill>
                  <a:prstClr val="black"/>
                </a:solidFill>
                <a:effectLst/>
                <a:uLnTx/>
                <a:uFillTx/>
                <a:latin typeface="Aldhabi" pitchFamily="2" charset="-78"/>
                <a:ea typeface="+mn-ea"/>
                <a:cs typeface="Aldhabi" pitchFamily="2" charset="-78"/>
              </a:rPr>
              <a:t>:    </a:t>
            </a: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C00000"/>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C00000"/>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C00000"/>
              </a:solidFill>
              <a:effectLst/>
              <a:uLnTx/>
              <a:uFillTx/>
              <a:latin typeface="Arial"/>
              <a:ea typeface="+mn-ea"/>
              <a:cs typeface="Arial" panose="020B0604020202020204" pitchFamily="34" charset="0"/>
            </a:endParaRPr>
          </a:p>
        </p:txBody>
      </p:sp>
      <p:sp>
        <p:nvSpPr>
          <p:cNvPr id="9" name="مستطيل 8"/>
          <p:cNvSpPr/>
          <p:nvPr/>
        </p:nvSpPr>
        <p:spPr>
          <a:xfrm>
            <a:off x="1541341" y="3268830"/>
            <a:ext cx="5940723" cy="212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SA" sz="6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ا</a:t>
            </a:r>
            <a:r>
              <a:rPr kumimoji="0" lang="ar-SA" sz="6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نتهى الدرس</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ar-SA" sz="4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مع تمنياتي للجميع بالتوفيق</a:t>
            </a:r>
            <a:endParaRPr kumimoji="0" lang="en-US" sz="3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SA" sz="30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a:t>
            </a:r>
          </a:p>
        </p:txBody>
      </p:sp>
      <p:pic>
        <p:nvPicPr>
          <p:cNvPr id="10" name="صورة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1003" y="145675"/>
            <a:ext cx="3581400" cy="3062758"/>
          </a:xfrm>
          <a:prstGeom prst="rect">
            <a:avLst/>
          </a:prstGeom>
        </p:spPr>
      </p:pic>
      <p:pic>
        <p:nvPicPr>
          <p:cNvPr id="12" name="صورة 11">
            <a:extLst>
              <a:ext uri="{FF2B5EF4-FFF2-40B4-BE49-F238E27FC236}">
                <a16:creationId xmlns:a16="http://schemas.microsoft.com/office/drawing/2014/main" id="{BE4516B9-1E9D-4AD5-9888-172FE2CD2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454" y="216878"/>
            <a:ext cx="811480" cy="663893"/>
          </a:xfrm>
          <a:prstGeom prst="rect">
            <a:avLst/>
          </a:prstGeom>
        </p:spPr>
      </p:pic>
      <p:cxnSp>
        <p:nvCxnSpPr>
          <p:cNvPr id="5" name="موصل: منحني 4">
            <a:extLst>
              <a:ext uri="{FF2B5EF4-FFF2-40B4-BE49-F238E27FC236}">
                <a16:creationId xmlns:a16="http://schemas.microsoft.com/office/drawing/2014/main" id="{029DE6BF-8A1F-46CB-A7A5-9FEFB09B0C9E}"/>
              </a:ext>
            </a:extLst>
          </p:cNvPr>
          <p:cNvCxnSpPr>
            <a:cxnSpLocks/>
          </p:cNvCxnSpPr>
          <p:nvPr/>
        </p:nvCxnSpPr>
        <p:spPr>
          <a:xfrm rot="10800000" flipV="1">
            <a:off x="3622968" y="5347097"/>
            <a:ext cx="944296" cy="231425"/>
          </a:xfrm>
          <a:prstGeom prst="curved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مستطيل 13">
            <a:extLst>
              <a:ext uri="{FF2B5EF4-FFF2-40B4-BE49-F238E27FC236}">
                <a16:creationId xmlns:a16="http://schemas.microsoft.com/office/drawing/2014/main" id="{2326D76E-147C-4EE3-B59F-F526861EBD42}"/>
              </a:ext>
            </a:extLst>
          </p:cNvPr>
          <p:cNvSpPr/>
          <p:nvPr/>
        </p:nvSpPr>
        <p:spPr>
          <a:xfrm>
            <a:off x="0" y="0"/>
            <a:ext cx="9144000" cy="6858000"/>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mbria"/>
              <a:ea typeface="+mn-ea"/>
              <a:cs typeface="Times New Roman" panose="02020603050405020304" pitchFamily="18" charset="0"/>
            </a:endParaRPr>
          </a:p>
        </p:txBody>
      </p:sp>
      <p:pic>
        <p:nvPicPr>
          <p:cNvPr id="11" name="صورة 10">
            <a:extLst>
              <a:ext uri="{FF2B5EF4-FFF2-40B4-BE49-F238E27FC236}">
                <a16:creationId xmlns:a16="http://schemas.microsoft.com/office/drawing/2014/main" id="{CAAC6F6A-11C6-45BD-B3D2-A9934BF666F0}"/>
              </a:ext>
            </a:extLst>
          </p:cNvPr>
          <p:cNvPicPr>
            <a:picLocks noChangeAspect="1"/>
          </p:cNvPicPr>
          <p:nvPr/>
        </p:nvPicPr>
        <p:blipFill>
          <a:blip r:embed="rId7"/>
          <a:stretch>
            <a:fillRect/>
          </a:stretch>
        </p:blipFill>
        <p:spPr>
          <a:xfrm>
            <a:off x="7948293" y="-35112"/>
            <a:ext cx="1097804" cy="1141854"/>
          </a:xfrm>
          <a:prstGeom prst="rect">
            <a:avLst/>
          </a:prstGeom>
        </p:spPr>
      </p:pic>
      <p:sp>
        <p:nvSpPr>
          <p:cNvPr id="13" name="مستطيل 12">
            <a:extLst>
              <a:ext uri="{FF2B5EF4-FFF2-40B4-BE49-F238E27FC236}">
                <a16:creationId xmlns:a16="http://schemas.microsoft.com/office/drawing/2014/main" id="{FA4BE309-0398-4656-8A3E-37AA39462BCF}"/>
              </a:ext>
            </a:extLst>
          </p:cNvPr>
          <p:cNvSpPr/>
          <p:nvPr/>
        </p:nvSpPr>
        <p:spPr>
          <a:xfrm>
            <a:off x="7986033" y="6371190"/>
            <a:ext cx="870248" cy="334134"/>
          </a:xfrm>
          <a:prstGeom prst="rect">
            <a:avLst/>
          </a:prstGeom>
          <a:solidFill>
            <a:sysClr val="window" lastClr="FFFFFF"/>
          </a:solidFill>
          <a:ln w="25400" cap="flat" cmpd="sng" algn="ctr">
            <a:no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Century Schoolbook"/>
              <a:ea typeface="+mn-ea"/>
              <a:cs typeface="Times New Roman" panose="02020603050405020304" pitchFamily="18" charset="0"/>
            </a:endParaRPr>
          </a:p>
        </p:txBody>
      </p:sp>
      <p:sp>
        <p:nvSpPr>
          <p:cNvPr id="15" name="نصف إطار 14">
            <a:extLst>
              <a:ext uri="{FF2B5EF4-FFF2-40B4-BE49-F238E27FC236}">
                <a16:creationId xmlns:a16="http://schemas.microsoft.com/office/drawing/2014/main" id="{DE05AAB6-A8BC-4743-AE29-F69BD526D656}"/>
              </a:ext>
            </a:extLst>
          </p:cNvPr>
          <p:cNvSpPr/>
          <p:nvPr/>
        </p:nvSpPr>
        <p:spPr>
          <a:xfrm>
            <a:off x="-35216" y="-28782"/>
            <a:ext cx="9144000" cy="6858000"/>
          </a:xfrm>
          <a:prstGeom prst="halfFrame">
            <a:avLst>
              <a:gd name="adj1" fmla="val 2666"/>
              <a:gd name="adj2" fmla="val 2889"/>
            </a:avLst>
          </a:prstGeom>
          <a:solidFill>
            <a:srgbClr val="002B82"/>
          </a:solidFill>
          <a:ln w="40000" cap="flat" cmpd="sng" algn="ctr">
            <a:solidFill>
              <a:srgbClr val="FFC000"/>
            </a:solidFill>
            <a:prstDash val="solid"/>
          </a:ln>
          <a:effectLst/>
        </p:spPr>
        <p:txBody>
          <a:bodyPr anchor="ctr"/>
          <a:lstStyle/>
          <a:p>
            <a:pPr algn="ctr" rtl="0">
              <a:defRPr/>
            </a:pPr>
            <a:endParaRPr lang="en-US" sz="1600" kern="0" dirty="0">
              <a:solidFill>
                <a:srgbClr val="004D86"/>
              </a:solidFill>
              <a:latin typeface="Cambria"/>
            </a:endParaRPr>
          </a:p>
        </p:txBody>
      </p:sp>
    </p:spTree>
    <p:extLst>
      <p:ext uri="{BB962C8B-B14F-4D97-AF65-F5344CB8AC3E}">
        <p14:creationId xmlns:p14="http://schemas.microsoft.com/office/powerpoint/2010/main" val="4213020822"/>
      </p:ext>
    </p:extLst>
  </p:cSld>
  <p:clrMapOvr>
    <a:masterClrMapping/>
  </p:clrMapOvr>
  <mc:AlternateContent xmlns:mc="http://schemas.openxmlformats.org/markup-compatibility/2006" xmlns:p14="http://schemas.microsoft.com/office/powerpoint/2010/main">
    <mc:Choice Requires="p14">
      <p:transition spd="slow" p14:dur="1200">
        <p14:flip dir="l"/>
        <p:sndAc>
          <p:stSnd>
            <p:snd r:embed="rId3" name="drumroll.wav"/>
          </p:stSnd>
        </p:sndAc>
      </p:transition>
    </mc:Choice>
    <mc:Fallback xmlns="">
      <p:transition spd="slow">
        <p:fade/>
        <p:sndAc>
          <p:stSnd>
            <p:snd r:embed="rId8" name="drumroll.wav"/>
          </p:stSnd>
        </p:sndAc>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مربع نص 1">
            <a:extLst>
              <a:ext uri="{FF2B5EF4-FFF2-40B4-BE49-F238E27FC236}">
                <a16:creationId xmlns:a16="http://schemas.microsoft.com/office/drawing/2014/main" id="{8D080CAB-7F27-4D95-B1FC-D93E4E860F6F}"/>
              </a:ext>
            </a:extLst>
          </p:cNvPr>
          <p:cNvSpPr txBox="1">
            <a:spLocks noChangeArrowheads="1"/>
          </p:cNvSpPr>
          <p:nvPr/>
        </p:nvSpPr>
        <p:spPr bwMode="auto">
          <a:xfrm>
            <a:off x="604837" y="4038600"/>
            <a:ext cx="7772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ar-SA" sz="6000" b="1" i="0" u="none" strike="noStrike" kern="1200" cap="none" spc="0" normalizeH="0" baseline="0" noProof="0" dirty="0">
                <a:ln>
                  <a:noFill/>
                </a:ln>
                <a:solidFill>
                  <a:srgbClr val="002060"/>
                </a:solidFill>
                <a:effectLst/>
                <a:uLnTx/>
                <a:uFillTx/>
                <a:latin typeface="Calibri" panose="020F0502020204030204" pitchFamily="34" charset="0"/>
                <a:ea typeface="+mn-ea"/>
                <a:cs typeface="Arial" panose="020B0604020202020204" pitchFamily="34" charset="0"/>
              </a:rPr>
              <a:t>مراجعة الفصل الأول</a:t>
            </a:r>
          </a:p>
        </p:txBody>
      </p:sp>
      <p:sp>
        <p:nvSpPr>
          <p:cNvPr id="5" name="مستطيل 4">
            <a:extLst>
              <a:ext uri="{FF2B5EF4-FFF2-40B4-BE49-F238E27FC236}">
                <a16:creationId xmlns:a16="http://schemas.microsoft.com/office/drawing/2014/main" id="{E5151285-C992-4609-99C8-A8B319CC9E7E}"/>
              </a:ext>
            </a:extLst>
          </p:cNvPr>
          <p:cNvSpPr/>
          <p:nvPr/>
        </p:nvSpPr>
        <p:spPr>
          <a:xfrm>
            <a:off x="0" y="0"/>
            <a:ext cx="9144000" cy="6858000"/>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mbria"/>
              <a:ea typeface="+mn-ea"/>
              <a:cs typeface="Times New Roman" panose="02020603050405020304" pitchFamily="18" charset="0"/>
            </a:endParaRPr>
          </a:p>
        </p:txBody>
      </p:sp>
      <p:pic>
        <p:nvPicPr>
          <p:cNvPr id="137220" name="صورة 6">
            <a:extLst>
              <a:ext uri="{FF2B5EF4-FFF2-40B4-BE49-F238E27FC236}">
                <a16:creationId xmlns:a16="http://schemas.microsoft.com/office/drawing/2014/main" id="{BA0E8219-8455-447D-902E-52FBF3198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542925"/>
            <a:ext cx="364807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مربع نص 5">
            <a:hlinkClick r:id="rId4"/>
            <a:extLst>
              <a:ext uri="{FF2B5EF4-FFF2-40B4-BE49-F238E27FC236}">
                <a16:creationId xmlns:a16="http://schemas.microsoft.com/office/drawing/2014/main" id="{6A7B72D4-B96C-43DE-BA48-9A7AC9B4B267}"/>
              </a:ext>
            </a:extLst>
          </p:cNvPr>
          <p:cNvSpPr txBox="1"/>
          <p:nvPr/>
        </p:nvSpPr>
        <p:spPr>
          <a:xfrm>
            <a:off x="2843808" y="5589240"/>
            <a:ext cx="3471267" cy="646331"/>
          </a:xfrm>
          <a:prstGeom prst="rect">
            <a:avLst/>
          </a:prstGeom>
          <a:noFill/>
        </p:spPr>
        <p:txBody>
          <a:bodyPr wrap="square" rtlCol="1">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black"/>
                </a:solidFill>
                <a:effectLst/>
                <a:uLnTx/>
                <a:uFillTx/>
                <a:latin typeface="Century Schoolbook"/>
                <a:ea typeface="+mn-ea"/>
                <a:cs typeface="Times New Roman" panose="02020603050405020304" pitchFamily="18" charset="0"/>
              </a:rPr>
              <a:t>اضغط هنا</a:t>
            </a:r>
          </a:p>
        </p:txBody>
      </p:sp>
      <p:sp>
        <p:nvSpPr>
          <p:cNvPr id="7" name="نصف إطار 6">
            <a:extLst>
              <a:ext uri="{FF2B5EF4-FFF2-40B4-BE49-F238E27FC236}">
                <a16:creationId xmlns:a16="http://schemas.microsoft.com/office/drawing/2014/main" id="{EE30ECBF-EC17-4786-896A-58143310EAC9}"/>
              </a:ext>
            </a:extLst>
          </p:cNvPr>
          <p:cNvSpPr/>
          <p:nvPr/>
        </p:nvSpPr>
        <p:spPr>
          <a:xfrm>
            <a:off x="-35216" y="-28782"/>
            <a:ext cx="9144000" cy="6858000"/>
          </a:xfrm>
          <a:prstGeom prst="halfFrame">
            <a:avLst>
              <a:gd name="adj1" fmla="val 2666"/>
              <a:gd name="adj2" fmla="val 2889"/>
            </a:avLst>
          </a:prstGeom>
          <a:solidFill>
            <a:srgbClr val="002B82"/>
          </a:solidFill>
          <a:ln w="40000" cap="flat" cmpd="sng" algn="ctr">
            <a:solidFill>
              <a:srgbClr val="FFC000"/>
            </a:solidFill>
            <a:prstDash val="solid"/>
          </a:ln>
          <a:effectLst/>
        </p:spPr>
        <p:txBody>
          <a:bodyPr anchor="ctr"/>
          <a:lstStyle/>
          <a:p>
            <a:pPr algn="ctr" rtl="0">
              <a:defRPr/>
            </a:pPr>
            <a:endParaRPr lang="en-US" sz="1600" kern="0" dirty="0">
              <a:solidFill>
                <a:srgbClr val="004D86"/>
              </a:solidFill>
              <a:latin typeface="Cambria"/>
            </a:endParaRPr>
          </a:p>
        </p:txBody>
      </p:sp>
    </p:spTree>
  </p:cSld>
  <p:clrMapOvr>
    <a:masterClrMapping/>
  </p:clrMapOvr>
  <p:transition>
    <p:dissolve/>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92782F89-5D1F-469C-8422-2C43F4CCE1C2}"/>
              </a:ext>
            </a:extLst>
          </p:cNvPr>
          <p:cNvSpPr txBox="1"/>
          <p:nvPr/>
        </p:nvSpPr>
        <p:spPr>
          <a:xfrm>
            <a:off x="2483768" y="623844"/>
            <a:ext cx="4176464" cy="646331"/>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black"/>
                </a:solidFill>
                <a:effectLst/>
                <a:uLnTx/>
                <a:uFillTx/>
                <a:latin typeface="Broadway" panose="04040905080B02020502" pitchFamily="82" charset="0"/>
                <a:ea typeface="+mn-ea"/>
                <a:cs typeface="PT Bold Heading" panose="02010400000000000000" pitchFamily="2" charset="-78"/>
              </a:rPr>
              <a:t>نهاية الفصل الأول</a:t>
            </a:r>
          </a:p>
        </p:txBody>
      </p:sp>
      <p:sp>
        <p:nvSpPr>
          <p:cNvPr id="3" name="مخطط انسيابي: معالجة 2"/>
          <p:cNvSpPr/>
          <p:nvPr/>
        </p:nvSpPr>
        <p:spPr>
          <a:xfrm>
            <a:off x="971600" y="2055249"/>
            <a:ext cx="7200800" cy="2880320"/>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معلم العلوم بمدرسة أبي دجانة المتوسطة بمكة المكرمة</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0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أ. صابر دخيل الله السيالي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تقنيات تعليم وإعداد دروس تطبيقية</a:t>
            </a:r>
          </a:p>
        </p:txBody>
      </p:sp>
      <p:pic>
        <p:nvPicPr>
          <p:cNvPr id="4" name="صورة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1925" y="1363441"/>
            <a:ext cx="4604924" cy="1838567"/>
          </a:xfrm>
          <a:prstGeom prst="rect">
            <a:avLst/>
          </a:prstGeom>
        </p:spPr>
      </p:pic>
      <p:pic>
        <p:nvPicPr>
          <p:cNvPr id="6" name="صورة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364" y="4946210"/>
            <a:ext cx="1633139" cy="1829535"/>
          </a:xfrm>
          <a:prstGeom prst="rect">
            <a:avLst/>
          </a:prstGeom>
        </p:spPr>
      </p:pic>
      <p:sp>
        <p:nvSpPr>
          <p:cNvPr id="20" name="مستطيل 19">
            <a:extLst>
              <a:ext uri="{FF2B5EF4-FFF2-40B4-BE49-F238E27FC236}">
                <a16:creationId xmlns:a16="http://schemas.microsoft.com/office/drawing/2014/main" id="{7331C8B9-4A7C-4D1F-984C-47AF79C87002}"/>
              </a:ext>
            </a:extLst>
          </p:cNvPr>
          <p:cNvSpPr/>
          <p:nvPr/>
        </p:nvSpPr>
        <p:spPr>
          <a:xfrm>
            <a:off x="0" y="0"/>
            <a:ext cx="9144000" cy="6858000"/>
          </a:xfrm>
          <a:prstGeom prst="rect">
            <a:avLst/>
          </a:prstGeom>
          <a:noFill/>
          <a:ln w="76200" cap="flat" cmpd="sng" algn="ctr">
            <a:solidFill>
              <a:srgbClr val="4F81BD"/>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mbria"/>
              <a:ea typeface="+mn-ea"/>
              <a:cs typeface="Times New Roman" panose="02020603050405020304" pitchFamily="18" charset="0"/>
            </a:endParaRPr>
          </a:p>
        </p:txBody>
      </p:sp>
      <p:pic>
        <p:nvPicPr>
          <p:cNvPr id="21" name="صورة 20">
            <a:extLst>
              <a:ext uri="{FF2B5EF4-FFF2-40B4-BE49-F238E27FC236}">
                <a16:creationId xmlns:a16="http://schemas.microsoft.com/office/drawing/2014/main" id="{A8FA931C-896E-4285-A792-83C6D8F90539}"/>
              </a:ext>
            </a:extLst>
          </p:cNvPr>
          <p:cNvPicPr>
            <a:picLocks noChangeAspect="1"/>
          </p:cNvPicPr>
          <p:nvPr/>
        </p:nvPicPr>
        <p:blipFill>
          <a:blip r:embed="rId6"/>
          <a:stretch>
            <a:fillRect/>
          </a:stretch>
        </p:blipFill>
        <p:spPr>
          <a:xfrm>
            <a:off x="7948293" y="-35112"/>
            <a:ext cx="1097804" cy="1141854"/>
          </a:xfrm>
          <a:prstGeom prst="rect">
            <a:avLst/>
          </a:prstGeom>
        </p:spPr>
      </p:pic>
      <p:pic>
        <p:nvPicPr>
          <p:cNvPr id="22" name="صورة 21">
            <a:extLst>
              <a:ext uri="{FF2B5EF4-FFF2-40B4-BE49-F238E27FC236}">
                <a16:creationId xmlns:a16="http://schemas.microsoft.com/office/drawing/2014/main" id="{39E36E14-3003-4C18-B287-BC6D8146DD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454" y="216878"/>
            <a:ext cx="811480" cy="663893"/>
          </a:xfrm>
          <a:prstGeom prst="rect">
            <a:avLst/>
          </a:prstGeom>
        </p:spPr>
      </p:pic>
      <p:pic>
        <p:nvPicPr>
          <p:cNvPr id="23" name="صورة 22">
            <a:extLst>
              <a:ext uri="{FF2B5EF4-FFF2-40B4-BE49-F238E27FC236}">
                <a16:creationId xmlns:a16="http://schemas.microsoft.com/office/drawing/2014/main" id="{BE3DD215-8EE4-48A7-9851-9023B44CF0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31315" y="6332325"/>
            <a:ext cx="381041" cy="309813"/>
          </a:xfrm>
          <a:prstGeom prst="rect">
            <a:avLst/>
          </a:prstGeom>
        </p:spPr>
      </p:pic>
      <p:sp>
        <p:nvSpPr>
          <p:cNvPr id="7" name="مربع نص 6">
            <a:extLst>
              <a:ext uri="{FF2B5EF4-FFF2-40B4-BE49-F238E27FC236}">
                <a16:creationId xmlns:a16="http://schemas.microsoft.com/office/drawing/2014/main" id="{B14C6603-F2BA-48EA-A69C-4D4D569D41DE}"/>
              </a:ext>
            </a:extLst>
          </p:cNvPr>
          <p:cNvSpPr txBox="1"/>
          <p:nvPr/>
        </p:nvSpPr>
        <p:spPr>
          <a:xfrm>
            <a:off x="77838" y="188499"/>
            <a:ext cx="8988324" cy="4431983"/>
          </a:xfrm>
          <a:prstGeom prst="rect">
            <a:avLst/>
          </a:prstGeom>
          <a:solidFill>
            <a:schemeClr val="bg1"/>
          </a:solid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5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للأمانة العلمية هذا العمل للأستاذة الفاضلة </a:t>
            </a:r>
            <a:r>
              <a:rPr kumimoji="0" lang="ar-SA" sz="6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هيا العمري</a:t>
            </a:r>
            <a:r>
              <a:rPr kumimoji="0" lang="ar-SA" sz="6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ar-SA" sz="5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تم اقتباسه والعمل والتعديل عليه وتزويده بالمقاطع والاستراتيجيات ونحوه  وذلك بما يتوافق مع طريقتي في الشرح</a:t>
            </a:r>
          </a:p>
        </p:txBody>
      </p:sp>
      <p:sp>
        <p:nvSpPr>
          <p:cNvPr id="5" name="مستطيل 4">
            <a:extLst>
              <a:ext uri="{FF2B5EF4-FFF2-40B4-BE49-F238E27FC236}">
                <a16:creationId xmlns:a16="http://schemas.microsoft.com/office/drawing/2014/main" id="{C3E8834E-EC94-40DD-A06D-C97E26D3C639}"/>
              </a:ext>
            </a:extLst>
          </p:cNvPr>
          <p:cNvSpPr/>
          <p:nvPr/>
        </p:nvSpPr>
        <p:spPr>
          <a:xfrm>
            <a:off x="-762741" y="-364928"/>
            <a:ext cx="10369152" cy="758785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pic>
        <p:nvPicPr>
          <p:cNvPr id="15" name="صورة 14">
            <a:hlinkClick r:id="rId9"/>
            <a:extLst>
              <a:ext uri="{FF2B5EF4-FFF2-40B4-BE49-F238E27FC236}">
                <a16:creationId xmlns:a16="http://schemas.microsoft.com/office/drawing/2014/main" id="{198108C1-C8D5-414C-AD7B-97DEF330DA96}"/>
              </a:ext>
            </a:extLst>
          </p:cNvPr>
          <p:cNvPicPr>
            <a:picLocks noChangeAspect="1"/>
          </p:cNvPicPr>
          <p:nvPr/>
        </p:nvPicPr>
        <p:blipFill rotWithShape="1">
          <a:blip r:embed="rId10"/>
          <a:srcRect l="15691" t="9108" b="-1"/>
          <a:stretch/>
        </p:blipFill>
        <p:spPr>
          <a:xfrm>
            <a:off x="5855619" y="6234156"/>
            <a:ext cx="1691365" cy="467371"/>
          </a:xfrm>
          <a:prstGeom prst="rect">
            <a:avLst/>
          </a:prstGeom>
        </p:spPr>
      </p:pic>
      <p:pic>
        <p:nvPicPr>
          <p:cNvPr id="16" name="صورة 15">
            <a:hlinkClick r:id="rId11"/>
            <a:extLst>
              <a:ext uri="{FF2B5EF4-FFF2-40B4-BE49-F238E27FC236}">
                <a16:creationId xmlns:a16="http://schemas.microsoft.com/office/drawing/2014/main" id="{6A43ED7E-0B2C-4142-8BC4-20605961DCA9}"/>
              </a:ext>
            </a:extLst>
          </p:cNvPr>
          <p:cNvPicPr>
            <a:picLocks noChangeAspect="1"/>
          </p:cNvPicPr>
          <p:nvPr/>
        </p:nvPicPr>
        <p:blipFill rotWithShape="1">
          <a:blip r:embed="rId10"/>
          <a:srcRect l="29022" t="-20444" r="3379" b="19442"/>
          <a:stretch/>
        </p:blipFill>
        <p:spPr>
          <a:xfrm>
            <a:off x="4489161" y="6254315"/>
            <a:ext cx="1510653" cy="309813"/>
          </a:xfrm>
          <a:prstGeom prst="rect">
            <a:avLst/>
          </a:prstGeom>
        </p:spPr>
      </p:pic>
      <p:sp>
        <p:nvSpPr>
          <p:cNvPr id="14" name="نصف إطار 13">
            <a:extLst>
              <a:ext uri="{FF2B5EF4-FFF2-40B4-BE49-F238E27FC236}">
                <a16:creationId xmlns:a16="http://schemas.microsoft.com/office/drawing/2014/main" id="{AA56ED35-0F15-4A86-9C9D-ECDE34241B9A}"/>
              </a:ext>
            </a:extLst>
          </p:cNvPr>
          <p:cNvSpPr/>
          <p:nvPr/>
        </p:nvSpPr>
        <p:spPr>
          <a:xfrm>
            <a:off x="-35216" y="-28782"/>
            <a:ext cx="9144000" cy="6858000"/>
          </a:xfrm>
          <a:prstGeom prst="halfFrame">
            <a:avLst>
              <a:gd name="adj1" fmla="val 2666"/>
              <a:gd name="adj2" fmla="val 2889"/>
            </a:avLst>
          </a:prstGeom>
          <a:solidFill>
            <a:srgbClr val="002B82"/>
          </a:solidFill>
          <a:ln w="40000" cap="flat" cmpd="sng" algn="ctr">
            <a:solidFill>
              <a:srgbClr val="FFC000"/>
            </a:solidFill>
            <a:prstDash val="solid"/>
          </a:ln>
          <a:effectLst/>
        </p:spPr>
        <p:txBody>
          <a:bodyPr anchor="ctr"/>
          <a:lstStyle/>
          <a:p>
            <a:pPr algn="ctr" rtl="0">
              <a:defRPr/>
            </a:pPr>
            <a:endParaRPr lang="en-US" sz="1600" kern="0" dirty="0">
              <a:solidFill>
                <a:srgbClr val="004D86"/>
              </a:solidFill>
              <a:latin typeface="Cambria"/>
            </a:endParaRPr>
          </a:p>
        </p:txBody>
      </p:sp>
    </p:spTree>
    <p:extLst>
      <p:ext uri="{BB962C8B-B14F-4D97-AF65-F5344CB8AC3E}">
        <p14:creationId xmlns:p14="http://schemas.microsoft.com/office/powerpoint/2010/main" val="796036429"/>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3" name="push.wav"/>
          </p:stSnd>
        </p:sndAc>
      </p:transition>
    </mc:Choice>
    <mc:Fallback xmlns="">
      <p:transition spd="slow">
        <p:fade/>
        <p:sndAc>
          <p:stSnd>
            <p:snd r:embed="rId1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وسائط عبر الإنترنت 3" title="أسلوب العلم">
            <a:hlinkClick r:id="" action="ppaction://media"/>
            <a:extLst>
              <a:ext uri="{FF2B5EF4-FFF2-40B4-BE49-F238E27FC236}">
                <a16:creationId xmlns:a16="http://schemas.microsoft.com/office/drawing/2014/main" id="{4EEB4ACF-847B-4301-B708-1F63547F8102}"/>
              </a:ext>
            </a:extLst>
          </p:cNvPr>
          <p:cNvPicPr>
            <a:picLocks noRot="1" noChangeAspect="1"/>
          </p:cNvPicPr>
          <p:nvPr>
            <a:videoFile r:link="rId1"/>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52708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a:off x="266382" y="1412776"/>
            <a:ext cx="8611236" cy="4062651"/>
          </a:xfrm>
          <a:prstGeom prst="rect">
            <a:avLst/>
          </a:prstGeom>
          <a:solidFill>
            <a:schemeClr val="bg1"/>
          </a:solid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54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ما هو العلم ؟</a:t>
            </a:r>
          </a:p>
          <a:p>
            <a:pPr marL="0" marR="0" lvl="0" indent="0" algn="ctr" defTabSz="914400" rtl="1"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a:ea typeface="+mn-ea"/>
                <a:cs typeface="+mn-cs"/>
              </a:rPr>
            </a:br>
            <a:r>
              <a:rPr kumimoji="0" lang="ar-SA" sz="5400" b="1" i="0" u="none" strike="noStrike" kern="1200" cap="none" spc="0" normalizeH="0" baseline="0" noProof="0" dirty="0">
                <a:ln>
                  <a:noFill/>
                </a:ln>
                <a:solidFill>
                  <a:srgbClr val="002060"/>
                </a:solidFill>
                <a:effectLst/>
                <a:uLnTx/>
                <a:uFillTx/>
                <a:latin typeface="Sakkal Majalla" panose="02000000000000000000" pitchFamily="2" charset="-78"/>
                <a:ea typeface="+mn-ea"/>
                <a:cs typeface="Sakkal Majalla" panose="02000000000000000000" pitchFamily="2" charset="-78"/>
              </a:rPr>
              <a:t>طريقة تساعدنا على إجابة أسئلتنا</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5400" b="1" i="0" u="none" strike="noStrike" kern="1200" cap="none" spc="0" normalizeH="0" baseline="0" noProof="0" dirty="0">
                <a:ln>
                  <a:noFill/>
                </a:ln>
                <a:solidFill>
                  <a:srgbClr val="002060"/>
                </a:solidFill>
                <a:effectLst/>
                <a:uLnTx/>
                <a:uFillTx/>
                <a:latin typeface="Sakkal Majalla" panose="02000000000000000000" pitchFamily="2" charset="-78"/>
                <a:ea typeface="+mn-ea"/>
                <a:cs typeface="Sakkal Majalla" panose="02000000000000000000" pitchFamily="2" charset="-78"/>
              </a:rPr>
              <a:t> و يمكن تعريفه أيضا بأنه أسلوب دقيق لفهم العالم من حولنا</a:t>
            </a: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ar-S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3" name="صورة 2">
            <a:extLst>
              <a:ext uri="{FF2B5EF4-FFF2-40B4-BE49-F238E27FC236}">
                <a16:creationId xmlns:a16="http://schemas.microsoft.com/office/drawing/2014/main" id="{89F7C985-AA77-4F0D-AB2C-9AEF73DED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088" y="4383038"/>
            <a:ext cx="1691680" cy="2352381"/>
          </a:xfrm>
          <a:prstGeom prst="rect">
            <a:avLst/>
          </a:prstGeom>
        </p:spPr>
      </p:pic>
      <p:pic>
        <p:nvPicPr>
          <p:cNvPr id="7" name="صورة 6">
            <a:extLst>
              <a:ext uri="{FF2B5EF4-FFF2-40B4-BE49-F238E27FC236}">
                <a16:creationId xmlns:a16="http://schemas.microsoft.com/office/drawing/2014/main" id="{28412DD6-D592-4FD0-8AB5-C62C797DA6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160" y="116632"/>
            <a:ext cx="1395648" cy="1395648"/>
          </a:xfrm>
          <a:prstGeom prst="rect">
            <a:avLst/>
          </a:prstGeom>
        </p:spPr>
      </p:pic>
      <p:sp>
        <p:nvSpPr>
          <p:cNvPr id="9" name="مستطيل 8">
            <a:extLst>
              <a:ext uri="{FF2B5EF4-FFF2-40B4-BE49-F238E27FC236}">
                <a16:creationId xmlns:a16="http://schemas.microsoft.com/office/drawing/2014/main" id="{557229E6-9B40-468A-9AB1-D1814D3809F7}"/>
              </a:ext>
            </a:extLst>
          </p:cNvPr>
          <p:cNvSpPr/>
          <p:nvPr/>
        </p:nvSpPr>
        <p:spPr>
          <a:xfrm>
            <a:off x="0" y="0"/>
            <a:ext cx="9144000" cy="6858000"/>
          </a:xfrm>
          <a:prstGeom prst="rect">
            <a:avLst/>
          </a:prstGeom>
          <a:noFill/>
          <a:ln w="76200" cap="flat" cmpd="sng" algn="ctr">
            <a:solidFill>
              <a:srgbClr val="FFCC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611560" y="3501008"/>
            <a:ext cx="7992888" cy="295232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موجة مزدوجة 8"/>
          <p:cNvSpPr/>
          <p:nvPr/>
        </p:nvSpPr>
        <p:spPr>
          <a:xfrm>
            <a:off x="1115616" y="404664"/>
            <a:ext cx="6552728" cy="1728192"/>
          </a:xfrm>
          <a:prstGeom prst="doubleWave">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8000" b="0" i="1" u="none" strike="noStrike" kern="1200" cap="none" spc="0" normalizeH="0" baseline="0" noProof="0" dirty="0">
                <a:ln>
                  <a:noFill/>
                </a:ln>
                <a:solidFill>
                  <a:prstClr val="white"/>
                </a:solidFill>
                <a:effectLst/>
                <a:uLnTx/>
                <a:uFillTx/>
                <a:latin typeface="Calibri"/>
                <a:ea typeface="+mn-ea"/>
                <a:cs typeface="DecoType Naskh" panose="02010400000000000000" pitchFamily="2" charset="-78"/>
              </a:rPr>
              <a:t>سؤال ذهبي</a:t>
            </a:r>
          </a:p>
        </p:txBody>
      </p:sp>
      <p:pic>
        <p:nvPicPr>
          <p:cNvPr id="10" name="صورة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896" y="2276872"/>
            <a:ext cx="1584176" cy="1224136"/>
          </a:xfrm>
          <a:prstGeom prst="rect">
            <a:avLst/>
          </a:prstGeom>
        </p:spPr>
      </p:pic>
      <p:sp>
        <p:nvSpPr>
          <p:cNvPr id="7" name="مستطيل 6">
            <a:extLst>
              <a:ext uri="{FF2B5EF4-FFF2-40B4-BE49-F238E27FC236}">
                <a16:creationId xmlns:a16="http://schemas.microsoft.com/office/drawing/2014/main" id="{9E3C54BD-E3B5-4B5E-9524-037DDED93A99}"/>
              </a:ext>
            </a:extLst>
          </p:cNvPr>
          <p:cNvSpPr/>
          <p:nvPr/>
        </p:nvSpPr>
        <p:spPr>
          <a:xfrm>
            <a:off x="0" y="0"/>
            <a:ext cx="9144000" cy="6858000"/>
          </a:xfrm>
          <a:prstGeom prst="rect">
            <a:avLst/>
          </a:prstGeom>
          <a:noFill/>
          <a:ln w="76200" cap="flat" cmpd="sng" algn="ctr">
            <a:solidFill>
              <a:srgbClr val="FFCC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endParaRPr>
          </a:p>
        </p:txBody>
      </p:sp>
      <p:sp>
        <p:nvSpPr>
          <p:cNvPr id="6" name="نصف إطار 5">
            <a:extLst>
              <a:ext uri="{FF2B5EF4-FFF2-40B4-BE49-F238E27FC236}">
                <a16:creationId xmlns:a16="http://schemas.microsoft.com/office/drawing/2014/main" id="{5857E517-4B64-4AE1-B980-566BBFC64FA5}"/>
              </a:ext>
            </a:extLst>
          </p:cNvPr>
          <p:cNvSpPr/>
          <p:nvPr/>
        </p:nvSpPr>
        <p:spPr>
          <a:xfrm>
            <a:off x="0" y="0"/>
            <a:ext cx="9144000" cy="6858000"/>
          </a:xfrm>
          <a:prstGeom prst="halfFrame">
            <a:avLst>
              <a:gd name="adj1" fmla="val 2666"/>
              <a:gd name="adj2" fmla="val 2889"/>
            </a:avLst>
          </a:prstGeom>
          <a:solidFill>
            <a:srgbClr val="002B82"/>
          </a:solidFill>
          <a:ln w="40000" cap="flat" cmpd="sng" algn="ctr">
            <a:solidFill>
              <a:srgbClr val="C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4D86"/>
              </a:solidFill>
              <a:effectLst/>
              <a:uLnTx/>
              <a:uFillTx/>
              <a:latin typeface="Cambria"/>
              <a:ea typeface="+mn-ea"/>
              <a:cs typeface="+mn-cs"/>
            </a:endParaRPr>
          </a:p>
        </p:txBody>
      </p:sp>
    </p:spTree>
    <p:extLst>
      <p:ext uri="{BB962C8B-B14F-4D97-AF65-F5344CB8AC3E}">
        <p14:creationId xmlns:p14="http://schemas.microsoft.com/office/powerpoint/2010/main" val="2617422907"/>
      </p:ext>
    </p:extLst>
  </p:cSld>
  <p:clrMapOvr>
    <a:masterClrMapping/>
  </p:clrMapOvr>
  <mc:AlternateContent xmlns:mc="http://schemas.openxmlformats.org/markup-compatibility/2006" xmlns:p14="http://schemas.microsoft.com/office/powerpoint/2010/main">
    <mc:Choice Requires="p14">
      <p:transition spd="slow" p14:dur="4000">
        <p14:vortex/>
        <p:sndAc>
          <p:stSnd>
            <p:snd r:embed="rId2" name="applause.wav"/>
          </p:stSnd>
        </p:sndAc>
      </p:transition>
    </mc:Choice>
    <mc:Fallback xmlns="">
      <p:transition spd="slow">
        <p:fade/>
        <p:sndAc>
          <p:stSnd>
            <p:snd r:embed="rId5" name="applause.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صر نائب للمحتوى 6"/>
          <p:cNvSpPr>
            <a:spLocks noGrp="1"/>
          </p:cNvSpPr>
          <p:nvPr>
            <p:ph idx="1"/>
          </p:nvPr>
        </p:nvSpPr>
        <p:spPr>
          <a:xfrm>
            <a:off x="457200" y="500042"/>
            <a:ext cx="8229600" cy="5626121"/>
          </a:xfrm>
        </p:spPr>
        <p:txBody>
          <a:bodyPr>
            <a:normAutofit/>
          </a:bodyPr>
          <a:lstStyle/>
          <a:p>
            <a:endParaRPr lang="ar-SA" sz="3600" b="1" dirty="0">
              <a:solidFill>
                <a:srgbClr val="FF0000"/>
              </a:solidFill>
            </a:endParaRPr>
          </a:p>
          <a:p>
            <a:endParaRPr lang="ar-SA" sz="3600" b="1" dirty="0">
              <a:solidFill>
                <a:srgbClr val="FF0000"/>
              </a:solidFill>
            </a:endParaRPr>
          </a:p>
          <a:p>
            <a:endParaRPr lang="ar-SA" sz="3600" b="1" dirty="0">
              <a:solidFill>
                <a:srgbClr val="FF0000"/>
              </a:solidFill>
            </a:endParaRPr>
          </a:p>
          <a:p>
            <a:endParaRPr lang="ar-SA" sz="3600" b="1" dirty="0">
              <a:solidFill>
                <a:srgbClr val="FF0000"/>
              </a:solidFill>
            </a:endParaRPr>
          </a:p>
          <a:p>
            <a:endParaRPr lang="ar-SA" sz="3600" b="1" dirty="0">
              <a:solidFill>
                <a:srgbClr val="FF0000"/>
              </a:solidFill>
            </a:endParaRPr>
          </a:p>
          <a:p>
            <a:pPr>
              <a:buNone/>
            </a:pPr>
            <a:endParaRPr lang="ar-SA" sz="3600" b="1" dirty="0">
              <a:solidFill>
                <a:srgbClr val="FF0000"/>
              </a:solidFill>
            </a:endParaRPr>
          </a:p>
        </p:txBody>
      </p:sp>
      <p:sp>
        <p:nvSpPr>
          <p:cNvPr id="8" name="مستطيل 7"/>
          <p:cNvSpPr/>
          <p:nvPr/>
        </p:nvSpPr>
        <p:spPr>
          <a:xfrm>
            <a:off x="329543" y="614060"/>
            <a:ext cx="8575306" cy="8951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40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endParaRPr>
          </a:p>
        </p:txBody>
      </p:sp>
      <p:pic>
        <p:nvPicPr>
          <p:cNvPr id="11" name="صورة 10">
            <a:extLst>
              <a:ext uri="{FF2B5EF4-FFF2-40B4-BE49-F238E27FC236}">
                <a16:creationId xmlns:a16="http://schemas.microsoft.com/office/drawing/2014/main" id="{64366C88-9EAE-41E5-A503-E29346AA3F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682120"/>
            <a:ext cx="682283" cy="751389"/>
          </a:xfrm>
          <a:prstGeom prst="rect">
            <a:avLst/>
          </a:prstGeom>
        </p:spPr>
      </p:pic>
      <p:pic>
        <p:nvPicPr>
          <p:cNvPr id="14" name="صورة 13">
            <a:extLst>
              <a:ext uri="{FF2B5EF4-FFF2-40B4-BE49-F238E27FC236}">
                <a16:creationId xmlns:a16="http://schemas.microsoft.com/office/drawing/2014/main" id="{F1D31A82-EBAE-45A2-8405-E101D2C1606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flipH="1">
            <a:off x="8100391" y="5633972"/>
            <a:ext cx="793229" cy="895142"/>
          </a:xfrm>
          <a:prstGeom prst="rect">
            <a:avLst/>
          </a:prstGeom>
        </p:spPr>
      </p:pic>
      <p:sp>
        <p:nvSpPr>
          <p:cNvPr id="4" name="مربع نص 3">
            <a:extLst>
              <a:ext uri="{FF2B5EF4-FFF2-40B4-BE49-F238E27FC236}">
                <a16:creationId xmlns:a16="http://schemas.microsoft.com/office/drawing/2014/main" id="{1FC1CE58-DB95-4007-AABB-E1EC53B9420D}"/>
              </a:ext>
            </a:extLst>
          </p:cNvPr>
          <p:cNvSpPr txBox="1"/>
          <p:nvPr/>
        </p:nvSpPr>
        <p:spPr>
          <a:xfrm>
            <a:off x="504878" y="756570"/>
            <a:ext cx="8429181" cy="954107"/>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C00000"/>
                </a:solidFill>
                <a:effectLst/>
                <a:uLnTx/>
                <a:uFillTx/>
                <a:latin typeface="Sakkal Majalla" panose="02000000000000000000" pitchFamily="2" charset="-78"/>
                <a:ea typeface="+mn-ea"/>
                <a:cs typeface="Sakkal Majalla" panose="02000000000000000000" pitchFamily="2" charset="-78"/>
              </a:rPr>
              <a:t>استخدم الناس قديما الحواس للعلم ولكنها وسيلة غير دقيقة لماذا</a:t>
            </a:r>
            <a:r>
              <a:rPr kumimoji="0" lang="ar-SA" sz="2800" b="1" i="0" u="none" strike="noStrike" kern="1200" cap="none" spc="0" normalizeH="0" baseline="0" noProof="0" dirty="0">
                <a:ln>
                  <a:noFill/>
                </a:ln>
                <a:solidFill>
                  <a:srgbClr val="C00000"/>
                </a:solidFill>
                <a:effectLst/>
                <a:uLnTx/>
                <a:uFillTx/>
                <a:latin typeface="Sakkal Majalla" panose="02000000000000000000" pitchFamily="2" charset="-78"/>
                <a:ea typeface="+mn-ea"/>
                <a:cs typeface="Sakkal Majalla" panose="02000000000000000000" pitchFamily="2" charset="-78"/>
              </a:rPr>
              <a:t>؟ </a:t>
            </a:r>
            <a:br>
              <a:rPr kumimoji="0" lang="en-US" sz="2400" b="1" i="0" u="none" strike="noStrike" kern="1200" cap="none" spc="0" normalizeH="0" baseline="0" noProof="0" dirty="0">
                <a:ln>
                  <a:noFill/>
                </a:ln>
                <a:solidFill>
                  <a:srgbClr val="002060"/>
                </a:solidFill>
                <a:effectLst/>
                <a:uLnTx/>
                <a:uFillTx/>
                <a:latin typeface="Calibri"/>
                <a:ea typeface="+mn-ea"/>
                <a:cs typeface="+mn-cs"/>
              </a:rPr>
            </a:br>
            <a:endParaRPr kumimoji="0" lang="ar-SA" sz="2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15" name="مربع نص 14">
            <a:extLst>
              <a:ext uri="{FF2B5EF4-FFF2-40B4-BE49-F238E27FC236}">
                <a16:creationId xmlns:a16="http://schemas.microsoft.com/office/drawing/2014/main" id="{25E9CCDB-A1D8-412A-98D4-EA4F483B1DBA}"/>
              </a:ext>
            </a:extLst>
          </p:cNvPr>
          <p:cNvSpPr txBox="1"/>
          <p:nvPr/>
        </p:nvSpPr>
        <p:spPr>
          <a:xfrm>
            <a:off x="1181443" y="2343606"/>
            <a:ext cx="7076049" cy="1938992"/>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6000" b="1" i="0" u="none" strike="noStrike" kern="1200" cap="none" spc="0" normalizeH="0" baseline="0" noProof="0" dirty="0">
                <a:ln>
                  <a:noFill/>
                </a:ln>
                <a:solidFill>
                  <a:srgbClr val="002060"/>
                </a:solidFill>
                <a:effectLst/>
                <a:uLnTx/>
                <a:uFillTx/>
                <a:latin typeface="Sakkal Majalla" panose="02000000000000000000" pitchFamily="2" charset="-78"/>
                <a:cs typeface="Sakkal Majalla" panose="02000000000000000000" pitchFamily="2" charset="-78"/>
              </a:rPr>
              <a:t>لأنها لا تحدد الكميات وتعطي مفهوم غير صحيح </a:t>
            </a:r>
          </a:p>
        </p:txBody>
      </p:sp>
      <p:sp>
        <p:nvSpPr>
          <p:cNvPr id="16" name="مستطيل 15">
            <a:extLst>
              <a:ext uri="{FF2B5EF4-FFF2-40B4-BE49-F238E27FC236}">
                <a16:creationId xmlns:a16="http://schemas.microsoft.com/office/drawing/2014/main" id="{5E7FD6D9-D9A7-4B16-8A9F-F17714C5B08C}"/>
              </a:ext>
            </a:extLst>
          </p:cNvPr>
          <p:cNvSpPr/>
          <p:nvPr/>
        </p:nvSpPr>
        <p:spPr>
          <a:xfrm>
            <a:off x="0" y="0"/>
            <a:ext cx="9144000" cy="6858000"/>
          </a:xfrm>
          <a:prstGeom prst="rect">
            <a:avLst/>
          </a:prstGeom>
          <a:noFill/>
          <a:ln w="76200" cap="flat" cmpd="sng" algn="ctr">
            <a:solidFill>
              <a:srgbClr val="FFCC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endParaRPr>
          </a:p>
        </p:txBody>
      </p:sp>
      <p:sp>
        <p:nvSpPr>
          <p:cNvPr id="9" name="نصف إطار 8">
            <a:extLst>
              <a:ext uri="{FF2B5EF4-FFF2-40B4-BE49-F238E27FC236}">
                <a16:creationId xmlns:a16="http://schemas.microsoft.com/office/drawing/2014/main" id="{37E2A36B-D7BA-4346-8D1D-F7B008259D30}"/>
              </a:ext>
            </a:extLst>
          </p:cNvPr>
          <p:cNvSpPr/>
          <p:nvPr/>
        </p:nvSpPr>
        <p:spPr>
          <a:xfrm>
            <a:off x="-37003" y="0"/>
            <a:ext cx="9144000" cy="6858000"/>
          </a:xfrm>
          <a:prstGeom prst="halfFrame">
            <a:avLst>
              <a:gd name="adj1" fmla="val 2666"/>
              <a:gd name="adj2" fmla="val 2889"/>
            </a:avLst>
          </a:prstGeom>
          <a:solidFill>
            <a:srgbClr val="002B82"/>
          </a:solidFill>
          <a:ln w="40000" cap="flat" cmpd="sng" algn="ctr">
            <a:solidFill>
              <a:srgbClr val="C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4D86"/>
              </a:solidFill>
              <a:effectLst/>
              <a:uLnTx/>
              <a:uFillTx/>
              <a:latin typeface="Cambria"/>
              <a:ea typeface="+mn-ea"/>
              <a:cs typeface="+mn-cs"/>
            </a:endParaRPr>
          </a:p>
        </p:txBody>
      </p:sp>
    </p:spTree>
    <p:extLst>
      <p:ext uri="{BB962C8B-B14F-4D97-AF65-F5344CB8AC3E}">
        <p14:creationId xmlns:p14="http://schemas.microsoft.com/office/powerpoint/2010/main" val="8638420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1+#ppt_h/2"/>
                                          </p:val>
                                        </p:tav>
                                        <p:tav tm="100000">
                                          <p:val>
                                            <p:strVal val="#ppt_y"/>
                                          </p:val>
                                        </p:tav>
                                      </p:tavLst>
                                    </p:anim>
                                  </p:childTnLst>
                                </p:cTn>
                              </p:par>
                              <p:par>
                                <p:cTn id="11" presetID="53"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800" decel="100000"/>
                                        <p:tgtEl>
                                          <p:spTgt spid="15"/>
                                        </p:tgtEl>
                                      </p:cBhvr>
                                    </p:animEffect>
                                    <p:anim calcmode="lin" valueType="num">
                                      <p:cBhvr>
                                        <p:cTn id="21" dur="800" decel="100000" fill="hold"/>
                                        <p:tgtEl>
                                          <p:spTgt spid="15"/>
                                        </p:tgtEl>
                                        <p:attrNameLst>
                                          <p:attrName>style.rotation</p:attrName>
                                        </p:attrNameLst>
                                      </p:cBhvr>
                                      <p:tavLst>
                                        <p:tav tm="0">
                                          <p:val>
                                            <p:fltVal val="-90"/>
                                          </p:val>
                                        </p:tav>
                                        <p:tav tm="100000">
                                          <p:val>
                                            <p:fltVal val="0"/>
                                          </p:val>
                                        </p:tav>
                                      </p:tavLst>
                                    </p:anim>
                                    <p:anim calcmode="lin" valueType="num">
                                      <p:cBhvr>
                                        <p:cTn id="22" dur="800" decel="100000" fill="hold"/>
                                        <p:tgtEl>
                                          <p:spTgt spid="15"/>
                                        </p:tgtEl>
                                        <p:attrNameLst>
                                          <p:attrName>ppt_x</p:attrName>
                                        </p:attrNameLst>
                                      </p:cBhvr>
                                      <p:tavLst>
                                        <p:tav tm="0">
                                          <p:val>
                                            <p:strVal val="#ppt_x+0.4"/>
                                          </p:val>
                                        </p:tav>
                                        <p:tav tm="100000">
                                          <p:val>
                                            <p:strVal val="#ppt_x-0.05"/>
                                          </p:val>
                                        </p:tav>
                                      </p:tavLst>
                                    </p:anim>
                                    <p:anim calcmode="lin" valueType="num">
                                      <p:cBhvr>
                                        <p:cTn id="23" dur="800" decel="100000" fill="hold"/>
                                        <p:tgtEl>
                                          <p:spTgt spid="15"/>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subTnLst>
                                    <p:audio>
                                      <p:cMediaNode>
                                        <p:cTn display="0" masterRel="sameClick">
                                          <p:stCondLst>
                                            <p:cond evt="begin" delay="0">
                                              <p:tn val="27"/>
                                            </p:cond>
                                          </p:stCondLst>
                                          <p:endCondLst>
                                            <p:cond evt="onStopAudio" delay="0">
                                              <p:tgtEl>
                                                <p:sldTgt/>
                                              </p:tgtEl>
                                            </p:cond>
                                          </p:endCondLst>
                                        </p:cTn>
                                        <p:tgtEl>
                                          <p:sndTgt r:embed="rId3" name="تصفي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6" descr="http://env.bestdaleel.com/Files/Water/image/product1.jpg"/>
          <p:cNvPicPr>
            <a:picLocks noChangeAspect="1" noChangeArrowheads="1"/>
          </p:cNvPicPr>
          <p:nvPr/>
        </p:nvPicPr>
        <p:blipFill>
          <a:blip r:embed="rId2" cstate="print"/>
          <a:srcRect/>
          <a:stretch>
            <a:fillRect/>
          </a:stretch>
        </p:blipFill>
        <p:spPr bwMode="auto">
          <a:xfrm>
            <a:off x="1524000" y="4419600"/>
            <a:ext cx="1247775" cy="1905000"/>
          </a:xfrm>
          <a:prstGeom prst="rect">
            <a:avLst/>
          </a:prstGeom>
          <a:noFill/>
          <a:ln w="9525">
            <a:noFill/>
            <a:miter lim="800000"/>
            <a:headEnd/>
            <a:tailEnd/>
          </a:ln>
        </p:spPr>
      </p:pic>
      <p:pic>
        <p:nvPicPr>
          <p:cNvPr id="16387" name="Picture 30" descr="http://t3.gstatic.com/images?q=tbn:ANd9GcRCVXWnto_0G4qb5X0-7mllwy0du2t-Zm_JPRLLWbIoqV0OaUSA"/>
          <p:cNvPicPr>
            <a:picLocks noChangeAspect="1" noChangeArrowheads="1"/>
          </p:cNvPicPr>
          <p:nvPr/>
        </p:nvPicPr>
        <p:blipFill>
          <a:blip r:embed="rId3" cstate="print"/>
          <a:srcRect/>
          <a:stretch>
            <a:fillRect/>
          </a:stretch>
        </p:blipFill>
        <p:spPr bwMode="auto">
          <a:xfrm>
            <a:off x="1371600" y="3886200"/>
            <a:ext cx="1371600" cy="1133475"/>
          </a:xfrm>
          <a:prstGeom prst="rect">
            <a:avLst/>
          </a:prstGeom>
          <a:noFill/>
          <a:ln w="9525">
            <a:noFill/>
            <a:miter lim="800000"/>
            <a:headEnd/>
            <a:tailEnd/>
          </a:ln>
        </p:spPr>
      </p:pic>
      <p:pic>
        <p:nvPicPr>
          <p:cNvPr id="16388" name="Picture 18" descr="http://www.faqs.org/photo-dict/photofiles/list/620/4139ruler.jpg"/>
          <p:cNvPicPr>
            <a:picLocks noChangeAspect="1" noChangeArrowheads="1"/>
          </p:cNvPicPr>
          <p:nvPr/>
        </p:nvPicPr>
        <p:blipFill>
          <a:blip r:embed="rId4" cstate="print"/>
          <a:srcRect/>
          <a:stretch>
            <a:fillRect/>
          </a:stretch>
        </p:blipFill>
        <p:spPr bwMode="auto">
          <a:xfrm>
            <a:off x="1524000" y="228600"/>
            <a:ext cx="4754563" cy="1295400"/>
          </a:xfrm>
          <a:prstGeom prst="rect">
            <a:avLst/>
          </a:prstGeom>
          <a:noFill/>
          <a:ln w="9525">
            <a:noFill/>
            <a:miter lim="800000"/>
            <a:headEnd/>
            <a:tailEnd/>
          </a:ln>
        </p:spPr>
      </p:pic>
      <p:sp>
        <p:nvSpPr>
          <p:cNvPr id="10" name="مستطيل 9"/>
          <p:cNvSpPr/>
          <p:nvPr/>
        </p:nvSpPr>
        <p:spPr>
          <a:xfrm>
            <a:off x="256903" y="1600200"/>
            <a:ext cx="8730344" cy="830263"/>
          </a:xfrm>
          <a:prstGeom prst="rect">
            <a:avLst/>
          </a:prstGeom>
          <a:solidFill>
            <a:srgbClr val="FFFF9C"/>
          </a:solidFill>
        </p:spPr>
        <p:txBody>
          <a:bodyPr wrap="square">
            <a:spAutoFit/>
          </a:bodyPr>
          <a:lstStyle/>
          <a:p>
            <a:pPr algn="ctr" fontAlgn="auto">
              <a:spcBef>
                <a:spcPts val="0"/>
              </a:spcBef>
              <a:spcAft>
                <a:spcPts val="0"/>
              </a:spcAft>
              <a:defRPr/>
            </a:pPr>
            <a:r>
              <a:rPr lang="ar-EG" sz="2400" b="1" dirty="0">
                <a:ln w="50800"/>
                <a:solidFill>
                  <a:schemeClr val="tx2">
                    <a:lumMod val="50000"/>
                  </a:schemeClr>
                </a:solidFill>
                <a:latin typeface="+mn-lt"/>
                <a:cs typeface="+mn-cs"/>
              </a:rPr>
              <a:t>حاول الناس عبر التاريخ تفسير ما يحدث للأشياء حولهم</a:t>
            </a:r>
            <a:r>
              <a:rPr lang="ar-SA" sz="2400" b="1" dirty="0">
                <a:ln w="50800"/>
                <a:solidFill>
                  <a:schemeClr val="tx2">
                    <a:lumMod val="50000"/>
                  </a:schemeClr>
                </a:solidFill>
                <a:latin typeface="+mn-lt"/>
                <a:cs typeface="+mn-cs"/>
              </a:rPr>
              <a:t> </a:t>
            </a:r>
            <a:r>
              <a:rPr lang="ar-EG" sz="2400" b="1" dirty="0">
                <a:ln w="50800"/>
                <a:solidFill>
                  <a:schemeClr val="tx2">
                    <a:lumMod val="50000"/>
                  </a:schemeClr>
                </a:solidFill>
                <a:latin typeface="+mn-lt"/>
                <a:cs typeface="+mn-cs"/>
              </a:rPr>
              <a:t>معتمدين على ملاحظاتهم التي توصلوا إليها عن طريق حواسهم الخمس ( البصر واللمس والشم والذوق والسمع)</a:t>
            </a:r>
            <a:r>
              <a:rPr lang="ar-SA" sz="2400" b="1" dirty="0">
                <a:ln w="50800"/>
                <a:solidFill>
                  <a:schemeClr val="tx2">
                    <a:lumMod val="50000"/>
                  </a:schemeClr>
                </a:solidFill>
                <a:latin typeface="+mn-lt"/>
                <a:cs typeface="+mn-cs"/>
              </a:rPr>
              <a:t> </a:t>
            </a:r>
            <a:endParaRPr lang="en-US" sz="2400" dirty="0">
              <a:solidFill>
                <a:schemeClr val="tx2">
                  <a:lumMod val="50000"/>
                </a:schemeClr>
              </a:solidFill>
              <a:latin typeface="+mn-lt"/>
              <a:cs typeface="+mn-cs"/>
            </a:endParaRPr>
          </a:p>
        </p:txBody>
      </p:sp>
      <p:sp>
        <p:nvSpPr>
          <p:cNvPr id="11" name="مربع نص 10"/>
          <p:cNvSpPr txBox="1"/>
          <p:nvPr/>
        </p:nvSpPr>
        <p:spPr>
          <a:xfrm>
            <a:off x="2590800" y="3733800"/>
            <a:ext cx="6019800" cy="523875"/>
          </a:xfrm>
          <a:prstGeom prst="rect">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rtlCol="1">
            <a:spAutoFit/>
          </a:bodyPr>
          <a:lstStyle/>
          <a:p>
            <a:pPr fontAlgn="auto">
              <a:spcBef>
                <a:spcPts val="0"/>
              </a:spcBef>
              <a:spcAft>
                <a:spcPts val="0"/>
              </a:spcAft>
              <a:defRPr/>
            </a:pPr>
            <a:r>
              <a:rPr lang="ar-SA" sz="2800" b="1" dirty="0">
                <a:solidFill>
                  <a:srgbClr val="008000"/>
                </a:solidFill>
              </a:rPr>
              <a:t>هل نستطيع تحديد درجة الحرارة باستخدام اللمس ؟ </a:t>
            </a:r>
          </a:p>
        </p:txBody>
      </p:sp>
      <p:sp>
        <p:nvSpPr>
          <p:cNvPr id="12" name="مربع نص 11"/>
          <p:cNvSpPr txBox="1"/>
          <p:nvPr/>
        </p:nvSpPr>
        <p:spPr>
          <a:xfrm>
            <a:off x="2286000" y="2514600"/>
            <a:ext cx="5995988" cy="523875"/>
          </a:xfrm>
          <a:prstGeom prst="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rtlCol="1">
            <a:spAutoFit/>
          </a:bodyPr>
          <a:lstStyle/>
          <a:p>
            <a:pPr fontAlgn="auto">
              <a:spcBef>
                <a:spcPts val="0"/>
              </a:spcBef>
              <a:spcAft>
                <a:spcPts val="0"/>
              </a:spcAft>
              <a:defRPr/>
            </a:pPr>
            <a:r>
              <a:rPr lang="ar-SA" sz="2800" b="1" dirty="0">
                <a:solidFill>
                  <a:srgbClr val="008000"/>
                </a:solidFill>
              </a:rPr>
              <a:t>هل نستطيع تحديد كتلة الأجسام باستخدام النظر ؟ </a:t>
            </a:r>
          </a:p>
        </p:txBody>
      </p:sp>
      <p:sp>
        <p:nvSpPr>
          <p:cNvPr id="13" name="مربع نص 12"/>
          <p:cNvSpPr txBox="1"/>
          <p:nvPr/>
        </p:nvSpPr>
        <p:spPr>
          <a:xfrm>
            <a:off x="1371600" y="3124200"/>
            <a:ext cx="6789738" cy="523875"/>
          </a:xfrm>
          <a:prstGeom prst="rect">
            <a:avLst/>
          </a:prstGeom>
          <a:solidFill>
            <a:schemeClr val="bg1"/>
          </a:solidFill>
          <a:ln>
            <a:solidFill>
              <a:srgbClr val="FFC000"/>
            </a:solidFill>
          </a:ln>
        </p:spPr>
        <p:style>
          <a:lnRef idx="2">
            <a:schemeClr val="accent1"/>
          </a:lnRef>
          <a:fillRef idx="1">
            <a:schemeClr val="lt1"/>
          </a:fillRef>
          <a:effectRef idx="0">
            <a:schemeClr val="accent1"/>
          </a:effectRef>
          <a:fontRef idx="minor">
            <a:schemeClr val="dk1"/>
          </a:fontRef>
        </p:style>
        <p:txBody>
          <a:bodyPr rtlCol="1">
            <a:spAutoFit/>
          </a:bodyPr>
          <a:lstStyle/>
          <a:p>
            <a:pPr fontAlgn="auto">
              <a:spcBef>
                <a:spcPts val="0"/>
              </a:spcBef>
              <a:spcAft>
                <a:spcPts val="0"/>
              </a:spcAft>
              <a:defRPr/>
            </a:pPr>
            <a:r>
              <a:rPr lang="ar-SA" sz="2800" b="1" dirty="0">
                <a:solidFill>
                  <a:srgbClr val="008000"/>
                </a:solidFill>
              </a:rPr>
              <a:t>هل نستطيع تحديد المسافة بين الأجسام باستخدام حواسنا؟ </a:t>
            </a:r>
          </a:p>
        </p:txBody>
      </p:sp>
      <p:sp>
        <p:nvSpPr>
          <p:cNvPr id="16396" name="شكل بيضاوي 13"/>
          <p:cNvSpPr>
            <a:spLocks noChangeArrowheads="1"/>
          </p:cNvSpPr>
          <p:nvPr/>
        </p:nvSpPr>
        <p:spPr bwMode="auto">
          <a:xfrm>
            <a:off x="8077200" y="2743200"/>
            <a:ext cx="1066800" cy="1066800"/>
          </a:xfrm>
          <a:prstGeom prst="ellipse">
            <a:avLst/>
          </a:prstGeom>
          <a:solidFill>
            <a:schemeClr val="tx1"/>
          </a:solidFill>
          <a:ln w="12700" algn="ctr">
            <a:solidFill>
              <a:schemeClr val="tx1"/>
            </a:solidFill>
            <a:round/>
            <a:headEnd type="none" w="sm" len="sm"/>
            <a:tailEnd type="none" w="sm" len="sm"/>
          </a:ln>
        </p:spPr>
        <p:txBody>
          <a:bodyPr wrap="none"/>
          <a:lstStyle/>
          <a:p>
            <a:pPr algn="r" rtl="1"/>
            <a:r>
              <a:rPr lang="ar-SA" sz="3600" b="1" dirty="0">
                <a:solidFill>
                  <a:schemeClr val="bg1"/>
                </a:solidFill>
                <a:latin typeface="Times New Roman" pitchFamily="18" charset="0"/>
              </a:rPr>
              <a:t>ولكن</a:t>
            </a:r>
            <a:r>
              <a:rPr lang="ar-SA" sz="3600" b="1" dirty="0">
                <a:solidFill>
                  <a:schemeClr val="accent2"/>
                </a:solidFill>
                <a:latin typeface="Times New Roman" pitchFamily="18" charset="0"/>
              </a:rPr>
              <a:t> </a:t>
            </a:r>
            <a:endParaRPr lang="en-US" sz="3600" b="1" dirty="0">
              <a:solidFill>
                <a:schemeClr val="accent2"/>
              </a:solidFill>
              <a:latin typeface="Times New Roman" pitchFamily="18" charset="0"/>
            </a:endParaRPr>
          </a:p>
        </p:txBody>
      </p:sp>
      <p:pic>
        <p:nvPicPr>
          <p:cNvPr id="16397" name="Picture 2" descr="http://t2.gstatic.com/images?q=tbn:ANd9GcRTGJp0I5D_aQ3Of8tMPDADJzvMHqktW17P-meAqbXKItDQNNo3tA"/>
          <p:cNvPicPr>
            <a:picLocks noChangeAspect="1" noChangeArrowheads="1"/>
          </p:cNvPicPr>
          <p:nvPr/>
        </p:nvPicPr>
        <p:blipFill>
          <a:blip r:embed="rId5" cstate="print"/>
          <a:srcRect/>
          <a:stretch>
            <a:fillRect/>
          </a:stretch>
        </p:blipFill>
        <p:spPr bwMode="auto">
          <a:xfrm>
            <a:off x="6705600" y="4343400"/>
            <a:ext cx="2438400" cy="2514600"/>
          </a:xfrm>
          <a:prstGeom prst="rect">
            <a:avLst/>
          </a:prstGeom>
          <a:noFill/>
          <a:ln w="9525">
            <a:noFill/>
            <a:miter lim="800000"/>
            <a:headEnd/>
            <a:tailEnd/>
          </a:ln>
        </p:spPr>
      </p:pic>
      <p:sp>
        <p:nvSpPr>
          <p:cNvPr id="15" name="مستطيل مستدير الزوايا 14"/>
          <p:cNvSpPr/>
          <p:nvPr/>
        </p:nvSpPr>
        <p:spPr>
          <a:xfrm>
            <a:off x="256903" y="5862638"/>
            <a:ext cx="6629400" cy="762000"/>
          </a:xfrm>
          <a:prstGeom prst="roundRect">
            <a:avLst/>
          </a:prstGeom>
          <a:solidFill>
            <a:schemeClr val="tx1"/>
          </a:solidFill>
        </p:spPr>
        <p:style>
          <a:lnRef idx="2">
            <a:schemeClr val="accent1"/>
          </a:lnRef>
          <a:fillRef idx="1">
            <a:schemeClr val="lt1"/>
          </a:fillRef>
          <a:effectRef idx="0">
            <a:schemeClr val="accent1"/>
          </a:effectRef>
          <a:fontRef idx="minor">
            <a:schemeClr val="dk1"/>
          </a:fontRef>
        </p:style>
        <p:txBody>
          <a:bodyPr rtlCol="1" anchor="ctr"/>
          <a:lstStyle/>
          <a:p>
            <a:pPr algn="ctr" fontAlgn="auto">
              <a:spcBef>
                <a:spcPts val="0"/>
              </a:spcBef>
              <a:spcAft>
                <a:spcPts val="0"/>
              </a:spcAft>
              <a:defRPr/>
            </a:pPr>
            <a:endParaRPr lang="ar-SA" sz="3600" b="1" dirty="0">
              <a:solidFill>
                <a:schemeClr val="accent2"/>
              </a:solidFill>
            </a:endParaRPr>
          </a:p>
          <a:p>
            <a:pPr algn="ctr" fontAlgn="auto">
              <a:spcBef>
                <a:spcPts val="0"/>
              </a:spcBef>
              <a:spcAft>
                <a:spcPts val="0"/>
              </a:spcAft>
              <a:defRPr/>
            </a:pPr>
            <a:r>
              <a:rPr lang="ar-SA" sz="3600" b="1" dirty="0">
                <a:solidFill>
                  <a:schemeClr val="bg1"/>
                </a:solidFill>
              </a:rPr>
              <a:t>إذا نستخدم </a:t>
            </a:r>
            <a:r>
              <a:rPr lang="ar-SA" sz="3600" b="1" dirty="0">
                <a:solidFill>
                  <a:srgbClr val="FFFF00"/>
                </a:solidFill>
              </a:rPr>
              <a:t>الأرقام</a:t>
            </a:r>
            <a:r>
              <a:rPr lang="ar-SA" sz="3600" b="1" dirty="0">
                <a:solidFill>
                  <a:schemeClr val="accent2"/>
                </a:solidFill>
              </a:rPr>
              <a:t> </a:t>
            </a:r>
            <a:r>
              <a:rPr lang="ar-SA" sz="3600" b="1" dirty="0">
                <a:solidFill>
                  <a:schemeClr val="bg1"/>
                </a:solidFill>
              </a:rPr>
              <a:t>في وصف الملاحظات</a:t>
            </a:r>
          </a:p>
          <a:p>
            <a:pPr algn="ctr" fontAlgn="auto">
              <a:spcBef>
                <a:spcPts val="0"/>
              </a:spcBef>
              <a:spcAft>
                <a:spcPts val="0"/>
              </a:spcAft>
              <a:defRPr/>
            </a:pPr>
            <a:endParaRPr lang="ar-SA" sz="3600" b="1" dirty="0">
              <a:solidFill>
                <a:schemeClr val="accent2"/>
              </a:solidFill>
            </a:endParaRPr>
          </a:p>
        </p:txBody>
      </p:sp>
      <p:sp>
        <p:nvSpPr>
          <p:cNvPr id="16" name="وسيلة شرح مستطيلة مستديرة الزوايا 15"/>
          <p:cNvSpPr>
            <a:spLocks noChangeArrowheads="1"/>
          </p:cNvSpPr>
          <p:nvPr/>
        </p:nvSpPr>
        <p:spPr bwMode="auto">
          <a:xfrm>
            <a:off x="2895600" y="4419600"/>
            <a:ext cx="4114800" cy="1055688"/>
          </a:xfrm>
          <a:prstGeom prst="wedgeRoundRectCallout">
            <a:avLst>
              <a:gd name="adj1" fmla="val 60176"/>
              <a:gd name="adj2" fmla="val 58241"/>
              <a:gd name="adj3" fmla="val 16667"/>
            </a:avLst>
          </a:prstGeom>
          <a:noFill/>
          <a:ln w="28575">
            <a:solidFill>
              <a:schemeClr val="tx1"/>
            </a:solidFill>
            <a:miter lim="800000"/>
            <a:headEnd/>
            <a:tailEnd/>
          </a:ln>
        </p:spPr>
        <p:txBody>
          <a:bodyPr>
            <a:spAutoFit/>
          </a:bodyPr>
          <a:lstStyle/>
          <a:p>
            <a:pPr algn="ctr"/>
            <a:r>
              <a:rPr lang="ar-SA" sz="2800" b="1">
                <a:solidFill>
                  <a:srgbClr val="C00000"/>
                </a:solidFill>
                <a:latin typeface="Times New Roman" pitchFamily="18" charset="0"/>
                <a:cs typeface="Arabic Transparent" pitchFamily="34" charset="0"/>
              </a:rPr>
              <a:t>ما الأدوات الم</a:t>
            </a:r>
            <a:r>
              <a:rPr lang="ar-EG" sz="2800" b="1">
                <a:solidFill>
                  <a:srgbClr val="C00000"/>
                </a:solidFill>
                <a:latin typeface="Times New Roman" pitchFamily="18" charset="0"/>
                <a:cs typeface="Arabic Transparent" pitchFamily="34" charset="0"/>
              </a:rPr>
              <a:t>ستخدم</a:t>
            </a:r>
            <a:r>
              <a:rPr lang="ar-SA" sz="2800" b="1">
                <a:solidFill>
                  <a:srgbClr val="C00000"/>
                </a:solidFill>
                <a:latin typeface="Times New Roman" pitchFamily="18" charset="0"/>
                <a:cs typeface="Arabic Transparent" pitchFamily="34" charset="0"/>
              </a:rPr>
              <a:t>ة</a:t>
            </a:r>
            <a:r>
              <a:rPr lang="ar-EG" sz="2800" b="1">
                <a:solidFill>
                  <a:srgbClr val="C00000"/>
                </a:solidFill>
                <a:latin typeface="Times New Roman" pitchFamily="18" charset="0"/>
                <a:cs typeface="Arabic Transparent" pitchFamily="34" charset="0"/>
              </a:rPr>
              <a:t> في إعطاء أرقام لوصف هذه الملاحظات</a:t>
            </a:r>
            <a:r>
              <a:rPr lang="ar-SA" sz="2800" b="1">
                <a:solidFill>
                  <a:srgbClr val="C00000"/>
                </a:solidFill>
                <a:latin typeface="Times New Roman" pitchFamily="18" charset="0"/>
                <a:cs typeface="Arabic Transparent" pitchFamily="34" charset="0"/>
              </a:rPr>
              <a:t> ؟</a:t>
            </a:r>
            <a:endParaRPr lang="en-US" sz="2800">
              <a:solidFill>
                <a:srgbClr val="C00000"/>
              </a:solidFill>
              <a:latin typeface="Times New Roman" pitchFamily="18" charset="0"/>
            </a:endParaRPr>
          </a:p>
        </p:txBody>
      </p:sp>
      <p:sp>
        <p:nvSpPr>
          <p:cNvPr id="16400" name="AutoShape 4" descr="data:image/jpg;base64,/9j/4AAQSkZJRgABAQAAAQABAAD/2wCEAAkGBhQSERUUExQUFRQVFxYaGBcYFxkcGRcXHBcXGhcbGhcdHSgeGh4kGRsbIS8hJCgpLSwtGiAxNTIqNSYrLCoBCQoKDgwOGg8PGi8kHyQsLC80KSwsLywsLCwsLCwsKiwsLCwsLCwsLCwsLCksLCksLCwsLiksLCwsLCwsKSwsLP/AABEIAMcA/QMBIgACEQEDEQH/xAAcAAEAAQUBAQAAAAAAAAAAAAAABAIDBQYHAQj/xAA8EAABAwIEAwUGBQMEAgMAAAABAAIRAyEEEjFBBVFhBhMicYEHMkKRofBSYrHB0SPh8RQVU3IzwkNjsv/EABoBAQADAQEBAAAAAAAAAAAAAAACAwQBBQb/xAAtEQACAgICAQIEBgIDAAAAAAAAAQIDESESMQQiQRNRYfAyUpGx4fHB0QVCgf/aAAwDAQACEQMRAD8A7iiIgCIiAIiIAiIgCIiAIiIAiIgCIiAIiIAiKHj+LU6MZ3eI6NaC5x8mi8ddOq42kss6k3pExQ+JcXpYduaq8NnQXLnHk1glzj5BY2txarUEMb3QPxGC4el2jz8QWPwPC2UnuqXdUeTNR5LneQJ0HQQskvLj1HZfGh/9hw72gtfiRRq0XUGPMUnvN3Pt4XACGkg28RnRbctR4rwyliWZKoj8Lh8J5j+CqOBdqHUagwuNOV2lGsTaqJAaCT8VwOsGb69pvUtMlbSluP6G4oiLWZQiIgCIiAIiIAiIgCIiAIiIAiIgCIiAIiIAiIgCIoDuMNOYUv6hG4MMm9u8gi24EkclxtLbOpNk9QMRxmm0kAl7hqGCYMTBd7rfUhY+rRfU/wDNUzaTTaMrJtFrudfZxg8lfdQAAEAADQAADyG3oss/I/KWxrXuRsd31cAZzRbMkUneMjYF5EDnAG3vJhcExk5Rc6uJJc6Bq5xku9Uq4oNkwTH4RJPkBrt9VjcTj3mPE2kLmPeeRaIaLA35rBZc3t7NcK30jMVKjWtJcQABMyBpqfkrQqNcJFwVrtZxgPeZ0yl7iXONswbTFtJFhc/NSuF4g93nq5mdKh8Qm8OEkT/hUK2TecaLfhpLsydSjMnXpqoWPwNOtTNKs3Mw6E+80xq0n781KOJOUOaARYSQ4R5COvl5LE1Gud4pgg26TtebXGuvySUuO49nYxz2XOEcfq4F7aOMdnw7jFHEbjk2pN9OcnfTTeQVpQIqU3U6zA5pAlsW6Ebz9yo/D+J1eHOa17jVwJs18S6gNpIu5t/4iIXoeP5alqX3/H7Ga6h9r+/5N+RU06gcAQQQRIIuCDoQd1UvRMIREQBERAEREAREQBERAEREAREQBEXkoD1FZdWMkAab/wBlGxtHvGOY6cr2lpAJEg66QqpWxRJRMDi8S7EOe4uJoA/06bZAeAILnx4nAnNDZggCxlTeH4oxlcAIAiBAA5RoB0UKjVFF4pvdImKb+cfCfzR8/mruKpwcw03vp15f55SvIlZKTbffyPQ4RxxJGJ4oGnKAHPvMfCLEl3IdSsRiOJvdDXG51azUakDNoCRH7TNpuDwrSAxp7tg1aBBdFz4uV5O/WCoFfAtFTKWgtHusjxSHEm+abugzG0XlV2Zks5JV8E8HjOJGTkAkuFmgvc4QAHEttG0zAiCRNqK2GqHO7xMHhJLR4yBf/rrIIDdFcxFPKAbMi+Sm1wN5gkzGYjptqr9KoaZE5Wi3hkve4eK5Mzcxe8X5KpPZb9UY3DuDS58imHHLmuXmJAAkzG8aXFlLqVIMi8WBeJgzqbeGNdtVLqYNrgXNlrnauIGYCI3EeUxsVGr06VIFzhOWCXukkTYZYE9Ib8k4NM7yiyvC1nyYLnC8OeSGmeU2I2gD1uVkqeQHRpPz32KwrOIlxOUOaBIDiw3gkS1upFouAq6TpeHBj3VGiNmUwDBM3h3nLvRSjNp4Iyjky1b0UVx95rgHMcIIO4PRSmVWmQCJESAZjz5eqoeApSTfqRGL9mYbCYypw4yC6rgiTLIBdQndp1Lfy/Z3rC4ptRjXscHMcAWuBkEHQgrVP9WGkMJBnqNun3uoeHrPwFQvpAvwriXVKYEuYTq+n+pb8r67PG8xP0yKbqOW13+/8m+IrODxjKrG1Kbg5jhII0IV5eqeeEREAREQBERAEREAREQBFar4gNG5PIa/2UZ9cm+kdbXj+PqeahKxRJKLZRXx7yS2k3T43Dwm0+EAy7XWw6qsU5dmMyepgaaDb0XrGqPi8a1glxid9dYj76hZJ2t9k1H2RKJhQ6mJzPLJExMTtMTHmsfUxzjJnIxpOZ1s0XFh5xr01VOFqXlpFOlBc55Hic4mwBPzm8xCyuzlpGhVcctkvFYAPaWvEg7b+Y5EGDOxWNwuNdTf3NU+KP6b/wDkbrfYPA1G4uNwNhDczQbiedj/AGKx/EOFNrNLHRzEWII0LTqCDedlyVa7R2FiepEPMGOiDtsBAg6bRsPSeal0qDchjw2v4jJFyIdr89DKx+ErOce5q5e+bo4R/UbpmA25OGx8wVfoYk03EEb+ZIve28QeZF9VQpY76LZRb6Pf9sECWhggCJLnFsXF9zN9Y5r1radEZWtDMx0F3EwIF7m2gvpspGMrHI18gX8TnCwb+WfoZ63UBmEhxLQ0Zm5nVYAc6DcBp2ncmL2UmvykYvK9RQ/FukiWtaTo4S/n7vIidb9FE7jM9rmEy0kg1A4QHTMAjwi1haIFypNPBE+JpA/FVc3xkfln3R8mm9iotbDnMMhMf8riA0EmZaIAcZ5CDPvBUtPBfFrOipxzl0ZnxILnFzacjWOZMRbNCth4JjwPiQGMs28CMx5eZ8pV7PTe0Qe9LbEB0eIahzR4QBc30UHEAVJFU3I8NNmbbLJMXEG0gjXyVcsZLIktmINMg5mxqKbIMSQAC4C9zrp6KZisWS2xhwAJaIkWvJ/josBRrkEQ2lSa0gQ2C6AYMnaMsRe4Uyg65cychg5nAS4am85jIsZ0tChGxZaOyh7kGpijOjhB8Ti02OtxAF51IMzqsvw/iAMB1jyNj/PW6jVsMHjMzMQZseU7dDzurJ4c8+GwA0JInW8C/wD6qhwnGXKJa+MkZIufhHGthwXUnOmrRnWYl9MaB/TQrbeG8Sp16balN2Zrh6jmCNiNwtGwmIqNqZXEubeZgTyPQjlvfRXjUfgnOxFAZ2PINal+MD46Z2eB5yBGwK9nw/Mz6JHn+R4/uu/3N9RROF8Up4ik2rSdmY8SD9CCNiDYjmFLXsnmhERAEREARF4SgPVGq4uNIVhuLLwJGWwkTv58gvMwAWay78pYoY7PS4mZ+/sL0BRquNa3aAfr6QsfiK7wMznFjAXamTMz1sNANxCxysRcq2yXjeKCcjTmeIJDbxfe2h69eSgsrPLpY1pAm5cWtZJ8Nrk2Ohg6QOVnF3blIy0yW+HWo92YBpuSRtc38lfwlEAHvTAdmc2kACdswkSXR0/sqZScpF6goRLTqZdWEBryC4lzicrLNEttFvnrBUunRObwQ9xMFxgNZsQ1o0i/M3uVRXrBsAvdZpy0mgAnLMRbWCLA8tN7fcOsKhhpLQ2m0wRzDnA3J5DS11xaOvf39/6JlKrk8LO8e4QC91xGtyP4lT2vDhLfL6rFV6vhId4W+EhlNvjsbSQemmkE3smHxbmvcXmTByU2XDWSPejV1tYAGl9VPlh4KXDKyV8V4YKrRq1zTLXgeJro16giQRuFCwOK7w5KoDa1OMwGhGoc3m2b9DO8rY8shYnjHCc4DmHLVZdrvS7TuWnceR2S2ttZX9na7E/SyRSqgiCBf1t8lZxlAg53y4SMrBAa38xG505mBYKHhcf3gIIy1GWew7GJtzB1BCmteHeF19RCrjNPTJuDTyjGNpv/AAd48wSS6Ay8gAEQQ3STc/pD4nig0w+arwBIiKbbgNMnw6kjMTNjY6LI4nCNAyzlpHK1rQ6C+1mkGLC9hJcJlWO4DKbWkkMqOECBJbc5DEj1GsXVcsrsug1kxmIYSQ5z7sEGnTacp/EHOsJEWkgaje9dTENBBkRlmKeZ7yIiwF9508+acTxDhSc1gNBm+VkvlwGoA8Lrg5mze2tjHNNzIyUxRBsZILnNAF3teMxdGXXM5oOnLPKK7L4sp7zxwctNupLh4nk6XkNkGOczYc6cKwhplpDgGjvXuBaTd3ukAtg7gCbGeV3C4V7j3jKWVxGVtR0+Fh2AMOta9pttM5BvA2kzULqh2BJDRJn3AQD1JBmyRhnbR1zIzMSRDqYfWJAiIyGd80yNbAk72WUg6wBzvbkrjWgfCGk6wLH1Vuo7L/bT5LrjhEeWSPXpaH1+/VU4V5babbz6XCpqYj/PM+cLBY/tNQpVCx9QZgJI1g5gIMfFeQNVl5uU/Qsv6Fmseon16dTA1DicKWgOvVon3KkTcbtdfUetluXCe1uGxDMzKrQbZmOIa9h5OaT9dDsSuOdou3TqjRTYDTYLSbuf5gCwm8DpKyfAfZVi67O9qVBhc0QxzS6oRe7wC0N1sOt4X0fiu3j6jzr41+/Z2hERbzAEUbHcRp0Wl9V7WNG7iB8uZ6BaVxr2p0w0jCsc90GKjmlrB1DTDj65QoSnGPbLIVyn+FG6cQ4pSoML6r2saJuTrF4A1cegkrXaXbinXIFOQx7ixjnWL35Q4iDoIMCdTytPKuIVqlVwqVXue50S5xv06AbQLfothPFu+Z3dmQ2nlAjwVGC+UdR84jdedd5eV6T0IeHx/Fs6KKo+9rfqrtKJuJ/Za5wOtADCZs3rJN82b4g6Znnqtgp335i2iphPmV2Q4nuLoyD3YGbSToP3+qxLZJsQfD/5L2n8DR4S030O11sDWSIWLxmGMmXSLZWtOU2IIuNbx6HdSsjnZXVP2IBc0gFhtDprPgxNyQT1jYAWubBSKIDCXB0ABrnPfckdL2EchHyVFVokCC9xIhkix1k62DtzpPoqsoBcSS8ifCIAbOzraWNzpKpWTQ+sF3BVHEkZS3UZnEEuObbUwRuY2XmHqZi6HEsi1Q6GbkCTJi3QbKmrmzDN4zPha0Q0QZuZJ5CSdusJiMQ50gjvHDVgMAHUZidBFpjfQSu5+RFr7+/6DXyTdoGnePEEkkWA5DnbbVX+GOpwXMkS6HOe0hxLZB1AJ8/ko9ekHZTWh0Xawe61w01u5wg3MeQ1Xh4pEhrcx+FtgSZvmOgvv+swiai9nGnJaJ54qxpgugDMSXAiIuSSbAAfoeSmU3NqND2kOaRIINiDoQd1hcPUl0klzoy5BdomIeZG0RJsYFueQwj8sM97QWJ8IgwYOmh+StjP5lM4Y6IXG+FSRVpkNqtmCdHDdro236ajeY2D4gKomC1zTD2HVrhEg/r1C2N9MEQdDstc41wtzXd9RjvBYtNhUbrlPI65SdDOxVN1bT5ItpsUlxZNNUEQQDv5KBiHvPga6XG+Z8ZWAz8IAzAAQGiOpCpw2ObUaCLcwdQQbgjYg2hV16Ae0tJIJvIJBmefLmFmVvJmjgkWKeJFVxptY97tc5a7u5m4JaYJNzGkhZLD8FayJguF5ImLRa9rWsqMHTyNAa6w9FladQEbT8/u6vrSfZTbKUXogPbCsVnwr1dwFzAHp9VovantxTYCyhD3j4/gB6fiP081GalL0wWy2ve2bRX4m0C5Hrotc4z24oUhAPeuvZkQDzLtB9VzHHcZqP8Afe5x6kn6aDRY+riS7oOQ+7q6H/HSk82y/wDEcl5EY/hM/wAZ7cV6shp7tsRDDeOr/e+UKP2Y7L4rHVSMO2Ymajswpt83Qb7xqsn2K9mlfiBzGaOHv/VLZzEGIYCRO99BC7v2b7NUcDRFGg2G6km7nO5uO5/RepVRCqPGCwjBO1yeWa92Q9lmHwZZVqE1sQ343e607ZGRaOZk/SN2RFelgpbb2yJxTibMPSdVqGGNidzcwABuZXPuM+0qs8kYdopNt4nNDn6m+uUbWhyyHtK4k0mlQ3BFQ255msAPP3jHlzC0R9HLaYtOokefrHovN8nyZRnwiep4njRcec0WcXiqtV+eo8vdpmcZj+B0CjUm6g+s7fyOivNqt1uI6gz1jUW81QWiZMg79fp/lYubfZ6Sil0Xi0gZTv5RbT0UN5LXAgNLhoHH3gNiT8bbxOoKnUKgcMs32JIieRUerTF2nNlJE8xF5HIg7/yoweM5E1yWjZeA8SLxBBzAERpE3keZO24gardcFxMOgScwkERqRr6/zyXJ/wDWlrgT4XASXRr+cdHfEBpAjQLb+DcYDgHNIBEEtIEg/O+totf8yqfKt5XRROtTRvrKvL7+aVWEizssxfXe9vooOFxgcAQZ9dOV1NYfVb4TUkeXKPFkF2GgBrfdb7xJIcTz5E5oM/4UZw8EAZWFriXuBu4ixJO19SDposy5g1AuLSsdWrscB4XOFnS4EAGfDmBvrOtlCcUtsshJsi4ICtTJZFNjiJdq6oIIcLgQbRnvY2iyqrUsjGtYHgA2u7M/nLr3jRziBPmr+Kr2zWJbGswB1H8qnA1HuJLtI1PMk3vfSNRZVrvBPDxktYnhbatICSxhh0NkRuLxI25EG4hUNwJaD8NO5kWvtqTJJJOc7rK4enfUmJ58yrbWBzi0tnKZEgx0I25/UKTjpEVPZZoVfCAGGk2SXTFwAbz1O7r/AKqhnEAGtyDK0yZdmDoPunxC8nmeuipxLcrmie8e4jKwCQ0AakctLu0JCrqU8rvE7O7MXCmGSALSCNTc6k25Jhr3HpJuBxZcCMpa1sDMTd1r2PiEG1/7q44iYI8J+7LDdwbPqQ9zHOc2nTMspujwzcZ3Dr16LOYcOLBnAzGeojZTTb0VSSjs1ninDHU397SEknxs17wAbfnA+enJeYfGio3MNDp6H6fsfVZ3E0uYty5eXL0Ws8Wwhol1enprUZIAeB8YNgH85MOjY3WG6l5zH7+/4NtNmVsyOGrzY6z8l5juNMw7C97g1oGs6mLAdStNxvb+hTpkscKj4GVrZjrLiLfqtB412lrYl2Z5gD3WxAb5DnzOpU/E8e6xZel9ezl1lcX8zO9qe21TEEiS2nsznexfHvHpoFqVfGuPQKwTzVzDYN9RwYxpc5xgBoJJPIAXJXu11RgsIwzuctexTQoOe4NaCSTHO+y612R9iVxUxx5EUWO//bx+jfmtj9nXs4bgmNrVhOJIO4Ipg7D80WJvqQOZ3tXpGdsoo0WsaGtAa1oAAAgADQAbBVoi6RCIiA4txTjYr16lXQvJyh0WbGVt4sYH1Pmsbh6UuhwJnYbx1+ZmFDwPFmuxDqU5SSMhmxM3ad5nT5clm6+JI+KfWB/b914V0XGT5e59DRJSiuJHqUg0gxrpmI2HnfVR30gbxBO9uZ5aKa0AiZc7nB0AAj06KFUEfLf+FmT3o0osOHUbQZ+UhXRUa5sH3ha+4i4OhXuWxJM7bD02Ud1DyHK8f4UlhhitTtAcJaZY79j0O6k8Ox+UtjQE5RbwuvmpvN5FjHQqO58t3B6kz9/RRnEG7gTA8TRq5t4I6t28irVHksMqnraOj8E4rABFmn4SR4STEE853W108UHAEb6Lk/Ccaab8lQ55DSx4Mh7S0RGkmOYvB3W68M4gG5WkgA+6eZAnWdY+azwk6ZcX0ZralNckbU16sYiiydAZn0JEE+tlao4j5K+6s02m8adP4+7LcpKSMDi4sstolsBtmjYmT8zeZveSrWMquI8EU9pPIgkkHTXn1KuGo4PDctiD4pFoix9N+nVSO72mefIKGO0iecYyWKNTwnkCJkzNhPrM6qTRryJ90cuZ81isRw+o2s11IzJJcC2WAQANLyI6k8xqpJrgOuWyTa9uttviHp6IuUXs5KKa0eYvEANeZFMC5flGm56WvJ06qljXvb/Syw8Eh8ybxEz7wN7yIGkwpGGwDnHNWF5JyzLeg/NGuiyQHRTUHLsrlYo6RFw2AawAgDNqTESeavOcddF6/SVBxPEGU2lz3BrAJkmwHUqTxEgk5bLtdwIvZc89oXaSi2m6gHS6CXAaCLtYeZc6JbsAZ5KF2u9oZfmZRJYzepo5wg+6PhHU35Bc1qPdVcGtbJJhrQJJJsOZkkjqp10uby+i9v4S+pYc43J3uqM1/v8AVd94X7HME2g1lZrqtSQ51SXMJ/LANm9Neqy/D/Zrw+i7M3DtJBnxuc8T5OJH0XpYMfI4l2U9neKx5mm3JS/5XyGn/ru/09YXbOx3s+w/D2y0d5W3quAkdGj4R9TuVs7WxYaL1dwRyERF04EREAREQHAPab2COBqirRDzQfF9Sx+4Lhz1Bty2UbgvaFj2jPPeNBmwOa/vCZvcT1vuu9cZ4PTxVF1Gs3Mx3zB2IPMFfN3aPgdXh2LdTzXYQWvbIBBaCInoYI5ys91Ksjg1UXOtm0PxuYgugN6EAuI21sZJvcq0cU02udb78/P1WFwnEw8THi0Mnp+imteXaehsBsvJlTjTR7cJprMWSKrd+ehN4+X6dF4y3kfPlO+v3ZWnCNYnr/GyrgtsRBO2+m/oVDGizIxAH358vNWKrLgixCuNe46R9/X0VqvaRE/JWRTWiL3su4Z4gMJhrj/TdOXunzMA7NcXeh8ys3w7iczSqDK4WcPwkGz2xtm1HOTutZe8AEgS0zIOkfsp9HEGq1lPw96wEUqm7xsx3Nw0/MOZC7ZWpLZTnB0bgmPJ8DrPbrGhB0c38p+hkclnWME855kSud8K4g5waAA2qww0GYBMk0yfwOHuuvFjeFuPCuMiq3Qgizg7UERIOx6Ea6rNXPjplNtbe0Z+o2Rex+7qzVxHdsl1hpqBuBYmLXnmrJdmA2jf71XhoAxmBOXT7/ztyWpzz0YuHzLYxFV4ytaaQn3yWnfZt9RGuk9FPo4ZrZMy42nQj+b/AKrxtcC2g2gq2KpEmfvzXVjs4031okurFuo+ituxoudVjMdxJtIFzjlaNSfMR/hc77TdtS6WNljZMicrz/3I9wflHiPRRU5SeIFkaV2zd+M9u8PQkF2epfwsuegOzeV400K5Z2n7X1MQ7xGAD4aTScreRPM9T6QsDUxLqjgym0kkwA1tyeTWgSf1+a3nsb7H6tf+pjQ+jT2ZpUf5/gHnfoNVur8fpyK5WRhqP6modn+zGJ4hVy0gT+J7pyMBvJdH01K7d2P9muHwIDiBWr2PeOaPCR+AfD5yT1WycK4VSw1JtKiwMY3QD9SdSTuTcqWtqWDJKWQiIukQiIgCIiAIiIAiIgC0j2r9nhiMGX5Rno3Dtw34hqLaH0W7qmpTDhBAIOoIkfJAfJlKq6k+21uh2IW34B7X0xUL9Tdo1kDQki31Wc9rfYanQyV6DQxjvCWAGA4AmbkxI22yrnPD+IGk6RpNx97rJ5FPxFrs3eNf8N4fTNyzgEZdRF5k6Tr5KJVZyHmP5uvMPXDmyN9L6q+wZvvnrovLS4s9nKl0Ws1pjneD/HJUYh02HLkrzqZAI26X52++qtZToYUk1kbIjjlB1jqV5QqkW92CC1w1a4GWkeRiFcrURrp5/vyVkHb5fT+FoTyilrZsf+tNUGq1uWq0DvWC3eAk3b0zAuaQPCSQbLNcM4l3mWo0nOBDgI/rMGzpFnAyLRBstJwmKLXAgjMNPwuHxMd0I/Y7LOjFMpu76iXd04y9vxUibEkAXj3XAa67hZbqvddnItdHROH8Ta9uYGWnTpeCCOYIiOimf6iR5LUMLi794wtGaM4mx5OE/Rx1EzfTJ/7zTAuSzmI1PIDUH6LNG72K5U7yZp2IiNzt09FieK9pmUJvmcNWgxc6Zj8M3/ha9xntexsxmbaZBGaPMg5dPO659xbjpqu8AgbDYT53JPM/Jaqqp2/RFc+Ff4v0M52k7ZuqOmbicoFsv/UbH8xvyiSsTwLsriuIOIo05a2MzjDWNk8zqdTAkrbOw/skfiAK2ML6dMmRSiKjxqC4/AD5SY21XZcDgadFjadJjWMaIDWiAAvXqpjBaMFtzk/8GtdiPZ9R4e3MYqVzrUyxHRg1aL3vf6LbERXmdvIREQ4EREAREQBERAEREAREQBERAROJ8KpYin3dZgeyZgzreDbzXzn237KuweJezK4Mklk3lk+EyBB/mV9LrD9puzVLGUXU3tBJacrtwYOW/LNeNFw6mfNXDsdkMG7Tr06raMNTbqL29Nen3da5x3gdXC1nU6rS1zefzsd/MbRzVXCeJFvgdpeDymLeSxeRTyWYno+L5HF8ZGyvvuD+noP2VhlSDH8bffVUNq5fI628ufqvTim8ud7fpqsCg0enzPamHzXgTHT71UF1KLz9/ssmxwdv/lQcTh8th5z0P0VlcnniyM0uyGHX1+R+vRT6GKLPGDciHAb9ep58woTngRmtHkP7WKjtxrdB1+f3+q0uHNGb4ih2zPYbFd2AGucWEXAE92Dew3bfS15gqPieJy7LSc+q7QRTII9DpZVcC4RicU6MNSc+D4oMNYTFnVDYN3y68gRr0bgPsjDfFjKoqDXuaYLaZP5jq8dIA5yox8bLy0V2eRFLTOX8K7NYzHvilTcWzBeZ7tp6v056Suw9i/ZhQwUVKkVsRY5yPCw//W3/ANjfy0W4YbCspsDGNDGNEBrRAA6DZXV6CjhHmSm28hERSIBERAEREAREQBERAEREAREQBERAEREAREQGi+0/sU7GUhVpXq0mu8P4xrA/NMxznyXAa1MtJBEEbL64XMvaT7LxWa7E4RpFYS59Mf8AyTclo2dN8uh89eYJJnIafFngAGDFuvz3VQ4uT7zQZ9Fjy2DB8tNwvFU6o/IuV1i9zKf7yZlrYvqCmI4qS2wi5JJIP0j79VjWuK9F9U+FDPR349nzKnuc7W5P3oui9ivY/WqvbUxg7uhAdkDhnqcgY9wEa3nYRqJnsv8AZ0ajm4vEAhjSHUmfjN/EeQBA2v6LsiswUNkfA4CnRptp0mNpsaIDWgAD0UhEUiIREQBERAEREAREQBERAEREAREQBERAEREAREQBERAEREBo3bj2W0sc8VqbhRrfEYltQc3AfEOe4sdiNTxPsKq/BiKZs33g4X+LSbDbnO0XIh3IwnsMrE/1K1MNk3bmJjY5YGo2lbLwP2N4ahVFSo91bKZaxwAbOxcPi8tP0RFzAyb+AvURdOBERAEREAREQBERAEREAREQBERAEREAREQBERAf/9k="/>
          <p:cNvSpPr>
            <a:spLocks noChangeAspect="1" noChangeArrowheads="1"/>
          </p:cNvSpPr>
          <p:nvPr/>
        </p:nvSpPr>
        <p:spPr bwMode="auto">
          <a:xfrm>
            <a:off x="3267075" y="-919163"/>
            <a:ext cx="2409825" cy="1895476"/>
          </a:xfrm>
          <a:prstGeom prst="rect">
            <a:avLst/>
          </a:prstGeom>
          <a:noFill/>
          <a:ln w="9525">
            <a:noFill/>
            <a:miter lim="800000"/>
            <a:headEnd/>
            <a:tailEnd/>
          </a:ln>
        </p:spPr>
        <p:txBody>
          <a:bodyPr/>
          <a:lstStyle/>
          <a:p>
            <a:endParaRPr lang="ar-SA">
              <a:latin typeface="Times New Roman" pitchFamily="18" charset="0"/>
            </a:endParaRPr>
          </a:p>
        </p:txBody>
      </p:sp>
      <p:sp>
        <p:nvSpPr>
          <p:cNvPr id="16401" name="AutoShape 6" descr="data:image/jpg;base64,/9j/4AAQSkZJRgABAQAAAQABAAD/2wCEAAkGBhQSERUUExQUFRQVFxYaGBcYFxkcGRcXHBcXGhcbGhcdHSgeGh4kGRsbIS8hJCgpLSwtGiAxNTIqNSYrLCoBCQoKDgwOGg8PGi8kHyQsLC80KSwsLywsLCwsLCwsKiwsLCwsLCwsLCwsLCksLCksLCwsLiksLCwsLCwsKSwsLP/AABEIAMcA/QMBIgACEQEDEQH/xAAcAAEAAQUBAQAAAAAAAAAAAAAABAIDBQYHAQj/xAA8EAABAwIEAwUGBQMEAgMAAAABAAIRAyEEEjFBBVFhBhMicYEHMkKRofBSYrHB0SPh8RQVU3IzwkNjsv/EABoBAQADAQEBAAAAAAAAAAAAAAACAwQBBQb/xAAtEQACAgICAQIEBgIDAAAAAAAAAQIDESESMQQiQRNRYfAyUpGx4fHB0QVCgf/aAAwDAQACEQMRAD8A7iiIgCIiAIiIAiIgCIiAIiIAiIgCIiAIiIAiKHj+LU6MZ3eI6NaC5x8mi8ddOq42kss6k3pExQ+JcXpYduaq8NnQXLnHk1glzj5BY2txarUEMb3QPxGC4el2jz8QWPwPC2UnuqXdUeTNR5LneQJ0HQQskvLj1HZfGh/9hw72gtfiRRq0XUGPMUnvN3Pt4XACGkg28RnRbctR4rwyliWZKoj8Lh8J5j+CqOBdqHUagwuNOV2lGsTaqJAaCT8VwOsGb69pvUtMlbSluP6G4oiLWZQiIgCIiAIiIAiIgCIiAIiIAiIgCIiAIiIAiIgCIoDuMNOYUv6hG4MMm9u8gi24EkclxtLbOpNk9QMRxmm0kAl7hqGCYMTBd7rfUhY+rRfU/wDNUzaTTaMrJtFrudfZxg8lfdQAAEAADQAADyG3oss/I/KWxrXuRsd31cAZzRbMkUneMjYF5EDnAG3vJhcExk5Rc6uJJc6Bq5xku9Uq4oNkwTH4RJPkBrt9VjcTj3mPE2kLmPeeRaIaLA35rBZc3t7NcK30jMVKjWtJcQABMyBpqfkrQqNcJFwVrtZxgPeZ0yl7iXONswbTFtJFhc/NSuF4g93nq5mdKh8Qm8OEkT/hUK2TecaLfhpLsydSjMnXpqoWPwNOtTNKs3Mw6E+80xq0n781KOJOUOaARYSQ4R5COvl5LE1Gud4pgg26TtebXGuvySUuO49nYxz2XOEcfq4F7aOMdnw7jFHEbjk2pN9OcnfTTeQVpQIqU3U6zA5pAlsW6Ebz9yo/D+J1eHOa17jVwJs18S6gNpIu5t/4iIXoeP5alqX3/H7Ga6h9r+/5N+RU06gcAQQQRIIuCDoQd1UvRMIREQBERAEREAREQBERAEREAREQBEXkoD1FZdWMkAab/wBlGxtHvGOY6cr2lpAJEg66QqpWxRJRMDi8S7EOe4uJoA/06bZAeAILnx4nAnNDZggCxlTeH4oxlcAIAiBAA5RoB0UKjVFF4pvdImKb+cfCfzR8/mruKpwcw03vp15f55SvIlZKTbffyPQ4RxxJGJ4oGnKAHPvMfCLEl3IdSsRiOJvdDXG51azUakDNoCRH7TNpuDwrSAxp7tg1aBBdFz4uV5O/WCoFfAtFTKWgtHusjxSHEm+abugzG0XlV2Zks5JV8E8HjOJGTkAkuFmgvc4QAHEttG0zAiCRNqK2GqHO7xMHhJLR4yBf/rrIIDdFcxFPKAbMi+Sm1wN5gkzGYjptqr9KoaZE5Wi3hkve4eK5Mzcxe8X5KpPZb9UY3DuDS58imHHLmuXmJAAkzG8aXFlLqVIMi8WBeJgzqbeGNdtVLqYNrgXNlrnauIGYCI3EeUxsVGr06VIFzhOWCXukkTYZYE9Ib8k4NM7yiyvC1nyYLnC8OeSGmeU2I2gD1uVkqeQHRpPz32KwrOIlxOUOaBIDiw3gkS1upFouAq6TpeHBj3VGiNmUwDBM3h3nLvRSjNp4Iyjky1b0UVx95rgHMcIIO4PRSmVWmQCJESAZjz5eqoeApSTfqRGL9mYbCYypw4yC6rgiTLIBdQndp1Lfy/Z3rC4ptRjXscHMcAWuBkEHQgrVP9WGkMJBnqNun3uoeHrPwFQvpAvwriXVKYEuYTq+n+pb8r67PG8xP0yKbqOW13+/8m+IrODxjKrG1Kbg5jhII0IV5eqeeEREAREQBERAEREAREQBFar4gNG5PIa/2UZ9cm+kdbXj+PqeahKxRJKLZRXx7yS2k3T43Dwm0+EAy7XWw6qsU5dmMyepgaaDb0XrGqPi8a1glxid9dYj76hZJ2t9k1H2RKJhQ6mJzPLJExMTtMTHmsfUxzjJnIxpOZ1s0XFh5xr01VOFqXlpFOlBc55Hic4mwBPzm8xCyuzlpGhVcctkvFYAPaWvEg7b+Y5EGDOxWNwuNdTf3NU+KP6b/wDkbrfYPA1G4uNwNhDczQbiedj/AGKx/EOFNrNLHRzEWII0LTqCDedlyVa7R2FiepEPMGOiDtsBAg6bRsPSeal0qDchjw2v4jJFyIdr89DKx+ErOce5q5e+bo4R/UbpmA25OGx8wVfoYk03EEb+ZIve28QeZF9VQpY76LZRb6Pf9sECWhggCJLnFsXF9zN9Y5r1radEZWtDMx0F3EwIF7m2gvpspGMrHI18gX8TnCwb+WfoZ63UBmEhxLQ0Zm5nVYAc6DcBp2ncmL2UmvykYvK9RQ/FukiWtaTo4S/n7vIidb9FE7jM9rmEy0kg1A4QHTMAjwi1haIFypNPBE+JpA/FVc3xkfln3R8mm9iotbDnMMhMf8riA0EmZaIAcZ5CDPvBUtPBfFrOipxzl0ZnxILnFzacjWOZMRbNCth4JjwPiQGMs28CMx5eZ8pV7PTe0Qe9LbEB0eIahzR4QBc30UHEAVJFU3I8NNmbbLJMXEG0gjXyVcsZLIktmINMg5mxqKbIMSQAC4C9zrp6KZisWS2xhwAJaIkWvJ/josBRrkEQ2lSa0gQ2C6AYMnaMsRe4Uyg65cychg5nAS4am85jIsZ0tChGxZaOyh7kGpijOjhB8Ti02OtxAF51IMzqsvw/iAMB1jyNj/PW6jVsMHjMzMQZseU7dDzurJ4c8+GwA0JInW8C/wD6qhwnGXKJa+MkZIufhHGthwXUnOmrRnWYl9MaB/TQrbeG8Sp16balN2Zrh6jmCNiNwtGwmIqNqZXEubeZgTyPQjlvfRXjUfgnOxFAZ2PINal+MD46Z2eB5yBGwK9nw/Mz6JHn+R4/uu/3N9RROF8Up4ik2rSdmY8SD9CCNiDYjmFLXsnmhERAEREARF4SgPVGq4uNIVhuLLwJGWwkTv58gvMwAWay78pYoY7PS4mZ+/sL0BRquNa3aAfr6QsfiK7wMznFjAXamTMz1sNANxCxysRcq2yXjeKCcjTmeIJDbxfe2h69eSgsrPLpY1pAm5cWtZJ8Nrk2Ohg6QOVnF3blIy0yW+HWo92YBpuSRtc38lfwlEAHvTAdmc2kACdswkSXR0/sqZScpF6goRLTqZdWEBryC4lzicrLNEttFvnrBUunRObwQ9xMFxgNZsQ1o0i/M3uVRXrBsAvdZpy0mgAnLMRbWCLA8tN7fcOsKhhpLQ2m0wRzDnA3J5DS11xaOvf39/6JlKrk8LO8e4QC91xGtyP4lT2vDhLfL6rFV6vhId4W+EhlNvjsbSQemmkE3smHxbmvcXmTByU2XDWSPejV1tYAGl9VPlh4KXDKyV8V4YKrRq1zTLXgeJro16giQRuFCwOK7w5KoDa1OMwGhGoc3m2b9DO8rY8shYnjHCc4DmHLVZdrvS7TuWnceR2S2ttZX9na7E/SyRSqgiCBf1t8lZxlAg53y4SMrBAa38xG505mBYKHhcf3gIIy1GWew7GJtzB1BCmteHeF19RCrjNPTJuDTyjGNpv/AAd48wSS6Ay8gAEQQ3STc/pD4nig0w+arwBIiKbbgNMnw6kjMTNjY6LI4nCNAyzlpHK1rQ6C+1mkGLC9hJcJlWO4DKbWkkMqOECBJbc5DEj1GsXVcsrsug1kxmIYSQ5z7sEGnTacp/EHOsJEWkgaje9dTENBBkRlmKeZ7yIiwF9508+acTxDhSc1gNBm+VkvlwGoA8Lrg5mze2tjHNNzIyUxRBsZILnNAF3teMxdGXXM5oOnLPKK7L4sp7zxwctNupLh4nk6XkNkGOczYc6cKwhplpDgGjvXuBaTd3ukAtg7gCbGeV3C4V7j3jKWVxGVtR0+Fh2AMOta9pttM5BvA2kzULqh2BJDRJn3AQD1JBmyRhnbR1zIzMSRDqYfWJAiIyGd80yNbAk72WUg6wBzvbkrjWgfCGk6wLH1Vuo7L/bT5LrjhEeWSPXpaH1+/VU4V5babbz6XCpqYj/PM+cLBY/tNQpVCx9QZgJI1g5gIMfFeQNVl5uU/Qsv6Fmseon16dTA1DicKWgOvVon3KkTcbtdfUetluXCe1uGxDMzKrQbZmOIa9h5OaT9dDsSuOdou3TqjRTYDTYLSbuf5gCwm8DpKyfAfZVi67O9qVBhc0QxzS6oRe7wC0N1sOt4X0fiu3j6jzr41+/Z2hERbzAEUbHcRp0Wl9V7WNG7iB8uZ6BaVxr2p0w0jCsc90GKjmlrB1DTDj65QoSnGPbLIVyn+FG6cQ4pSoML6r2saJuTrF4A1cegkrXaXbinXIFOQx7ixjnWL35Q4iDoIMCdTytPKuIVqlVwqVXue50S5xv06AbQLfothPFu+Z3dmQ2nlAjwVGC+UdR84jdedd5eV6T0IeHx/Fs6KKo+9rfqrtKJuJ/Za5wOtADCZs3rJN82b4g6Znnqtgp335i2iphPmV2Q4nuLoyD3YGbSToP3+qxLZJsQfD/5L2n8DR4S030O11sDWSIWLxmGMmXSLZWtOU2IIuNbx6HdSsjnZXVP2IBc0gFhtDprPgxNyQT1jYAWubBSKIDCXB0ABrnPfckdL2EchHyVFVokCC9xIhkix1k62DtzpPoqsoBcSS8ifCIAbOzraWNzpKpWTQ+sF3BVHEkZS3UZnEEuObbUwRuY2XmHqZi6HEsi1Q6GbkCTJi3QbKmrmzDN4zPha0Q0QZuZJ5CSdusJiMQ50gjvHDVgMAHUZidBFpjfQSu5+RFr7+/6DXyTdoGnePEEkkWA5DnbbVX+GOpwXMkS6HOe0hxLZB1AJ8/ko9ekHZTWh0Xawe61w01u5wg3MeQ1Xh4pEhrcx+FtgSZvmOgvv+swiai9nGnJaJ54qxpgugDMSXAiIuSSbAAfoeSmU3NqND2kOaRIINiDoQd1hcPUl0klzoy5BdomIeZG0RJsYFueQwj8sM97QWJ8IgwYOmh+StjP5lM4Y6IXG+FSRVpkNqtmCdHDdro236ajeY2D4gKomC1zTD2HVrhEg/r1C2N9MEQdDstc41wtzXd9RjvBYtNhUbrlPI65SdDOxVN1bT5ItpsUlxZNNUEQQDv5KBiHvPga6XG+Z8ZWAz8IAzAAQGiOpCpw2ObUaCLcwdQQbgjYg2hV16Ae0tJIJvIJBmefLmFmVvJmjgkWKeJFVxptY97tc5a7u5m4JaYJNzGkhZLD8FayJguF5ImLRa9rWsqMHTyNAa6w9FladQEbT8/u6vrSfZTbKUXogPbCsVnwr1dwFzAHp9VovantxTYCyhD3j4/gB6fiP081GalL0wWy2ve2bRX4m0C5Hrotc4z24oUhAPeuvZkQDzLtB9VzHHcZqP8Afe5x6kn6aDRY+riS7oOQ+7q6H/HSk82y/wDEcl5EY/hM/wAZ7cV6shp7tsRDDeOr/e+UKP2Y7L4rHVSMO2Ymajswpt83Qb7xqsn2K9mlfiBzGaOHv/VLZzEGIYCRO99BC7v2b7NUcDRFGg2G6km7nO5uO5/RepVRCqPGCwjBO1yeWa92Q9lmHwZZVqE1sQ343e607ZGRaOZk/SN2RFelgpbb2yJxTibMPSdVqGGNidzcwABuZXPuM+0qs8kYdopNt4nNDn6m+uUbWhyyHtK4k0mlQ3BFQ255msAPP3jHlzC0R9HLaYtOokefrHovN8nyZRnwiep4njRcec0WcXiqtV+eo8vdpmcZj+B0CjUm6g+s7fyOivNqt1uI6gz1jUW81QWiZMg79fp/lYubfZ6Sil0Xi0gZTv5RbT0UN5LXAgNLhoHH3gNiT8bbxOoKnUKgcMs32JIieRUerTF2nNlJE8xF5HIg7/yoweM5E1yWjZeA8SLxBBzAERpE3keZO24gardcFxMOgScwkERqRr6/zyXJ/wDWlrgT4XASXRr+cdHfEBpAjQLb+DcYDgHNIBEEtIEg/O+totf8yqfKt5XRROtTRvrKvL7+aVWEizssxfXe9vooOFxgcAQZ9dOV1NYfVb4TUkeXKPFkF2GgBrfdb7xJIcTz5E5oM/4UZw8EAZWFriXuBu4ixJO19SDposy5g1AuLSsdWrscB4XOFnS4EAGfDmBvrOtlCcUtsshJsi4ICtTJZFNjiJdq6oIIcLgQbRnvY2iyqrUsjGtYHgA2u7M/nLr3jRziBPmr+Kr2zWJbGswB1H8qnA1HuJLtI1PMk3vfSNRZVrvBPDxktYnhbatICSxhh0NkRuLxI25EG4hUNwJaD8NO5kWvtqTJJJOc7rK4enfUmJ58yrbWBzi0tnKZEgx0I25/UKTjpEVPZZoVfCAGGk2SXTFwAbz1O7r/AKqhnEAGtyDK0yZdmDoPunxC8nmeuipxLcrmie8e4jKwCQ0AakctLu0JCrqU8rvE7O7MXCmGSALSCNTc6k25Jhr3HpJuBxZcCMpa1sDMTd1r2PiEG1/7q44iYI8J+7LDdwbPqQ9zHOc2nTMspujwzcZ3Dr16LOYcOLBnAzGeojZTTb0VSSjs1ninDHU397SEknxs17wAbfnA+enJeYfGio3MNDp6H6fsfVZ3E0uYty5eXL0Ws8Wwhol1enprUZIAeB8YNgH85MOjY3WG6l5zH7+/4NtNmVsyOGrzY6z8l5juNMw7C97g1oGs6mLAdStNxvb+hTpkscKj4GVrZjrLiLfqtB412lrYl2Z5gD3WxAb5DnzOpU/E8e6xZel9ezl1lcX8zO9qe21TEEiS2nsznexfHvHpoFqVfGuPQKwTzVzDYN9RwYxpc5xgBoJJPIAXJXu11RgsIwzuctexTQoOe4NaCSTHO+y612R9iVxUxx5EUWO//bx+jfmtj9nXs4bgmNrVhOJIO4Ipg7D80WJvqQOZ3tXpGdsoo0WsaGtAa1oAAAgADQAbBVoi6RCIiA4txTjYr16lXQvJyh0WbGVt4sYH1Pmsbh6UuhwJnYbx1+ZmFDwPFmuxDqU5SSMhmxM3ad5nT5clm6+JI+KfWB/b914V0XGT5e59DRJSiuJHqUg0gxrpmI2HnfVR30gbxBO9uZ5aKa0AiZc7nB0AAj06KFUEfLf+FmT3o0osOHUbQZ+UhXRUa5sH3ha+4i4OhXuWxJM7bD02Ud1DyHK8f4UlhhitTtAcJaZY79j0O6k8Ox+UtjQE5RbwuvmpvN5FjHQqO58t3B6kz9/RRnEG7gTA8TRq5t4I6t28irVHksMqnraOj8E4rABFmn4SR4STEE853W108UHAEb6Lk/Ccaab8lQ55DSx4Mh7S0RGkmOYvB3W68M4gG5WkgA+6eZAnWdY+azwk6ZcX0ZralNckbU16sYiiydAZn0JEE+tlao4j5K+6s02m8adP4+7LcpKSMDi4sstolsBtmjYmT8zeZveSrWMquI8EU9pPIgkkHTXn1KuGo4PDctiD4pFoix9N+nVSO72mefIKGO0iecYyWKNTwnkCJkzNhPrM6qTRryJ90cuZ81isRw+o2s11IzJJcC2WAQANLyI6k8xqpJrgOuWyTa9uttviHp6IuUXs5KKa0eYvEANeZFMC5flGm56WvJ06qljXvb/Syw8Eh8ybxEz7wN7yIGkwpGGwDnHNWF5JyzLeg/NGuiyQHRTUHLsrlYo6RFw2AawAgDNqTESeavOcddF6/SVBxPEGU2lz3BrAJkmwHUqTxEgk5bLtdwIvZc89oXaSi2m6gHS6CXAaCLtYeZc6JbsAZ5KF2u9oZfmZRJYzepo5wg+6PhHU35Bc1qPdVcGtbJJhrQJJJsOZkkjqp10uby+i9v4S+pYc43J3uqM1/v8AVd94X7HME2g1lZrqtSQ51SXMJ/LANm9Neqy/D/Zrw+i7M3DtJBnxuc8T5OJH0XpYMfI4l2U9neKx5mm3JS/5XyGn/ru/09YXbOx3s+w/D2y0d5W3quAkdGj4R9TuVs7WxYaL1dwRyERF04EREAREQHAPab2COBqirRDzQfF9Sx+4Lhz1Bty2UbgvaFj2jPPeNBmwOa/vCZvcT1vuu9cZ4PTxVF1Gs3Mx3zB2IPMFfN3aPgdXh2LdTzXYQWvbIBBaCInoYI5ys91Ksjg1UXOtm0PxuYgugN6EAuI21sZJvcq0cU02udb78/P1WFwnEw8THi0Mnp+imteXaehsBsvJlTjTR7cJprMWSKrd+ehN4+X6dF4y3kfPlO+v3ZWnCNYnr/GyrgtsRBO2+m/oVDGizIxAH358vNWKrLgixCuNe46R9/X0VqvaRE/JWRTWiL3su4Z4gMJhrj/TdOXunzMA7NcXeh8ys3w7iczSqDK4WcPwkGz2xtm1HOTutZe8AEgS0zIOkfsp9HEGq1lPw96wEUqm7xsx3Nw0/MOZC7ZWpLZTnB0bgmPJ8DrPbrGhB0c38p+hkclnWME855kSud8K4g5waAA2qww0GYBMk0yfwOHuuvFjeFuPCuMiq3Qgizg7UERIOx6Ea6rNXPjplNtbe0Z+o2Rex+7qzVxHdsl1hpqBuBYmLXnmrJdmA2jf71XhoAxmBOXT7/ztyWpzz0YuHzLYxFV4ytaaQn3yWnfZt9RGuk9FPo4ZrZMy42nQj+b/AKrxtcC2g2gq2KpEmfvzXVjs4031okurFuo+ituxoudVjMdxJtIFzjlaNSfMR/hc77TdtS6WNljZMicrz/3I9wflHiPRRU5SeIFkaV2zd+M9u8PQkF2epfwsuegOzeV400K5Z2n7X1MQ7xGAD4aTScreRPM9T6QsDUxLqjgym0kkwA1tyeTWgSf1+a3nsb7H6tf+pjQ+jT2ZpUf5/gHnfoNVur8fpyK5WRhqP6modn+zGJ4hVy0gT+J7pyMBvJdH01K7d2P9muHwIDiBWr2PeOaPCR+AfD5yT1WycK4VSw1JtKiwMY3QD9SdSTuTcqWtqWDJKWQiIukQiIgCIiAIiIAiIgC0j2r9nhiMGX5Rno3Dtw34hqLaH0W7qmpTDhBAIOoIkfJAfJlKq6k+21uh2IW34B7X0xUL9Tdo1kDQki31Wc9rfYanQyV6DQxjvCWAGA4AmbkxI22yrnPD+IGk6RpNx97rJ5FPxFrs3eNf8N4fTNyzgEZdRF5k6Tr5KJVZyHmP5uvMPXDmyN9L6q+wZvvnrovLS4s9nKl0Ws1pjneD/HJUYh02HLkrzqZAI26X52++qtZToYUk1kbIjjlB1jqV5QqkW92CC1w1a4GWkeRiFcrURrp5/vyVkHb5fT+FoTyilrZsf+tNUGq1uWq0DvWC3eAk3b0zAuaQPCSQbLNcM4l3mWo0nOBDgI/rMGzpFnAyLRBstJwmKLXAgjMNPwuHxMd0I/Y7LOjFMpu76iXd04y9vxUibEkAXj3XAa67hZbqvddnItdHROH8Ta9uYGWnTpeCCOYIiOimf6iR5LUMLi794wtGaM4mx5OE/Rx1EzfTJ/7zTAuSzmI1PIDUH6LNG72K5U7yZp2IiNzt09FieK9pmUJvmcNWgxc6Zj8M3/ha9xntexsxmbaZBGaPMg5dPO659xbjpqu8AgbDYT53JPM/Jaqqp2/RFc+Ff4v0M52k7ZuqOmbicoFsv/UbH8xvyiSsTwLsriuIOIo05a2MzjDWNk8zqdTAkrbOw/skfiAK2ML6dMmRSiKjxqC4/AD5SY21XZcDgadFjadJjWMaIDWiAAvXqpjBaMFtzk/8GtdiPZ9R4e3MYqVzrUyxHRg1aL3vf6LbERXmdvIREQ4EREAREQBERAEREAREQBERAROJ8KpYin3dZgeyZgzreDbzXzn237KuweJezK4Mklk3lk+EyBB/mV9LrD9puzVLGUXU3tBJacrtwYOW/LNeNFw6mfNXDsdkMG7Tr06raMNTbqL29Nen3da5x3gdXC1nU6rS1zefzsd/MbRzVXCeJFvgdpeDymLeSxeRTyWYno+L5HF8ZGyvvuD+noP2VhlSDH8bffVUNq5fI628ufqvTim8ud7fpqsCg0enzPamHzXgTHT71UF1KLz9/ssmxwdv/lQcTh8th5z0P0VlcnniyM0uyGHX1+R+vRT6GKLPGDciHAb9ep58woTngRmtHkP7WKjtxrdB1+f3+q0uHNGb4ih2zPYbFd2AGucWEXAE92Dew3bfS15gqPieJy7LSc+q7QRTII9DpZVcC4RicU6MNSc+D4oMNYTFnVDYN3y68gRr0bgPsjDfFjKoqDXuaYLaZP5jq8dIA5yox8bLy0V2eRFLTOX8K7NYzHvilTcWzBeZ7tp6v056Suw9i/ZhQwUVKkVsRY5yPCw//W3/ANjfy0W4YbCspsDGNDGNEBrRAA6DZXV6CjhHmSm28hERSIBERAEREAREQBERAEREAREQBERAEREAREQGi+0/sU7GUhVpXq0mu8P4xrA/NMxznyXAa1MtJBEEbL64XMvaT7LxWa7E4RpFYS59Mf8AyTclo2dN8uh89eYJJnIafFngAGDFuvz3VQ4uT7zQZ9Fjy2DB8tNwvFU6o/IuV1i9zKf7yZlrYvqCmI4qS2wi5JJIP0j79VjWuK9F9U+FDPR349nzKnuc7W5P3oui9ivY/WqvbUxg7uhAdkDhnqcgY9wEa3nYRqJnsv8AZ0ajm4vEAhjSHUmfjN/EeQBA2v6LsiswUNkfA4CnRptp0mNpsaIDWgAD0UhEUiIREQBERAEREAREQBERAEREAREQBERAEREAREQBERAEREBo3bj2W0sc8VqbhRrfEYltQc3AfEOe4sdiNTxPsKq/BiKZs33g4X+LSbDbnO0XIh3IwnsMrE/1K1MNk3bmJjY5YGo2lbLwP2N4ahVFSo91bKZaxwAbOxcPi8tP0RFzAyb+AvURdOBERAEREAREQBERAEREAREQBERAEREAREQBERAf/9k="/>
          <p:cNvSpPr>
            <a:spLocks noChangeAspect="1" noChangeArrowheads="1"/>
          </p:cNvSpPr>
          <p:nvPr/>
        </p:nvSpPr>
        <p:spPr bwMode="auto">
          <a:xfrm>
            <a:off x="3267075" y="-919163"/>
            <a:ext cx="2409825" cy="1895476"/>
          </a:xfrm>
          <a:prstGeom prst="rect">
            <a:avLst/>
          </a:prstGeom>
          <a:noFill/>
          <a:ln w="9525">
            <a:noFill/>
            <a:miter lim="800000"/>
            <a:headEnd/>
            <a:tailEnd/>
          </a:ln>
        </p:spPr>
        <p:txBody>
          <a:bodyPr/>
          <a:lstStyle/>
          <a:p>
            <a:endParaRPr lang="ar-SA">
              <a:latin typeface="Times New Roman" pitchFamily="18" charset="0"/>
            </a:endParaRPr>
          </a:p>
        </p:txBody>
      </p:sp>
      <p:sp>
        <p:nvSpPr>
          <p:cNvPr id="16402" name="AutoShape 8" descr="data:image/jpg;base64,/9j/4AAQSkZJRgABAQAAAQABAAD/2wCEAAkGBhQSERUUExQUFRQVFxYaGBcYFxkcGRcXHBcXGhcbGhcdHSgeGh4kGRsbIS8hJCgpLSwtGiAxNTIqNSYrLCoBCQoKDgwOGg8PGi8kHyQsLC80KSwsLywsLCwsLCwsKiwsLCwsLCwsLCwsLCksLCksLCwsLiksLCwsLCwsKSwsLP/AABEIAMcA/QMBIgACEQEDEQH/xAAcAAEAAQUBAQAAAAAAAAAAAAAABAIDBQYHAQj/xAA8EAABAwIEAwUGBQMEAgMAAAABAAIRAyEEEjFBBVFhBhMicYEHMkKRofBSYrHB0SPh8RQVU3IzwkNjsv/EABoBAQADAQEBAAAAAAAAAAAAAAACAwQBBQb/xAAtEQACAgICAQIEBgIDAAAAAAAAAQIDESESMQQiQRNRYfAyUpGx4fHB0QVCgf/aAAwDAQACEQMRAD8A7iiIgCIiAIiIAiIgCIiAIiIAiIgCIiAIiIAiKHj+LU6MZ3eI6NaC5x8mi8ddOq42kss6k3pExQ+JcXpYduaq8NnQXLnHk1glzj5BY2txarUEMb3QPxGC4el2jz8QWPwPC2UnuqXdUeTNR5LneQJ0HQQskvLj1HZfGh/9hw72gtfiRRq0XUGPMUnvN3Pt4XACGkg28RnRbctR4rwyliWZKoj8Lh8J5j+CqOBdqHUagwuNOV2lGsTaqJAaCT8VwOsGb69pvUtMlbSluP6G4oiLWZQiIgCIiAIiIAiIgCIiAIiIAiIgCIiAIiIAiIgCIoDuMNOYUv6hG4MMm9u8gi24EkclxtLbOpNk9QMRxmm0kAl7hqGCYMTBd7rfUhY+rRfU/wDNUzaTTaMrJtFrudfZxg8lfdQAAEAADQAADyG3oss/I/KWxrXuRsd31cAZzRbMkUneMjYF5EDnAG3vJhcExk5Rc6uJJc6Bq5xku9Uq4oNkwTH4RJPkBrt9VjcTj3mPE2kLmPeeRaIaLA35rBZc3t7NcK30jMVKjWtJcQABMyBpqfkrQqNcJFwVrtZxgPeZ0yl7iXONswbTFtJFhc/NSuF4g93nq5mdKh8Qm8OEkT/hUK2TecaLfhpLsydSjMnXpqoWPwNOtTNKs3Mw6E+80xq0n781KOJOUOaARYSQ4R5COvl5LE1Gud4pgg26TtebXGuvySUuO49nYxz2XOEcfq4F7aOMdnw7jFHEbjk2pN9OcnfTTeQVpQIqU3U6zA5pAlsW6Ebz9yo/D+J1eHOa17jVwJs18S6gNpIu5t/4iIXoeP5alqX3/H7Ga6h9r+/5N+RU06gcAQQQRIIuCDoQd1UvRMIREQBERAEREAREQBERAEREAREQBEXkoD1FZdWMkAab/wBlGxtHvGOY6cr2lpAJEg66QqpWxRJRMDi8S7EOe4uJoA/06bZAeAILnx4nAnNDZggCxlTeH4oxlcAIAiBAA5RoB0UKjVFF4pvdImKb+cfCfzR8/mruKpwcw03vp15f55SvIlZKTbffyPQ4RxxJGJ4oGnKAHPvMfCLEl3IdSsRiOJvdDXG51azUakDNoCRH7TNpuDwrSAxp7tg1aBBdFz4uV5O/WCoFfAtFTKWgtHusjxSHEm+abugzG0XlV2Zks5JV8E8HjOJGTkAkuFmgvc4QAHEttG0zAiCRNqK2GqHO7xMHhJLR4yBf/rrIIDdFcxFPKAbMi+Sm1wN5gkzGYjptqr9KoaZE5Wi3hkve4eK5Mzcxe8X5KpPZb9UY3DuDS58imHHLmuXmJAAkzG8aXFlLqVIMi8WBeJgzqbeGNdtVLqYNrgXNlrnauIGYCI3EeUxsVGr06VIFzhOWCXukkTYZYE9Ib8k4NM7yiyvC1nyYLnC8OeSGmeU2I2gD1uVkqeQHRpPz32KwrOIlxOUOaBIDiw3gkS1upFouAq6TpeHBj3VGiNmUwDBM3h3nLvRSjNp4Iyjky1b0UVx95rgHMcIIO4PRSmVWmQCJESAZjz5eqoeApSTfqRGL9mYbCYypw4yC6rgiTLIBdQndp1Lfy/Z3rC4ptRjXscHMcAWuBkEHQgrVP9WGkMJBnqNun3uoeHrPwFQvpAvwriXVKYEuYTq+n+pb8r67PG8xP0yKbqOW13+/8m+IrODxjKrG1Kbg5jhII0IV5eqeeEREAREQBERAEREAREQBFar4gNG5PIa/2UZ9cm+kdbXj+PqeahKxRJKLZRXx7yS2k3T43Dwm0+EAy7XWw6qsU5dmMyepgaaDb0XrGqPi8a1glxid9dYj76hZJ2t9k1H2RKJhQ6mJzPLJExMTtMTHmsfUxzjJnIxpOZ1s0XFh5xr01VOFqXlpFOlBc55Hic4mwBPzm8xCyuzlpGhVcctkvFYAPaWvEg7b+Y5EGDOxWNwuNdTf3NU+KP6b/wDkbrfYPA1G4uNwNhDczQbiedj/AGKx/EOFNrNLHRzEWII0LTqCDedlyVa7R2FiepEPMGOiDtsBAg6bRsPSeal0qDchjw2v4jJFyIdr89DKx+ErOce5q5e+bo4R/UbpmA25OGx8wVfoYk03EEb+ZIve28QeZF9VQpY76LZRb6Pf9sECWhggCJLnFsXF9zN9Y5r1radEZWtDMx0F3EwIF7m2gvpspGMrHI18gX8TnCwb+WfoZ63UBmEhxLQ0Zm5nVYAc6DcBp2ncmL2UmvykYvK9RQ/FukiWtaTo4S/n7vIidb9FE7jM9rmEy0kg1A4QHTMAjwi1haIFypNPBE+JpA/FVc3xkfln3R8mm9iotbDnMMhMf8riA0EmZaIAcZ5CDPvBUtPBfFrOipxzl0ZnxILnFzacjWOZMRbNCth4JjwPiQGMs28CMx5eZ8pV7PTe0Qe9LbEB0eIahzR4QBc30UHEAVJFU3I8NNmbbLJMXEG0gjXyVcsZLIktmINMg5mxqKbIMSQAC4C9zrp6KZisWS2xhwAJaIkWvJ/josBRrkEQ2lSa0gQ2C6AYMnaMsRe4Uyg65cychg5nAS4am85jIsZ0tChGxZaOyh7kGpijOjhB8Ti02OtxAF51IMzqsvw/iAMB1jyNj/PW6jVsMHjMzMQZseU7dDzurJ4c8+GwA0JInW8C/wD6qhwnGXKJa+MkZIufhHGthwXUnOmrRnWYl9MaB/TQrbeG8Sp16balN2Zrh6jmCNiNwtGwmIqNqZXEubeZgTyPQjlvfRXjUfgnOxFAZ2PINal+MD46Z2eB5yBGwK9nw/Mz6JHn+R4/uu/3N9RROF8Up4ik2rSdmY8SD9CCNiDYjmFLXsnmhERAEREARF4SgPVGq4uNIVhuLLwJGWwkTv58gvMwAWay78pYoY7PS4mZ+/sL0BRquNa3aAfr6QsfiK7wMznFjAXamTMz1sNANxCxysRcq2yXjeKCcjTmeIJDbxfe2h69eSgsrPLpY1pAm5cWtZJ8Nrk2Ohg6QOVnF3blIy0yW+HWo92YBpuSRtc38lfwlEAHvTAdmc2kACdswkSXR0/sqZScpF6goRLTqZdWEBryC4lzicrLNEttFvnrBUunRObwQ9xMFxgNZsQ1o0i/M3uVRXrBsAvdZpy0mgAnLMRbWCLA8tN7fcOsKhhpLQ2m0wRzDnA3J5DS11xaOvf39/6JlKrk8LO8e4QC91xGtyP4lT2vDhLfL6rFV6vhId4W+EhlNvjsbSQemmkE3smHxbmvcXmTByU2XDWSPejV1tYAGl9VPlh4KXDKyV8V4YKrRq1zTLXgeJro16giQRuFCwOK7w5KoDa1OMwGhGoc3m2b9DO8rY8shYnjHCc4DmHLVZdrvS7TuWnceR2S2ttZX9na7E/SyRSqgiCBf1t8lZxlAg53y4SMrBAa38xG505mBYKHhcf3gIIy1GWew7GJtzB1BCmteHeF19RCrjNPTJuDTyjGNpv/AAd48wSS6Ay8gAEQQ3STc/pD4nig0w+arwBIiKbbgNMnw6kjMTNjY6LI4nCNAyzlpHK1rQ6C+1mkGLC9hJcJlWO4DKbWkkMqOECBJbc5DEj1GsXVcsrsug1kxmIYSQ5z7sEGnTacp/EHOsJEWkgaje9dTENBBkRlmKeZ7yIiwF9508+acTxDhSc1gNBm+VkvlwGoA8Lrg5mze2tjHNNzIyUxRBsZILnNAF3teMxdGXXM5oOnLPKK7L4sp7zxwctNupLh4nk6XkNkGOczYc6cKwhplpDgGjvXuBaTd3ukAtg7gCbGeV3C4V7j3jKWVxGVtR0+Fh2AMOta9pttM5BvA2kzULqh2BJDRJn3AQD1JBmyRhnbR1zIzMSRDqYfWJAiIyGd80yNbAk72WUg6wBzvbkrjWgfCGk6wLH1Vuo7L/bT5LrjhEeWSPXpaH1+/VU4V5babbz6XCpqYj/PM+cLBY/tNQpVCx9QZgJI1g5gIMfFeQNVl5uU/Qsv6Fmseon16dTA1DicKWgOvVon3KkTcbtdfUetluXCe1uGxDMzKrQbZmOIa9h5OaT9dDsSuOdou3TqjRTYDTYLSbuf5gCwm8DpKyfAfZVi67O9qVBhc0QxzS6oRe7wC0N1sOt4X0fiu3j6jzr41+/Z2hERbzAEUbHcRp0Wl9V7WNG7iB8uZ6BaVxr2p0w0jCsc90GKjmlrB1DTDj65QoSnGPbLIVyn+FG6cQ4pSoML6r2saJuTrF4A1cegkrXaXbinXIFOQx7ixjnWL35Q4iDoIMCdTytPKuIVqlVwqVXue50S5xv06AbQLfothPFu+Z3dmQ2nlAjwVGC+UdR84jdedd5eV6T0IeHx/Fs6KKo+9rfqrtKJuJ/Za5wOtADCZs3rJN82b4g6Znnqtgp335i2iphPmV2Q4nuLoyD3YGbSToP3+qxLZJsQfD/5L2n8DR4S030O11sDWSIWLxmGMmXSLZWtOU2IIuNbx6HdSsjnZXVP2IBc0gFhtDprPgxNyQT1jYAWubBSKIDCXB0ABrnPfckdL2EchHyVFVokCC9xIhkix1k62DtzpPoqsoBcSS8ifCIAbOzraWNzpKpWTQ+sF3BVHEkZS3UZnEEuObbUwRuY2XmHqZi6HEsi1Q6GbkCTJi3QbKmrmzDN4zPha0Q0QZuZJ5CSdusJiMQ50gjvHDVgMAHUZidBFpjfQSu5+RFr7+/6DXyTdoGnePEEkkWA5DnbbVX+GOpwXMkS6HOe0hxLZB1AJ8/ko9ekHZTWh0Xawe61w01u5wg3MeQ1Xh4pEhrcx+FtgSZvmOgvv+swiai9nGnJaJ54qxpgugDMSXAiIuSSbAAfoeSmU3NqND2kOaRIINiDoQd1hcPUl0klzoy5BdomIeZG0RJsYFueQwj8sM97QWJ8IgwYOmh+StjP5lM4Y6IXG+FSRVpkNqtmCdHDdro236ajeY2D4gKomC1zTD2HVrhEg/r1C2N9MEQdDstc41wtzXd9RjvBYtNhUbrlPI65SdDOxVN1bT5ItpsUlxZNNUEQQDv5KBiHvPga6XG+Z8ZWAz8IAzAAQGiOpCpw2ObUaCLcwdQQbgjYg2hV16Ae0tJIJvIJBmefLmFmVvJmjgkWKeJFVxptY97tc5a7u5m4JaYJNzGkhZLD8FayJguF5ImLRa9rWsqMHTyNAa6w9FladQEbT8/u6vrSfZTbKUXogPbCsVnwr1dwFzAHp9VovantxTYCyhD3j4/gB6fiP081GalL0wWy2ve2bRX4m0C5Hrotc4z24oUhAPeuvZkQDzLtB9VzHHcZqP8Afe5x6kn6aDRY+riS7oOQ+7q6H/HSk82y/wDEcl5EY/hM/wAZ7cV6shp7tsRDDeOr/e+UKP2Y7L4rHVSMO2Ymajswpt83Qb7xqsn2K9mlfiBzGaOHv/VLZzEGIYCRO99BC7v2b7NUcDRFGg2G6km7nO5uO5/RepVRCqPGCwjBO1yeWa92Q9lmHwZZVqE1sQ343e607ZGRaOZk/SN2RFelgpbb2yJxTibMPSdVqGGNidzcwABuZXPuM+0qs8kYdopNt4nNDn6m+uUbWhyyHtK4k0mlQ3BFQ255msAPP3jHlzC0R9HLaYtOokefrHovN8nyZRnwiep4njRcec0WcXiqtV+eo8vdpmcZj+B0CjUm6g+s7fyOivNqt1uI6gz1jUW81QWiZMg79fp/lYubfZ6Sil0Xi0gZTv5RbT0UN5LXAgNLhoHH3gNiT8bbxOoKnUKgcMs32JIieRUerTF2nNlJE8xF5HIg7/yoweM5E1yWjZeA8SLxBBzAERpE3keZO24gardcFxMOgScwkERqRr6/zyXJ/wDWlrgT4XASXRr+cdHfEBpAjQLb+DcYDgHNIBEEtIEg/O+totf8yqfKt5XRROtTRvrKvL7+aVWEizssxfXe9vooOFxgcAQZ9dOV1NYfVb4TUkeXKPFkF2GgBrfdb7xJIcTz5E5oM/4UZw8EAZWFriXuBu4ixJO19SDposy5g1AuLSsdWrscB4XOFnS4EAGfDmBvrOtlCcUtsshJsi4ICtTJZFNjiJdq6oIIcLgQbRnvY2iyqrUsjGtYHgA2u7M/nLr3jRziBPmr+Kr2zWJbGswB1H8qnA1HuJLtI1PMk3vfSNRZVrvBPDxktYnhbatICSxhh0NkRuLxI25EG4hUNwJaD8NO5kWvtqTJJJOc7rK4enfUmJ58yrbWBzi0tnKZEgx0I25/UKTjpEVPZZoVfCAGGk2SXTFwAbz1O7r/AKqhnEAGtyDK0yZdmDoPunxC8nmeuipxLcrmie8e4jKwCQ0AakctLu0JCrqU8rvE7O7MXCmGSALSCNTc6k25Jhr3HpJuBxZcCMpa1sDMTd1r2PiEG1/7q44iYI8J+7LDdwbPqQ9zHOc2nTMspujwzcZ3Dr16LOYcOLBnAzGeojZTTb0VSSjs1ninDHU397SEknxs17wAbfnA+enJeYfGio3MNDp6H6fsfVZ3E0uYty5eXL0Ws8Wwhol1enprUZIAeB8YNgH85MOjY3WG6l5zH7+/4NtNmVsyOGrzY6z8l5juNMw7C97g1oGs6mLAdStNxvb+hTpkscKj4GVrZjrLiLfqtB412lrYl2Z5gD3WxAb5DnzOpU/E8e6xZel9ezl1lcX8zO9qe21TEEiS2nsznexfHvHpoFqVfGuPQKwTzVzDYN9RwYxpc5xgBoJJPIAXJXu11RgsIwzuctexTQoOe4NaCSTHO+y612R9iVxUxx5EUWO//bx+jfmtj9nXs4bgmNrVhOJIO4Ipg7D80WJvqQOZ3tXpGdsoo0WsaGtAa1oAAAgADQAbBVoi6RCIiA4txTjYr16lXQvJyh0WbGVt4sYH1Pmsbh6UuhwJnYbx1+ZmFDwPFmuxDqU5SSMhmxM3ad5nT5clm6+JI+KfWB/b914V0XGT5e59DRJSiuJHqUg0gxrpmI2HnfVR30gbxBO9uZ5aKa0AiZc7nB0AAj06KFUEfLf+FmT3o0osOHUbQZ+UhXRUa5sH3ha+4i4OhXuWxJM7bD02Ud1DyHK8f4UlhhitTtAcJaZY79j0O6k8Ox+UtjQE5RbwuvmpvN5FjHQqO58t3B6kz9/RRnEG7gTA8TRq5t4I6t28irVHksMqnraOj8E4rABFmn4SR4STEE853W108UHAEb6Lk/Ccaab8lQ55DSx4Mh7S0RGkmOYvB3W68M4gG5WkgA+6eZAnWdY+azwk6ZcX0ZralNckbU16sYiiydAZn0JEE+tlao4j5K+6s02m8adP4+7LcpKSMDi4sstolsBtmjYmT8zeZveSrWMquI8EU9pPIgkkHTXn1KuGo4PDctiD4pFoix9N+nVSO72mefIKGO0iecYyWKNTwnkCJkzNhPrM6qTRryJ90cuZ81isRw+o2s11IzJJcC2WAQANLyI6k8xqpJrgOuWyTa9uttviHp6IuUXs5KKa0eYvEANeZFMC5flGm56WvJ06qljXvb/Syw8Eh8ybxEz7wN7yIGkwpGGwDnHNWF5JyzLeg/NGuiyQHRTUHLsrlYo6RFw2AawAgDNqTESeavOcddF6/SVBxPEGU2lz3BrAJkmwHUqTxEgk5bLtdwIvZc89oXaSi2m6gHS6CXAaCLtYeZc6JbsAZ5KF2u9oZfmZRJYzepo5wg+6PhHU35Bc1qPdVcGtbJJhrQJJJsOZkkjqp10uby+i9v4S+pYc43J3uqM1/v8AVd94X7HME2g1lZrqtSQ51SXMJ/LANm9Neqy/D/Zrw+i7M3DtJBnxuc8T5OJH0XpYMfI4l2U9neKx5mm3JS/5XyGn/ru/09YXbOx3s+w/D2y0d5W3quAkdGj4R9TuVs7WxYaL1dwRyERF04EREAREQHAPab2COBqirRDzQfF9Sx+4Lhz1Bty2UbgvaFj2jPPeNBmwOa/vCZvcT1vuu9cZ4PTxVF1Gs3Mx3zB2IPMFfN3aPgdXh2LdTzXYQWvbIBBaCInoYI5ys91Ksjg1UXOtm0PxuYgugN6EAuI21sZJvcq0cU02udb78/P1WFwnEw8THi0Mnp+imteXaehsBsvJlTjTR7cJprMWSKrd+ehN4+X6dF4y3kfPlO+v3ZWnCNYnr/GyrgtsRBO2+m/oVDGizIxAH358vNWKrLgixCuNe46R9/X0VqvaRE/JWRTWiL3su4Z4gMJhrj/TdOXunzMA7NcXeh8ys3w7iczSqDK4WcPwkGz2xtm1HOTutZe8AEgS0zIOkfsp9HEGq1lPw96wEUqm7xsx3Nw0/MOZC7ZWpLZTnB0bgmPJ8DrPbrGhB0c38p+hkclnWME855kSud8K4g5waAA2qww0GYBMk0yfwOHuuvFjeFuPCuMiq3Qgizg7UERIOx6Ea6rNXPjplNtbe0Z+o2Rex+7qzVxHdsl1hpqBuBYmLXnmrJdmA2jf71XhoAxmBOXT7/ztyWpzz0YuHzLYxFV4ytaaQn3yWnfZt9RGuk9FPo4ZrZMy42nQj+b/AKrxtcC2g2gq2KpEmfvzXVjs4031okurFuo+ituxoudVjMdxJtIFzjlaNSfMR/hc77TdtS6WNljZMicrz/3I9wflHiPRRU5SeIFkaV2zd+M9u8PQkF2epfwsuegOzeV400K5Z2n7X1MQ7xGAD4aTScreRPM9T6QsDUxLqjgym0kkwA1tyeTWgSf1+a3nsb7H6tf+pjQ+jT2ZpUf5/gHnfoNVur8fpyK5WRhqP6modn+zGJ4hVy0gT+J7pyMBvJdH01K7d2P9muHwIDiBWr2PeOaPCR+AfD5yT1WycK4VSw1JtKiwMY3QD9SdSTuTcqWtqWDJKWQiIukQiIgCIiAIiIAiIgC0j2r9nhiMGX5Rno3Dtw34hqLaH0W7qmpTDhBAIOoIkfJAfJlKq6k+21uh2IW34B7X0xUL9Tdo1kDQki31Wc9rfYanQyV6DQxjvCWAGA4AmbkxI22yrnPD+IGk6RpNx97rJ5FPxFrs3eNf8N4fTNyzgEZdRF5k6Tr5KJVZyHmP5uvMPXDmyN9L6q+wZvvnrovLS4s9nKl0Ws1pjneD/HJUYh02HLkrzqZAI26X52++qtZToYUk1kbIjjlB1jqV5QqkW92CC1w1a4GWkeRiFcrURrp5/vyVkHb5fT+FoTyilrZsf+tNUGq1uWq0DvWC3eAk3b0zAuaQPCSQbLNcM4l3mWo0nOBDgI/rMGzpFnAyLRBstJwmKLXAgjMNPwuHxMd0I/Y7LOjFMpu76iXd04y9vxUibEkAXj3XAa67hZbqvddnItdHROH8Ta9uYGWnTpeCCOYIiOimf6iR5LUMLi794wtGaM4mx5OE/Rx1EzfTJ/7zTAuSzmI1PIDUH6LNG72K5U7yZp2IiNzt09FieK9pmUJvmcNWgxc6Zj8M3/ha9xntexsxmbaZBGaPMg5dPO659xbjpqu8AgbDYT53JPM/Jaqqp2/RFc+Ff4v0M52k7ZuqOmbicoFsv/UbH8xvyiSsTwLsriuIOIo05a2MzjDWNk8zqdTAkrbOw/skfiAK2ML6dMmRSiKjxqC4/AD5SY21XZcDgadFjadJjWMaIDWiAAvXqpjBaMFtzk/8GtdiPZ9R4e3MYqVzrUyxHRg1aL3vf6LbERXmdvIREQ4EREAREQBERAEREAREQBERAROJ8KpYin3dZgeyZgzreDbzXzn237KuweJezK4Mklk3lk+EyBB/mV9LrD9puzVLGUXU3tBJacrtwYOW/LNeNFw6mfNXDsdkMG7Tr06raMNTbqL29Nen3da5x3gdXC1nU6rS1zefzsd/MbRzVXCeJFvgdpeDymLeSxeRTyWYno+L5HF8ZGyvvuD+noP2VhlSDH8bffVUNq5fI628ufqvTim8ud7fpqsCg0enzPamHzXgTHT71UF1KLz9/ssmxwdv/lQcTh8th5z0P0VlcnniyM0uyGHX1+R+vRT6GKLPGDciHAb9ep58woTngRmtHkP7WKjtxrdB1+f3+q0uHNGb4ih2zPYbFd2AGucWEXAE92Dew3bfS15gqPieJy7LSc+q7QRTII9DpZVcC4RicU6MNSc+D4oMNYTFnVDYN3y68gRr0bgPsjDfFjKoqDXuaYLaZP5jq8dIA5yox8bLy0V2eRFLTOX8K7NYzHvilTcWzBeZ7tp6v056Suw9i/ZhQwUVKkVsRY5yPCw//W3/ANjfy0W4YbCspsDGNDGNEBrRAA6DZXV6CjhHmSm28hERSIBERAEREAREQBERAEREAREQBERAEREAREQGi+0/sU7GUhVpXq0mu8P4xrA/NMxznyXAa1MtJBEEbL64XMvaT7LxWa7E4RpFYS59Mf8AyTclo2dN8uh89eYJJnIafFngAGDFuvz3VQ4uT7zQZ9Fjy2DB8tNwvFU6o/IuV1i9zKf7yZlrYvqCmI4qS2wi5JJIP0j79VjWuK9F9U+FDPR349nzKnuc7W5P3oui9ivY/WqvbUxg7uhAdkDhnqcgY9wEa3nYRqJnsv8AZ0ajm4vEAhjSHUmfjN/EeQBA2v6LsiswUNkfA4CnRptp0mNpsaIDWgAD0UhEUiIREQBERAEREAREQBERAEREAREQBERAEREAREQBERAEREBo3bj2W0sc8VqbhRrfEYltQc3AfEOe4sdiNTxPsKq/BiKZs33g4X+LSbDbnO0XIh3IwnsMrE/1K1MNk3bmJjY5YGo2lbLwP2N4ahVFSo91bKZaxwAbOxcPi8tP0RFzAyb+AvURdOBERAEREAREQBERAEREAREQBERAEREAREQBERAf/9k="/>
          <p:cNvSpPr>
            <a:spLocks noChangeAspect="1" noChangeArrowheads="1"/>
          </p:cNvSpPr>
          <p:nvPr/>
        </p:nvSpPr>
        <p:spPr bwMode="auto">
          <a:xfrm>
            <a:off x="3267075" y="-919163"/>
            <a:ext cx="2409825" cy="1895476"/>
          </a:xfrm>
          <a:prstGeom prst="rect">
            <a:avLst/>
          </a:prstGeom>
          <a:noFill/>
          <a:ln w="9525">
            <a:noFill/>
            <a:miter lim="800000"/>
            <a:headEnd/>
            <a:tailEnd/>
          </a:ln>
        </p:spPr>
        <p:txBody>
          <a:bodyPr/>
          <a:lstStyle/>
          <a:p>
            <a:endParaRPr lang="ar-SA">
              <a:latin typeface="Times New Roman" pitchFamily="18" charset="0"/>
            </a:endParaRPr>
          </a:p>
        </p:txBody>
      </p:sp>
      <p:sp>
        <p:nvSpPr>
          <p:cNvPr id="16403" name="AutoShape 10" descr="data:image/jpg;base64,/9j/4AAQSkZJRgABAQAAAQABAAD/2wCEAAkGBhQSERUUExQUFRQVFxYaGBcYFxkcGRcXHBcXGhcbGhcdHSgeGh4kGRsbIS8hJCgpLSwtGiAxNTIqNSYrLCoBCQoKDgwOGg8PGi8kHyQsLC80KSwsLywsLCwsLCwsKiwsLCwsLCwsLCwsLCksLCksLCwsLiksLCwsLCwsKSwsLP/AABEIAMcA/QMBIgACEQEDEQH/xAAcAAEAAQUBAQAAAAAAAAAAAAAABAIDBQYHAQj/xAA8EAABAwIEAwUGBQMEAgMAAAABAAIRAyEEEjFBBVFhBhMicYEHMkKRofBSYrHB0SPh8RQVU3IzwkNjsv/EABoBAQADAQEBAAAAAAAAAAAAAAACAwQBBQb/xAAtEQACAgICAQIEBgIDAAAAAAAAAQIDESESMQQiQRNRYfAyUpGx4fHB0QVCgf/aAAwDAQACEQMRAD8A7iiIgCIiAIiIAiIgCIiAIiIAiIgCIiAIiIAiKHj+LU6MZ3eI6NaC5x8mi8ddOq42kss6k3pExQ+JcXpYduaq8NnQXLnHk1glzj5BY2txarUEMb3QPxGC4el2jz8QWPwPC2UnuqXdUeTNR5LneQJ0HQQskvLj1HZfGh/9hw72gtfiRRq0XUGPMUnvN3Pt4XACGkg28RnRbctR4rwyliWZKoj8Lh8J5j+CqOBdqHUagwuNOV2lGsTaqJAaCT8VwOsGb69pvUtMlbSluP6G4oiLWZQiIgCIiAIiIAiIgCIiAIiIAiIgCIiAIiIAiIgCIoDuMNOYUv6hG4MMm9u8gi24EkclxtLbOpNk9QMRxmm0kAl7hqGCYMTBd7rfUhY+rRfU/wDNUzaTTaMrJtFrudfZxg8lfdQAAEAADQAADyG3oss/I/KWxrXuRsd31cAZzRbMkUneMjYF5EDnAG3vJhcExk5Rc6uJJc6Bq5xku9Uq4oNkwTH4RJPkBrt9VjcTj3mPE2kLmPeeRaIaLA35rBZc3t7NcK30jMVKjWtJcQABMyBpqfkrQqNcJFwVrtZxgPeZ0yl7iXONswbTFtJFhc/NSuF4g93nq5mdKh8Qm8OEkT/hUK2TecaLfhpLsydSjMnXpqoWPwNOtTNKs3Mw6E+80xq0n781KOJOUOaARYSQ4R5COvl5LE1Gud4pgg26TtebXGuvySUuO49nYxz2XOEcfq4F7aOMdnw7jFHEbjk2pN9OcnfTTeQVpQIqU3U6zA5pAlsW6Ebz9yo/D+J1eHOa17jVwJs18S6gNpIu5t/4iIXoeP5alqX3/H7Ga6h9r+/5N+RU06gcAQQQRIIuCDoQd1UvRMIREQBERAEREAREQBERAEREAREQBEXkoD1FZdWMkAab/wBlGxtHvGOY6cr2lpAJEg66QqpWxRJRMDi8S7EOe4uJoA/06bZAeAILnx4nAnNDZggCxlTeH4oxlcAIAiBAA5RoB0UKjVFF4pvdImKb+cfCfzR8/mruKpwcw03vp15f55SvIlZKTbffyPQ4RxxJGJ4oGnKAHPvMfCLEl3IdSsRiOJvdDXG51azUakDNoCRH7TNpuDwrSAxp7tg1aBBdFz4uV5O/WCoFfAtFTKWgtHusjxSHEm+abugzG0XlV2Zks5JV8E8HjOJGTkAkuFmgvc4QAHEttG0zAiCRNqK2GqHO7xMHhJLR4yBf/rrIIDdFcxFPKAbMi+Sm1wN5gkzGYjptqr9KoaZE5Wi3hkve4eK5Mzcxe8X5KpPZb9UY3DuDS58imHHLmuXmJAAkzG8aXFlLqVIMi8WBeJgzqbeGNdtVLqYNrgXNlrnauIGYCI3EeUxsVGr06VIFzhOWCXukkTYZYE9Ib8k4NM7yiyvC1nyYLnC8OeSGmeU2I2gD1uVkqeQHRpPz32KwrOIlxOUOaBIDiw3gkS1upFouAq6TpeHBj3VGiNmUwDBM3h3nLvRSjNp4Iyjky1b0UVx95rgHMcIIO4PRSmVWmQCJESAZjz5eqoeApSTfqRGL9mYbCYypw4yC6rgiTLIBdQndp1Lfy/Z3rC4ptRjXscHMcAWuBkEHQgrVP9WGkMJBnqNun3uoeHrPwFQvpAvwriXVKYEuYTq+n+pb8r67PG8xP0yKbqOW13+/8m+IrODxjKrG1Kbg5jhII0IV5eqeeEREAREQBERAEREAREQBFar4gNG5PIa/2UZ9cm+kdbXj+PqeahKxRJKLZRXx7yS2k3T43Dwm0+EAy7XWw6qsU5dmMyepgaaDb0XrGqPi8a1glxid9dYj76hZJ2t9k1H2RKJhQ6mJzPLJExMTtMTHmsfUxzjJnIxpOZ1s0XFh5xr01VOFqXlpFOlBc55Hic4mwBPzm8xCyuzlpGhVcctkvFYAPaWvEg7b+Y5EGDOxWNwuNdTf3NU+KP6b/wDkbrfYPA1G4uNwNhDczQbiedj/AGKx/EOFNrNLHRzEWII0LTqCDedlyVa7R2FiepEPMGOiDtsBAg6bRsPSeal0qDchjw2v4jJFyIdr89DKx+ErOce5q5e+bo4R/UbpmA25OGx8wVfoYk03EEb+ZIve28QeZF9VQpY76LZRb6Pf9sECWhggCJLnFsXF9zN9Y5r1radEZWtDMx0F3EwIF7m2gvpspGMrHI18gX8TnCwb+WfoZ63UBmEhxLQ0Zm5nVYAc6DcBp2ncmL2UmvykYvK9RQ/FukiWtaTo4S/n7vIidb9FE7jM9rmEy0kg1A4QHTMAjwi1haIFypNPBE+JpA/FVc3xkfln3R8mm9iotbDnMMhMf8riA0EmZaIAcZ5CDPvBUtPBfFrOipxzl0ZnxILnFzacjWOZMRbNCth4JjwPiQGMs28CMx5eZ8pV7PTe0Qe9LbEB0eIahzR4QBc30UHEAVJFU3I8NNmbbLJMXEG0gjXyVcsZLIktmINMg5mxqKbIMSQAC4C9zrp6KZisWS2xhwAJaIkWvJ/josBRrkEQ2lSa0gQ2C6AYMnaMsRe4Uyg65cychg5nAS4am85jIsZ0tChGxZaOyh7kGpijOjhB8Ti02OtxAF51IMzqsvw/iAMB1jyNj/PW6jVsMHjMzMQZseU7dDzurJ4c8+GwA0JInW8C/wD6qhwnGXKJa+MkZIufhHGthwXUnOmrRnWYl9MaB/TQrbeG8Sp16balN2Zrh6jmCNiNwtGwmIqNqZXEubeZgTyPQjlvfRXjUfgnOxFAZ2PINal+MD46Z2eB5yBGwK9nw/Mz6JHn+R4/uu/3N9RROF8Up4ik2rSdmY8SD9CCNiDYjmFLXsnmhERAEREARF4SgPVGq4uNIVhuLLwJGWwkTv58gvMwAWay78pYoY7PS4mZ+/sL0BRquNa3aAfr6QsfiK7wMznFjAXamTMz1sNANxCxysRcq2yXjeKCcjTmeIJDbxfe2h69eSgsrPLpY1pAm5cWtZJ8Nrk2Ohg6QOVnF3blIy0yW+HWo92YBpuSRtc38lfwlEAHvTAdmc2kACdswkSXR0/sqZScpF6goRLTqZdWEBryC4lzicrLNEttFvnrBUunRObwQ9xMFxgNZsQ1o0i/M3uVRXrBsAvdZpy0mgAnLMRbWCLA8tN7fcOsKhhpLQ2m0wRzDnA3J5DS11xaOvf39/6JlKrk8LO8e4QC91xGtyP4lT2vDhLfL6rFV6vhId4W+EhlNvjsbSQemmkE3smHxbmvcXmTByU2XDWSPejV1tYAGl9VPlh4KXDKyV8V4YKrRq1zTLXgeJro16giQRuFCwOK7w5KoDa1OMwGhGoc3m2b9DO8rY8shYnjHCc4DmHLVZdrvS7TuWnceR2S2ttZX9na7E/SyRSqgiCBf1t8lZxlAg53y4SMrBAa38xG505mBYKHhcf3gIIy1GWew7GJtzB1BCmteHeF19RCrjNPTJuDTyjGNpv/AAd48wSS6Ay8gAEQQ3STc/pD4nig0w+arwBIiKbbgNMnw6kjMTNjY6LI4nCNAyzlpHK1rQ6C+1mkGLC9hJcJlWO4DKbWkkMqOECBJbc5DEj1GsXVcsrsug1kxmIYSQ5z7sEGnTacp/EHOsJEWkgaje9dTENBBkRlmKeZ7yIiwF9508+acTxDhSc1gNBm+VkvlwGoA8Lrg5mze2tjHNNzIyUxRBsZILnNAF3teMxdGXXM5oOnLPKK7L4sp7zxwctNupLh4nk6XkNkGOczYc6cKwhplpDgGjvXuBaTd3ukAtg7gCbGeV3C4V7j3jKWVxGVtR0+Fh2AMOta9pttM5BvA2kzULqh2BJDRJn3AQD1JBmyRhnbR1zIzMSRDqYfWJAiIyGd80yNbAk72WUg6wBzvbkrjWgfCGk6wLH1Vuo7L/bT5LrjhEeWSPXpaH1+/VU4V5babbz6XCpqYj/PM+cLBY/tNQpVCx9QZgJI1g5gIMfFeQNVl5uU/Qsv6Fmseon16dTA1DicKWgOvVon3KkTcbtdfUetluXCe1uGxDMzKrQbZmOIa9h5OaT9dDsSuOdou3TqjRTYDTYLSbuf5gCwm8DpKyfAfZVi67O9qVBhc0QxzS6oRe7wC0N1sOt4X0fiu3j6jzr41+/Z2hERbzAEUbHcRp0Wl9V7WNG7iB8uZ6BaVxr2p0w0jCsc90GKjmlrB1DTDj65QoSnGPbLIVyn+FG6cQ4pSoML6r2saJuTrF4A1cegkrXaXbinXIFOQx7ixjnWL35Q4iDoIMCdTytPKuIVqlVwqVXue50S5xv06AbQLfothPFu+Z3dmQ2nlAjwVGC+UdR84jdedd5eV6T0IeHx/Fs6KKo+9rfqrtKJuJ/Za5wOtADCZs3rJN82b4g6Znnqtgp335i2iphPmV2Q4nuLoyD3YGbSToP3+qxLZJsQfD/5L2n8DR4S030O11sDWSIWLxmGMmXSLZWtOU2IIuNbx6HdSsjnZXVP2IBc0gFhtDprPgxNyQT1jYAWubBSKIDCXB0ABrnPfckdL2EchHyVFVokCC9xIhkix1k62DtzpPoqsoBcSS8ifCIAbOzraWNzpKpWTQ+sF3BVHEkZS3UZnEEuObbUwRuY2XmHqZi6HEsi1Q6GbkCTJi3QbKmrmzDN4zPha0Q0QZuZJ5CSdusJiMQ50gjvHDVgMAHUZidBFpjfQSu5+RFr7+/6DXyTdoGnePEEkkWA5DnbbVX+GOpwXMkS6HOe0hxLZB1AJ8/ko9ekHZTWh0Xawe61w01u5wg3MeQ1Xh4pEhrcx+FtgSZvmOgvv+swiai9nGnJaJ54qxpgugDMSXAiIuSSbAAfoeSmU3NqND2kOaRIINiDoQd1hcPUl0klzoy5BdomIeZG0RJsYFueQwj8sM97QWJ8IgwYOmh+StjP5lM4Y6IXG+FSRVpkNqtmCdHDdro236ajeY2D4gKomC1zTD2HVrhEg/r1C2N9MEQdDstc41wtzXd9RjvBYtNhUbrlPI65SdDOxVN1bT5ItpsUlxZNNUEQQDv5KBiHvPga6XG+Z8ZWAz8IAzAAQGiOpCpw2ObUaCLcwdQQbgjYg2hV16Ae0tJIJvIJBmefLmFmVvJmjgkWKeJFVxptY97tc5a7u5m4JaYJNzGkhZLD8FayJguF5ImLRa9rWsqMHTyNAa6w9FladQEbT8/u6vrSfZTbKUXogPbCsVnwr1dwFzAHp9VovantxTYCyhD3j4/gB6fiP081GalL0wWy2ve2bRX4m0C5Hrotc4z24oUhAPeuvZkQDzLtB9VzHHcZqP8Afe5x6kn6aDRY+riS7oOQ+7q6H/HSk82y/wDEcl5EY/hM/wAZ7cV6shp7tsRDDeOr/e+UKP2Y7L4rHVSMO2Ymajswpt83Qb7xqsn2K9mlfiBzGaOHv/VLZzEGIYCRO99BC7v2b7NUcDRFGg2G6km7nO5uO5/RepVRCqPGCwjBO1yeWa92Q9lmHwZZVqE1sQ343e607ZGRaOZk/SN2RFelgpbb2yJxTibMPSdVqGGNidzcwABuZXPuM+0qs8kYdopNt4nNDn6m+uUbWhyyHtK4k0mlQ3BFQ255msAPP3jHlzC0R9HLaYtOokefrHovN8nyZRnwiep4njRcec0WcXiqtV+eo8vdpmcZj+B0CjUm6g+s7fyOivNqt1uI6gz1jUW81QWiZMg79fp/lYubfZ6Sil0Xi0gZTv5RbT0UN5LXAgNLhoHH3gNiT8bbxOoKnUKgcMs32JIieRUerTF2nNlJE8xF5HIg7/yoweM5E1yWjZeA8SLxBBzAERpE3keZO24gardcFxMOgScwkERqRr6/zyXJ/wDWlrgT4XASXRr+cdHfEBpAjQLb+DcYDgHNIBEEtIEg/O+totf8yqfKt5XRROtTRvrKvL7+aVWEizssxfXe9vooOFxgcAQZ9dOV1NYfVb4TUkeXKPFkF2GgBrfdb7xJIcTz5E5oM/4UZw8EAZWFriXuBu4ixJO19SDposy5g1AuLSsdWrscB4XOFnS4EAGfDmBvrOtlCcUtsshJsi4ICtTJZFNjiJdq6oIIcLgQbRnvY2iyqrUsjGtYHgA2u7M/nLr3jRziBPmr+Kr2zWJbGswB1H8qnA1HuJLtI1PMk3vfSNRZVrvBPDxktYnhbatICSxhh0NkRuLxI25EG4hUNwJaD8NO5kWvtqTJJJOc7rK4enfUmJ58yrbWBzi0tnKZEgx0I25/UKTjpEVPZZoVfCAGGk2SXTFwAbz1O7r/AKqhnEAGtyDK0yZdmDoPunxC8nmeuipxLcrmie8e4jKwCQ0AakctLu0JCrqU8rvE7O7MXCmGSALSCNTc6k25Jhr3HpJuBxZcCMpa1sDMTd1r2PiEG1/7q44iYI8J+7LDdwbPqQ9zHOc2nTMspujwzcZ3Dr16LOYcOLBnAzGeojZTTb0VSSjs1ninDHU397SEknxs17wAbfnA+enJeYfGio3MNDp6H6fsfVZ3E0uYty5eXL0Ws8Wwhol1enprUZIAeB8YNgH85MOjY3WG6l5zH7+/4NtNmVsyOGrzY6z8l5juNMw7C97g1oGs6mLAdStNxvb+hTpkscKj4GVrZjrLiLfqtB412lrYl2Z5gD3WxAb5DnzOpU/E8e6xZel9ezl1lcX8zO9qe21TEEiS2nsznexfHvHpoFqVfGuPQKwTzVzDYN9RwYxpc5xgBoJJPIAXJXu11RgsIwzuctexTQoOe4NaCSTHO+y612R9iVxUxx5EUWO//bx+jfmtj9nXs4bgmNrVhOJIO4Ipg7D80WJvqQOZ3tXpGdsoo0WsaGtAa1oAAAgADQAbBVoi6RCIiA4txTjYr16lXQvJyh0WbGVt4sYH1Pmsbh6UuhwJnYbx1+ZmFDwPFmuxDqU5SSMhmxM3ad5nT5clm6+JI+KfWB/b914V0XGT5e59DRJSiuJHqUg0gxrpmI2HnfVR30gbxBO9uZ5aKa0AiZc7nB0AAj06KFUEfLf+FmT3o0osOHUbQZ+UhXRUa5sH3ha+4i4OhXuWxJM7bD02Ud1DyHK8f4UlhhitTtAcJaZY79j0O6k8Ox+UtjQE5RbwuvmpvN5FjHQqO58t3B6kz9/RRnEG7gTA8TRq5t4I6t28irVHksMqnraOj8E4rABFmn4SR4STEE853W108UHAEb6Lk/Ccaab8lQ55DSx4Mh7S0RGkmOYvB3W68M4gG5WkgA+6eZAnWdY+azwk6ZcX0ZralNckbU16sYiiydAZn0JEE+tlao4j5K+6s02m8adP4+7LcpKSMDi4sstolsBtmjYmT8zeZveSrWMquI8EU9pPIgkkHTXn1KuGo4PDctiD4pFoix9N+nVSO72mefIKGO0iecYyWKNTwnkCJkzNhPrM6qTRryJ90cuZ81isRw+o2s11IzJJcC2WAQANLyI6k8xqpJrgOuWyTa9uttviHp6IuUXs5KKa0eYvEANeZFMC5flGm56WvJ06qljXvb/Syw8Eh8ybxEz7wN7yIGkwpGGwDnHNWF5JyzLeg/NGuiyQHRTUHLsrlYo6RFw2AawAgDNqTESeavOcddF6/SVBxPEGU2lz3BrAJkmwHUqTxEgk5bLtdwIvZc89oXaSi2m6gHS6CXAaCLtYeZc6JbsAZ5KF2u9oZfmZRJYzepo5wg+6PhHU35Bc1qPdVcGtbJJhrQJJJsOZkkjqp10uby+i9v4S+pYc43J3uqM1/v8AVd94X7HME2g1lZrqtSQ51SXMJ/LANm9Neqy/D/Zrw+i7M3DtJBnxuc8T5OJH0XpYMfI4l2U9neKx5mm3JS/5XyGn/ru/09YXbOx3s+w/D2y0d5W3quAkdGj4R9TuVs7WxYaL1dwRyERF04EREAREQHAPab2COBqirRDzQfF9Sx+4Lhz1Bty2UbgvaFj2jPPeNBmwOa/vCZvcT1vuu9cZ4PTxVF1Gs3Mx3zB2IPMFfN3aPgdXh2LdTzXYQWvbIBBaCInoYI5ys91Ksjg1UXOtm0PxuYgugN6EAuI21sZJvcq0cU02udb78/P1WFwnEw8THi0Mnp+imteXaehsBsvJlTjTR7cJprMWSKrd+ehN4+X6dF4y3kfPlO+v3ZWnCNYnr/GyrgtsRBO2+m/oVDGizIxAH358vNWKrLgixCuNe46R9/X0VqvaRE/JWRTWiL3su4Z4gMJhrj/TdOXunzMA7NcXeh8ys3w7iczSqDK4WcPwkGz2xtm1HOTutZe8AEgS0zIOkfsp9HEGq1lPw96wEUqm7xsx3Nw0/MOZC7ZWpLZTnB0bgmPJ8DrPbrGhB0c38p+hkclnWME855kSud8K4g5waAA2qww0GYBMk0yfwOHuuvFjeFuPCuMiq3Qgizg7UERIOx6Ea6rNXPjplNtbe0Z+o2Rex+7qzVxHdsl1hpqBuBYmLXnmrJdmA2jf71XhoAxmBOXT7/ztyWpzz0YuHzLYxFV4ytaaQn3yWnfZt9RGuk9FPo4ZrZMy42nQj+b/AKrxtcC2g2gq2KpEmfvzXVjs4031okurFuo+ituxoudVjMdxJtIFzjlaNSfMR/hc77TdtS6WNljZMicrz/3I9wflHiPRRU5SeIFkaV2zd+M9u8PQkF2epfwsuegOzeV400K5Z2n7X1MQ7xGAD4aTScreRPM9T6QsDUxLqjgym0kkwA1tyeTWgSf1+a3nsb7H6tf+pjQ+jT2ZpUf5/gHnfoNVur8fpyK5WRhqP6modn+zGJ4hVy0gT+J7pyMBvJdH01K7d2P9muHwIDiBWr2PeOaPCR+AfD5yT1WycK4VSw1JtKiwMY3QD9SdSTuTcqWtqWDJKWQiIukQiIgCIiAIiIAiIgC0j2r9nhiMGX5Rno3Dtw34hqLaH0W7qmpTDhBAIOoIkfJAfJlKq6k+21uh2IW34B7X0xUL9Tdo1kDQki31Wc9rfYanQyV6DQxjvCWAGA4AmbkxI22yrnPD+IGk6RpNx97rJ5FPxFrs3eNf8N4fTNyzgEZdRF5k6Tr5KJVZyHmP5uvMPXDmyN9L6q+wZvvnrovLS4s9nKl0Ws1pjneD/HJUYh02HLkrzqZAI26X52++qtZToYUk1kbIjjlB1jqV5QqkW92CC1w1a4GWkeRiFcrURrp5/vyVkHb5fT+FoTyilrZsf+tNUGq1uWq0DvWC3eAk3b0zAuaQPCSQbLNcM4l3mWo0nOBDgI/rMGzpFnAyLRBstJwmKLXAgjMNPwuHxMd0I/Y7LOjFMpu76iXd04y9vxUibEkAXj3XAa67hZbqvddnItdHROH8Ta9uYGWnTpeCCOYIiOimf6iR5LUMLi794wtGaM4mx5OE/Rx1EzfTJ/7zTAuSzmI1PIDUH6LNG72K5U7yZp2IiNzt09FieK9pmUJvmcNWgxc6Zj8M3/ha9xntexsxmbaZBGaPMg5dPO659xbjpqu8AgbDYT53JPM/Jaqqp2/RFc+Ff4v0M52k7ZuqOmbicoFsv/UbH8xvyiSsTwLsriuIOIo05a2MzjDWNk8zqdTAkrbOw/skfiAK2ML6dMmRSiKjxqC4/AD5SY21XZcDgadFjadJjWMaIDWiAAvXqpjBaMFtzk/8GtdiPZ9R4e3MYqVzrUyxHRg1aL3vf6LbERXmdvIREQ4EREAREQBERAEREAREQBERAROJ8KpYin3dZgeyZgzreDbzXzn237KuweJezK4Mklk3lk+EyBB/mV9LrD9puzVLGUXU3tBJacrtwYOW/LNeNFw6mfNXDsdkMG7Tr06raMNTbqL29Nen3da5x3gdXC1nU6rS1zefzsd/MbRzVXCeJFvgdpeDymLeSxeRTyWYno+L5HF8ZGyvvuD+noP2VhlSDH8bffVUNq5fI628ufqvTim8ud7fpqsCg0enzPamHzXgTHT71UF1KLz9/ssmxwdv/lQcTh8th5z0P0VlcnniyM0uyGHX1+R+vRT6GKLPGDciHAb9ep58woTngRmtHkP7WKjtxrdB1+f3+q0uHNGb4ih2zPYbFd2AGucWEXAE92Dew3bfS15gqPieJy7LSc+q7QRTII9DpZVcC4RicU6MNSc+D4oMNYTFnVDYN3y68gRr0bgPsjDfFjKoqDXuaYLaZP5jq8dIA5yox8bLy0V2eRFLTOX8K7NYzHvilTcWzBeZ7tp6v056Suw9i/ZhQwUVKkVsRY5yPCw//W3/ANjfy0W4YbCspsDGNDGNEBrRAA6DZXV6CjhHmSm28hERSIBERAEREAREQBERAEREAREQBERAEREAREQGi+0/sU7GUhVpXq0mu8P4xrA/NMxznyXAa1MtJBEEbL64XMvaT7LxWa7E4RpFYS59Mf8AyTclo2dN8uh89eYJJnIafFngAGDFuvz3VQ4uT7zQZ9Fjy2DB8tNwvFU6o/IuV1i9zKf7yZlrYvqCmI4qS2wi5JJIP0j79VjWuK9F9U+FDPR349nzKnuc7W5P3oui9ivY/WqvbUxg7uhAdkDhnqcgY9wEa3nYRqJnsv8AZ0ajm4vEAhjSHUmfjN/EeQBA2v6LsiswUNkfA4CnRptp0mNpsaIDWgAD0UhEUiIREQBERAEREAREQBERAEREAREQBERAEREAREQBERAEREBo3bj2W0sc8VqbhRrfEYltQc3AfEOe4sdiNTxPsKq/BiKZs33g4X+LSbDbnO0XIh3IwnsMrE/1K1MNk3bmJjY5YGo2lbLwP2N4ahVFSo91bKZaxwAbOxcPi8tP0RFzAyb+AvURdOBERAEREAREQBERAEREAREQBERAEREAREQBERAf/9k="/>
          <p:cNvSpPr>
            <a:spLocks noChangeAspect="1" noChangeArrowheads="1"/>
          </p:cNvSpPr>
          <p:nvPr/>
        </p:nvSpPr>
        <p:spPr bwMode="auto">
          <a:xfrm>
            <a:off x="3267075" y="-919163"/>
            <a:ext cx="2409825" cy="1895476"/>
          </a:xfrm>
          <a:prstGeom prst="rect">
            <a:avLst/>
          </a:prstGeom>
          <a:noFill/>
          <a:ln w="9525">
            <a:noFill/>
            <a:miter lim="800000"/>
            <a:headEnd/>
            <a:tailEnd/>
          </a:ln>
        </p:spPr>
        <p:txBody>
          <a:bodyPr/>
          <a:lstStyle/>
          <a:p>
            <a:endParaRPr lang="ar-SA">
              <a:latin typeface="Times New Roman" pitchFamily="18" charset="0"/>
            </a:endParaRPr>
          </a:p>
        </p:txBody>
      </p:sp>
      <p:sp>
        <p:nvSpPr>
          <p:cNvPr id="16404" name="AutoShape 12" descr="data:image/jpg;base64,/9j/4AAQSkZJRgABAQAAAQABAAD/2wCEAAkGBhQSERUUExQUFRQVFxYaGBcYFxkcGRcXHBcXGhcbGhcdHSgeGh4kGRsbIS8hJCgpLSwtGiAxNTIqNSYrLCoBCQoKDgwOGg8PGi8kHyQsLC80KSwsLywsLCwsLCwsKiwsLCwsLCwsLCwsLCksLCksLCwsLiksLCwsLCwsKSwsLP/AABEIAMcA/QMBIgACEQEDEQH/xAAcAAEAAQUBAQAAAAAAAAAAAAAABAIDBQYHAQj/xAA8EAABAwIEAwUGBQMEAgMAAAABAAIRAyEEEjFBBVFhBhMicYEHMkKRofBSYrHB0SPh8RQVU3IzwkNjsv/EABoBAQADAQEBAAAAAAAAAAAAAAACAwQBBQb/xAAtEQACAgICAQIEBgIDAAAAAAAAAQIDESESMQQiQRNRYfAyUpGx4fHB0QVCgf/aAAwDAQACEQMRAD8A7iiIgCIiAIiIAiIgCIiAIiIAiIgCIiAIiIAiKHj+LU6MZ3eI6NaC5x8mi8ddOq42kss6k3pExQ+JcXpYduaq8NnQXLnHk1glzj5BY2txarUEMb3QPxGC4el2jz8QWPwPC2UnuqXdUeTNR5LneQJ0HQQskvLj1HZfGh/9hw72gtfiRRq0XUGPMUnvN3Pt4XACGkg28RnRbctR4rwyliWZKoj8Lh8J5j+CqOBdqHUagwuNOV2lGsTaqJAaCT8VwOsGb69pvUtMlbSluP6G4oiLWZQiIgCIiAIiIAiIgCIiAIiIAiIgCIiAIiIAiIgCIoDuMNOYUv6hG4MMm9u8gi24EkclxtLbOpNk9QMRxmm0kAl7hqGCYMTBd7rfUhY+rRfU/wDNUzaTTaMrJtFrudfZxg8lfdQAAEAADQAADyG3oss/I/KWxrXuRsd31cAZzRbMkUneMjYF5EDnAG3vJhcExk5Rc6uJJc6Bq5xku9Uq4oNkwTH4RJPkBrt9VjcTj3mPE2kLmPeeRaIaLA35rBZc3t7NcK30jMVKjWtJcQABMyBpqfkrQqNcJFwVrtZxgPeZ0yl7iXONswbTFtJFhc/NSuF4g93nq5mdKh8Qm8OEkT/hUK2TecaLfhpLsydSjMnXpqoWPwNOtTNKs3Mw6E+80xq0n781KOJOUOaARYSQ4R5COvl5LE1Gud4pgg26TtebXGuvySUuO49nYxz2XOEcfq4F7aOMdnw7jFHEbjk2pN9OcnfTTeQVpQIqU3U6zA5pAlsW6Ebz9yo/D+J1eHOa17jVwJs18S6gNpIu5t/4iIXoeP5alqX3/H7Ga6h9r+/5N+RU06gcAQQQRIIuCDoQd1UvRMIREQBERAEREAREQBERAEREAREQBEXkoD1FZdWMkAab/wBlGxtHvGOY6cr2lpAJEg66QqpWxRJRMDi8S7EOe4uJoA/06bZAeAILnx4nAnNDZggCxlTeH4oxlcAIAiBAA5RoB0UKjVFF4pvdImKb+cfCfzR8/mruKpwcw03vp15f55SvIlZKTbffyPQ4RxxJGJ4oGnKAHPvMfCLEl3IdSsRiOJvdDXG51azUakDNoCRH7TNpuDwrSAxp7tg1aBBdFz4uV5O/WCoFfAtFTKWgtHusjxSHEm+abugzG0XlV2Zks5JV8E8HjOJGTkAkuFmgvc4QAHEttG0zAiCRNqK2GqHO7xMHhJLR4yBf/rrIIDdFcxFPKAbMi+Sm1wN5gkzGYjptqr9KoaZE5Wi3hkve4eK5Mzcxe8X5KpPZb9UY3DuDS58imHHLmuXmJAAkzG8aXFlLqVIMi8WBeJgzqbeGNdtVLqYNrgXNlrnauIGYCI3EeUxsVGr06VIFzhOWCXukkTYZYE9Ib8k4NM7yiyvC1nyYLnC8OeSGmeU2I2gD1uVkqeQHRpPz32KwrOIlxOUOaBIDiw3gkS1upFouAq6TpeHBj3VGiNmUwDBM3h3nLvRSjNp4Iyjky1b0UVx95rgHMcIIO4PRSmVWmQCJESAZjz5eqoeApSTfqRGL9mYbCYypw4yC6rgiTLIBdQndp1Lfy/Z3rC4ptRjXscHMcAWuBkEHQgrVP9WGkMJBnqNun3uoeHrPwFQvpAvwriXVKYEuYTq+n+pb8r67PG8xP0yKbqOW13+/8m+IrODxjKrG1Kbg5jhII0IV5eqeeEREAREQBERAEREAREQBFar4gNG5PIa/2UZ9cm+kdbXj+PqeahKxRJKLZRXx7yS2k3T43Dwm0+EAy7XWw6qsU5dmMyepgaaDb0XrGqPi8a1glxid9dYj76hZJ2t9k1H2RKJhQ6mJzPLJExMTtMTHmsfUxzjJnIxpOZ1s0XFh5xr01VOFqXlpFOlBc55Hic4mwBPzm8xCyuzlpGhVcctkvFYAPaWvEg7b+Y5EGDOxWNwuNdTf3NU+KP6b/wDkbrfYPA1G4uNwNhDczQbiedj/AGKx/EOFNrNLHRzEWII0LTqCDedlyVa7R2FiepEPMGOiDtsBAg6bRsPSeal0qDchjw2v4jJFyIdr89DKx+ErOce5q5e+bo4R/UbpmA25OGx8wVfoYk03EEb+ZIve28QeZF9VQpY76LZRb6Pf9sECWhggCJLnFsXF9zN9Y5r1radEZWtDMx0F3EwIF7m2gvpspGMrHI18gX8TnCwb+WfoZ63UBmEhxLQ0Zm5nVYAc6DcBp2ncmL2UmvykYvK9RQ/FukiWtaTo4S/n7vIidb9FE7jM9rmEy0kg1A4QHTMAjwi1haIFypNPBE+JpA/FVc3xkfln3R8mm9iotbDnMMhMf8riA0EmZaIAcZ5CDPvBUtPBfFrOipxzl0ZnxILnFzacjWOZMRbNCth4JjwPiQGMs28CMx5eZ8pV7PTe0Qe9LbEB0eIahzR4QBc30UHEAVJFU3I8NNmbbLJMXEG0gjXyVcsZLIktmINMg5mxqKbIMSQAC4C9zrp6KZisWS2xhwAJaIkWvJ/josBRrkEQ2lSa0gQ2C6AYMnaMsRe4Uyg65cychg5nAS4am85jIsZ0tChGxZaOyh7kGpijOjhB8Ti02OtxAF51IMzqsvw/iAMB1jyNj/PW6jVsMHjMzMQZseU7dDzurJ4c8+GwA0JInW8C/wD6qhwnGXKJa+MkZIufhHGthwXUnOmrRnWYl9MaB/TQrbeG8Sp16balN2Zrh6jmCNiNwtGwmIqNqZXEubeZgTyPQjlvfRXjUfgnOxFAZ2PINal+MD46Z2eB5yBGwK9nw/Mz6JHn+R4/uu/3N9RROF8Up4ik2rSdmY8SD9CCNiDYjmFLXsnmhERAEREARF4SgPVGq4uNIVhuLLwJGWwkTv58gvMwAWay78pYoY7PS4mZ+/sL0BRquNa3aAfr6QsfiK7wMznFjAXamTMz1sNANxCxysRcq2yXjeKCcjTmeIJDbxfe2h69eSgsrPLpY1pAm5cWtZJ8Nrk2Ohg6QOVnF3blIy0yW+HWo92YBpuSRtc38lfwlEAHvTAdmc2kACdswkSXR0/sqZScpF6goRLTqZdWEBryC4lzicrLNEttFvnrBUunRObwQ9xMFxgNZsQ1o0i/M3uVRXrBsAvdZpy0mgAnLMRbWCLA8tN7fcOsKhhpLQ2m0wRzDnA3J5DS11xaOvf39/6JlKrk8LO8e4QC91xGtyP4lT2vDhLfL6rFV6vhId4W+EhlNvjsbSQemmkE3smHxbmvcXmTByU2XDWSPejV1tYAGl9VPlh4KXDKyV8V4YKrRq1zTLXgeJro16giQRuFCwOK7w5KoDa1OMwGhGoc3m2b9DO8rY8shYnjHCc4DmHLVZdrvS7TuWnceR2S2ttZX9na7E/SyRSqgiCBf1t8lZxlAg53y4SMrBAa38xG505mBYKHhcf3gIIy1GWew7GJtzB1BCmteHeF19RCrjNPTJuDTyjGNpv/AAd48wSS6Ay8gAEQQ3STc/pD4nig0w+arwBIiKbbgNMnw6kjMTNjY6LI4nCNAyzlpHK1rQ6C+1mkGLC9hJcJlWO4DKbWkkMqOECBJbc5DEj1GsXVcsrsug1kxmIYSQ5z7sEGnTacp/EHOsJEWkgaje9dTENBBkRlmKeZ7yIiwF9508+acTxDhSc1gNBm+VkvlwGoA8Lrg5mze2tjHNNzIyUxRBsZILnNAF3teMxdGXXM5oOnLPKK7L4sp7zxwctNupLh4nk6XkNkGOczYc6cKwhplpDgGjvXuBaTd3ukAtg7gCbGeV3C4V7j3jKWVxGVtR0+Fh2AMOta9pttM5BvA2kzULqh2BJDRJn3AQD1JBmyRhnbR1zIzMSRDqYfWJAiIyGd80yNbAk72WUg6wBzvbkrjWgfCGk6wLH1Vuo7L/bT5LrjhEeWSPXpaH1+/VU4V5babbz6XCpqYj/PM+cLBY/tNQpVCx9QZgJI1g5gIMfFeQNVl5uU/Qsv6Fmseon16dTA1DicKWgOvVon3KkTcbtdfUetluXCe1uGxDMzKrQbZmOIa9h5OaT9dDsSuOdou3TqjRTYDTYLSbuf5gCwm8DpKyfAfZVi67O9qVBhc0QxzS6oRe7wC0N1sOt4X0fiu3j6jzr41+/Z2hERbzAEUbHcRp0Wl9V7WNG7iB8uZ6BaVxr2p0w0jCsc90GKjmlrB1DTDj65QoSnGPbLIVyn+FG6cQ4pSoML6r2saJuTrF4A1cegkrXaXbinXIFOQx7ixjnWL35Q4iDoIMCdTytPKuIVqlVwqVXue50S5xv06AbQLfothPFu+Z3dmQ2nlAjwVGC+UdR84jdedd5eV6T0IeHx/Fs6KKo+9rfqrtKJuJ/Za5wOtADCZs3rJN82b4g6Znnqtgp335i2iphPmV2Q4nuLoyD3YGbSToP3+qxLZJsQfD/5L2n8DR4S030O11sDWSIWLxmGMmXSLZWtOU2IIuNbx6HdSsjnZXVP2IBc0gFhtDprPgxNyQT1jYAWubBSKIDCXB0ABrnPfckdL2EchHyVFVokCC9xIhkix1k62DtzpPoqsoBcSS8ifCIAbOzraWNzpKpWTQ+sF3BVHEkZS3UZnEEuObbUwRuY2XmHqZi6HEsi1Q6GbkCTJi3QbKmrmzDN4zPha0Q0QZuZJ5CSdusJiMQ50gjvHDVgMAHUZidBFpjfQSu5+RFr7+/6DXyTdoGnePEEkkWA5DnbbVX+GOpwXMkS6HOe0hxLZB1AJ8/ko9ekHZTWh0Xawe61w01u5wg3MeQ1Xh4pEhrcx+FtgSZvmOgvv+swiai9nGnJaJ54qxpgugDMSXAiIuSSbAAfoeSmU3NqND2kOaRIINiDoQd1hcPUl0klzoy5BdomIeZG0RJsYFueQwj8sM97QWJ8IgwYOmh+StjP5lM4Y6IXG+FSRVpkNqtmCdHDdro236ajeY2D4gKomC1zTD2HVrhEg/r1C2N9MEQdDstc41wtzXd9RjvBYtNhUbrlPI65SdDOxVN1bT5ItpsUlxZNNUEQQDv5KBiHvPga6XG+Z8ZWAz8IAzAAQGiOpCpw2ObUaCLcwdQQbgjYg2hV16Ae0tJIJvIJBmefLmFmVvJmjgkWKeJFVxptY97tc5a7u5m4JaYJNzGkhZLD8FayJguF5ImLRa9rWsqMHTyNAa6w9FladQEbT8/u6vrSfZTbKUXogPbCsVnwr1dwFzAHp9VovantxTYCyhD3j4/gB6fiP081GalL0wWy2ve2bRX4m0C5Hrotc4z24oUhAPeuvZkQDzLtB9VzHHcZqP8Afe5x6kn6aDRY+riS7oOQ+7q6H/HSk82y/wDEcl5EY/hM/wAZ7cV6shp7tsRDDeOr/e+UKP2Y7L4rHVSMO2Ymajswpt83Qb7xqsn2K9mlfiBzGaOHv/VLZzEGIYCRO99BC7v2b7NUcDRFGg2G6km7nO5uO5/RepVRCqPGCwjBO1yeWa92Q9lmHwZZVqE1sQ343e607ZGRaOZk/SN2RFelgpbb2yJxTibMPSdVqGGNidzcwABuZXPuM+0qs8kYdopNt4nNDn6m+uUbWhyyHtK4k0mlQ3BFQ255msAPP3jHlzC0R9HLaYtOokefrHovN8nyZRnwiep4njRcec0WcXiqtV+eo8vdpmcZj+B0CjUm6g+s7fyOivNqt1uI6gz1jUW81QWiZMg79fp/lYubfZ6Sil0Xi0gZTv5RbT0UN5LXAgNLhoHH3gNiT8bbxOoKnUKgcMs32JIieRUerTF2nNlJE8xF5HIg7/yoweM5E1yWjZeA8SLxBBzAERpE3keZO24gardcFxMOgScwkERqRr6/zyXJ/wDWlrgT4XASXRr+cdHfEBpAjQLb+DcYDgHNIBEEtIEg/O+totf8yqfKt5XRROtTRvrKvL7+aVWEizssxfXe9vooOFxgcAQZ9dOV1NYfVb4TUkeXKPFkF2GgBrfdb7xJIcTz5E5oM/4UZw8EAZWFriXuBu4ixJO19SDposy5g1AuLSsdWrscB4XOFnS4EAGfDmBvrOtlCcUtsshJsi4ICtTJZFNjiJdq6oIIcLgQbRnvY2iyqrUsjGtYHgA2u7M/nLr3jRziBPmr+Kr2zWJbGswB1H8qnA1HuJLtI1PMk3vfSNRZVrvBPDxktYnhbatICSxhh0NkRuLxI25EG4hUNwJaD8NO5kWvtqTJJJOc7rK4enfUmJ58yrbWBzi0tnKZEgx0I25/UKTjpEVPZZoVfCAGGk2SXTFwAbz1O7r/AKqhnEAGtyDK0yZdmDoPunxC8nmeuipxLcrmie8e4jKwCQ0AakctLu0JCrqU8rvE7O7MXCmGSALSCNTc6k25Jhr3HpJuBxZcCMpa1sDMTd1r2PiEG1/7q44iYI8J+7LDdwbPqQ9zHOc2nTMspujwzcZ3Dr16LOYcOLBnAzGeojZTTb0VSSjs1ninDHU397SEknxs17wAbfnA+enJeYfGio3MNDp6H6fsfVZ3E0uYty5eXL0Ws8Wwhol1enprUZIAeB8YNgH85MOjY3WG6l5zH7+/4NtNmVsyOGrzY6z8l5juNMw7C97g1oGs6mLAdStNxvb+hTpkscKj4GVrZjrLiLfqtB412lrYl2Z5gD3WxAb5DnzOpU/E8e6xZel9ezl1lcX8zO9qe21TEEiS2nsznexfHvHpoFqVfGuPQKwTzVzDYN9RwYxpc5xgBoJJPIAXJXu11RgsIwzuctexTQoOe4NaCSTHO+y612R9iVxUxx5EUWO//bx+jfmtj9nXs4bgmNrVhOJIO4Ipg7D80WJvqQOZ3tXpGdsoo0WsaGtAa1oAAAgADQAbBVoi6RCIiA4txTjYr16lXQvJyh0WbGVt4sYH1Pmsbh6UuhwJnYbx1+ZmFDwPFmuxDqU5SSMhmxM3ad5nT5clm6+JI+KfWB/b914V0XGT5e59DRJSiuJHqUg0gxrpmI2HnfVR30gbxBO9uZ5aKa0AiZc7nB0AAj06KFUEfLf+FmT3o0osOHUbQZ+UhXRUa5sH3ha+4i4OhXuWxJM7bD02Ud1DyHK8f4UlhhitTtAcJaZY79j0O6k8Ox+UtjQE5RbwuvmpvN5FjHQqO58t3B6kz9/RRnEG7gTA8TRq5t4I6t28irVHksMqnraOj8E4rABFmn4SR4STEE853W108UHAEb6Lk/Ccaab8lQ55DSx4Mh7S0RGkmOYvB3W68M4gG5WkgA+6eZAnWdY+azwk6ZcX0ZralNckbU16sYiiydAZn0JEE+tlao4j5K+6s02m8adP4+7LcpKSMDi4sstolsBtmjYmT8zeZveSrWMquI8EU9pPIgkkHTXn1KuGo4PDctiD4pFoix9N+nVSO72mefIKGO0iecYyWKNTwnkCJkzNhPrM6qTRryJ90cuZ81isRw+o2s11IzJJcC2WAQANLyI6k8xqpJrgOuWyTa9uttviHp6IuUXs5KKa0eYvEANeZFMC5flGm56WvJ06qljXvb/Syw8Eh8ybxEz7wN7yIGkwpGGwDnHNWF5JyzLeg/NGuiyQHRTUHLsrlYo6RFw2AawAgDNqTESeavOcddF6/SVBxPEGU2lz3BrAJkmwHUqTxEgk5bLtdwIvZc89oXaSi2m6gHS6CXAaCLtYeZc6JbsAZ5KF2u9oZfmZRJYzepo5wg+6PhHU35Bc1qPdVcGtbJJhrQJJJsOZkkjqp10uby+i9v4S+pYc43J3uqM1/v8AVd94X7HME2g1lZrqtSQ51SXMJ/LANm9Neqy/D/Zrw+i7M3DtJBnxuc8T5OJH0XpYMfI4l2U9neKx5mm3JS/5XyGn/ru/09YXbOx3s+w/D2y0d5W3quAkdGj4R9TuVs7WxYaL1dwRyERF04EREAREQHAPab2COBqirRDzQfF9Sx+4Lhz1Bty2UbgvaFj2jPPeNBmwOa/vCZvcT1vuu9cZ4PTxVF1Gs3Mx3zB2IPMFfN3aPgdXh2LdTzXYQWvbIBBaCInoYI5ys91Ksjg1UXOtm0PxuYgugN6EAuI21sZJvcq0cU02udb78/P1WFwnEw8THi0Mnp+imteXaehsBsvJlTjTR7cJprMWSKrd+ehN4+X6dF4y3kfPlO+v3ZWnCNYnr/GyrgtsRBO2+m/oVDGizIxAH358vNWKrLgixCuNe46R9/X0VqvaRE/JWRTWiL3su4Z4gMJhrj/TdOXunzMA7NcXeh8ys3w7iczSqDK4WcPwkGz2xtm1HOTutZe8AEgS0zIOkfsp9HEGq1lPw96wEUqm7xsx3Nw0/MOZC7ZWpLZTnB0bgmPJ8DrPbrGhB0c38p+hkclnWME855kSud8K4g5waAA2qww0GYBMk0yfwOHuuvFjeFuPCuMiq3Qgizg7UERIOx6Ea6rNXPjplNtbe0Z+o2Rex+7qzVxHdsl1hpqBuBYmLXnmrJdmA2jf71XhoAxmBOXT7/ztyWpzz0YuHzLYxFV4ytaaQn3yWnfZt9RGuk9FPo4ZrZMy42nQj+b/AKrxtcC2g2gq2KpEmfvzXVjs4031okurFuo+ituxoudVjMdxJtIFzjlaNSfMR/hc77TdtS6WNljZMicrz/3I9wflHiPRRU5SeIFkaV2zd+M9u8PQkF2epfwsuegOzeV400K5Z2n7X1MQ7xGAD4aTScreRPM9T6QsDUxLqjgym0kkwA1tyeTWgSf1+a3nsb7H6tf+pjQ+jT2ZpUf5/gHnfoNVur8fpyK5WRhqP6modn+zGJ4hVy0gT+J7pyMBvJdH01K7d2P9muHwIDiBWr2PeOaPCR+AfD5yT1WycK4VSw1JtKiwMY3QD9SdSTuTcqWtqWDJKWQiIukQiIgCIiAIiIAiIgC0j2r9nhiMGX5Rno3Dtw34hqLaH0W7qmpTDhBAIOoIkfJAfJlKq6k+21uh2IW34B7X0xUL9Tdo1kDQki31Wc9rfYanQyV6DQxjvCWAGA4AmbkxI22yrnPD+IGk6RpNx97rJ5FPxFrs3eNf8N4fTNyzgEZdRF5k6Tr5KJVZyHmP5uvMPXDmyN9L6q+wZvvnrovLS4s9nKl0Ws1pjneD/HJUYh02HLkrzqZAI26X52++qtZToYUk1kbIjjlB1jqV5QqkW92CC1w1a4GWkeRiFcrURrp5/vyVkHb5fT+FoTyilrZsf+tNUGq1uWq0DvWC3eAk3b0zAuaQPCSQbLNcM4l3mWo0nOBDgI/rMGzpFnAyLRBstJwmKLXAgjMNPwuHxMd0I/Y7LOjFMpu76iXd04y9vxUibEkAXj3XAa67hZbqvddnItdHROH8Ta9uYGWnTpeCCOYIiOimf6iR5LUMLi794wtGaM4mx5OE/Rx1EzfTJ/7zTAuSzmI1PIDUH6LNG72K5U7yZp2IiNzt09FieK9pmUJvmcNWgxc6Zj8M3/ha9xntexsxmbaZBGaPMg5dPO659xbjpqu8AgbDYT53JPM/Jaqqp2/RFc+Ff4v0M52k7ZuqOmbicoFsv/UbH8xvyiSsTwLsriuIOIo05a2MzjDWNk8zqdTAkrbOw/skfiAK2ML6dMmRSiKjxqC4/AD5SY21XZcDgadFjadJjWMaIDWiAAvXqpjBaMFtzk/8GtdiPZ9R4e3MYqVzrUyxHRg1aL3vf6LbERXmdvIREQ4EREAREQBERAEREAREQBERAROJ8KpYin3dZgeyZgzreDbzXzn237KuweJezK4Mklk3lk+EyBB/mV9LrD9puzVLGUXU3tBJacrtwYOW/LNeNFw6mfNXDsdkMG7Tr06raMNTbqL29Nen3da5x3gdXC1nU6rS1zefzsd/MbRzVXCeJFvgdpeDymLeSxeRTyWYno+L5HF8ZGyvvuD+noP2VhlSDH8bffVUNq5fI628ufqvTim8ud7fpqsCg0enzPamHzXgTHT71UF1KLz9/ssmxwdv/lQcTh8th5z0P0VlcnniyM0uyGHX1+R+vRT6GKLPGDciHAb9ep58woTngRmtHkP7WKjtxrdB1+f3+q0uHNGb4ih2zPYbFd2AGucWEXAE92Dew3bfS15gqPieJy7LSc+q7QRTII9DpZVcC4RicU6MNSc+D4oMNYTFnVDYN3y68gRr0bgPsjDfFjKoqDXuaYLaZP5jq8dIA5yox8bLy0V2eRFLTOX8K7NYzHvilTcWzBeZ7tp6v056Suw9i/ZhQwUVKkVsRY5yPCw//W3/ANjfy0W4YbCspsDGNDGNEBrRAA6DZXV6CjhHmSm28hERSIBERAEREAREQBERAEREAREQBERAEREAREQGi+0/sU7GUhVpXq0mu8P4xrA/NMxznyXAa1MtJBEEbL64XMvaT7LxWa7E4RpFYS59Mf8AyTclo2dN8uh89eYJJnIafFngAGDFuvz3VQ4uT7zQZ9Fjy2DB8tNwvFU6o/IuV1i9zKf7yZlrYvqCmI4qS2wi5JJIP0j79VjWuK9F9U+FDPR349nzKnuc7W5P3oui9ivY/WqvbUxg7uhAdkDhnqcgY9wEa3nYRqJnsv8AZ0ajm4vEAhjSHUmfjN/EeQBA2v6LsiswUNkfA4CnRptp0mNpsaIDWgAD0UhEUiIREQBERAEREAREQBERAEREAREQBERAEREAREQBERAEREBo3bj2W0sc8VqbhRrfEYltQc3AfEOe4sdiNTxPsKq/BiKZs33g4X+LSbDbnO0XIh3IwnsMrE/1K1MNk3bmJjY5YGo2lbLwP2N4ahVFSo91bKZaxwAbOxcPi8tP0RFzAyb+AvURdOBERAEREAREQBERAEREAREQBERAEREAREQBERAf/9k="/>
          <p:cNvSpPr>
            <a:spLocks noChangeAspect="1" noChangeArrowheads="1"/>
          </p:cNvSpPr>
          <p:nvPr/>
        </p:nvSpPr>
        <p:spPr bwMode="auto">
          <a:xfrm>
            <a:off x="3267075" y="-919163"/>
            <a:ext cx="2409825" cy="1895476"/>
          </a:xfrm>
          <a:prstGeom prst="rect">
            <a:avLst/>
          </a:prstGeom>
          <a:noFill/>
          <a:ln w="9525">
            <a:noFill/>
            <a:miter lim="800000"/>
            <a:headEnd/>
            <a:tailEnd/>
          </a:ln>
        </p:spPr>
        <p:txBody>
          <a:bodyPr/>
          <a:lstStyle/>
          <a:p>
            <a:endParaRPr lang="ar-SA">
              <a:latin typeface="Times New Roman" pitchFamily="18" charset="0"/>
            </a:endParaRPr>
          </a:p>
        </p:txBody>
      </p:sp>
      <p:sp>
        <p:nvSpPr>
          <p:cNvPr id="16405" name="AutoShape 14" descr="data:image/jpg;base64,/9j/4AAQSkZJRgABAQAAAQABAAD/2wCEAAkGBhQSERUUExQUFRQVFxYaGBcYFxkcGRcXHBcXGhcbGhcdHSgeGh4kGRsbIS8hJCgpLSwtGiAxNTIqNSYrLCoBCQoKDgwOGg8PGi8kHyQsLC80KSwsLywsLCwsLCwsKiwsLCwsLCwsLCwsLCksLCksLCwsLiksLCwsLCwsKSwsLP/AABEIAMcA/QMBIgACEQEDEQH/xAAcAAEAAQUBAQAAAAAAAAAAAAAABAIDBQYHAQj/xAA8EAABAwIEAwUGBQMEAgMAAAABAAIRAyEEEjFBBVFhBhMicYEHMkKRofBSYrHB0SPh8RQVU3IzwkNjsv/EABoBAQADAQEBAAAAAAAAAAAAAAACAwQBBQb/xAAtEQACAgICAQIEBgIDAAAAAAAAAQIDESESMQQiQRNRYfAyUpGx4fHB0QVCgf/aAAwDAQACEQMRAD8A7iiIgCIiAIiIAiIgCIiAIiIAiIgCIiAIiIAiKHj+LU6MZ3eI6NaC5x8mi8ddOq42kss6k3pExQ+JcXpYduaq8NnQXLnHk1glzj5BY2txarUEMb3QPxGC4el2jz8QWPwPC2UnuqXdUeTNR5LneQJ0HQQskvLj1HZfGh/9hw72gtfiRRq0XUGPMUnvN3Pt4XACGkg28RnRbctR4rwyliWZKoj8Lh8J5j+CqOBdqHUagwuNOV2lGsTaqJAaCT8VwOsGb69pvUtMlbSluP6G4oiLWZQiIgCIiAIiIAiIgCIiAIiIAiIgCIiAIiIAiIgCIoDuMNOYUv6hG4MMm9u8gi24EkclxtLbOpNk9QMRxmm0kAl7hqGCYMTBd7rfUhY+rRfU/wDNUzaTTaMrJtFrudfZxg8lfdQAAEAADQAADyG3oss/I/KWxrXuRsd31cAZzRbMkUneMjYF5EDnAG3vJhcExk5Rc6uJJc6Bq5xku9Uq4oNkwTH4RJPkBrt9VjcTj3mPE2kLmPeeRaIaLA35rBZc3t7NcK30jMVKjWtJcQABMyBpqfkrQqNcJFwVrtZxgPeZ0yl7iXONswbTFtJFhc/NSuF4g93nq5mdKh8Qm8OEkT/hUK2TecaLfhpLsydSjMnXpqoWPwNOtTNKs3Mw6E+80xq0n781KOJOUOaARYSQ4R5COvl5LE1Gud4pgg26TtebXGuvySUuO49nYxz2XOEcfq4F7aOMdnw7jFHEbjk2pN9OcnfTTeQVpQIqU3U6zA5pAlsW6Ebz9yo/D+J1eHOa17jVwJs18S6gNpIu5t/4iIXoeP5alqX3/H7Ga6h9r+/5N+RU06gcAQQQRIIuCDoQd1UvRMIREQBERAEREAREQBERAEREAREQBEXkoD1FZdWMkAab/wBlGxtHvGOY6cr2lpAJEg66QqpWxRJRMDi8S7EOe4uJoA/06bZAeAILnx4nAnNDZggCxlTeH4oxlcAIAiBAA5RoB0UKjVFF4pvdImKb+cfCfzR8/mruKpwcw03vp15f55SvIlZKTbffyPQ4RxxJGJ4oGnKAHPvMfCLEl3IdSsRiOJvdDXG51azUakDNoCRH7TNpuDwrSAxp7tg1aBBdFz4uV5O/WCoFfAtFTKWgtHusjxSHEm+abugzG0XlV2Zks5JV8E8HjOJGTkAkuFmgvc4QAHEttG0zAiCRNqK2GqHO7xMHhJLR4yBf/rrIIDdFcxFPKAbMi+Sm1wN5gkzGYjptqr9KoaZE5Wi3hkve4eK5Mzcxe8X5KpPZb9UY3DuDS58imHHLmuXmJAAkzG8aXFlLqVIMi8WBeJgzqbeGNdtVLqYNrgXNlrnauIGYCI3EeUxsVGr06VIFzhOWCXukkTYZYE9Ib8k4NM7yiyvC1nyYLnC8OeSGmeU2I2gD1uVkqeQHRpPz32KwrOIlxOUOaBIDiw3gkS1upFouAq6TpeHBj3VGiNmUwDBM3h3nLvRSjNp4Iyjky1b0UVx95rgHMcIIO4PRSmVWmQCJESAZjz5eqoeApSTfqRGL9mYbCYypw4yC6rgiTLIBdQndp1Lfy/Z3rC4ptRjXscHMcAWuBkEHQgrVP9WGkMJBnqNun3uoeHrPwFQvpAvwriXVKYEuYTq+n+pb8r67PG8xP0yKbqOW13+/8m+IrODxjKrG1Kbg5jhII0IV5eqeeEREAREQBERAEREAREQBFar4gNG5PIa/2UZ9cm+kdbXj+PqeahKxRJKLZRXx7yS2k3T43Dwm0+EAy7XWw6qsU5dmMyepgaaDb0XrGqPi8a1glxid9dYj76hZJ2t9k1H2RKJhQ6mJzPLJExMTtMTHmsfUxzjJnIxpOZ1s0XFh5xr01VOFqXlpFOlBc55Hic4mwBPzm8xCyuzlpGhVcctkvFYAPaWvEg7b+Y5EGDOxWNwuNdTf3NU+KP6b/wDkbrfYPA1G4uNwNhDczQbiedj/AGKx/EOFNrNLHRzEWII0LTqCDedlyVa7R2FiepEPMGOiDtsBAg6bRsPSeal0qDchjw2v4jJFyIdr89DKx+ErOce5q5e+bo4R/UbpmA25OGx8wVfoYk03EEb+ZIve28QeZF9VQpY76LZRb6Pf9sECWhggCJLnFsXF9zN9Y5r1radEZWtDMx0F3EwIF7m2gvpspGMrHI18gX8TnCwb+WfoZ63UBmEhxLQ0Zm5nVYAc6DcBp2ncmL2UmvykYvK9RQ/FukiWtaTo4S/n7vIidb9FE7jM9rmEy0kg1A4QHTMAjwi1haIFypNPBE+JpA/FVc3xkfln3R8mm9iotbDnMMhMf8riA0EmZaIAcZ5CDPvBUtPBfFrOipxzl0ZnxILnFzacjWOZMRbNCth4JjwPiQGMs28CMx5eZ8pV7PTe0Qe9LbEB0eIahzR4QBc30UHEAVJFU3I8NNmbbLJMXEG0gjXyVcsZLIktmINMg5mxqKbIMSQAC4C9zrp6KZisWS2xhwAJaIkWvJ/josBRrkEQ2lSa0gQ2C6AYMnaMsRe4Uyg65cychg5nAS4am85jIsZ0tChGxZaOyh7kGpijOjhB8Ti02OtxAF51IMzqsvw/iAMB1jyNj/PW6jVsMHjMzMQZseU7dDzurJ4c8+GwA0JInW8C/wD6qhwnGXKJa+MkZIufhHGthwXUnOmrRnWYl9MaB/TQrbeG8Sp16balN2Zrh6jmCNiNwtGwmIqNqZXEubeZgTyPQjlvfRXjUfgnOxFAZ2PINal+MD46Z2eB5yBGwK9nw/Mz6JHn+R4/uu/3N9RROF8Up4ik2rSdmY8SD9CCNiDYjmFLXsnmhERAEREARF4SgPVGq4uNIVhuLLwJGWwkTv58gvMwAWay78pYoY7PS4mZ+/sL0BRquNa3aAfr6QsfiK7wMznFjAXamTMz1sNANxCxysRcq2yXjeKCcjTmeIJDbxfe2h69eSgsrPLpY1pAm5cWtZJ8Nrk2Ohg6QOVnF3blIy0yW+HWo92YBpuSRtc38lfwlEAHvTAdmc2kACdswkSXR0/sqZScpF6goRLTqZdWEBryC4lzicrLNEttFvnrBUunRObwQ9xMFxgNZsQ1o0i/M3uVRXrBsAvdZpy0mgAnLMRbWCLA8tN7fcOsKhhpLQ2m0wRzDnA3J5DS11xaOvf39/6JlKrk8LO8e4QC91xGtyP4lT2vDhLfL6rFV6vhId4W+EhlNvjsbSQemmkE3smHxbmvcXmTByU2XDWSPejV1tYAGl9VPlh4KXDKyV8V4YKrRq1zTLXgeJro16giQRuFCwOK7w5KoDa1OMwGhGoc3m2b9DO8rY8shYnjHCc4DmHLVZdrvS7TuWnceR2S2ttZX9na7E/SyRSqgiCBf1t8lZxlAg53y4SMrBAa38xG505mBYKHhcf3gIIy1GWew7GJtzB1BCmteHeF19RCrjNPTJuDTyjGNpv/AAd48wSS6Ay8gAEQQ3STc/pD4nig0w+arwBIiKbbgNMnw6kjMTNjY6LI4nCNAyzlpHK1rQ6C+1mkGLC9hJcJlWO4DKbWkkMqOECBJbc5DEj1GsXVcsrsug1kxmIYSQ5z7sEGnTacp/EHOsJEWkgaje9dTENBBkRlmKeZ7yIiwF9508+acTxDhSc1gNBm+VkvlwGoA8Lrg5mze2tjHNNzIyUxRBsZILnNAF3teMxdGXXM5oOnLPKK7L4sp7zxwctNupLh4nk6XkNkGOczYc6cKwhplpDgGjvXuBaTd3ukAtg7gCbGeV3C4V7j3jKWVxGVtR0+Fh2AMOta9pttM5BvA2kzULqh2BJDRJn3AQD1JBmyRhnbR1zIzMSRDqYfWJAiIyGd80yNbAk72WUg6wBzvbkrjWgfCGk6wLH1Vuo7L/bT5LrjhEeWSPXpaH1+/VU4V5babbz6XCpqYj/PM+cLBY/tNQpVCx9QZgJI1g5gIMfFeQNVl5uU/Qsv6Fmseon16dTA1DicKWgOvVon3KkTcbtdfUetluXCe1uGxDMzKrQbZmOIa9h5OaT9dDsSuOdou3TqjRTYDTYLSbuf5gCwm8DpKyfAfZVi67O9qVBhc0QxzS6oRe7wC0N1sOt4X0fiu3j6jzr41+/Z2hERbzAEUbHcRp0Wl9V7WNG7iB8uZ6BaVxr2p0w0jCsc90GKjmlrB1DTDj65QoSnGPbLIVyn+FG6cQ4pSoML6r2saJuTrF4A1cegkrXaXbinXIFOQx7ixjnWL35Q4iDoIMCdTytPKuIVqlVwqVXue50S5xv06AbQLfothPFu+Z3dmQ2nlAjwVGC+UdR84jdedd5eV6T0IeHx/Fs6KKo+9rfqrtKJuJ/Za5wOtADCZs3rJN82b4g6Znnqtgp335i2iphPmV2Q4nuLoyD3YGbSToP3+qxLZJsQfD/5L2n8DR4S030O11sDWSIWLxmGMmXSLZWtOU2IIuNbx6HdSsjnZXVP2IBc0gFhtDprPgxNyQT1jYAWubBSKIDCXB0ABrnPfckdL2EchHyVFVokCC9xIhkix1k62DtzpPoqsoBcSS8ifCIAbOzraWNzpKpWTQ+sF3BVHEkZS3UZnEEuObbUwRuY2XmHqZi6HEsi1Q6GbkCTJi3QbKmrmzDN4zPha0Q0QZuZJ5CSdusJiMQ50gjvHDVgMAHUZidBFpjfQSu5+RFr7+/6DXyTdoGnePEEkkWA5DnbbVX+GOpwXMkS6HOe0hxLZB1AJ8/ko9ekHZTWh0Xawe61w01u5wg3MeQ1Xh4pEhrcx+FtgSZvmOgvv+swiai9nGnJaJ54qxpgugDMSXAiIuSSbAAfoeSmU3NqND2kOaRIINiDoQd1hcPUl0klzoy5BdomIeZG0RJsYFueQwj8sM97QWJ8IgwYOmh+StjP5lM4Y6IXG+FSRVpkNqtmCdHDdro236ajeY2D4gKomC1zTD2HVrhEg/r1C2N9MEQdDstc41wtzXd9RjvBYtNhUbrlPI65SdDOxVN1bT5ItpsUlxZNNUEQQDv5KBiHvPga6XG+Z8ZWAz8IAzAAQGiOpCpw2ObUaCLcwdQQbgjYg2hV16Ae0tJIJvIJBmefLmFmVvJmjgkWKeJFVxptY97tc5a7u5m4JaYJNzGkhZLD8FayJguF5ImLRa9rWsqMHTyNAa6w9FladQEbT8/u6vrSfZTbKUXogPbCsVnwr1dwFzAHp9VovantxTYCyhD3j4/gB6fiP081GalL0wWy2ve2bRX4m0C5Hrotc4z24oUhAPeuvZkQDzLtB9VzHHcZqP8Afe5x6kn6aDRY+riS7oOQ+7q6H/HSk82y/wDEcl5EY/hM/wAZ7cV6shp7tsRDDeOr/e+UKP2Y7L4rHVSMO2Ymajswpt83Qb7xqsn2K9mlfiBzGaOHv/VLZzEGIYCRO99BC7v2b7NUcDRFGg2G6km7nO5uO5/RepVRCqPGCwjBO1yeWa92Q9lmHwZZVqE1sQ343e607ZGRaOZk/SN2RFelgpbb2yJxTibMPSdVqGGNidzcwABuZXPuM+0qs8kYdopNt4nNDn6m+uUbWhyyHtK4k0mlQ3BFQ255msAPP3jHlzC0R9HLaYtOokefrHovN8nyZRnwiep4njRcec0WcXiqtV+eo8vdpmcZj+B0CjUm6g+s7fyOivNqt1uI6gz1jUW81QWiZMg79fp/lYubfZ6Sil0Xi0gZTv5RbT0UN5LXAgNLhoHH3gNiT8bbxOoKnUKgcMs32JIieRUerTF2nNlJE8xF5HIg7/yoweM5E1yWjZeA8SLxBBzAERpE3keZO24gardcFxMOgScwkERqRr6/zyXJ/wDWlrgT4XASXRr+cdHfEBpAjQLb+DcYDgHNIBEEtIEg/O+totf8yqfKt5XRROtTRvrKvL7+aVWEizssxfXe9vooOFxgcAQZ9dOV1NYfVb4TUkeXKPFkF2GgBrfdb7xJIcTz5E5oM/4UZw8EAZWFriXuBu4ixJO19SDposy5g1AuLSsdWrscB4XOFnS4EAGfDmBvrOtlCcUtsshJsi4ICtTJZFNjiJdq6oIIcLgQbRnvY2iyqrUsjGtYHgA2u7M/nLr3jRziBPmr+Kr2zWJbGswB1H8qnA1HuJLtI1PMk3vfSNRZVrvBPDxktYnhbatICSxhh0NkRuLxI25EG4hUNwJaD8NO5kWvtqTJJJOc7rK4enfUmJ58yrbWBzi0tnKZEgx0I25/UKTjpEVPZZoVfCAGGk2SXTFwAbz1O7r/AKqhnEAGtyDK0yZdmDoPunxC8nmeuipxLcrmie8e4jKwCQ0AakctLu0JCrqU8rvE7O7MXCmGSALSCNTc6k25Jhr3HpJuBxZcCMpa1sDMTd1r2PiEG1/7q44iYI8J+7LDdwbPqQ9zHOc2nTMspujwzcZ3Dr16LOYcOLBnAzGeojZTTb0VSSjs1ninDHU397SEknxs17wAbfnA+enJeYfGio3MNDp6H6fsfVZ3E0uYty5eXL0Ws8Wwhol1enprUZIAeB8YNgH85MOjY3WG6l5zH7+/4NtNmVsyOGrzY6z8l5juNMw7C97g1oGs6mLAdStNxvb+hTpkscKj4GVrZjrLiLfqtB412lrYl2Z5gD3WxAb5DnzOpU/E8e6xZel9ezl1lcX8zO9qe21TEEiS2nsznexfHvHpoFqVfGuPQKwTzVzDYN9RwYxpc5xgBoJJPIAXJXu11RgsIwzuctexTQoOe4NaCSTHO+y612R9iVxUxx5EUWO//bx+jfmtj9nXs4bgmNrVhOJIO4Ipg7D80WJvqQOZ3tXpGdsoo0WsaGtAa1oAAAgADQAbBVoi6RCIiA4txTjYr16lXQvJyh0WbGVt4sYH1Pmsbh6UuhwJnYbx1+ZmFDwPFmuxDqU5SSMhmxM3ad5nT5clm6+JI+KfWB/b914V0XGT5e59DRJSiuJHqUg0gxrpmI2HnfVR30gbxBO9uZ5aKa0AiZc7nB0AAj06KFUEfLf+FmT3o0osOHUbQZ+UhXRUa5sH3ha+4i4OhXuWxJM7bD02Ud1DyHK8f4UlhhitTtAcJaZY79j0O6k8Ox+UtjQE5RbwuvmpvN5FjHQqO58t3B6kz9/RRnEG7gTA8TRq5t4I6t28irVHksMqnraOj8E4rABFmn4SR4STEE853W108UHAEb6Lk/Ccaab8lQ55DSx4Mh7S0RGkmOYvB3W68M4gG5WkgA+6eZAnWdY+azwk6ZcX0ZralNckbU16sYiiydAZn0JEE+tlao4j5K+6s02m8adP4+7LcpKSMDi4sstolsBtmjYmT8zeZveSrWMquI8EU9pPIgkkHTXn1KuGo4PDctiD4pFoix9N+nVSO72mefIKGO0iecYyWKNTwnkCJkzNhPrM6qTRryJ90cuZ81isRw+o2s11IzJJcC2WAQANLyI6k8xqpJrgOuWyTa9uttviHp6IuUXs5KKa0eYvEANeZFMC5flGm56WvJ06qljXvb/Syw8Eh8ybxEz7wN7yIGkwpGGwDnHNWF5JyzLeg/NGuiyQHRTUHLsrlYo6RFw2AawAgDNqTESeavOcddF6/SVBxPEGU2lz3BrAJkmwHUqTxEgk5bLtdwIvZc89oXaSi2m6gHS6CXAaCLtYeZc6JbsAZ5KF2u9oZfmZRJYzepo5wg+6PhHU35Bc1qPdVcGtbJJhrQJJJsOZkkjqp10uby+i9v4S+pYc43J3uqM1/v8AVd94X7HME2g1lZrqtSQ51SXMJ/LANm9Neqy/D/Zrw+i7M3DtJBnxuc8T5OJH0XpYMfI4l2U9neKx5mm3JS/5XyGn/ru/09YXbOx3s+w/D2y0d5W3quAkdGj4R9TuVs7WxYaL1dwRyERF04EREAREQHAPab2COBqirRDzQfF9Sx+4Lhz1Bty2UbgvaFj2jPPeNBmwOa/vCZvcT1vuu9cZ4PTxVF1Gs3Mx3zB2IPMFfN3aPgdXh2LdTzXYQWvbIBBaCInoYI5ys91Ksjg1UXOtm0PxuYgugN6EAuI21sZJvcq0cU02udb78/P1WFwnEw8THi0Mnp+imteXaehsBsvJlTjTR7cJprMWSKrd+ehN4+X6dF4y3kfPlO+v3ZWnCNYnr/GyrgtsRBO2+m/oVDGizIxAH358vNWKrLgixCuNe46R9/X0VqvaRE/JWRTWiL3su4Z4gMJhrj/TdOXunzMA7NcXeh8ys3w7iczSqDK4WcPwkGz2xtm1HOTutZe8AEgS0zIOkfsp9HEGq1lPw96wEUqm7xsx3Nw0/MOZC7ZWpLZTnB0bgmPJ8DrPbrGhB0c38p+hkclnWME855kSud8K4g5waAA2qww0GYBMk0yfwOHuuvFjeFuPCuMiq3Qgizg7UERIOx6Ea6rNXPjplNtbe0Z+o2Rex+7qzVxHdsl1hpqBuBYmLXnmrJdmA2jf71XhoAxmBOXT7/ztyWpzz0YuHzLYxFV4ytaaQn3yWnfZt9RGuk9FPo4ZrZMy42nQj+b/AKrxtcC2g2gq2KpEmfvzXVjs4031okurFuo+ituxoudVjMdxJtIFzjlaNSfMR/hc77TdtS6WNljZMicrz/3I9wflHiPRRU5SeIFkaV2zd+M9u8PQkF2epfwsuegOzeV400K5Z2n7X1MQ7xGAD4aTScreRPM9T6QsDUxLqjgym0kkwA1tyeTWgSf1+a3nsb7H6tf+pjQ+jT2ZpUf5/gHnfoNVur8fpyK5WRhqP6modn+zGJ4hVy0gT+J7pyMBvJdH01K7d2P9muHwIDiBWr2PeOaPCR+AfD5yT1WycK4VSw1JtKiwMY3QD9SdSTuTcqWtqWDJKWQiIukQiIgCIiAIiIAiIgC0j2r9nhiMGX5Rno3Dtw34hqLaH0W7qmpTDhBAIOoIkfJAfJlKq6k+21uh2IW34B7X0xUL9Tdo1kDQki31Wc9rfYanQyV6DQxjvCWAGA4AmbkxI22yrnPD+IGk6RpNx97rJ5FPxFrs3eNf8N4fTNyzgEZdRF5k6Tr5KJVZyHmP5uvMPXDmyN9L6q+wZvvnrovLS4s9nKl0Ws1pjneD/HJUYh02HLkrzqZAI26X52++qtZToYUk1kbIjjlB1jqV5QqkW92CC1w1a4GWkeRiFcrURrp5/vyVkHb5fT+FoTyilrZsf+tNUGq1uWq0DvWC3eAk3b0zAuaQPCSQbLNcM4l3mWo0nOBDgI/rMGzpFnAyLRBstJwmKLXAgjMNPwuHxMd0I/Y7LOjFMpu76iXd04y9vxUibEkAXj3XAa67hZbqvddnItdHROH8Ta9uYGWnTpeCCOYIiOimf6iR5LUMLi794wtGaM4mx5OE/Rx1EzfTJ/7zTAuSzmI1PIDUH6LNG72K5U7yZp2IiNzt09FieK9pmUJvmcNWgxc6Zj8M3/ha9xntexsxmbaZBGaPMg5dPO659xbjpqu8AgbDYT53JPM/Jaqqp2/RFc+Ff4v0M52k7ZuqOmbicoFsv/UbH8xvyiSsTwLsriuIOIo05a2MzjDWNk8zqdTAkrbOw/skfiAK2ML6dMmRSiKjxqC4/AD5SY21XZcDgadFjadJjWMaIDWiAAvXqpjBaMFtzk/8GtdiPZ9R4e3MYqVzrUyxHRg1aL3vf6LbERXmdvIREQ4EREAREQBERAEREAREQBERAROJ8KpYin3dZgeyZgzreDbzXzn237KuweJezK4Mklk3lk+EyBB/mV9LrD9puzVLGUXU3tBJacrtwYOW/LNeNFw6mfNXDsdkMG7Tr06raMNTbqL29Nen3da5x3gdXC1nU6rS1zefzsd/MbRzVXCeJFvgdpeDymLeSxeRTyWYno+L5HF8ZGyvvuD+noP2VhlSDH8bffVUNq5fI628ufqvTim8ud7fpqsCg0enzPamHzXgTHT71UF1KLz9/ssmxwdv/lQcTh8th5z0P0VlcnniyM0uyGHX1+R+vRT6GKLPGDciHAb9ep58woTngRmtHkP7WKjtxrdB1+f3+q0uHNGb4ih2zPYbFd2AGucWEXAE92Dew3bfS15gqPieJy7LSc+q7QRTII9DpZVcC4RicU6MNSc+D4oMNYTFnVDYN3y68gRr0bgPsjDfFjKoqDXuaYLaZP5jq8dIA5yox8bLy0V2eRFLTOX8K7NYzHvilTcWzBeZ7tp6v056Suw9i/ZhQwUVKkVsRY5yPCw//W3/ANjfy0W4YbCspsDGNDGNEBrRAA6DZXV6CjhHmSm28hERSIBERAEREAREQBERAEREAREQBERAEREAREQGi+0/sU7GUhVpXq0mu8P4xrA/NMxznyXAa1MtJBEEbL64XMvaT7LxWa7E4RpFYS59Mf8AyTclo2dN8uh89eYJJnIafFngAGDFuvz3VQ4uT7zQZ9Fjy2DB8tNwvFU6o/IuV1i9zKf7yZlrYvqCmI4qS2wi5JJIP0j79VjWuK9F9U+FDPR349nzKnuc7W5P3oui9ivY/WqvbUxg7uhAdkDhnqcgY9wEa3nYRqJnsv8AZ0ajm4vEAhjSHUmfjN/EeQBA2v6LsiswUNkfA4CnRptp0mNpsaIDWgAD0UhEUiIREQBERAEREAREQBERAEREAREQBERAEREAREQBERAEREBo3bj2W0sc8VqbhRrfEYltQc3AfEOe4sdiNTxPsKq/BiKZs33g4X+LSbDbnO0XIh3IwnsMrE/1K1MNk3bmJjY5YGo2lbLwP2N4ahVFSo91bKZaxwAbOxcPi8tP0RFzAyb+AvURdOBERAEREAREQBERAEREAREQBERAEREAREQBERAf/9k="/>
          <p:cNvSpPr>
            <a:spLocks noChangeAspect="1" noChangeArrowheads="1"/>
          </p:cNvSpPr>
          <p:nvPr/>
        </p:nvSpPr>
        <p:spPr bwMode="auto">
          <a:xfrm>
            <a:off x="3267075" y="-919163"/>
            <a:ext cx="2409825" cy="1895476"/>
          </a:xfrm>
          <a:prstGeom prst="rect">
            <a:avLst/>
          </a:prstGeom>
          <a:noFill/>
          <a:ln w="9525">
            <a:noFill/>
            <a:miter lim="800000"/>
            <a:headEnd/>
            <a:tailEnd/>
          </a:ln>
        </p:spPr>
        <p:txBody>
          <a:bodyPr/>
          <a:lstStyle/>
          <a:p>
            <a:endParaRPr lang="ar-SA">
              <a:latin typeface="Times New Roman" pitchFamily="18" charset="0"/>
            </a:endParaRPr>
          </a:p>
        </p:txBody>
      </p:sp>
      <p:pic>
        <p:nvPicPr>
          <p:cNvPr id="16406" name="Picture 16" descr="http://t3.gstatic.com/images?q=tbn:ANd9GcQkPcBdqWHsVFWAL5wghjz2tUVxWEw0lPDcbpr3SUaj76v6XGlOKw"/>
          <p:cNvPicPr>
            <a:picLocks noChangeAspect="1" noChangeArrowheads="1"/>
          </p:cNvPicPr>
          <p:nvPr/>
        </p:nvPicPr>
        <p:blipFill>
          <a:blip r:embed="rId6" cstate="print"/>
          <a:srcRect/>
          <a:stretch>
            <a:fillRect/>
          </a:stretch>
        </p:blipFill>
        <p:spPr bwMode="auto">
          <a:xfrm>
            <a:off x="7010400" y="304800"/>
            <a:ext cx="2133600" cy="1295400"/>
          </a:xfrm>
          <a:prstGeom prst="rect">
            <a:avLst/>
          </a:prstGeom>
          <a:noFill/>
          <a:ln w="9525">
            <a:noFill/>
            <a:miter lim="800000"/>
            <a:headEnd/>
            <a:tailEnd/>
          </a:ln>
        </p:spPr>
      </p:pic>
      <p:sp>
        <p:nvSpPr>
          <p:cNvPr id="25" name="Title 1"/>
          <p:cNvSpPr txBox="1">
            <a:spLocks/>
          </p:cNvSpPr>
          <p:nvPr/>
        </p:nvSpPr>
        <p:spPr>
          <a:xfrm>
            <a:off x="3124200" y="609600"/>
            <a:ext cx="3886200" cy="8382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lstStyle/>
          <a:p>
            <a:pPr algn="ctr" rtl="1">
              <a:defRPr/>
            </a:pPr>
            <a:r>
              <a:rPr lang="ar-EG" sz="5400" b="1" i="1" kern="0" dirty="0">
                <a:ln w="18415" cmpd="sng">
                  <a:solidFill>
                    <a:srgbClr val="C00000"/>
                  </a:solidFill>
                  <a:prstDash val="solid"/>
                </a:ln>
                <a:solidFill>
                  <a:schemeClr val="bg1"/>
                </a:solidFill>
                <a:cs typeface="Times New Roman" pitchFamily="18" charset="0"/>
              </a:rPr>
              <a:t>العلم ليس جديدا</a:t>
            </a:r>
          </a:p>
        </p:txBody>
      </p:sp>
      <p:sp>
        <p:nvSpPr>
          <p:cNvPr id="16408" name="AutoShape 20" descr="data:image/jpg;base64,/9j/4AAQSkZJRgABAQAAAQABAAD/2wCEAAkGBhEQEBASBxAQEA0TDQ8PDxAQDg8TEA8QFRAVFxMQEhMXGyYfGBklGRYVHzIgIycpLDgvFR4xNTwqNSYrLCkBCQoKDgwOGA8PGiwdHyQxNTUsKSwqNSkpLSwqLCkpLCksLSopKSkpKikpKSwsKSwuKiw1KSkuKSkpLCkpLCoqKf/AABEIAOEA4QMBIgACEQEDEQH/xAAbAAEAAgMBAQAAAAAAAAAAAAAAAwUBBAYCB//EADgQAQACAQIDBAcGBgIDAAAAAAABAgMEERIhMQUGE1EiMkFhcZGhFDNScoGSIzRCYrHBB6IV0eH/xAAYAQEBAQEBAAAAAAAAAAAAAAAAAgEDBP/EACARAQEAAgMAAgMBAAAAAAAAAAABAhEDEjEhcUFRkQT/2gAMAwEAAhEDEQA/APuIAAAAAAAAAAAAAAAAAAAAAAAAAAAAAAAAAAAAAAAAAAAAAAAAAAAAAAAAAAAAAAAAAAAAAAAAAAAAAAAAAAAAAAAAAAAAAAAAAAAAAAAAAAAAAAAAAAAAAAAAAAAAAAAAAAAAAAAAAAAAxu8Tmj2c59wJGN2prL5OC/gTWmTgtwTPPa23o7x8Wr2fr65sOPJeZtNqRMx0iLf1R+k7wrrdJ7fOlhbU19nOfdzQajXWpG/h7x+fnt8kdtTP9ERWPcgvO/rKmLLVho9ZXLSL4d9ukxPWJjrWfe2HO9lZvC1E47epliZr+esf7j/Dok5TVVLsAS0AAAAAAAAAAAAAADd4tliP/gPbG7X1GsikcWa1cdfO9ohy/an/ACNo8W8YrW1F/LHHo77e208l48eWXkTcpPXWzlj2c59yHUayuOJtqLUx1j23mIfLe0/+TNVkifsVaaam0zxetfbz3nl8ocrm1mXU1tmz5cmasX4ZtebTXf28O/lPlDvjwTcmVkc7yXW5Nvr1u/eh8SMcZ+O0ztvtbw4n80clzbUz/Tyj3PgWDHxWrEdZtWsfrOz7vjptWseVYj5Qvn4MePWk8fJc2bWmeqo7J/h5tTgnpGSNTi/Jl34oj4ZIt+6Fup+1/wCHn02eOnHOmyzz9TLtwTPwvFf3OWP6Vl8aq2l5mHm+aI9aYV+p7bx132nf4f8AtmlI+3Mnh8GSvKaZK3390Tz+m7rKW3iJjpMRMfCXFeFm1lqVx45jDxRx3mJinDvz5z1nb2R5u2rXaNo6RG0Iz/C5NMgObQAAAAAAAAGAZHm14jqjtkn4R9QSWvEdXibz8I9/JDOT8Pzl5mfNWmbS2yR8fpDmu+feydHiiNNEePfeKb9KxHW8r98t/wCR83Fq4j8OKsfPq9HBxzPOSuXJlccdqHPnz6rxL6i9s2Su08OXLFMcRM854p3isRz5bNbR6TJmxZ8mkyY63wWtXw8dYvTJNY4t/FneZrNd+UJezc9aZP48ROO1LUvFq8VZiem9fbG+yy7v6LUTbLbs/DbUXy1pS0xhri09a03iNqV5dJ23mXb/AEYcnbU8/kc+LLDru+qDPfS1vlyRNb5/F0ur02872yUyRG+GJ58vW9GYjls6fWafS4vF9SmTJW1b8O82mesejHKOe3l0Wmk7gXjn2jmw6aszMzj09K8XPbf1dojpHn0WWn7N7P023g4vGyR0vmni5+6vT6OGPHjjd27+nW5ZZeTX25zuP3YvnzUzais102O0X3mPvLxO8Vr58+svpuXVVrzvMR8VVW2rz7Rp8U0p0ibR4dYj3RPP5Q2cHdKbc9fmmf7cfKP3Tzn5Q3l5e93Tj45jNIdV3gpX1Z3+iv1+n1OtxZMemxWrW9fRvaOGsW5TS0TPXaYieUS6zR9i4MP3GOsW/FPpX/dPNvOPfXi+scto+6ua9az2tmjj4a8dcW8xxbRxbWt7N/cuNJ2Bgxc8eOJt+K/pW+vT9NliJuVqmNmQSAAAAAMAyMbMgME280WTNt05AkmduqO+b9P8/JBbL5fP2o+LzV1ZtLOX8Pz9rxMo7Zoj1piP1QZO08detoVIxuGyqy94sVem8/GdoQx25lyfyWK1vfWkzy8+JuqaXmzme8fdfTam8X1OWceSI2ng4Z4o8ubdjs/WZfvprij+6+8/pFd/rMNjB3Tp11eS+SeW8R6Ffpz+rccul3Ky4SzVc5p+zuz9PMfZsHjZPZbN6czPup0+i3p9szRtgp4WP2cX8Ou234ev0dFpez8eL+Wx1p5zEc5+M9ZbDMuS5etmMnjncHdPfnr8trz+Gnox853n/C30nZWHF/L461n8W29v3TzbY522qAGAAAAAAAAAEtTVdpY8XLNb0tt4rETa8x58Nee3v6A2xTaTvPiy2yVpMV4IrM72rM7W/LO0dPMntqLzto6Xyz/bX0Y+M9Ib1otpyQiy6qI6zENCNNqcn3lqYa+Uenf/AFEfVNi7Dxxzz8WWfPJbeP2xtDfgQZe2Kb7VtxW8q72n6PH2nLb7nBkn32iKR/22XGPDWsbYqxWPKsREfR7O36ZpRfZ9Xb1a46fmyTM/9Yk/8JqLfe6itfdWkz/mYXodq3Sir3VrP8xmy2+HDX/Up8fdjTxtxUtafO2S/P4xExH0WwdqNbD2ZhpO+HFjrPnFK7/Ns7AkAAAAAAAAAAAAAAAAYlzHejuXOtyUtj1OTBXhiualK8UZdp9GY5xtMRvG8xPsdQA53sTuFo9JPFhxzky7bTkzWm9pj4erH6Q6GtYiNqxER7IjpDIAAAAAAAAAAAAAAAAAAAAAAAAAAAAAAAAAAAAAAAAAAAAAAAAAAAAAAAAAAAAAAAAAAAAAAAAAAAAAAAAAAAAAAAAAAAAAAAAAAAAAAAAAAAAAAAAAAAAAAAAAAAAAAAAAAAAAAAAAAAAAAAAAAAAAAAAAAAAAAAAAAAAAAAAAAAAAAAAD/9k="/>
          <p:cNvSpPr>
            <a:spLocks noChangeAspect="1" noChangeArrowheads="1"/>
          </p:cNvSpPr>
          <p:nvPr/>
        </p:nvSpPr>
        <p:spPr bwMode="auto">
          <a:xfrm>
            <a:off x="3006725" y="-1041400"/>
            <a:ext cx="2143125" cy="2143125"/>
          </a:xfrm>
          <a:prstGeom prst="rect">
            <a:avLst/>
          </a:prstGeom>
          <a:noFill/>
          <a:ln w="9525">
            <a:noFill/>
            <a:miter lim="800000"/>
            <a:headEnd/>
            <a:tailEnd/>
          </a:ln>
        </p:spPr>
        <p:txBody>
          <a:bodyPr/>
          <a:lstStyle/>
          <a:p>
            <a:endParaRPr lang="ar-SA">
              <a:latin typeface="Times New Roman" pitchFamily="18" charset="0"/>
            </a:endParaRPr>
          </a:p>
        </p:txBody>
      </p:sp>
      <p:sp>
        <p:nvSpPr>
          <p:cNvPr id="16409" name="AutoShape 22" descr="data:image/jpg;base64,/9j/4AAQSkZJRgABAQAAAQABAAD/2wCEAAkGBhEQEBASBxAQEA0TDQ8PDxAQDg8TEA8QFRAVFxMQEhMXGyYfGBklGRYVHzIgIycpLDgvFR4xNTwqNSYrLCkBCQoKDgwOGA8PGiwdHyQxNTUsKSwqNSkpLSwqLCkpLCksLSopKSkpKikpKSwsKSwuKiw1KSkuKSkpLCkpLCoqKf/AABEIAOEA4QMBIgACEQEDEQH/xAAbAAEAAgMBAQAAAAAAAAAAAAAAAwUBBAYCB//EADgQAQACAQIDBAcGBgIDAAAAAAABAgMEERIhMQUGE1EiMkFhcZGhFDNScoGSIzRCYrHBB6IV0eH/xAAYAQEBAQEBAAAAAAAAAAAAAAAAAgEDBP/EACARAQEAAgMAAgMBAAAAAAAAAAABAhEDEjEhcUFRkQT/2gAMAwEAAhEDEQA/APuIAAAAAAAAAAAAAAAAAAAAAAAAAAAAAAAAAAAAAAAAAAAAAAAAAAAAAAAAAAAAAAAAAAAAAAAAAAAAAAAAAAAAAAAAAAAAAAAAAAAAAAAAAAAAAAAAAAAAAAAAAAAAAAAAAAAAAAAAAAAAxu8Tmj2c59wJGN2prL5OC/gTWmTgtwTPPa23o7x8Wr2fr65sOPJeZtNqRMx0iLf1R+k7wrrdJ7fOlhbU19nOfdzQajXWpG/h7x+fnt8kdtTP9ERWPcgvO/rKmLLVho9ZXLSL4d9ukxPWJjrWfe2HO9lZvC1E47epliZr+esf7j/Dok5TVVLsAS0AAAAAAAAAAAAAADd4tliP/gPbG7X1GsikcWa1cdfO9ohy/an/ACNo8W8YrW1F/LHHo77e208l48eWXkTcpPXWzlj2c59yHUayuOJtqLUx1j23mIfLe0/+TNVkifsVaaam0zxetfbz3nl8ocrm1mXU1tmz5cmasX4ZtebTXf28O/lPlDvjwTcmVkc7yXW5Nvr1u/eh8SMcZ+O0ztvtbw4n80clzbUz/Tyj3PgWDHxWrEdZtWsfrOz7vjptWseVYj5Qvn4MePWk8fJc2bWmeqo7J/h5tTgnpGSNTi/Jl34oj4ZIt+6Fup+1/wCHn02eOnHOmyzz9TLtwTPwvFf3OWP6Vl8aq2l5mHm+aI9aYV+p7bx132nf4f8AtmlI+3Mnh8GSvKaZK3390Tz+m7rKW3iJjpMRMfCXFeFm1lqVx45jDxRx3mJinDvz5z1nb2R5u2rXaNo6RG0Iz/C5NMgObQAAAAAAAAGAZHm14jqjtkn4R9QSWvEdXibz8I9/JDOT8Pzl5mfNWmbS2yR8fpDmu+feydHiiNNEePfeKb9KxHW8r98t/wCR83Fq4j8OKsfPq9HBxzPOSuXJlccdqHPnz6rxL6i9s2Su08OXLFMcRM854p3isRz5bNbR6TJmxZ8mkyY63wWtXw8dYvTJNY4t/FneZrNd+UJezc9aZP48ROO1LUvFq8VZiem9fbG+yy7v6LUTbLbs/DbUXy1pS0xhri09a03iNqV5dJ23mXb/AEYcnbU8/kc+LLDru+qDPfS1vlyRNb5/F0ur02872yUyRG+GJ58vW9GYjls6fWafS4vF9SmTJW1b8O82mesejHKOe3l0Wmk7gXjn2jmw6aszMzj09K8XPbf1dojpHn0WWn7N7P023g4vGyR0vmni5+6vT6OGPHjjd27+nW5ZZeTX25zuP3YvnzUzais102O0X3mPvLxO8Vr58+svpuXVVrzvMR8VVW2rz7Rp8U0p0ibR4dYj3RPP5Q2cHdKbc9fmmf7cfKP3Tzn5Q3l5e93Tj45jNIdV3gpX1Z3+iv1+n1OtxZMemxWrW9fRvaOGsW5TS0TPXaYieUS6zR9i4MP3GOsW/FPpX/dPNvOPfXi+scto+6ua9az2tmjj4a8dcW8xxbRxbWt7N/cuNJ2Bgxc8eOJt+K/pW+vT9NliJuVqmNmQSAAAAAMAyMbMgME280WTNt05AkmduqO+b9P8/JBbL5fP2o+LzV1ZtLOX8Pz9rxMo7Zoj1piP1QZO08detoVIxuGyqy94sVem8/GdoQx25lyfyWK1vfWkzy8+JuqaXmzme8fdfTam8X1OWceSI2ng4Z4o8ubdjs/WZfvprij+6+8/pFd/rMNjB3Tp11eS+SeW8R6Ffpz+rccul3Ky4SzVc5p+zuz9PMfZsHjZPZbN6czPup0+i3p9szRtgp4WP2cX8Ou234ev0dFpez8eL+Wx1p5zEc5+M9ZbDMuS5etmMnjncHdPfnr8trz+Gnox853n/C30nZWHF/L461n8W29v3TzbY522qAGAAAAAAAAAEtTVdpY8XLNb0tt4rETa8x58Nee3v6A2xTaTvPiy2yVpMV4IrM72rM7W/LO0dPMntqLzto6Xyz/bX0Y+M9Ib1otpyQiy6qI6zENCNNqcn3lqYa+Uenf/AFEfVNi7Dxxzz8WWfPJbeP2xtDfgQZe2Kb7VtxW8q72n6PH2nLb7nBkn32iKR/22XGPDWsbYqxWPKsREfR7O36ZpRfZ9Xb1a46fmyTM/9Yk/8JqLfe6itfdWkz/mYXodq3Sir3VrP8xmy2+HDX/Up8fdjTxtxUtafO2S/P4xExH0WwdqNbD2ZhpO+HFjrPnFK7/Ns7AkAAAAAAAAAAAAAAAAYlzHejuXOtyUtj1OTBXhiualK8UZdp9GY5xtMRvG8xPsdQA53sTuFo9JPFhxzky7bTkzWm9pj4erH6Q6GtYiNqxER7IjpDIAAAAAAAAAAAAAAAAAAAAAAAAAAAAAAAAAAAAAAAAAAAAAAAAAAAAAAAAAAAAAAAAAAAAAAAAAAAAAAAAAAAAAAAAAAAAAAAAAAAAAAAAAAAAAAAAAAAAAAAAAAAAAAAAAAAAAAAAAAAAAAAAAAAAAAAAAAAAAAAAAAAAAAAAAAAAAAAAD/9k="/>
          <p:cNvSpPr>
            <a:spLocks noChangeAspect="1" noChangeArrowheads="1"/>
          </p:cNvSpPr>
          <p:nvPr/>
        </p:nvSpPr>
        <p:spPr bwMode="auto">
          <a:xfrm>
            <a:off x="3006725" y="-1041400"/>
            <a:ext cx="2143125" cy="2143125"/>
          </a:xfrm>
          <a:prstGeom prst="rect">
            <a:avLst/>
          </a:prstGeom>
          <a:noFill/>
          <a:ln w="9525">
            <a:noFill/>
            <a:miter lim="800000"/>
            <a:headEnd/>
            <a:tailEnd/>
          </a:ln>
        </p:spPr>
        <p:txBody>
          <a:bodyPr/>
          <a:lstStyle/>
          <a:p>
            <a:endParaRPr lang="ar-SA">
              <a:latin typeface="Times New Roman" pitchFamily="18" charset="0"/>
            </a:endParaRPr>
          </a:p>
        </p:txBody>
      </p:sp>
      <p:sp>
        <p:nvSpPr>
          <p:cNvPr id="26" name="مستطيل 25">
            <a:extLst>
              <a:ext uri="{FF2B5EF4-FFF2-40B4-BE49-F238E27FC236}">
                <a16:creationId xmlns:a16="http://schemas.microsoft.com/office/drawing/2014/main" id="{04349EBE-E200-4012-9F64-6EE09E462158}"/>
              </a:ext>
            </a:extLst>
          </p:cNvPr>
          <p:cNvSpPr/>
          <p:nvPr/>
        </p:nvSpPr>
        <p:spPr>
          <a:xfrm>
            <a:off x="0" y="0"/>
            <a:ext cx="9144000" cy="6858000"/>
          </a:xfrm>
          <a:prstGeom prst="rect">
            <a:avLst/>
          </a:prstGeom>
          <a:noFill/>
          <a:ln w="76200" cap="flat" cmpd="sng" algn="ctr">
            <a:solidFill>
              <a:srgbClr val="FFCC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to="" calcmode="lin" valueType="num">
                                      <p:cBhvr>
                                        <p:cTn id="7" dur="1" fill="hold"/>
                                        <p:tgtEl>
                                          <p:spTgt spid="25"/>
                                        </p:tgtEl>
                                        <p:attrNameLst>
                                          <p:attrName/>
                                        </p:attrNameLst>
                                      </p:cBhvr>
                                    </p:anim>
                                  </p:childTnLst>
                                </p:cTn>
                              </p:par>
                            </p:childTnLst>
                          </p:cTn>
                        </p:par>
                        <p:par>
                          <p:cTn id="8" fill="hold">
                            <p:stCondLst>
                              <p:cond delay="0"/>
                            </p:stCondLst>
                            <p:childTnLst>
                              <p:par>
                                <p:cTn id="9" presetID="5"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heckerboard(across)">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grpId="0" nodeType="clickEffect">
                                  <p:stCondLst>
                                    <p:cond delay="0"/>
                                  </p:stCondLst>
                                  <p:childTnLst>
                                    <p:animRot by="21600000">
                                      <p:cBhvr>
                                        <p:cTn id="15" dur="2000" fill="hold"/>
                                        <p:tgtEl>
                                          <p:spTgt spid="16396"/>
                                        </p:tgtEl>
                                        <p:attrNameLst>
                                          <p:attrName>r</p:attrName>
                                        </p:attrNameLst>
                                      </p:cBhvr>
                                    </p:animRot>
                                  </p:childTnLst>
                                </p:cTn>
                              </p:par>
                            </p:childTnLst>
                          </p:cTn>
                        </p:par>
                        <p:par>
                          <p:cTn id="16" fill="hold">
                            <p:stCondLst>
                              <p:cond delay="2000"/>
                            </p:stCondLst>
                            <p:childTnLst>
                              <p:par>
                                <p:cTn id="17" presetID="39" presetClass="entr" presetSubtype="0" accel="10000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28" dur="10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29" dur="10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9" presetClass="entr" presetSubtype="0" accel="10000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36" dur="1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37" dur="1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900" decel="100000" fill="hold"/>
                                        <p:tgtEl>
                                          <p:spTgt spid="15"/>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6396"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ملف:Cholera rehydration nurses.jpg">
            <a:hlinkClick r:id="rId2"/>
          </p:cNvPr>
          <p:cNvPicPr>
            <a:picLocks noChangeAspect="1" noChangeArrowheads="1"/>
          </p:cNvPicPr>
          <p:nvPr/>
        </p:nvPicPr>
        <p:blipFill>
          <a:blip r:embed="rId3" cstate="print"/>
          <a:srcRect/>
          <a:stretch>
            <a:fillRect/>
          </a:stretch>
        </p:blipFill>
        <p:spPr bwMode="auto">
          <a:xfrm>
            <a:off x="300445" y="4515815"/>
            <a:ext cx="3201825" cy="2233100"/>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a:xfrm>
            <a:off x="6781800" y="224540"/>
            <a:ext cx="2133600" cy="6858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lstStyle/>
          <a:p>
            <a:pPr algn="ctr" rtl="1">
              <a:defRPr/>
            </a:pPr>
            <a:r>
              <a:rPr lang="ar-EG" sz="4800" kern="0" dirty="0">
                <a:solidFill>
                  <a:schemeClr val="bg1"/>
                </a:solidFill>
                <a:latin typeface="Sakkal Majalla" panose="02000000000000000000" pitchFamily="2" charset="-78"/>
                <a:cs typeface="Sakkal Majalla" panose="02000000000000000000" pitchFamily="2" charset="-78"/>
              </a:rPr>
              <a:t>العلم أداة </a:t>
            </a:r>
          </a:p>
        </p:txBody>
      </p:sp>
      <p:sp>
        <p:nvSpPr>
          <p:cNvPr id="8" name="مستطيل 7"/>
          <p:cNvSpPr/>
          <p:nvPr/>
        </p:nvSpPr>
        <p:spPr>
          <a:xfrm>
            <a:off x="1714500" y="955583"/>
            <a:ext cx="5715000" cy="954088"/>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fontAlgn="auto">
              <a:spcBef>
                <a:spcPts val="0"/>
              </a:spcBef>
              <a:spcAft>
                <a:spcPts val="0"/>
              </a:spcAft>
              <a:defRPr/>
            </a:pPr>
            <a:r>
              <a:rPr lang="ar-SA" sz="2800" b="1" dirty="0">
                <a:ln w="50800"/>
                <a:solidFill>
                  <a:schemeClr val="tx2">
                    <a:lumMod val="50000"/>
                  </a:schemeClr>
                </a:solidFill>
                <a:cs typeface="Arabic Transparent" pitchFamily="2" charset="-78"/>
              </a:rPr>
              <a:t>وضح</a:t>
            </a:r>
            <a:r>
              <a:rPr lang="ar-EG" sz="2800" b="1" dirty="0">
                <a:ln w="50800"/>
                <a:solidFill>
                  <a:schemeClr val="tx2">
                    <a:lumMod val="50000"/>
                  </a:schemeClr>
                </a:solidFill>
                <a:cs typeface="Arabic Transparent" pitchFamily="2" charset="-78"/>
              </a:rPr>
              <a:t> </a:t>
            </a:r>
            <a:r>
              <a:rPr lang="ar-SA" sz="2800" b="1" dirty="0">
                <a:ln w="50800"/>
                <a:solidFill>
                  <a:schemeClr val="tx2">
                    <a:lumMod val="50000"/>
                  </a:schemeClr>
                </a:solidFill>
                <a:cs typeface="Arabic Transparent" pitchFamily="2" charset="-78"/>
              </a:rPr>
              <a:t>بمثال </a:t>
            </a:r>
            <a:r>
              <a:rPr lang="ar-EG" sz="2800" b="1" dirty="0">
                <a:ln w="50800"/>
                <a:solidFill>
                  <a:schemeClr val="tx2">
                    <a:lumMod val="50000"/>
                  </a:schemeClr>
                </a:solidFill>
                <a:cs typeface="Arabic Transparent" pitchFamily="2" charset="-78"/>
              </a:rPr>
              <a:t>أوجه التشابه والاختلاف بين حدث في الماضي وشيء يحدث في مجتمعنا الحاضر</a:t>
            </a:r>
            <a:r>
              <a:rPr lang="ar-SA" sz="2800" b="1" dirty="0">
                <a:ln w="50800"/>
                <a:solidFill>
                  <a:schemeClr val="tx2">
                    <a:lumMod val="50000"/>
                  </a:schemeClr>
                </a:solidFill>
                <a:cs typeface="Arabic Transparent" pitchFamily="2" charset="-78"/>
              </a:rPr>
              <a:t>.</a:t>
            </a:r>
            <a:r>
              <a:rPr lang="ar-EG" sz="2800" b="1" dirty="0">
                <a:ln w="50800"/>
                <a:solidFill>
                  <a:schemeClr val="tx2">
                    <a:lumMod val="50000"/>
                  </a:schemeClr>
                </a:solidFill>
                <a:cs typeface="Arabic Transparent" pitchFamily="2" charset="-78"/>
              </a:rPr>
              <a:t> </a:t>
            </a:r>
            <a:endParaRPr lang="en-US" sz="2800" dirty="0">
              <a:solidFill>
                <a:schemeClr val="tx2">
                  <a:lumMod val="50000"/>
                </a:schemeClr>
              </a:solidFill>
            </a:endParaRPr>
          </a:p>
        </p:txBody>
      </p:sp>
      <p:sp>
        <p:nvSpPr>
          <p:cNvPr id="9" name="مستطيل 8"/>
          <p:cNvSpPr/>
          <p:nvPr/>
        </p:nvSpPr>
        <p:spPr>
          <a:xfrm>
            <a:off x="300446" y="1981200"/>
            <a:ext cx="8614954" cy="1384300"/>
          </a:xfrm>
          <a:prstGeom prst="rect">
            <a:avLst/>
          </a:prstGeom>
          <a:solidFill>
            <a:srgbClr val="FFFFAF"/>
          </a:solidFill>
        </p:spPr>
        <p:style>
          <a:lnRef idx="2">
            <a:schemeClr val="accent1"/>
          </a:lnRef>
          <a:fillRef idx="1">
            <a:schemeClr val="lt1"/>
          </a:fillRef>
          <a:effectRef idx="0">
            <a:schemeClr val="accent1"/>
          </a:effectRef>
          <a:fontRef idx="minor">
            <a:schemeClr val="dk1"/>
          </a:fontRef>
        </p:style>
        <p:txBody>
          <a:bodyPr wrap="square">
            <a:spAutoFit/>
          </a:bodyPr>
          <a:lstStyle/>
          <a:p>
            <a:pPr marL="811530" indent="-742950" algn="ctr" fontAlgn="auto">
              <a:spcBef>
                <a:spcPts val="700"/>
              </a:spcBef>
              <a:spcAft>
                <a:spcPts val="0"/>
              </a:spcAft>
              <a:buClr>
                <a:schemeClr val="tx2"/>
              </a:buClr>
              <a:buSzPct val="95000"/>
              <a:defRPr/>
            </a:pPr>
            <a:r>
              <a:rPr lang="ar-SA" sz="2800" b="1" dirty="0">
                <a:ln w="50800"/>
                <a:solidFill>
                  <a:srgbClr val="005C00"/>
                </a:solidFill>
                <a:cs typeface="Arabic Transparent" pitchFamily="2" charset="-78"/>
              </a:rPr>
              <a:t>تفشِّي وباء الكوليرا الذي أدّى</a:t>
            </a:r>
            <a:r>
              <a:rPr lang="ar-EG" sz="2800" b="1" dirty="0">
                <a:ln w="50800"/>
                <a:solidFill>
                  <a:srgbClr val="005C00"/>
                </a:solidFill>
                <a:cs typeface="Arabic Transparent" pitchFamily="2" charset="-78"/>
              </a:rPr>
              <a:t> </a:t>
            </a:r>
            <a:r>
              <a:rPr lang="ar-SA" sz="2800" b="1" dirty="0">
                <a:ln w="50800"/>
                <a:solidFill>
                  <a:srgbClr val="005C00"/>
                </a:solidFill>
                <a:cs typeface="Arabic Transparent" pitchFamily="2" charset="-78"/>
              </a:rPr>
              <a:t>إلى وفاة عشرة أشخاص وإصابة 50 آخرين    بالمرض ولقد حدث ذلك عام 1871م ،ويشبه هذا المرض تفشي</a:t>
            </a:r>
            <a:r>
              <a:rPr lang="ar-EG" sz="2800" b="1" dirty="0">
                <a:ln w="50800"/>
                <a:solidFill>
                  <a:srgbClr val="005C00"/>
                </a:solidFill>
                <a:cs typeface="Arabic Transparent" pitchFamily="2" charset="-78"/>
              </a:rPr>
              <a:t> </a:t>
            </a:r>
            <a:r>
              <a:rPr lang="ar-SA" sz="2800" b="1" dirty="0">
                <a:ln w="50800"/>
                <a:solidFill>
                  <a:srgbClr val="005C00"/>
                </a:solidFill>
                <a:cs typeface="Arabic Transparent" pitchFamily="2" charset="-78"/>
              </a:rPr>
              <a:t>بكتيريا القولون </a:t>
            </a:r>
            <a:r>
              <a:rPr lang="en-US" sz="2800" b="1" dirty="0" err="1">
                <a:ln w="50800"/>
                <a:solidFill>
                  <a:srgbClr val="005C00"/>
                </a:solidFill>
                <a:cs typeface="Arabic Transparent" pitchFamily="2" charset="-78"/>
              </a:rPr>
              <a:t>E.coli</a:t>
            </a:r>
            <a:r>
              <a:rPr lang="en-US" sz="2800" b="1" dirty="0">
                <a:ln w="50800"/>
                <a:solidFill>
                  <a:srgbClr val="005C00"/>
                </a:solidFill>
                <a:cs typeface="Arabic Transparent" pitchFamily="2" charset="-78"/>
              </a:rPr>
              <a:t> </a:t>
            </a:r>
            <a:r>
              <a:rPr lang="ar-SA" sz="2800" b="1" dirty="0">
                <a:ln w="50800"/>
                <a:solidFill>
                  <a:srgbClr val="005C00"/>
                </a:solidFill>
                <a:cs typeface="Arabic Transparent" pitchFamily="2" charset="-78"/>
              </a:rPr>
              <a:t> في العالم قبل عدة أشهر</a:t>
            </a:r>
          </a:p>
        </p:txBody>
      </p:sp>
      <p:sp>
        <p:nvSpPr>
          <p:cNvPr id="10" name="مستطيل 9"/>
          <p:cNvSpPr/>
          <p:nvPr/>
        </p:nvSpPr>
        <p:spPr>
          <a:xfrm>
            <a:off x="3886200" y="3810000"/>
            <a:ext cx="4572000" cy="523875"/>
          </a:xfrm>
          <a:prstGeom prst="rect">
            <a:avLst/>
          </a:prstGeom>
          <a:ln>
            <a:solidFill>
              <a:schemeClr val="tx1">
                <a:lumMod val="65000"/>
                <a:lumOff val="35000"/>
              </a:schemeClr>
            </a:solidFill>
          </a:ln>
        </p:spPr>
        <p:style>
          <a:lnRef idx="1">
            <a:schemeClr val="accent6"/>
          </a:lnRef>
          <a:fillRef idx="2">
            <a:schemeClr val="accent6"/>
          </a:fillRef>
          <a:effectRef idx="1">
            <a:schemeClr val="accent6"/>
          </a:effectRef>
          <a:fontRef idx="minor">
            <a:schemeClr val="dk1"/>
          </a:fontRef>
        </p:style>
        <p:txBody>
          <a:bodyPr>
            <a:spAutoFit/>
          </a:bodyPr>
          <a:lstStyle/>
          <a:p>
            <a:pPr fontAlgn="auto">
              <a:spcBef>
                <a:spcPts val="0"/>
              </a:spcBef>
              <a:spcAft>
                <a:spcPts val="0"/>
              </a:spcAft>
              <a:defRPr/>
            </a:pPr>
            <a:r>
              <a:rPr lang="ar-SA" sz="2800" b="1" dirty="0">
                <a:ln w="50800"/>
                <a:solidFill>
                  <a:srgbClr val="C00000"/>
                </a:solidFill>
                <a:cs typeface="Arabic Transparent" pitchFamily="2" charset="-78"/>
              </a:rPr>
              <a:t>ماذا تعرف عن تفشِّي وباء الكوليرا ؟</a:t>
            </a:r>
            <a:endParaRPr lang="en-US" sz="2800" dirty="0">
              <a:solidFill>
                <a:srgbClr val="C00000"/>
              </a:solidFill>
            </a:endParaRPr>
          </a:p>
        </p:txBody>
      </p:sp>
      <p:sp>
        <p:nvSpPr>
          <p:cNvPr id="11" name="مستطيل 10"/>
          <p:cNvSpPr/>
          <p:nvPr/>
        </p:nvSpPr>
        <p:spPr>
          <a:xfrm>
            <a:off x="3581400" y="4495800"/>
            <a:ext cx="5257800" cy="523875"/>
          </a:xfrm>
          <a:prstGeom prst="rect">
            <a:avLst/>
          </a:prstGeom>
          <a:ln>
            <a:solidFill>
              <a:schemeClr val="tx1">
                <a:lumMod val="65000"/>
                <a:lumOff val="35000"/>
              </a:schemeClr>
            </a:solidFill>
          </a:ln>
        </p:spPr>
        <p:style>
          <a:lnRef idx="1">
            <a:schemeClr val="accent6"/>
          </a:lnRef>
          <a:fillRef idx="2">
            <a:schemeClr val="accent6"/>
          </a:fillRef>
          <a:effectRef idx="1">
            <a:schemeClr val="accent6"/>
          </a:effectRef>
          <a:fontRef idx="minor">
            <a:schemeClr val="dk1"/>
          </a:fontRef>
        </p:style>
        <p:txBody>
          <a:bodyPr>
            <a:spAutoFit/>
          </a:bodyPr>
          <a:lstStyle/>
          <a:p>
            <a:pPr fontAlgn="auto">
              <a:spcBef>
                <a:spcPts val="0"/>
              </a:spcBef>
              <a:spcAft>
                <a:spcPts val="0"/>
              </a:spcAft>
              <a:defRPr/>
            </a:pPr>
            <a:r>
              <a:rPr lang="ar-SA" sz="2800" b="1" dirty="0">
                <a:ln w="50800"/>
                <a:solidFill>
                  <a:srgbClr val="C00000"/>
                </a:solidFill>
                <a:cs typeface="Arabic Transparent" pitchFamily="2" charset="-78"/>
              </a:rPr>
              <a:t>ما المشاكل التي نتجت عن</a:t>
            </a:r>
            <a:r>
              <a:rPr lang="ar-EG" sz="2800" b="1" dirty="0">
                <a:ln w="50800"/>
                <a:solidFill>
                  <a:srgbClr val="C00000"/>
                </a:solidFill>
                <a:cs typeface="Arabic Transparent" pitchFamily="2" charset="-78"/>
              </a:rPr>
              <a:t> </a:t>
            </a:r>
            <a:r>
              <a:rPr lang="ar-SA" sz="2800" b="1" dirty="0">
                <a:ln w="50800"/>
                <a:solidFill>
                  <a:srgbClr val="C00000"/>
                </a:solidFill>
                <a:cs typeface="Arabic Transparent" pitchFamily="2" charset="-78"/>
              </a:rPr>
              <a:t>بكتيريا القولون ؟</a:t>
            </a:r>
            <a:endParaRPr lang="en-US" sz="2800" b="1" dirty="0">
              <a:ln w="50800"/>
              <a:solidFill>
                <a:srgbClr val="C00000"/>
              </a:solidFill>
              <a:cs typeface="Arabic Transparent" pitchFamily="2" charset="-78"/>
            </a:endParaRPr>
          </a:p>
        </p:txBody>
      </p:sp>
      <p:sp>
        <p:nvSpPr>
          <p:cNvPr id="12" name="مستطيل مستدير الزوايا 11"/>
          <p:cNvSpPr/>
          <p:nvPr/>
        </p:nvSpPr>
        <p:spPr>
          <a:xfrm>
            <a:off x="4037428" y="5703887"/>
            <a:ext cx="4667250" cy="892176"/>
          </a:xfrm>
          <a:prstGeom prst="round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fontAlgn="auto">
              <a:spcBef>
                <a:spcPts val="0"/>
              </a:spcBef>
              <a:spcAft>
                <a:spcPts val="0"/>
              </a:spcAft>
              <a:defRPr/>
            </a:pPr>
            <a:r>
              <a:rPr lang="ar-SA" sz="2800" b="1" dirty="0">
                <a:solidFill>
                  <a:schemeClr val="tx1"/>
                </a:solidFill>
              </a:rPr>
              <a:t>اقرأ ثم ناقش مع أفراد مجموعتك .. </a:t>
            </a:r>
          </a:p>
        </p:txBody>
      </p:sp>
      <p:pic>
        <p:nvPicPr>
          <p:cNvPr id="17424" name="Picture 16"/>
          <p:cNvPicPr>
            <a:picLocks noChangeAspect="1" noChangeArrowheads="1"/>
          </p:cNvPicPr>
          <p:nvPr/>
        </p:nvPicPr>
        <p:blipFill>
          <a:blip r:embed="rId4" cstate="print"/>
          <a:srcRect/>
          <a:stretch>
            <a:fillRect/>
          </a:stretch>
        </p:blipFill>
        <p:spPr bwMode="auto">
          <a:xfrm>
            <a:off x="457200" y="3733800"/>
            <a:ext cx="2543176" cy="505717"/>
          </a:xfrm>
          <a:prstGeom prst="roundRect">
            <a:avLst/>
          </a:prstGeom>
          <a:ln>
            <a:solidFill>
              <a:schemeClr val="bg2">
                <a:lumMod val="50000"/>
              </a:schemeClr>
            </a:solidFill>
          </a:ln>
          <a:effectLst>
            <a:outerShdw blurRad="292100" dist="139700" dir="2700000" algn="tl" rotWithShape="0">
              <a:srgbClr val="333333">
                <a:alpha val="65000"/>
              </a:srgbClr>
            </a:outerShdw>
          </a:effectLst>
        </p:spPr>
      </p:pic>
      <p:sp>
        <p:nvSpPr>
          <p:cNvPr id="13" name="مستطيل 12">
            <a:extLst>
              <a:ext uri="{FF2B5EF4-FFF2-40B4-BE49-F238E27FC236}">
                <a16:creationId xmlns:a16="http://schemas.microsoft.com/office/drawing/2014/main" id="{148E581A-4548-4EC9-B2E4-B6383FBFDAB1}"/>
              </a:ext>
            </a:extLst>
          </p:cNvPr>
          <p:cNvSpPr/>
          <p:nvPr/>
        </p:nvSpPr>
        <p:spPr>
          <a:xfrm>
            <a:off x="0" y="0"/>
            <a:ext cx="9144000" cy="6858000"/>
          </a:xfrm>
          <a:prstGeom prst="rect">
            <a:avLst/>
          </a:prstGeom>
          <a:noFill/>
          <a:ln w="76200" cap="flat" cmpd="sng" algn="ctr">
            <a:solidFill>
              <a:srgbClr val="FFCC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endParaRPr>
          </a:p>
        </p:txBody>
      </p:sp>
      <p:pic>
        <p:nvPicPr>
          <p:cNvPr id="3" name="صورة 2">
            <a:extLst>
              <a:ext uri="{FF2B5EF4-FFF2-40B4-BE49-F238E27FC236}">
                <a16:creationId xmlns:a16="http://schemas.microsoft.com/office/drawing/2014/main" id="{C1C1B491-7F08-4630-9C8B-6BD83D8E50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2013" y="5181600"/>
            <a:ext cx="592984" cy="58820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2"/>
                                        </p:tgtEl>
                                        <p:attrNameLst>
                                          <p:attrName>ppt_y</p:attrName>
                                        </p:attrNameLst>
                                      </p:cBhvr>
                                      <p:tavLst>
                                        <p:tav tm="0" fmla="#ppt_y+(sin(-2*pi*(1-$))*-#ppt_x+cos(-2*pi*(1-$))*(1-#ppt_y))*(1-$)">
                                          <p:val>
                                            <p:fltVal val="0"/>
                                          </p:val>
                                        </p:tav>
                                        <p:tav tm="100000">
                                          <p:val>
                                            <p:fltVal val="1"/>
                                          </p:val>
                                        </p:tav>
                                      </p:tavLst>
                                    </p:anim>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1000"/>
                            </p:stCondLst>
                            <p:childTnLst>
                              <p:par>
                                <p:cTn id="24" presetID="50" presetClass="entr" presetSubtype="0" decel="10000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strVal val="#ppt_w+.3"/>
                                          </p:val>
                                        </p:tav>
                                        <p:tav tm="100000">
                                          <p:val>
                                            <p:strVal val="#ppt_w"/>
                                          </p:val>
                                        </p:tav>
                                      </p:tavLst>
                                    </p:anim>
                                    <p:anim calcmode="lin" valueType="num">
                                      <p:cBhvr>
                                        <p:cTn id="27" dur="1000" fill="hold"/>
                                        <p:tgtEl>
                                          <p:spTgt spid="10"/>
                                        </p:tgtEl>
                                        <p:attrNameLst>
                                          <p:attrName>ppt_h</p:attrName>
                                        </p:attrNameLst>
                                      </p:cBhvr>
                                      <p:tavLst>
                                        <p:tav tm="0">
                                          <p:val>
                                            <p:strVal val="#ppt_h"/>
                                          </p:val>
                                        </p:tav>
                                        <p:tav tm="100000">
                                          <p:val>
                                            <p:strVal val="#ppt_h"/>
                                          </p:val>
                                        </p:tav>
                                      </p:tavLst>
                                    </p:anim>
                                    <p:animEffect transition="in" filter="fade">
                                      <p:cBhvr>
                                        <p:cTn id="28" dur="1000"/>
                                        <p:tgtEl>
                                          <p:spTgt spid="10"/>
                                        </p:tgtEl>
                                      </p:cBhvr>
                                    </p:animEffect>
                                  </p:childTnLst>
                                </p:cTn>
                              </p:par>
                            </p:childTnLst>
                          </p:cTn>
                        </p:par>
                        <p:par>
                          <p:cTn id="29" fill="hold">
                            <p:stCondLst>
                              <p:cond delay="2000"/>
                            </p:stCondLst>
                            <p:childTnLst>
                              <p:par>
                                <p:cTn id="30" presetID="50" presetClass="entr" presetSubtype="0" decel="10000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1000" fill="hold"/>
                                        <p:tgtEl>
                                          <p:spTgt spid="11"/>
                                        </p:tgtEl>
                                        <p:attrNameLst>
                                          <p:attrName>ppt_w</p:attrName>
                                        </p:attrNameLst>
                                      </p:cBhvr>
                                      <p:tavLst>
                                        <p:tav tm="0">
                                          <p:val>
                                            <p:strVal val="#ppt_w+.3"/>
                                          </p:val>
                                        </p:tav>
                                        <p:tav tm="100000">
                                          <p:val>
                                            <p:strVal val="#ppt_w"/>
                                          </p:val>
                                        </p:tav>
                                      </p:tavLst>
                                    </p:anim>
                                    <p:anim calcmode="lin" valueType="num">
                                      <p:cBhvr>
                                        <p:cTn id="33" dur="1000" fill="hold"/>
                                        <p:tgtEl>
                                          <p:spTgt spid="11"/>
                                        </p:tgtEl>
                                        <p:attrNameLst>
                                          <p:attrName>ppt_h</p:attrName>
                                        </p:attrNameLst>
                                      </p:cBhvr>
                                      <p:tavLst>
                                        <p:tav tm="0">
                                          <p:val>
                                            <p:strVal val="#ppt_h"/>
                                          </p:val>
                                        </p:tav>
                                        <p:tav tm="100000">
                                          <p:val>
                                            <p:strVal val="#ppt_h"/>
                                          </p:val>
                                        </p:tav>
                                      </p:tavLst>
                                    </p:anim>
                                    <p:animEffect transition="in" filter="fade">
                                      <p:cBhvr>
                                        <p:cTn id="3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5196971" y="235190"/>
            <a:ext cx="1564852" cy="707886"/>
          </a:xfrm>
          <a:prstGeom prst="rect">
            <a:avLst/>
          </a:prstGeom>
          <a:solidFill>
            <a:schemeClr val="tx1"/>
          </a:solidFill>
        </p:spPr>
        <p:style>
          <a:lnRef idx="0">
            <a:schemeClr val="accent1"/>
          </a:lnRef>
          <a:fillRef idx="3">
            <a:schemeClr val="accent1"/>
          </a:fillRef>
          <a:effectRef idx="3">
            <a:schemeClr val="accent1"/>
          </a:effectRef>
          <a:fontRef idx="minor">
            <a:schemeClr val="lt1"/>
          </a:fontRef>
        </p:style>
        <p:txBody>
          <a:bodyPr wrap="none">
            <a:spAutoFit/>
          </a:bodyPr>
          <a:lstStyle/>
          <a:p>
            <a:pPr algn="ctr" fontAlgn="auto">
              <a:spcBef>
                <a:spcPts val="0"/>
              </a:spcBef>
              <a:spcAft>
                <a:spcPts val="0"/>
              </a:spcAft>
              <a:defRPr/>
            </a:pPr>
            <a:r>
              <a:rPr lang="ar-EG" sz="4000" b="1" dirty="0">
                <a:ln w="50800"/>
                <a:solidFill>
                  <a:schemeClr val="bg1"/>
                </a:solidFill>
                <a:cs typeface="Arabic Transparent" pitchFamily="2" charset="-78"/>
              </a:rPr>
              <a:t>الكوليرا</a:t>
            </a:r>
            <a:r>
              <a:rPr lang="ar-EG" sz="4000" b="1" dirty="0">
                <a:ln w="50800"/>
                <a:solidFill>
                  <a:schemeClr val="accent2"/>
                </a:solidFill>
                <a:cs typeface="Arabic Transparent" pitchFamily="2" charset="-78"/>
              </a:rPr>
              <a:t> </a:t>
            </a:r>
            <a:endParaRPr lang="en-US" sz="4000" dirty="0">
              <a:solidFill>
                <a:schemeClr val="accent2"/>
              </a:solidFill>
            </a:endParaRPr>
          </a:p>
        </p:txBody>
      </p:sp>
      <p:pic>
        <p:nvPicPr>
          <p:cNvPr id="65546" name="Picture 10" descr="http://t0.gstatic.com/images?q=tbn:ANd9GcTmPjatmQ_bWeo4ETAPqwfsACPzYL4zYy5SxNFr3oGfR58b_U9VM3iQWS9XQw"/>
          <p:cNvPicPr>
            <a:picLocks noChangeAspect="1" noChangeArrowheads="1"/>
          </p:cNvPicPr>
          <p:nvPr/>
        </p:nvPicPr>
        <p:blipFill>
          <a:blip r:embed="rId2" cstate="print"/>
          <a:srcRect/>
          <a:stretch>
            <a:fillRect/>
          </a:stretch>
        </p:blipFill>
        <p:spPr bwMode="auto">
          <a:xfrm>
            <a:off x="6979920" y="257276"/>
            <a:ext cx="1905000" cy="1371600"/>
          </a:xfrm>
          <a:prstGeom prst="rect">
            <a:avLst/>
          </a:prstGeom>
          <a:noFill/>
          <a:ln w="38100">
            <a:solidFill>
              <a:schemeClr val="accent3">
                <a:lumMod val="90000"/>
              </a:schemeClr>
            </a:solidFill>
          </a:ln>
        </p:spPr>
      </p:pic>
      <p:pic>
        <p:nvPicPr>
          <p:cNvPr id="20" name="Picture 2" descr="كل ما تريد معرفته عن بكتيريا إي كولاي !!!"/>
          <p:cNvPicPr>
            <a:picLocks noChangeAspect="1" noChangeArrowheads="1"/>
          </p:cNvPicPr>
          <p:nvPr/>
        </p:nvPicPr>
        <p:blipFill>
          <a:blip r:embed="rId3" cstate="print"/>
          <a:srcRect/>
          <a:stretch>
            <a:fillRect/>
          </a:stretch>
        </p:blipFill>
        <p:spPr bwMode="auto">
          <a:xfrm>
            <a:off x="304800" y="1600200"/>
            <a:ext cx="3047999" cy="2514600"/>
          </a:xfrm>
          <a:prstGeom prst="snip1Rect">
            <a:avLst>
              <a:gd name="adj" fmla="val 50000"/>
            </a:avLst>
          </a:prstGeom>
          <a:noFill/>
        </p:spPr>
      </p:pic>
      <p:sp>
        <p:nvSpPr>
          <p:cNvPr id="21" name="مربع نص 20"/>
          <p:cNvSpPr txBox="1"/>
          <p:nvPr/>
        </p:nvSpPr>
        <p:spPr>
          <a:xfrm flipH="1">
            <a:off x="304800" y="3925752"/>
            <a:ext cx="8534400" cy="1839913"/>
          </a:xfrm>
          <a:prstGeom prst="snip1Rect">
            <a:avLst>
              <a:gd name="adj" fmla="val 50000"/>
            </a:avLst>
          </a:prstGeom>
          <a:noFill/>
        </p:spPr>
        <p:style>
          <a:lnRef idx="3">
            <a:schemeClr val="lt1"/>
          </a:lnRef>
          <a:fillRef idx="1">
            <a:schemeClr val="accent3"/>
          </a:fillRef>
          <a:effectRef idx="1">
            <a:schemeClr val="accent3"/>
          </a:effectRef>
          <a:fontRef idx="minor">
            <a:schemeClr val="lt1"/>
          </a:fontRef>
        </p:style>
        <p:txBody>
          <a:bodyPr wrap="square">
            <a:spAutoFit/>
          </a:bodyPr>
          <a:lstStyle/>
          <a:p>
            <a:pPr algn="r" fontAlgn="auto">
              <a:spcBef>
                <a:spcPts val="0"/>
              </a:spcBef>
              <a:spcAft>
                <a:spcPts val="0"/>
              </a:spcAft>
              <a:defRPr/>
            </a:pPr>
            <a:r>
              <a:rPr lang="ar-SA" sz="2800" b="1" dirty="0">
                <a:ln w="50800"/>
                <a:solidFill>
                  <a:schemeClr val="tx1"/>
                </a:solidFill>
                <a:latin typeface="Sakkal Majalla" panose="02000000000000000000" pitchFamily="2" charset="-78"/>
                <a:cs typeface="Sakkal Majalla" panose="02000000000000000000" pitchFamily="2" charset="-78"/>
              </a:rPr>
              <a:t>ت</a:t>
            </a:r>
            <a:r>
              <a:rPr lang="ar-EG" sz="2800" b="1" dirty="0">
                <a:ln w="50800"/>
                <a:solidFill>
                  <a:schemeClr val="tx1"/>
                </a:solidFill>
                <a:latin typeface="Sakkal Majalla" panose="02000000000000000000" pitchFamily="2" charset="-78"/>
                <a:cs typeface="Sakkal Majalla" panose="02000000000000000000" pitchFamily="2" charset="-78"/>
              </a:rPr>
              <a:t>سبب مشاكل معوية نتيجة تلوث الغذاء والماء </a:t>
            </a:r>
            <a:r>
              <a:rPr lang="ar-SA" sz="2800" b="1" dirty="0" err="1">
                <a:ln w="50800"/>
                <a:solidFill>
                  <a:schemeClr val="tx1"/>
                </a:solidFill>
                <a:latin typeface="Sakkal Majalla" panose="02000000000000000000" pitchFamily="2" charset="-78"/>
                <a:cs typeface="Sakkal Majalla" panose="02000000000000000000" pitchFamily="2" charset="-78"/>
              </a:rPr>
              <a:t>ومسؤولة</a:t>
            </a:r>
            <a:r>
              <a:rPr lang="ar-SA" sz="2800" b="1" dirty="0">
                <a:ln w="50800"/>
                <a:solidFill>
                  <a:schemeClr val="tx1"/>
                </a:solidFill>
                <a:latin typeface="Sakkal Majalla" panose="02000000000000000000" pitchFamily="2" charset="-78"/>
                <a:cs typeface="Sakkal Majalla" panose="02000000000000000000" pitchFamily="2" charset="-78"/>
              </a:rPr>
              <a:t> </a:t>
            </a:r>
          </a:p>
          <a:p>
            <a:pPr algn="r" fontAlgn="auto">
              <a:spcBef>
                <a:spcPts val="0"/>
              </a:spcBef>
              <a:spcAft>
                <a:spcPts val="0"/>
              </a:spcAft>
              <a:defRPr/>
            </a:pPr>
            <a:r>
              <a:rPr lang="ar-SA" sz="2800" b="1" dirty="0">
                <a:ln w="50800"/>
                <a:solidFill>
                  <a:schemeClr val="tx1"/>
                </a:solidFill>
                <a:latin typeface="Sakkal Majalla" panose="02000000000000000000" pitchFamily="2" charset="-78"/>
                <a:cs typeface="Sakkal Majalla" panose="02000000000000000000" pitchFamily="2" charset="-78"/>
              </a:rPr>
              <a:t>عن مرض التهاب غشاء القولون حديثا ومن أهم أعراضه </a:t>
            </a:r>
            <a:r>
              <a:rPr lang="ar-SA" sz="2800" b="1" dirty="0">
                <a:ln w="50800"/>
                <a:solidFill>
                  <a:schemeClr val="tx2">
                    <a:lumMod val="50000"/>
                  </a:schemeClr>
                </a:solidFill>
                <a:latin typeface="Sakkal Majalla" panose="02000000000000000000" pitchFamily="2" charset="-78"/>
                <a:cs typeface="Sakkal Majalla" panose="02000000000000000000" pitchFamily="2" charset="-78"/>
              </a:rPr>
              <a:t>: </a:t>
            </a:r>
          </a:p>
          <a:p>
            <a:pPr algn="r" fontAlgn="auto">
              <a:spcBef>
                <a:spcPts val="0"/>
              </a:spcBef>
              <a:spcAft>
                <a:spcPts val="0"/>
              </a:spcAft>
              <a:defRPr/>
            </a:pPr>
            <a:r>
              <a:rPr lang="ar-SA" sz="2800" b="1" dirty="0">
                <a:latin typeface="Sakkal Majalla" panose="02000000000000000000" pitchFamily="2" charset="-78"/>
                <a:cs typeface="Sakkal Majalla" panose="02000000000000000000" pitchFamily="2" charset="-78"/>
              </a:rPr>
              <a:t> </a:t>
            </a:r>
            <a:r>
              <a:rPr lang="ar-SA" sz="2800" b="1" dirty="0">
                <a:ln w="50800"/>
                <a:solidFill>
                  <a:srgbClr val="0070C0"/>
                </a:solidFill>
                <a:latin typeface="Sakkal Majalla" panose="02000000000000000000" pitchFamily="2" charset="-78"/>
                <a:cs typeface="Sakkal Majalla" panose="02000000000000000000" pitchFamily="2" charset="-78"/>
              </a:rPr>
              <a:t>فقدان الوزن </a:t>
            </a:r>
            <a:r>
              <a:rPr lang="ar-SA" sz="2800" b="1" dirty="0" err="1">
                <a:solidFill>
                  <a:schemeClr val="tx1"/>
                </a:solidFill>
                <a:latin typeface="Sakkal Majalla" panose="02000000000000000000" pitchFamily="2" charset="-78"/>
                <a:cs typeface="Sakkal Majalla" panose="02000000000000000000" pitchFamily="2" charset="-78"/>
              </a:rPr>
              <a:t>و</a:t>
            </a:r>
            <a:r>
              <a:rPr lang="ar-SA" sz="2800" b="1" dirty="0">
                <a:latin typeface="Sakkal Majalla" panose="02000000000000000000" pitchFamily="2" charset="-78"/>
                <a:cs typeface="Sakkal Majalla" panose="02000000000000000000" pitchFamily="2" charset="-78"/>
              </a:rPr>
              <a:t> </a:t>
            </a:r>
            <a:r>
              <a:rPr lang="ar-SA" sz="2800" b="1" dirty="0">
                <a:ln w="50800"/>
                <a:solidFill>
                  <a:srgbClr val="0070C0"/>
                </a:solidFill>
                <a:latin typeface="Sakkal Majalla" panose="02000000000000000000" pitchFamily="2" charset="-78"/>
                <a:cs typeface="Sakkal Majalla" panose="02000000000000000000" pitchFamily="2" charset="-78"/>
              </a:rPr>
              <a:t>الألم الحاد </a:t>
            </a:r>
            <a:r>
              <a:rPr lang="ar-SA" sz="2800" b="1" dirty="0" err="1">
                <a:ln w="50800"/>
                <a:solidFill>
                  <a:schemeClr val="tx2">
                    <a:lumMod val="50000"/>
                  </a:schemeClr>
                </a:solidFill>
                <a:latin typeface="Sakkal Majalla" panose="02000000000000000000" pitchFamily="2" charset="-78"/>
                <a:cs typeface="Sakkal Majalla" panose="02000000000000000000" pitchFamily="2" charset="-78"/>
              </a:rPr>
              <a:t>و</a:t>
            </a:r>
            <a:r>
              <a:rPr lang="ar-SA" sz="2800" b="1" dirty="0">
                <a:ln w="50800"/>
                <a:solidFill>
                  <a:schemeClr val="tx2">
                    <a:lumMod val="50000"/>
                  </a:schemeClr>
                </a:solidFill>
                <a:latin typeface="Sakkal Majalla" panose="02000000000000000000" pitchFamily="2" charset="-78"/>
                <a:cs typeface="Sakkal Majalla" panose="02000000000000000000" pitchFamily="2" charset="-78"/>
              </a:rPr>
              <a:t> </a:t>
            </a:r>
            <a:r>
              <a:rPr lang="ar-SA" sz="2800" b="1" dirty="0">
                <a:ln w="50800"/>
                <a:solidFill>
                  <a:srgbClr val="0070C0"/>
                </a:solidFill>
                <a:latin typeface="Sakkal Majalla" panose="02000000000000000000" pitchFamily="2" charset="-78"/>
                <a:cs typeface="Sakkal Majalla" panose="02000000000000000000" pitchFamily="2" charset="-78"/>
              </a:rPr>
              <a:t>تقلصات في البطن </a:t>
            </a:r>
            <a:r>
              <a:rPr lang="ar-SA" sz="2800" b="1" dirty="0">
                <a:ln w="50800"/>
                <a:solidFill>
                  <a:schemeClr val="tx2">
                    <a:lumMod val="50000"/>
                  </a:schemeClr>
                </a:solidFill>
                <a:latin typeface="Sakkal Majalla" panose="02000000000000000000" pitchFamily="2" charset="-78"/>
                <a:cs typeface="Sakkal Majalla" panose="02000000000000000000" pitchFamily="2" charset="-78"/>
              </a:rPr>
              <a:t>بالإضافة إلى </a:t>
            </a:r>
            <a:r>
              <a:rPr lang="ar-SA" sz="2800" b="1" dirty="0">
                <a:ln w="50800"/>
                <a:solidFill>
                  <a:srgbClr val="0070C0"/>
                </a:solidFill>
                <a:latin typeface="Sakkal Majalla" panose="02000000000000000000" pitchFamily="2" charset="-78"/>
                <a:cs typeface="Sakkal Majalla" panose="02000000000000000000" pitchFamily="2" charset="-78"/>
              </a:rPr>
              <a:t>الإسهال </a:t>
            </a:r>
          </a:p>
        </p:txBody>
      </p:sp>
      <p:sp>
        <p:nvSpPr>
          <p:cNvPr id="22" name="مستطيل 21"/>
          <p:cNvSpPr/>
          <p:nvPr/>
        </p:nvSpPr>
        <p:spPr>
          <a:xfrm>
            <a:off x="1417320" y="5649913"/>
            <a:ext cx="7467600" cy="1077912"/>
          </a:xfrm>
          <a:prstGeom prst="rect">
            <a:avLst/>
          </a:prstGeom>
          <a:noFill/>
          <a:ln>
            <a:noFill/>
          </a:ln>
        </p:spPr>
        <p:style>
          <a:lnRef idx="3">
            <a:schemeClr val="lt1"/>
          </a:lnRef>
          <a:fillRef idx="1">
            <a:schemeClr val="accent2"/>
          </a:fillRef>
          <a:effectRef idx="1">
            <a:schemeClr val="accent2"/>
          </a:effectRef>
          <a:fontRef idx="minor">
            <a:schemeClr val="lt1"/>
          </a:fontRef>
        </p:style>
        <p:txBody>
          <a:bodyPr>
            <a:spAutoFit/>
          </a:bodyPr>
          <a:lstStyle/>
          <a:p>
            <a:pPr algn="ctr" fontAlgn="auto">
              <a:spcBef>
                <a:spcPts val="0"/>
              </a:spcBef>
              <a:spcAft>
                <a:spcPts val="0"/>
              </a:spcAft>
              <a:defRPr/>
            </a:pPr>
            <a:r>
              <a:rPr lang="ar-EG" sz="3200" b="1" dirty="0">
                <a:ln w="50800"/>
                <a:solidFill>
                  <a:srgbClr val="C00000"/>
                </a:solidFill>
                <a:latin typeface="Sakkal Majalla" panose="02000000000000000000" pitchFamily="2" charset="-78"/>
                <a:cs typeface="Sakkal Majalla" panose="02000000000000000000" pitchFamily="2" charset="-78"/>
              </a:rPr>
              <a:t>قارن بين تتبّع العلماء عام 1871م لمصدر الكوليرا، </a:t>
            </a:r>
            <a:endParaRPr lang="ar-SA" sz="3200" b="1" dirty="0">
              <a:ln w="50800"/>
              <a:solidFill>
                <a:srgbClr val="C00000"/>
              </a:solidFill>
              <a:latin typeface="Sakkal Majalla" panose="02000000000000000000" pitchFamily="2" charset="-78"/>
              <a:cs typeface="Sakkal Majalla" panose="02000000000000000000" pitchFamily="2" charset="-78"/>
            </a:endParaRPr>
          </a:p>
          <a:p>
            <a:pPr algn="ctr" fontAlgn="auto">
              <a:spcBef>
                <a:spcPts val="0"/>
              </a:spcBef>
              <a:spcAft>
                <a:spcPts val="0"/>
              </a:spcAft>
              <a:defRPr/>
            </a:pPr>
            <a:r>
              <a:rPr lang="ar-EG" sz="3200" b="1" dirty="0">
                <a:ln w="50800"/>
                <a:solidFill>
                  <a:srgbClr val="C00000"/>
                </a:solidFill>
                <a:latin typeface="Sakkal Majalla" panose="02000000000000000000" pitchFamily="2" charset="-78"/>
                <a:cs typeface="Sakkal Majalla" panose="02000000000000000000" pitchFamily="2" charset="-78"/>
              </a:rPr>
              <a:t>وكيف تتبعوا مصدر بكتيريا القولون </a:t>
            </a:r>
            <a:r>
              <a:rPr lang="ar-SA" sz="3200" b="1" dirty="0" err="1">
                <a:ln w="50800"/>
                <a:solidFill>
                  <a:srgbClr val="C00000"/>
                </a:solidFill>
                <a:latin typeface="Sakkal Majalla" panose="02000000000000000000" pitchFamily="2" charset="-78"/>
                <a:cs typeface="Sakkal Majalla" panose="02000000000000000000" pitchFamily="2" charset="-78"/>
              </a:rPr>
              <a:t>ايكولاي</a:t>
            </a:r>
            <a:r>
              <a:rPr lang="ar-SA" sz="3200" b="1" dirty="0">
                <a:ln w="50800"/>
                <a:solidFill>
                  <a:srgbClr val="C00000"/>
                </a:solidFill>
                <a:latin typeface="Sakkal Majalla" panose="02000000000000000000" pitchFamily="2" charset="-78"/>
                <a:cs typeface="Sakkal Majalla" panose="02000000000000000000" pitchFamily="2" charset="-78"/>
              </a:rPr>
              <a:t> </a:t>
            </a:r>
            <a:r>
              <a:rPr lang="ar-EG" sz="3200" b="1" dirty="0">
                <a:ln w="50800"/>
                <a:solidFill>
                  <a:srgbClr val="C00000"/>
                </a:solidFill>
                <a:latin typeface="Sakkal Majalla" panose="02000000000000000000" pitchFamily="2" charset="-78"/>
                <a:cs typeface="Sakkal Majalla" panose="02000000000000000000" pitchFamily="2" charset="-78"/>
              </a:rPr>
              <a:t>الآن</a:t>
            </a:r>
            <a:r>
              <a:rPr lang="ar-SA" sz="3200" b="1" dirty="0">
                <a:ln w="50800"/>
                <a:solidFill>
                  <a:srgbClr val="C00000"/>
                </a:solidFill>
                <a:latin typeface="Sakkal Majalla" panose="02000000000000000000" pitchFamily="2" charset="-78"/>
                <a:cs typeface="Sakkal Majalla" panose="02000000000000000000" pitchFamily="2" charset="-78"/>
              </a:rPr>
              <a:t>.</a:t>
            </a:r>
            <a:endParaRPr lang="en-US" sz="3200" dirty="0">
              <a:solidFill>
                <a:srgbClr val="C00000"/>
              </a:solidFill>
              <a:latin typeface="Sakkal Majalla" panose="02000000000000000000" pitchFamily="2" charset="-78"/>
              <a:cs typeface="Sakkal Majalla" panose="02000000000000000000" pitchFamily="2" charset="-78"/>
            </a:endParaRPr>
          </a:p>
        </p:txBody>
      </p:sp>
      <p:sp>
        <p:nvSpPr>
          <p:cNvPr id="24" name="مستطيل 23"/>
          <p:cNvSpPr/>
          <p:nvPr/>
        </p:nvSpPr>
        <p:spPr>
          <a:xfrm>
            <a:off x="5196971" y="3639234"/>
            <a:ext cx="3794629" cy="646331"/>
          </a:xfrm>
          <a:prstGeom prst="rect">
            <a:avLst/>
          </a:prstGeom>
          <a:solidFill>
            <a:schemeClr val="tx1"/>
          </a:solidFill>
        </p:spPr>
        <p:style>
          <a:lnRef idx="0">
            <a:schemeClr val="accent1"/>
          </a:lnRef>
          <a:fillRef idx="3">
            <a:schemeClr val="accent1"/>
          </a:fillRef>
          <a:effectRef idx="3">
            <a:schemeClr val="accent1"/>
          </a:effectRef>
          <a:fontRef idx="minor">
            <a:schemeClr val="lt1"/>
          </a:fontRef>
        </p:style>
        <p:txBody>
          <a:bodyPr wrap="none">
            <a:spAutoFit/>
          </a:bodyPr>
          <a:lstStyle/>
          <a:p>
            <a:pPr fontAlgn="auto">
              <a:spcBef>
                <a:spcPts val="0"/>
              </a:spcBef>
              <a:spcAft>
                <a:spcPts val="0"/>
              </a:spcAft>
              <a:defRPr/>
            </a:pPr>
            <a:r>
              <a:rPr lang="ar-SA" sz="3600" b="1" dirty="0">
                <a:ln w="50800"/>
                <a:solidFill>
                  <a:schemeClr val="bg1"/>
                </a:solidFill>
                <a:cs typeface="Arabic Transparent" pitchFamily="2" charset="-78"/>
              </a:rPr>
              <a:t> بكتيريا القولون </a:t>
            </a:r>
            <a:r>
              <a:rPr lang="en-US" sz="3600" b="1" dirty="0" err="1">
                <a:ln w="50800"/>
                <a:solidFill>
                  <a:schemeClr val="bg1"/>
                </a:solidFill>
                <a:cs typeface="Arabic Transparent" pitchFamily="2" charset="-78"/>
              </a:rPr>
              <a:t>E.coli</a:t>
            </a:r>
            <a:endParaRPr lang="ar-SA" sz="3600" b="1" dirty="0">
              <a:ln w="50800"/>
              <a:solidFill>
                <a:schemeClr val="bg1"/>
              </a:solidFill>
              <a:cs typeface="Arabic Transparent" pitchFamily="2" charset="-78"/>
            </a:endParaRPr>
          </a:p>
        </p:txBody>
      </p:sp>
      <p:pic>
        <p:nvPicPr>
          <p:cNvPr id="25" name="Picture 4" descr="كل ما تريد معرفته عن بكتيريا إي كولاي !!!"/>
          <p:cNvPicPr>
            <a:picLocks noChangeAspect="1" noChangeArrowheads="1"/>
          </p:cNvPicPr>
          <p:nvPr/>
        </p:nvPicPr>
        <p:blipFill>
          <a:blip r:embed="rId4" cstate="print"/>
          <a:srcRect/>
          <a:stretch>
            <a:fillRect/>
          </a:stretch>
        </p:blipFill>
        <p:spPr bwMode="auto">
          <a:xfrm>
            <a:off x="3352800" y="2590800"/>
            <a:ext cx="2057400" cy="1371600"/>
          </a:xfrm>
          <a:prstGeom prst="roundRect">
            <a:avLst>
              <a:gd name="adj" fmla="val 27596"/>
            </a:avLst>
          </a:prstGeom>
          <a:noFill/>
        </p:spPr>
      </p:pic>
      <p:sp>
        <p:nvSpPr>
          <p:cNvPr id="26" name="مستطيل 25"/>
          <p:cNvSpPr/>
          <p:nvPr/>
        </p:nvSpPr>
        <p:spPr>
          <a:xfrm>
            <a:off x="1828800" y="990600"/>
            <a:ext cx="6172200" cy="1384300"/>
          </a:xfrm>
          <a:prstGeom prst="rect">
            <a:avLst/>
          </a:prstGeom>
          <a:solidFill>
            <a:srgbClr val="FFFFCA">
              <a:alpha val="80000"/>
            </a:srgbClr>
          </a:solidFill>
        </p:spPr>
        <p:style>
          <a:lnRef idx="3">
            <a:schemeClr val="lt1"/>
          </a:lnRef>
          <a:fillRef idx="1">
            <a:schemeClr val="accent3"/>
          </a:fillRef>
          <a:effectRef idx="1">
            <a:schemeClr val="accent3"/>
          </a:effectRef>
          <a:fontRef idx="minor">
            <a:schemeClr val="lt1"/>
          </a:fontRef>
        </p:style>
        <p:txBody>
          <a:bodyPr>
            <a:spAutoFit/>
          </a:bodyPr>
          <a:lstStyle/>
          <a:p>
            <a:pPr algn="ctr" fontAlgn="auto">
              <a:spcBef>
                <a:spcPts val="0"/>
              </a:spcBef>
              <a:spcAft>
                <a:spcPts val="0"/>
              </a:spcAft>
              <a:defRPr/>
            </a:pPr>
            <a:r>
              <a:rPr lang="ar-EG" sz="2800" b="1" dirty="0">
                <a:ln w="50800"/>
                <a:solidFill>
                  <a:schemeClr val="tx2">
                    <a:lumMod val="50000"/>
                  </a:schemeClr>
                </a:solidFill>
                <a:latin typeface="Sakkal Majalla" panose="02000000000000000000" pitchFamily="2" charset="-78"/>
                <a:cs typeface="Sakkal Majalla" panose="02000000000000000000" pitchFamily="2" charset="-78"/>
              </a:rPr>
              <a:t>مرض تسببه بكتيريا توجد في الماء الملوث، ويصاب الأشخاص الذين يستخدمون هذا الماء </a:t>
            </a:r>
            <a:r>
              <a:rPr lang="ar-EG" sz="2800" b="1" dirty="0" err="1">
                <a:ln w="50800"/>
                <a:solidFill>
                  <a:schemeClr val="tx2">
                    <a:lumMod val="50000"/>
                  </a:schemeClr>
                </a:solidFill>
                <a:latin typeface="Sakkal Majalla" panose="02000000000000000000" pitchFamily="2" charset="-78"/>
                <a:cs typeface="Sakkal Majalla" panose="02000000000000000000" pitchFamily="2" charset="-78"/>
              </a:rPr>
              <a:t>بإ</a:t>
            </a:r>
            <a:r>
              <a:rPr lang="ar-SA" sz="2800" b="1" dirty="0" err="1">
                <a:ln w="50800"/>
                <a:solidFill>
                  <a:schemeClr val="tx2">
                    <a:lumMod val="50000"/>
                  </a:schemeClr>
                </a:solidFill>
                <a:latin typeface="Sakkal Majalla" panose="02000000000000000000" pitchFamily="2" charset="-78"/>
                <a:cs typeface="Sakkal Majalla" panose="02000000000000000000" pitchFamily="2" charset="-78"/>
              </a:rPr>
              <a:t>ستفراغ</a:t>
            </a:r>
            <a:r>
              <a:rPr lang="ar-SA" sz="2800" b="1" dirty="0">
                <a:ln w="50800"/>
                <a:solidFill>
                  <a:schemeClr val="tx2">
                    <a:lumMod val="50000"/>
                  </a:schemeClr>
                </a:solidFill>
                <a:latin typeface="Sakkal Majalla" panose="02000000000000000000" pitchFamily="2" charset="-78"/>
                <a:cs typeface="Sakkal Majalla" panose="02000000000000000000" pitchFamily="2" charset="-78"/>
              </a:rPr>
              <a:t> </a:t>
            </a:r>
            <a:r>
              <a:rPr lang="ar-SA" sz="2800" b="1" dirty="0" err="1">
                <a:ln w="50800"/>
                <a:solidFill>
                  <a:schemeClr val="tx2">
                    <a:lumMod val="50000"/>
                  </a:schemeClr>
                </a:solidFill>
                <a:latin typeface="Sakkal Majalla" panose="02000000000000000000" pitchFamily="2" charset="-78"/>
                <a:cs typeface="Sakkal Majalla" panose="02000000000000000000" pitchFamily="2" charset="-78"/>
              </a:rPr>
              <a:t>وإ</a:t>
            </a:r>
            <a:r>
              <a:rPr lang="ar-EG" sz="2800" b="1" dirty="0" err="1">
                <a:ln w="50800"/>
                <a:solidFill>
                  <a:schemeClr val="tx2">
                    <a:lumMod val="50000"/>
                  </a:schemeClr>
                </a:solidFill>
                <a:latin typeface="Sakkal Majalla" panose="02000000000000000000" pitchFamily="2" charset="-78"/>
                <a:cs typeface="Sakkal Majalla" panose="02000000000000000000" pitchFamily="2" charset="-78"/>
              </a:rPr>
              <a:t>سهال</a:t>
            </a:r>
            <a:r>
              <a:rPr lang="ar-EG" sz="2800" b="1" dirty="0">
                <a:ln w="50800"/>
                <a:solidFill>
                  <a:schemeClr val="tx2">
                    <a:lumMod val="50000"/>
                  </a:schemeClr>
                </a:solidFill>
                <a:latin typeface="Sakkal Majalla" panose="02000000000000000000" pitchFamily="2" charset="-78"/>
                <a:cs typeface="Sakkal Majalla" panose="02000000000000000000" pitchFamily="2" charset="-78"/>
              </a:rPr>
              <a:t> شديد وجفاف </a:t>
            </a:r>
            <a:r>
              <a:rPr lang="ar-SA" sz="2800" b="1" dirty="0">
                <a:ln w="50800"/>
                <a:solidFill>
                  <a:schemeClr val="tx2">
                    <a:lumMod val="50000"/>
                  </a:schemeClr>
                </a:solidFill>
                <a:latin typeface="Sakkal Majalla" panose="02000000000000000000" pitchFamily="2" charset="-78"/>
                <a:cs typeface="Sakkal Majalla" panose="02000000000000000000" pitchFamily="2" charset="-78"/>
              </a:rPr>
              <a:t> </a:t>
            </a:r>
            <a:r>
              <a:rPr lang="ar-EG" sz="2800" b="1" dirty="0">
                <a:ln w="50800"/>
                <a:solidFill>
                  <a:schemeClr val="tx2">
                    <a:lumMod val="50000"/>
                  </a:schemeClr>
                </a:solidFill>
                <a:latin typeface="Sakkal Majalla" panose="02000000000000000000" pitchFamily="2" charset="-78"/>
                <a:cs typeface="Sakkal Majalla" panose="02000000000000000000" pitchFamily="2" charset="-78"/>
              </a:rPr>
              <a:t>قد</a:t>
            </a:r>
            <a:r>
              <a:rPr lang="ar-SA" sz="2800" b="1" dirty="0">
                <a:ln w="50800"/>
                <a:solidFill>
                  <a:schemeClr val="tx2">
                    <a:lumMod val="50000"/>
                  </a:schemeClr>
                </a:solidFill>
                <a:latin typeface="Sakkal Majalla" panose="02000000000000000000" pitchFamily="2" charset="-78"/>
                <a:cs typeface="Sakkal Majalla" panose="02000000000000000000" pitchFamily="2" charset="-78"/>
              </a:rPr>
              <a:t> </a:t>
            </a:r>
            <a:r>
              <a:rPr lang="ar-EG" sz="2800" b="1" dirty="0">
                <a:ln w="50800"/>
                <a:solidFill>
                  <a:schemeClr val="tx2">
                    <a:lumMod val="50000"/>
                  </a:schemeClr>
                </a:solidFill>
                <a:latin typeface="Sakkal Majalla" panose="02000000000000000000" pitchFamily="2" charset="-78"/>
                <a:cs typeface="Sakkal Majalla" panose="02000000000000000000" pitchFamily="2" charset="-78"/>
              </a:rPr>
              <a:t>يؤدي إلى الموت أحيانًا.</a:t>
            </a:r>
            <a:endParaRPr lang="en-US" sz="2800" dirty="0">
              <a:solidFill>
                <a:schemeClr val="tx2">
                  <a:lumMod val="50000"/>
                </a:schemeClr>
              </a:solidFill>
              <a:latin typeface="Sakkal Majalla" panose="02000000000000000000" pitchFamily="2" charset="-78"/>
              <a:cs typeface="Sakkal Majalla" panose="02000000000000000000" pitchFamily="2" charset="-78"/>
            </a:endParaRPr>
          </a:p>
        </p:txBody>
      </p:sp>
      <p:sp>
        <p:nvSpPr>
          <p:cNvPr id="12" name="مستطيل 11">
            <a:extLst>
              <a:ext uri="{FF2B5EF4-FFF2-40B4-BE49-F238E27FC236}">
                <a16:creationId xmlns:a16="http://schemas.microsoft.com/office/drawing/2014/main" id="{A8640A63-5B71-47C2-A261-4C018D7792AB}"/>
              </a:ext>
            </a:extLst>
          </p:cNvPr>
          <p:cNvSpPr/>
          <p:nvPr/>
        </p:nvSpPr>
        <p:spPr>
          <a:xfrm>
            <a:off x="0" y="0"/>
            <a:ext cx="9144000" cy="6858000"/>
          </a:xfrm>
          <a:prstGeom prst="rect">
            <a:avLst/>
          </a:prstGeom>
          <a:noFill/>
          <a:ln w="76200" cap="flat" cmpd="sng" algn="ctr">
            <a:solidFill>
              <a:srgbClr val="FFCC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900" decel="100000" fill="hold"/>
                                        <p:tgtEl>
                                          <p:spTgt spid="21"/>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3"/>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819400" y="914400"/>
            <a:ext cx="4191000" cy="685800"/>
          </a:xfrm>
          <a:prstGeom prst="rect">
            <a:avLst/>
          </a:prstGeom>
          <a:solidFill>
            <a:srgbClr val="FFDD7D"/>
          </a:solidFill>
        </p:spPr>
        <p:style>
          <a:lnRef idx="1">
            <a:schemeClr val="accent1"/>
          </a:lnRef>
          <a:fillRef idx="3">
            <a:schemeClr val="accent1"/>
          </a:fillRef>
          <a:effectRef idx="2">
            <a:schemeClr val="accent1"/>
          </a:effectRef>
          <a:fontRef idx="minor">
            <a:schemeClr val="lt1"/>
          </a:fontRef>
        </p:style>
        <p:txBody>
          <a:bodyPr/>
          <a:lstStyle/>
          <a:p>
            <a:pPr algn="ctr" rtl="1">
              <a:defRPr/>
            </a:pPr>
            <a:r>
              <a:rPr lang="ar-EG" sz="4000" b="1" kern="0" dirty="0">
                <a:ln w="18415" cmpd="sng">
                  <a:solidFill>
                    <a:srgbClr val="C00000"/>
                  </a:solidFill>
                  <a:prstDash val="solid"/>
                </a:ln>
                <a:solidFill>
                  <a:srgbClr val="FF0000"/>
                </a:solidFill>
                <a:latin typeface="Sakkal Majalla" panose="02000000000000000000" pitchFamily="2" charset="-78"/>
                <a:cs typeface="Sakkal Majalla" panose="02000000000000000000" pitchFamily="2" charset="-78"/>
              </a:rPr>
              <a:t>استخدام العلم كل يوم </a:t>
            </a:r>
            <a:endParaRPr lang="ar-SA" sz="4000" b="1" kern="0" dirty="0">
              <a:ln w="18415" cmpd="sng">
                <a:solidFill>
                  <a:srgbClr val="C00000"/>
                </a:solidFill>
                <a:prstDash val="solid"/>
              </a:ln>
              <a:solidFill>
                <a:srgbClr val="FF0000"/>
              </a:solidFill>
              <a:latin typeface="Sakkal Majalla" panose="02000000000000000000" pitchFamily="2" charset="-78"/>
              <a:cs typeface="Sakkal Majalla" panose="02000000000000000000" pitchFamily="2" charset="-78"/>
            </a:endParaRPr>
          </a:p>
        </p:txBody>
      </p:sp>
      <p:sp>
        <p:nvSpPr>
          <p:cNvPr id="19462" name="مستطيل 11"/>
          <p:cNvSpPr>
            <a:spLocks noChangeArrowheads="1"/>
          </p:cNvSpPr>
          <p:nvPr/>
        </p:nvSpPr>
        <p:spPr bwMode="auto">
          <a:xfrm>
            <a:off x="1676400" y="276225"/>
            <a:ext cx="6051550" cy="523875"/>
          </a:xfrm>
          <a:prstGeom prst="rect">
            <a:avLst/>
          </a:prstGeom>
          <a:noFill/>
          <a:ln w="28575">
            <a:solidFill>
              <a:srgbClr val="C00000"/>
            </a:solidFill>
            <a:miter lim="800000"/>
            <a:headEnd/>
            <a:tailEnd/>
          </a:ln>
        </p:spPr>
        <p:txBody>
          <a:bodyPr>
            <a:spAutoFit/>
          </a:bodyPr>
          <a:lstStyle/>
          <a:p>
            <a:pPr algn="ctr"/>
            <a:r>
              <a:rPr lang="ar-SA" sz="2800" b="1">
                <a:solidFill>
                  <a:srgbClr val="008000"/>
                </a:solidFill>
                <a:latin typeface="Times New Roman" pitchFamily="18" charset="0"/>
                <a:cs typeface="Arabic Transparent" pitchFamily="34" charset="0"/>
              </a:rPr>
              <a:t> كيف يمكننا</a:t>
            </a:r>
            <a:r>
              <a:rPr lang="ar-EG" sz="2800" b="1">
                <a:solidFill>
                  <a:srgbClr val="008000"/>
                </a:solidFill>
                <a:latin typeface="Times New Roman" pitchFamily="18" charset="0"/>
                <a:cs typeface="Arabic Transparent" pitchFamily="34" charset="0"/>
              </a:rPr>
              <a:t> </a:t>
            </a:r>
            <a:r>
              <a:rPr lang="ar-SA" sz="2800" b="1">
                <a:solidFill>
                  <a:srgbClr val="008000"/>
                </a:solidFill>
                <a:latin typeface="Times New Roman" pitchFamily="18" charset="0"/>
                <a:cs typeface="Arabic Transparent" pitchFamily="34" charset="0"/>
              </a:rPr>
              <a:t>أن نسلك سلوك العلماء لتحقيق العلم ؟</a:t>
            </a:r>
            <a:endParaRPr lang="en-US" sz="2800">
              <a:solidFill>
                <a:srgbClr val="008000"/>
              </a:solidFill>
              <a:latin typeface="Times New Roman" pitchFamily="18" charset="0"/>
            </a:endParaRPr>
          </a:p>
        </p:txBody>
      </p:sp>
      <p:sp>
        <p:nvSpPr>
          <p:cNvPr id="13" name="Title 1"/>
          <p:cNvSpPr txBox="1">
            <a:spLocks/>
          </p:cNvSpPr>
          <p:nvPr/>
        </p:nvSpPr>
        <p:spPr>
          <a:xfrm>
            <a:off x="4419600" y="1905000"/>
            <a:ext cx="4495800" cy="685800"/>
          </a:xfrm>
          <a:prstGeom prst="rect">
            <a:avLst/>
          </a:prstGeom>
          <a:solidFill>
            <a:srgbClr val="FFDD7D"/>
          </a:solidFill>
        </p:spPr>
        <p:style>
          <a:lnRef idx="1">
            <a:schemeClr val="accent1"/>
          </a:lnRef>
          <a:fillRef idx="3">
            <a:schemeClr val="accent1"/>
          </a:fillRef>
          <a:effectRef idx="2">
            <a:schemeClr val="accent1"/>
          </a:effectRef>
          <a:fontRef idx="minor">
            <a:schemeClr val="lt1"/>
          </a:fontRef>
        </p:style>
        <p:txBody>
          <a:bodyPr/>
          <a:lstStyle/>
          <a:p>
            <a:pPr algn="ctr" rtl="1">
              <a:defRPr/>
            </a:pPr>
            <a:r>
              <a:rPr lang="ar-EG" sz="4000" b="1" kern="0" dirty="0">
                <a:ln w="18415" cmpd="sng">
                  <a:solidFill>
                    <a:srgbClr val="C00000"/>
                  </a:solidFill>
                  <a:prstDash val="solid"/>
                </a:ln>
                <a:solidFill>
                  <a:srgbClr val="FF0000"/>
                </a:solidFill>
                <a:latin typeface="Sakkal Majalla" panose="02000000000000000000" pitchFamily="2" charset="-78"/>
                <a:cs typeface="Sakkal Majalla" panose="02000000000000000000" pitchFamily="2" charset="-78"/>
              </a:rPr>
              <a:t>العلماء يستخدمون الأدلة </a:t>
            </a:r>
            <a:endParaRPr lang="ar-SA" sz="4000" b="1" kern="0" dirty="0">
              <a:ln w="18415" cmpd="sng">
                <a:solidFill>
                  <a:srgbClr val="C00000"/>
                </a:solidFill>
                <a:prstDash val="solid"/>
              </a:ln>
              <a:solidFill>
                <a:srgbClr val="FF0000"/>
              </a:solidFill>
              <a:latin typeface="Sakkal Majalla" panose="02000000000000000000" pitchFamily="2" charset="-78"/>
              <a:cs typeface="Sakkal Majalla" panose="02000000000000000000" pitchFamily="2" charset="-78"/>
            </a:endParaRPr>
          </a:p>
        </p:txBody>
      </p:sp>
      <p:sp>
        <p:nvSpPr>
          <p:cNvPr id="14" name="مستطيل 13"/>
          <p:cNvSpPr/>
          <p:nvPr/>
        </p:nvSpPr>
        <p:spPr>
          <a:xfrm>
            <a:off x="244475" y="2866068"/>
            <a:ext cx="8915400" cy="384207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1268730" lvl="1" indent="-742950" algn="ctr" fontAlgn="auto">
              <a:spcBef>
                <a:spcPts val="700"/>
              </a:spcBef>
              <a:spcAft>
                <a:spcPts val="0"/>
              </a:spcAft>
              <a:buClr>
                <a:schemeClr val="tx2"/>
              </a:buClr>
              <a:buSzPct val="95000"/>
              <a:defRPr/>
            </a:pPr>
            <a:r>
              <a:rPr lang="ar-SA" sz="3200" b="1" dirty="0">
                <a:ln w="50800"/>
                <a:latin typeface="Sakkal Majalla" panose="02000000000000000000" pitchFamily="2" charset="-78"/>
                <a:cs typeface="Sakkal Majalla" panose="02000000000000000000" pitchFamily="2" charset="-78"/>
              </a:rPr>
              <a:t>    </a:t>
            </a:r>
            <a:r>
              <a:rPr lang="ar-SA" sz="3600" b="1" dirty="0">
                <a:ln w="50800"/>
                <a:solidFill>
                  <a:srgbClr val="FF0000"/>
                </a:solidFill>
                <a:latin typeface="Sakkal Majalla" panose="02000000000000000000" pitchFamily="2" charset="-78"/>
                <a:cs typeface="Sakkal Majalla" panose="02000000000000000000" pitchFamily="2" charset="-78"/>
              </a:rPr>
              <a:t>علينا أن نتصرف كالمحقّق ..</a:t>
            </a:r>
            <a:r>
              <a:rPr lang="ar-EG" sz="3600" b="1" dirty="0">
                <a:ln w="50800"/>
                <a:latin typeface="Sakkal Majalla" panose="02000000000000000000" pitchFamily="2" charset="-78"/>
                <a:cs typeface="Sakkal Majalla" panose="02000000000000000000" pitchFamily="2" charset="-78"/>
              </a:rPr>
              <a:t> </a:t>
            </a:r>
            <a:r>
              <a:rPr lang="ar-SA" sz="3600" b="1" dirty="0">
                <a:ln w="50800"/>
                <a:latin typeface="Sakkal Majalla" panose="02000000000000000000" pitchFamily="2" charset="-78"/>
                <a:cs typeface="Sakkal Majalla" panose="02000000000000000000" pitchFamily="2" charset="-78"/>
              </a:rPr>
              <a:t> </a:t>
            </a:r>
          </a:p>
          <a:p>
            <a:pPr marL="1268730" lvl="1" indent="-742950" algn="ctr" fontAlgn="auto">
              <a:spcBef>
                <a:spcPts val="700"/>
              </a:spcBef>
              <a:spcAft>
                <a:spcPts val="0"/>
              </a:spcAft>
              <a:buClr>
                <a:schemeClr val="tx2"/>
              </a:buClr>
              <a:buSzPct val="95000"/>
              <a:defRPr/>
            </a:pPr>
            <a:r>
              <a:rPr lang="ar-SA" sz="3600" b="1" dirty="0">
                <a:ln w="50800"/>
                <a:latin typeface="Sakkal Majalla" panose="02000000000000000000" pitchFamily="2" charset="-78"/>
                <a:cs typeface="Sakkal Majalla" panose="02000000000000000000" pitchFamily="2" charset="-78"/>
              </a:rPr>
              <a:t>  </a:t>
            </a:r>
            <a:r>
              <a:rPr lang="ar-SA" sz="3200" b="1" dirty="0">
                <a:ln w="50800"/>
                <a:latin typeface="Sakkal Majalla" panose="02000000000000000000" pitchFamily="2" charset="-78"/>
                <a:cs typeface="Sakkal Majalla" panose="02000000000000000000" pitchFamily="2" charset="-78"/>
              </a:rPr>
              <a:t>فلدينا مشكلة ينبغي حلّها </a:t>
            </a:r>
            <a:r>
              <a:rPr lang="ar-SA" sz="3200" b="1" dirty="0">
                <a:ln w="50800"/>
                <a:solidFill>
                  <a:srgbClr val="0070C0"/>
                </a:solidFill>
                <a:latin typeface="Sakkal Majalla" panose="02000000000000000000" pitchFamily="2" charset="-78"/>
                <a:cs typeface="Sakkal Majalla" panose="02000000000000000000" pitchFamily="2" charset="-78"/>
              </a:rPr>
              <a:t>بالبحث عن أدلة </a:t>
            </a:r>
            <a:r>
              <a:rPr lang="ar-SA" sz="3200" b="1" dirty="0">
                <a:ln w="50800"/>
                <a:latin typeface="Sakkal Majalla" panose="02000000000000000000" pitchFamily="2" charset="-78"/>
                <a:cs typeface="Sakkal Majalla" panose="02000000000000000000" pitchFamily="2" charset="-78"/>
              </a:rPr>
              <a:t>توضّح </a:t>
            </a:r>
          </a:p>
          <a:p>
            <a:pPr marL="1268730" lvl="1" indent="-742950" algn="ctr" fontAlgn="auto">
              <a:spcBef>
                <a:spcPts val="700"/>
              </a:spcBef>
              <a:spcAft>
                <a:spcPts val="0"/>
              </a:spcAft>
              <a:buClr>
                <a:schemeClr val="tx2"/>
              </a:buClr>
              <a:buSzPct val="95000"/>
              <a:defRPr/>
            </a:pPr>
            <a:r>
              <a:rPr lang="ar-SA" sz="3200" b="1" dirty="0">
                <a:ln w="50800"/>
                <a:latin typeface="Sakkal Majalla" panose="02000000000000000000" pitchFamily="2" charset="-78"/>
                <a:cs typeface="Sakkal Majalla" panose="02000000000000000000" pitchFamily="2" charset="-78"/>
              </a:rPr>
              <a:t>أوجه التشابه</a:t>
            </a:r>
            <a:r>
              <a:rPr lang="ar-EG" sz="3200" b="1" dirty="0">
                <a:ln w="50800"/>
                <a:latin typeface="Sakkal Majalla" panose="02000000000000000000" pitchFamily="2" charset="-78"/>
                <a:cs typeface="Sakkal Majalla" panose="02000000000000000000" pitchFamily="2" charset="-78"/>
              </a:rPr>
              <a:t> </a:t>
            </a:r>
            <a:r>
              <a:rPr lang="ar-SA" sz="3200" b="1" dirty="0">
                <a:ln w="50800"/>
                <a:latin typeface="Sakkal Majalla" panose="02000000000000000000" pitchFamily="2" charset="-78"/>
                <a:cs typeface="Sakkal Majalla" panose="02000000000000000000" pitchFamily="2" charset="-78"/>
              </a:rPr>
              <a:t>والاختلاف بين الحدثين قديماً وحديثاً وسوف تستخدم في أثناء تنفيذك هذا المشروع عدة</a:t>
            </a:r>
            <a:r>
              <a:rPr lang="ar-EG" sz="3200" b="1" dirty="0">
                <a:ln w="50800"/>
                <a:latin typeface="Sakkal Majalla" panose="02000000000000000000" pitchFamily="2" charset="-78"/>
                <a:cs typeface="Sakkal Majalla" panose="02000000000000000000" pitchFamily="2" charset="-78"/>
              </a:rPr>
              <a:t> </a:t>
            </a:r>
            <a:r>
              <a:rPr lang="ar-SA" sz="3200" b="1" dirty="0">
                <a:ln w="50800"/>
                <a:solidFill>
                  <a:srgbClr val="008000"/>
                </a:solidFill>
                <a:latin typeface="Sakkal Majalla" panose="02000000000000000000" pitchFamily="2" charset="-78"/>
                <a:cs typeface="Sakkal Majalla" panose="02000000000000000000" pitchFamily="2" charset="-78"/>
              </a:rPr>
              <a:t>مهارات </a:t>
            </a:r>
            <a:r>
              <a:rPr lang="ar-SA" sz="3200" b="1" dirty="0">
                <a:ln w="50800"/>
                <a:latin typeface="Sakkal Majalla" panose="02000000000000000000" pitchFamily="2" charset="-78"/>
                <a:cs typeface="Sakkal Majalla" panose="02000000000000000000" pitchFamily="2" charset="-78"/>
              </a:rPr>
              <a:t>و</a:t>
            </a:r>
            <a:r>
              <a:rPr lang="ar-SA" sz="3200" b="1" dirty="0">
                <a:ln w="50800"/>
                <a:solidFill>
                  <a:srgbClr val="008000"/>
                </a:solidFill>
                <a:latin typeface="Sakkal Majalla" panose="02000000000000000000" pitchFamily="2" charset="-78"/>
                <a:cs typeface="Sakkal Majalla" panose="02000000000000000000" pitchFamily="2" charset="-78"/>
              </a:rPr>
              <a:t>أدوات </a:t>
            </a:r>
            <a:r>
              <a:rPr lang="ar-SA" sz="3200" b="1" dirty="0">
                <a:ln w="50800"/>
                <a:latin typeface="Sakkal Majalla" panose="02000000000000000000" pitchFamily="2" charset="-78"/>
                <a:cs typeface="Sakkal Majalla" panose="02000000000000000000" pitchFamily="2" charset="-78"/>
              </a:rPr>
              <a:t>وهو ما يفعله العلماء في نواح كثيرة؛ ففي عام 1871 </a:t>
            </a:r>
            <a:r>
              <a:rPr lang="ar-SA" sz="3200" b="1" dirty="0" err="1">
                <a:ln w="50800"/>
                <a:latin typeface="Sakkal Majalla" panose="02000000000000000000" pitchFamily="2" charset="-78"/>
                <a:cs typeface="Sakkal Majalla" panose="02000000000000000000" pitchFamily="2" charset="-78"/>
              </a:rPr>
              <a:t>م</a:t>
            </a:r>
            <a:r>
              <a:rPr lang="ar-SA" sz="3200" b="1" dirty="0">
                <a:ln w="50800"/>
                <a:latin typeface="Sakkal Majalla" panose="02000000000000000000" pitchFamily="2" charset="-78"/>
                <a:cs typeface="Sakkal Majalla" panose="02000000000000000000" pitchFamily="2" charset="-78"/>
              </a:rPr>
              <a:t> تتبع العلماء دليلاً لمعرفة مصدر وباء الكوليرا</a:t>
            </a:r>
            <a:r>
              <a:rPr lang="ar-EG" sz="3200" b="1" dirty="0">
                <a:ln w="50800"/>
                <a:latin typeface="Sakkal Majalla" panose="02000000000000000000" pitchFamily="2" charset="-78"/>
                <a:cs typeface="Sakkal Majalla" panose="02000000000000000000" pitchFamily="2" charset="-78"/>
              </a:rPr>
              <a:t> </a:t>
            </a:r>
            <a:r>
              <a:rPr lang="ar-SA" sz="3200" b="1" dirty="0">
                <a:ln w="50800"/>
                <a:latin typeface="Sakkal Majalla" panose="02000000000000000000" pitchFamily="2" charset="-78"/>
                <a:cs typeface="Sakkal Majalla" panose="02000000000000000000" pitchFamily="2" charset="-78"/>
              </a:rPr>
              <a:t>لحلّ مشكلتهم وكذلك اليوم .. وذلك بالبحث عن مصدر</a:t>
            </a:r>
            <a:r>
              <a:rPr lang="ar-EG" sz="3200" b="1" dirty="0">
                <a:ln w="50800"/>
                <a:latin typeface="Sakkal Majalla" panose="02000000000000000000" pitchFamily="2" charset="-78"/>
                <a:cs typeface="Sakkal Majalla" panose="02000000000000000000" pitchFamily="2" charset="-78"/>
              </a:rPr>
              <a:t> </a:t>
            </a:r>
            <a:r>
              <a:rPr lang="ar-SA" sz="3200" b="1" dirty="0">
                <a:ln w="50800"/>
                <a:latin typeface="Sakkal Majalla" panose="02000000000000000000" pitchFamily="2" charset="-78"/>
                <a:cs typeface="Sakkal Majalla" panose="02000000000000000000" pitchFamily="2" charset="-78"/>
              </a:rPr>
              <a:t>بكتيريا القولون وتتبُّعه. </a:t>
            </a:r>
            <a:r>
              <a:rPr lang="en-US" sz="3200" b="1" dirty="0" err="1">
                <a:ln w="50800"/>
                <a:latin typeface="Sakkal Majalla" panose="02000000000000000000" pitchFamily="2" charset="-78"/>
                <a:cs typeface="Sakkal Majalla" panose="02000000000000000000" pitchFamily="2" charset="-78"/>
              </a:rPr>
              <a:t>E.coli</a:t>
            </a:r>
            <a:endParaRPr lang="ar-SA" sz="3200" b="1" dirty="0">
              <a:ln w="50800"/>
              <a:latin typeface="Sakkal Majalla" panose="02000000000000000000" pitchFamily="2" charset="-78"/>
              <a:cs typeface="Sakkal Majalla" panose="02000000000000000000" pitchFamily="2" charset="-78"/>
            </a:endParaRPr>
          </a:p>
        </p:txBody>
      </p:sp>
      <p:pic>
        <p:nvPicPr>
          <p:cNvPr id="64514" name="Picture 2" descr="http://t3.gstatic.com/images?q=tbn:ANd9GcQktlNjCj_GNvX9E_qsHec-3mPPT64TBwgPr1PjM4kFKqVgUUsf"/>
          <p:cNvPicPr>
            <a:picLocks noChangeAspect="1" noChangeArrowheads="1"/>
          </p:cNvPicPr>
          <p:nvPr/>
        </p:nvPicPr>
        <p:blipFill>
          <a:blip r:embed="rId2" cstate="print"/>
          <a:srcRect/>
          <a:stretch>
            <a:fillRect/>
          </a:stretch>
        </p:blipFill>
        <p:spPr bwMode="auto">
          <a:xfrm>
            <a:off x="7509460" y="2743200"/>
            <a:ext cx="1405939" cy="1252025"/>
          </a:xfrm>
          <a:prstGeom prst="ellipse">
            <a:avLst/>
          </a:prstGeom>
          <a:noFill/>
          <a:ln w="76200">
            <a:solidFill>
              <a:schemeClr val="accent3">
                <a:lumMod val="90000"/>
              </a:schemeClr>
            </a:solidFill>
          </a:ln>
        </p:spPr>
      </p:pic>
      <p:pic>
        <p:nvPicPr>
          <p:cNvPr id="19466" name="صورة 15" descr="14.gif"/>
          <p:cNvPicPr>
            <a:picLocks noChangeAspect="1"/>
          </p:cNvPicPr>
          <p:nvPr/>
        </p:nvPicPr>
        <p:blipFill>
          <a:blip r:embed="rId3" cstate="print"/>
          <a:srcRect/>
          <a:stretch>
            <a:fillRect/>
          </a:stretch>
        </p:blipFill>
        <p:spPr bwMode="auto">
          <a:xfrm>
            <a:off x="1308645" y="1779587"/>
            <a:ext cx="3822700" cy="963613"/>
          </a:xfrm>
          <a:prstGeom prst="rect">
            <a:avLst/>
          </a:prstGeom>
          <a:noFill/>
          <a:ln w="9525">
            <a:noFill/>
            <a:miter lim="800000"/>
            <a:headEnd/>
            <a:tailEnd/>
          </a:ln>
        </p:spPr>
      </p:pic>
      <p:pic>
        <p:nvPicPr>
          <p:cNvPr id="11" name="صورة 10" descr="2.gif"/>
          <p:cNvPicPr>
            <a:picLocks noChangeAspect="1"/>
          </p:cNvPicPr>
          <p:nvPr/>
        </p:nvPicPr>
        <p:blipFill>
          <a:blip r:embed="rId4" cstate="print"/>
          <a:stretch>
            <a:fillRect/>
          </a:stretch>
        </p:blipFill>
        <p:spPr>
          <a:xfrm>
            <a:off x="7696200" y="348174"/>
            <a:ext cx="1405939" cy="1252025"/>
          </a:xfrm>
          <a:prstGeom prst="rect">
            <a:avLst/>
          </a:prstGeom>
          <a:ln>
            <a:noFill/>
          </a:ln>
          <a:effectLst>
            <a:softEdge rad="112500"/>
          </a:effectLst>
        </p:spPr>
      </p:pic>
      <p:sp>
        <p:nvSpPr>
          <p:cNvPr id="12" name="مستطيل 11">
            <a:extLst>
              <a:ext uri="{FF2B5EF4-FFF2-40B4-BE49-F238E27FC236}">
                <a16:creationId xmlns:a16="http://schemas.microsoft.com/office/drawing/2014/main" id="{49FD8AA4-C707-4BC9-BF1F-3A9A637145E4}"/>
              </a:ext>
            </a:extLst>
          </p:cNvPr>
          <p:cNvSpPr/>
          <p:nvPr/>
        </p:nvSpPr>
        <p:spPr>
          <a:xfrm>
            <a:off x="0" y="0"/>
            <a:ext cx="9144000" cy="6858000"/>
          </a:xfrm>
          <a:prstGeom prst="rect">
            <a:avLst/>
          </a:prstGeom>
          <a:noFill/>
          <a:ln w="76200" cap="flat" cmpd="sng" algn="ctr">
            <a:solidFill>
              <a:srgbClr val="FFCC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1" presetClass="entr" presetSubtype="0" fill="hold" nodeType="withEffect">
                                  <p:stCondLst>
                                    <p:cond delay="0"/>
                                  </p:stCondLst>
                                  <p:childTnLst>
                                    <p:set>
                                      <p:cBhvr>
                                        <p:cTn id="16" dur="1" fill="hold">
                                          <p:stCondLst>
                                            <p:cond delay="0"/>
                                          </p:stCondLst>
                                        </p:cTn>
                                        <p:tgtEl>
                                          <p:spTgt spid="19466"/>
                                        </p:tgtEl>
                                        <p:attrNameLst>
                                          <p:attrName>style.visibility</p:attrName>
                                        </p:attrNameLst>
                                      </p:cBhvr>
                                      <p:to>
                                        <p:strVal val="visible"/>
                                      </p:to>
                                    </p:set>
                                  </p:childTnLst>
                                </p:cTn>
                              </p:par>
                            </p:childTnLst>
                          </p:cTn>
                        </p:par>
                        <p:par>
                          <p:cTn id="17" fill="hold">
                            <p:stCondLst>
                              <p:cond delay="500"/>
                            </p:stCondLst>
                            <p:childTnLst>
                              <p:par>
                                <p:cTn id="18" presetID="41" presetClass="entr" presetSubtype="0" fill="hold" nodeType="afterEffect">
                                  <p:stCondLst>
                                    <p:cond delay="0"/>
                                  </p:stCondLst>
                                  <p:iterate type="lt">
                                    <p:tmPct val="10000"/>
                                  </p:iterate>
                                  <p:childTnLst>
                                    <p:set>
                                      <p:cBhvr>
                                        <p:cTn id="19" dur="1" fill="hold">
                                          <p:stCondLst>
                                            <p:cond delay="0"/>
                                          </p:stCondLst>
                                        </p:cTn>
                                        <p:tgtEl>
                                          <p:spTgt spid="14">
                                            <p:txEl>
                                              <p:pRg st="0" end="0"/>
                                            </p:txEl>
                                          </p:spTgt>
                                        </p:tgtEl>
                                        <p:attrNameLst>
                                          <p:attrName>style.visibility</p:attrName>
                                        </p:attrNameLst>
                                      </p:cBhvr>
                                      <p:to>
                                        <p:strVal val="visible"/>
                                      </p:to>
                                    </p:set>
                                    <p:anim calcmode="lin" valueType="num">
                                      <p:cBhvr>
                                        <p:cTn id="20" dur="500" fill="hold"/>
                                        <p:tgtEl>
                                          <p:spTgt spid="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4">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4">
                                            <p:txEl>
                                              <p:pRg st="0" end="0"/>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64514"/>
                                        </p:tgtEl>
                                        <p:attrNameLst>
                                          <p:attrName>style.visibility</p:attrName>
                                        </p:attrNameLst>
                                      </p:cBhvr>
                                      <p:to>
                                        <p:strVal val="visible"/>
                                      </p:to>
                                    </p:set>
                                    <p:animEffect transition="in" filter="circle(in)">
                                      <p:cBhvr>
                                        <p:cTn id="27" dur="2000"/>
                                        <p:tgtEl>
                                          <p:spTgt spid="64514"/>
                                        </p:tgtEl>
                                      </p:cBhvr>
                                    </p:animEffect>
                                  </p:childTnLst>
                                </p:cTn>
                              </p:par>
                            </p:childTnLst>
                          </p:cTn>
                        </p:par>
                        <p:par>
                          <p:cTn id="28" fill="hold">
                            <p:stCondLst>
                              <p:cond delay="2500"/>
                            </p:stCondLst>
                            <p:childTnLst>
                              <p:par>
                                <p:cTn id="29" presetID="39" presetClass="entr" presetSubtype="0" accel="100000" fill="hold" nodeType="afterEffect">
                                  <p:stCondLst>
                                    <p:cond delay="0"/>
                                  </p:stCondLst>
                                  <p:childTnLst>
                                    <p:set>
                                      <p:cBhvr>
                                        <p:cTn id="30" dur="1" fill="hold">
                                          <p:stCondLst>
                                            <p:cond delay="0"/>
                                          </p:stCondLst>
                                        </p:cTn>
                                        <p:tgtEl>
                                          <p:spTgt spid="14">
                                            <p:txEl>
                                              <p:pRg st="1" end="1"/>
                                            </p:txEl>
                                          </p:spTgt>
                                        </p:tgtEl>
                                        <p:attrNameLst>
                                          <p:attrName>style.visibility</p:attrName>
                                        </p:attrNameLst>
                                      </p:cBhvr>
                                      <p:to>
                                        <p:strVal val="visible"/>
                                      </p:to>
                                    </p:set>
                                    <p:anim calcmode="lin" valueType="num">
                                      <p:cBhvr>
                                        <p:cTn id="31" dur="1000" fill="hold"/>
                                        <p:tgtEl>
                                          <p:spTgt spid="14">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1000" fill="hold"/>
                                        <p:tgtEl>
                                          <p:spTgt spid="14">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1000" fill="hold"/>
                                        <p:tgtEl>
                                          <p:spTgt spid="14">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1000" fill="hold"/>
                                        <p:tgtEl>
                                          <p:spTgt spid="14">
                                            <p:txEl>
                                              <p:pRg st="1" end="1"/>
                                            </p:txEl>
                                          </p:spTgt>
                                        </p:tgtEl>
                                        <p:attrNameLst>
                                          <p:attrName>ppt_y</p:attrName>
                                        </p:attrNameLst>
                                      </p:cBhvr>
                                      <p:tavLst>
                                        <p:tav tm="0">
                                          <p:val>
                                            <p:strVal val="#ppt_y"/>
                                          </p:val>
                                        </p:tav>
                                        <p:tav tm="100000">
                                          <p:val>
                                            <p:strVal val="#ppt_y"/>
                                          </p:val>
                                        </p:tav>
                                      </p:tavLst>
                                    </p:anim>
                                  </p:childTnLst>
                                </p:cTn>
                              </p:par>
                              <p:par>
                                <p:cTn id="35" presetID="39" presetClass="entr" presetSubtype="0" accel="100000" fill="hold" nodeType="withEffect">
                                  <p:stCondLst>
                                    <p:cond delay="0"/>
                                  </p:stCondLst>
                                  <p:childTnLst>
                                    <p:set>
                                      <p:cBhvr>
                                        <p:cTn id="36" dur="1" fill="hold">
                                          <p:stCondLst>
                                            <p:cond delay="0"/>
                                          </p:stCondLst>
                                        </p:cTn>
                                        <p:tgtEl>
                                          <p:spTgt spid="14">
                                            <p:txEl>
                                              <p:pRg st="2" end="2"/>
                                            </p:txEl>
                                          </p:spTgt>
                                        </p:tgtEl>
                                        <p:attrNameLst>
                                          <p:attrName>style.visibility</p:attrName>
                                        </p:attrNameLst>
                                      </p:cBhvr>
                                      <p:to>
                                        <p:strVal val="visible"/>
                                      </p:to>
                                    </p:set>
                                    <p:anim calcmode="lin" valueType="num">
                                      <p:cBhvr>
                                        <p:cTn id="37" dur="1000" fill="hold"/>
                                        <p:tgtEl>
                                          <p:spTgt spid="1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1000" fill="hold"/>
                                        <p:tgtEl>
                                          <p:spTgt spid="1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1000" fill="hold"/>
                                        <p:tgtEl>
                                          <p:spTgt spid="1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100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EBD5C031"/>
          <p:cNvPicPr>
            <a:picLocks noChangeAspect="1" noChangeArrowheads="1"/>
          </p:cNvPicPr>
          <p:nvPr/>
        </p:nvPicPr>
        <p:blipFill>
          <a:blip r:embed="rId2" cstate="print"/>
          <a:srcRect t="19992"/>
          <a:stretch>
            <a:fillRect/>
          </a:stretch>
        </p:blipFill>
        <p:spPr bwMode="auto">
          <a:xfrm rot="10800000">
            <a:off x="4572000" y="679268"/>
            <a:ext cx="4258012" cy="3782400"/>
          </a:xfrm>
          <a:prstGeom prst="rect">
            <a:avLst/>
          </a:prstGeom>
          <a:ln w="127000" cap="rnd">
            <a:solidFill>
              <a:srgbClr val="FFFF99"/>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0483" name="Picture 2"/>
          <p:cNvPicPr>
            <a:picLocks noChangeAspect="1" noChangeArrowheads="1"/>
          </p:cNvPicPr>
          <p:nvPr/>
        </p:nvPicPr>
        <p:blipFill>
          <a:blip r:embed="rId3" cstate="print">
            <a:clrChange>
              <a:clrFrom>
                <a:srgbClr val="FFFFFF"/>
              </a:clrFrom>
              <a:clrTo>
                <a:srgbClr val="FFFFFF">
                  <a:alpha val="0"/>
                </a:srgbClr>
              </a:clrTo>
            </a:clrChange>
            <a:lum bright="-40000"/>
          </a:blip>
          <a:srcRect t="38974" r="67175" b="51434"/>
          <a:stretch>
            <a:fillRect/>
          </a:stretch>
        </p:blipFill>
        <p:spPr bwMode="auto">
          <a:xfrm>
            <a:off x="1584960" y="190500"/>
            <a:ext cx="4114800" cy="1524000"/>
          </a:xfrm>
          <a:prstGeom prst="rect">
            <a:avLst/>
          </a:prstGeom>
          <a:noFill/>
          <a:ln w="9525">
            <a:noFill/>
            <a:miter lim="800000"/>
            <a:headEnd/>
            <a:tailEnd/>
          </a:ln>
        </p:spPr>
      </p:pic>
      <p:sp>
        <p:nvSpPr>
          <p:cNvPr id="13" name="Title 1"/>
          <p:cNvSpPr txBox="1">
            <a:spLocks/>
          </p:cNvSpPr>
          <p:nvPr/>
        </p:nvSpPr>
        <p:spPr>
          <a:xfrm>
            <a:off x="3984674" y="4626768"/>
            <a:ext cx="5029200" cy="6858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lstStyle/>
          <a:p>
            <a:pPr algn="ctr" rtl="1">
              <a:defRPr/>
            </a:pPr>
            <a:r>
              <a:rPr lang="ar-EG" sz="4000" kern="0" dirty="0">
                <a:solidFill>
                  <a:schemeClr val="bg1"/>
                </a:solidFill>
                <a:cs typeface="Times New Roman" pitchFamily="18" charset="0"/>
              </a:rPr>
              <a:t>استخدام المعلومات السابقة</a:t>
            </a:r>
            <a:endParaRPr lang="ar-SA" sz="4000" kern="0" dirty="0">
              <a:solidFill>
                <a:schemeClr val="bg1"/>
              </a:solidFill>
              <a:cs typeface="Times New Roman" pitchFamily="18" charset="0"/>
            </a:endParaRPr>
          </a:p>
        </p:txBody>
      </p:sp>
      <p:sp>
        <p:nvSpPr>
          <p:cNvPr id="14" name="مربع نص 13"/>
          <p:cNvSpPr txBox="1"/>
          <p:nvPr/>
        </p:nvSpPr>
        <p:spPr>
          <a:xfrm>
            <a:off x="313988" y="1800939"/>
            <a:ext cx="3419812" cy="1328023"/>
          </a:xfrm>
          <a:prstGeom prst="wedgeRoundRectCallout">
            <a:avLst>
              <a:gd name="adj1" fmla="val -5890"/>
              <a:gd name="adj2" fmla="val 77671"/>
              <a:gd name="adj3" fmla="val 16667"/>
            </a:avLst>
          </a:prstGeom>
          <a:solidFill>
            <a:srgbClr val="FF2A15"/>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square" rtlCol="1">
            <a:spAutoFit/>
          </a:bodyPr>
          <a:lstStyle/>
          <a:p>
            <a:pPr algn="ctr" fontAlgn="auto">
              <a:spcBef>
                <a:spcPts val="0"/>
              </a:spcBef>
              <a:spcAft>
                <a:spcPts val="0"/>
              </a:spcAft>
              <a:defRPr/>
            </a:pPr>
            <a:r>
              <a:rPr lang="ar-SA" sz="2400" b="1" dirty="0">
                <a:solidFill>
                  <a:schemeClr val="bg1"/>
                </a:solidFill>
              </a:rPr>
              <a:t>لماذا يحتاج العلماء إلى أن يحصلوا على دراسات سابقة </a:t>
            </a:r>
          </a:p>
          <a:p>
            <a:pPr algn="ctr" fontAlgn="auto">
              <a:spcBef>
                <a:spcPts val="0"/>
              </a:spcBef>
              <a:spcAft>
                <a:spcPts val="0"/>
              </a:spcAft>
              <a:defRPr/>
            </a:pPr>
            <a:r>
              <a:rPr lang="ar-SA" sz="2400" b="1" dirty="0">
                <a:solidFill>
                  <a:schemeClr val="bg1"/>
                </a:solidFill>
              </a:rPr>
              <a:t>عند إجراء البحوث ؟ </a:t>
            </a:r>
          </a:p>
        </p:txBody>
      </p:sp>
      <p:sp>
        <p:nvSpPr>
          <p:cNvPr id="15" name="مربع نص 14"/>
          <p:cNvSpPr txBox="1"/>
          <p:nvPr/>
        </p:nvSpPr>
        <p:spPr>
          <a:xfrm>
            <a:off x="371812" y="5491075"/>
            <a:ext cx="8458200" cy="954088"/>
          </a:xfrm>
          <a:prstGeom prst="rect">
            <a:avLst/>
          </a:prstGeom>
          <a:noFill/>
          <a:ln>
            <a:solidFill>
              <a:srgbClr val="FFFF00"/>
            </a:solidFill>
          </a:ln>
        </p:spPr>
        <p:style>
          <a:lnRef idx="3">
            <a:schemeClr val="lt1"/>
          </a:lnRef>
          <a:fillRef idx="1">
            <a:schemeClr val="accent3"/>
          </a:fillRef>
          <a:effectRef idx="1">
            <a:schemeClr val="accent3"/>
          </a:effectRef>
          <a:fontRef idx="minor">
            <a:schemeClr val="lt1"/>
          </a:fontRef>
        </p:style>
        <p:txBody>
          <a:bodyPr rtlCol="1">
            <a:spAutoFit/>
          </a:bodyPr>
          <a:lstStyle/>
          <a:p>
            <a:pPr algn="ctr" fontAlgn="auto">
              <a:spcBef>
                <a:spcPts val="0"/>
              </a:spcBef>
              <a:spcAft>
                <a:spcPts val="0"/>
              </a:spcAft>
              <a:defRPr/>
            </a:pPr>
            <a:r>
              <a:rPr lang="ar-SA" sz="2800" b="1" dirty="0">
                <a:solidFill>
                  <a:srgbClr val="0070C0"/>
                </a:solidFill>
              </a:rPr>
              <a:t>حتى يتعلموا ماذا تم فعلا في هذا المجال وما الذي نجح أو لم ينجح</a:t>
            </a:r>
          </a:p>
          <a:p>
            <a:pPr algn="ctr" fontAlgn="auto">
              <a:spcBef>
                <a:spcPts val="0"/>
              </a:spcBef>
              <a:spcAft>
                <a:spcPts val="0"/>
              </a:spcAft>
              <a:defRPr/>
            </a:pPr>
            <a:r>
              <a:rPr lang="ar-SA" sz="2800" b="1" dirty="0">
                <a:solidFill>
                  <a:srgbClr val="0070C0"/>
                </a:solidFill>
              </a:rPr>
              <a:t>وقد يتعلمون عن المواد والأجهزة وطرق بحث معينة سبق استخدامها</a:t>
            </a:r>
          </a:p>
        </p:txBody>
      </p:sp>
      <p:pic>
        <p:nvPicPr>
          <p:cNvPr id="16" name="صورة 15" descr="249988_117684184982902_100002239627631_173572_4008351_n.jpg"/>
          <p:cNvPicPr>
            <a:picLocks noChangeAspect="1"/>
          </p:cNvPicPr>
          <p:nvPr/>
        </p:nvPicPr>
        <p:blipFill>
          <a:blip r:embed="rId4" cstate="print"/>
          <a:stretch>
            <a:fillRect/>
          </a:stretch>
        </p:blipFill>
        <p:spPr>
          <a:xfrm flipH="1">
            <a:off x="1600200" y="3429000"/>
            <a:ext cx="1981200" cy="2014537"/>
          </a:xfrm>
          <a:prstGeom prst="rect">
            <a:avLst/>
          </a:prstGeom>
          <a:ln>
            <a:noFill/>
          </a:ln>
          <a:effectLst>
            <a:softEdge rad="112500"/>
          </a:effectLst>
        </p:spPr>
      </p:pic>
      <p:sp>
        <p:nvSpPr>
          <p:cNvPr id="11" name="مستطيل 10">
            <a:extLst>
              <a:ext uri="{FF2B5EF4-FFF2-40B4-BE49-F238E27FC236}">
                <a16:creationId xmlns:a16="http://schemas.microsoft.com/office/drawing/2014/main" id="{96400CFF-84F4-4CDC-9D52-39C254FC366B}"/>
              </a:ext>
            </a:extLst>
          </p:cNvPr>
          <p:cNvSpPr/>
          <p:nvPr/>
        </p:nvSpPr>
        <p:spPr>
          <a:xfrm>
            <a:off x="0" y="0"/>
            <a:ext cx="9144000" cy="6858000"/>
          </a:xfrm>
          <a:prstGeom prst="rect">
            <a:avLst/>
          </a:prstGeom>
          <a:noFill/>
          <a:ln w="76200" cap="flat" cmpd="sng" algn="ctr">
            <a:solidFill>
              <a:srgbClr val="FFCC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attrNameLst>
                                          <p:attrName/>
                                        </p:attrNameLst>
                                      </p:cBhvr>
                                    </p:anim>
                                  </p:childTnLst>
                                </p:cTn>
                              </p:par>
                            </p:childTnLst>
                          </p:cTn>
                        </p:par>
                        <p:par>
                          <p:cTn id="8" fill="hold">
                            <p:stCondLst>
                              <p:cond delay="0"/>
                            </p:stCondLst>
                            <p:childTnLst>
                              <p:par>
                                <p:cTn id="9" presetID="53"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Effect transition="in" filter="fade">
                                      <p:cBhvr>
                                        <p:cTn id="13" dur="1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مستطيل 13">
            <a:extLst>
              <a:ext uri="{FF2B5EF4-FFF2-40B4-BE49-F238E27FC236}">
                <a16:creationId xmlns:a16="http://schemas.microsoft.com/office/drawing/2014/main" id="{68D40256-4987-4D43-BCA2-4E66C6FF8691}"/>
              </a:ext>
            </a:extLst>
          </p:cNvPr>
          <p:cNvSpPr/>
          <p:nvPr/>
        </p:nvSpPr>
        <p:spPr>
          <a:xfrm>
            <a:off x="2771800" y="5105929"/>
            <a:ext cx="2909663" cy="62682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003399"/>
                </a:solidFill>
                <a:effectLst/>
                <a:uLnTx/>
                <a:uFillTx/>
                <a:latin typeface="Century Schoolbook"/>
                <a:ea typeface="+mn-ea"/>
                <a:cs typeface="Times New Roman" panose="02020603050405020304" pitchFamily="18" charset="0"/>
              </a:rPr>
              <a:t>تغيرات الأرض</a:t>
            </a:r>
          </a:p>
        </p:txBody>
      </p:sp>
      <p:sp>
        <p:nvSpPr>
          <p:cNvPr id="11" name="مستطيل 10">
            <a:extLst>
              <a:ext uri="{FF2B5EF4-FFF2-40B4-BE49-F238E27FC236}">
                <a16:creationId xmlns:a16="http://schemas.microsoft.com/office/drawing/2014/main" id="{240B604E-3BE8-4A7F-9B3A-46366C586F1E}"/>
              </a:ext>
            </a:extLst>
          </p:cNvPr>
          <p:cNvSpPr/>
          <p:nvPr/>
        </p:nvSpPr>
        <p:spPr>
          <a:xfrm>
            <a:off x="1436812" y="2947950"/>
            <a:ext cx="2667000" cy="626820"/>
          </a:xfrm>
          <a:prstGeom prst="rect">
            <a:avLst/>
          </a:prstGeom>
          <a:solidFill>
            <a:schemeClr val="bg1"/>
          </a:solidFill>
          <a:ln>
            <a:solidFill>
              <a:srgbClr val="D1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003399"/>
                </a:solidFill>
                <a:effectLst/>
                <a:uLnTx/>
                <a:uFillTx/>
                <a:latin typeface="Century Schoolbook"/>
                <a:ea typeface="+mn-ea"/>
                <a:cs typeface="Times New Roman" panose="02020603050405020304" pitchFamily="18" charset="0"/>
              </a:rPr>
              <a:t>طبيعة العلم</a:t>
            </a:r>
          </a:p>
        </p:txBody>
      </p:sp>
      <p:sp>
        <p:nvSpPr>
          <p:cNvPr id="3075" name="Rectangle 16"/>
          <p:cNvSpPr>
            <a:spLocks noChangeArrowheads="1"/>
          </p:cNvSpPr>
          <p:nvPr/>
        </p:nvSpPr>
        <p:spPr bwMode="auto">
          <a:xfrm>
            <a:off x="1436812" y="2727088"/>
            <a:ext cx="2667000" cy="1015663"/>
          </a:xfrm>
          <a:prstGeom prst="rect">
            <a:avLst/>
          </a:prstGeom>
          <a:ln w="38100">
            <a:solidFill>
              <a:srgbClr val="C30000"/>
            </a:solidFill>
            <a:headEnd/>
            <a:tailEnd/>
          </a:ln>
        </p:spPr>
        <p:style>
          <a:lnRef idx="2">
            <a:schemeClr val="accent2"/>
          </a:lnRef>
          <a:fillRef idx="1">
            <a:schemeClr val="lt1"/>
          </a:fillRef>
          <a:effectRef idx="0">
            <a:schemeClr val="accent2"/>
          </a:effectRef>
          <a:fontRef idx="minor">
            <a:schemeClr val="dk1"/>
          </a:fontRef>
        </p:style>
        <p:txBody>
          <a:bodyPr wrap="square" anchor="ctr">
            <a:spAutoFit/>
          </a:bodyPr>
          <a:lstStyle/>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SA" altLang="zh-CN" sz="2000" b="1" i="0" u="none" strike="noStrike" kern="1200" cap="none" spc="0" normalizeH="0" baseline="0" noProof="0" dirty="0">
                <a:ln>
                  <a:noFill/>
                </a:ln>
                <a:solidFill>
                  <a:srgbClr val="003399"/>
                </a:solidFill>
                <a:effectLst/>
                <a:uLnTx/>
                <a:uFillTx/>
                <a:latin typeface="Arial" pitchFamily="34" charset="0"/>
                <a:ea typeface="宋体" panose="02010600030101010101" pitchFamily="2" charset="-122"/>
                <a:cs typeface="Arial" pitchFamily="34" charset="0"/>
              </a:rPr>
              <a:t>أسلوب العلم </a:t>
            </a:r>
          </a:p>
          <a:p>
            <a:pPr marL="0" marR="0" lvl="0" indent="0" algn="r" defTabSz="914400" rtl="1" eaLnBrk="1" fontAlgn="base" latinLnBrk="0" hangingPunct="1">
              <a:lnSpc>
                <a:spcPct val="100000"/>
              </a:lnSpc>
              <a:spcBef>
                <a:spcPct val="0"/>
              </a:spcBef>
              <a:spcAft>
                <a:spcPct val="0"/>
              </a:spcAft>
              <a:buClrTx/>
              <a:buSzTx/>
              <a:buFontTx/>
              <a:buChar char="•"/>
              <a:tabLst/>
              <a:defRPr/>
            </a:pPr>
            <a:r>
              <a:rPr lang="ar-SA" altLang="zh-CN" sz="2000" b="1" dirty="0">
                <a:solidFill>
                  <a:srgbClr val="003399"/>
                </a:solidFill>
                <a:latin typeface="Arial" pitchFamily="34" charset="0"/>
                <a:ea typeface="宋体" panose="02010600030101010101" pitchFamily="2" charset="-122"/>
                <a:cs typeface="Arial" pitchFamily="34" charset="0"/>
              </a:rPr>
              <a:t>ع</a:t>
            </a:r>
            <a:r>
              <a:rPr kumimoji="0" lang="ar-SA" altLang="zh-CN" sz="2000" b="1" i="0" u="none" strike="noStrike" kern="1200" cap="none" spc="0" normalizeH="0" baseline="0" noProof="0" dirty="0">
                <a:ln>
                  <a:noFill/>
                </a:ln>
                <a:solidFill>
                  <a:srgbClr val="003399"/>
                </a:solidFill>
                <a:effectLst/>
                <a:uLnTx/>
                <a:uFillTx/>
                <a:latin typeface="Arial" pitchFamily="34" charset="0"/>
                <a:ea typeface="宋体" panose="02010600030101010101" pitchFamily="2" charset="-122"/>
                <a:cs typeface="Arial" pitchFamily="34" charset="0"/>
              </a:rPr>
              <a:t>مل العلم</a:t>
            </a:r>
          </a:p>
          <a:p>
            <a:pPr marL="0" marR="0" lvl="0" indent="0" algn="r" defTabSz="914400" rtl="1" eaLnBrk="1" fontAlgn="base" latinLnBrk="0" hangingPunct="1">
              <a:lnSpc>
                <a:spcPct val="100000"/>
              </a:lnSpc>
              <a:spcBef>
                <a:spcPct val="0"/>
              </a:spcBef>
              <a:spcAft>
                <a:spcPct val="0"/>
              </a:spcAft>
              <a:buClrTx/>
              <a:buSzTx/>
              <a:buFontTx/>
              <a:buChar char="•"/>
              <a:tabLst/>
              <a:defRPr/>
            </a:pPr>
            <a:r>
              <a:rPr lang="ar-SA" altLang="zh-CN" sz="2000" b="1" dirty="0">
                <a:solidFill>
                  <a:srgbClr val="003399"/>
                </a:solidFill>
                <a:latin typeface="Arial" pitchFamily="34" charset="0"/>
                <a:ea typeface="宋体" panose="02010600030101010101" pitchFamily="2" charset="-122"/>
                <a:cs typeface="Arial" pitchFamily="34" charset="0"/>
              </a:rPr>
              <a:t>العلم والتقنية والمجتمع</a:t>
            </a:r>
            <a:endParaRPr kumimoji="0" lang="ar-SA" altLang="zh-CN" sz="1400" b="1" i="0" u="none" strike="noStrike" kern="1200" cap="none" spc="0" normalizeH="0" baseline="0" noProof="0" dirty="0">
              <a:ln>
                <a:noFill/>
              </a:ln>
              <a:solidFill>
                <a:srgbClr val="003399"/>
              </a:solidFill>
              <a:effectLst/>
              <a:uLnTx/>
              <a:uFillTx/>
              <a:latin typeface="Arial" pitchFamily="34" charset="0"/>
              <a:ea typeface="宋体" panose="02010600030101010101" pitchFamily="2" charset="-122"/>
              <a:cs typeface="Arial" pitchFamily="34" charset="0"/>
            </a:endParaRPr>
          </a:p>
        </p:txBody>
      </p:sp>
      <p:sp>
        <p:nvSpPr>
          <p:cNvPr id="3076" name="Rectangle 17"/>
          <p:cNvSpPr>
            <a:spLocks noChangeArrowheads="1"/>
          </p:cNvSpPr>
          <p:nvPr/>
        </p:nvSpPr>
        <p:spPr bwMode="auto">
          <a:xfrm>
            <a:off x="2753132" y="4911508"/>
            <a:ext cx="3059399" cy="1015663"/>
          </a:xfrm>
          <a:prstGeom prst="rect">
            <a:avLst/>
          </a:prstGeom>
          <a:ln w="38100">
            <a:solidFill>
              <a:srgbClr val="E80000"/>
            </a:solidFill>
            <a:headEnd/>
            <a:tailEnd/>
          </a:ln>
        </p:spPr>
        <p:style>
          <a:lnRef idx="2">
            <a:schemeClr val="accent2"/>
          </a:lnRef>
          <a:fillRef idx="1">
            <a:schemeClr val="lt1"/>
          </a:fillRef>
          <a:effectRef idx="0">
            <a:schemeClr val="accent2"/>
          </a:effectRef>
          <a:fontRef idx="minor">
            <a:schemeClr val="dk1"/>
          </a:fontRef>
        </p:style>
        <p:txBody>
          <a:bodyPr wrap="square" anchor="ctr">
            <a:spAutoFit/>
          </a:bodyPr>
          <a:lstStyle/>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SA" altLang="zh-CN" sz="2000" b="1" i="0" u="none" strike="noStrike" kern="1200" cap="none" spc="0" normalizeH="0" baseline="0" noProof="0" dirty="0">
                <a:ln>
                  <a:noFill/>
                </a:ln>
                <a:solidFill>
                  <a:srgbClr val="003399"/>
                </a:solidFill>
                <a:effectLst/>
                <a:uLnTx/>
                <a:uFillTx/>
                <a:latin typeface="Century Schoolbook"/>
                <a:ea typeface="宋体" panose="02010600030101010101" pitchFamily="2" charset="-122"/>
                <a:cs typeface="Times New Roman" panose="02020603050405020304" pitchFamily="18" charset="0"/>
              </a:rPr>
              <a:t>الزلازل</a:t>
            </a: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SA" altLang="zh-CN" sz="2000" b="1" i="0" u="none" strike="noStrike" kern="1200" cap="none" spc="0" normalizeH="0" baseline="0" noProof="0" dirty="0">
                <a:ln>
                  <a:noFill/>
                </a:ln>
                <a:solidFill>
                  <a:srgbClr val="003399"/>
                </a:solidFill>
                <a:effectLst/>
                <a:uLnTx/>
                <a:uFillTx/>
                <a:latin typeface="Century Schoolbook"/>
                <a:ea typeface="宋体" panose="02010600030101010101" pitchFamily="2" charset="-122"/>
                <a:cs typeface="Times New Roman" panose="02020603050405020304" pitchFamily="18" charset="0"/>
              </a:rPr>
              <a:t>البراكين</a:t>
            </a:r>
          </a:p>
          <a:p>
            <a:pPr marL="0" marR="0" lvl="0" indent="0" algn="r" defTabSz="914400" rtl="1" eaLnBrk="1" fontAlgn="base" latinLnBrk="0" hangingPunct="1">
              <a:lnSpc>
                <a:spcPct val="100000"/>
              </a:lnSpc>
              <a:spcBef>
                <a:spcPct val="0"/>
              </a:spcBef>
              <a:spcAft>
                <a:spcPct val="0"/>
              </a:spcAft>
              <a:buClrTx/>
              <a:buSzTx/>
              <a:buFontTx/>
              <a:buChar char="•"/>
              <a:tabLst/>
              <a:defRPr/>
            </a:pPr>
            <a:r>
              <a:rPr lang="ar-SA" altLang="zh-CN" sz="2000" b="1" dirty="0">
                <a:solidFill>
                  <a:srgbClr val="003399"/>
                </a:solidFill>
                <a:latin typeface="Century Schoolbook"/>
                <a:ea typeface="宋体" panose="02010600030101010101" pitchFamily="2" charset="-122"/>
                <a:cs typeface="Times New Roman" panose="02020603050405020304" pitchFamily="18" charset="0"/>
              </a:rPr>
              <a:t>الصفائح الأرضية</a:t>
            </a:r>
            <a:endParaRPr kumimoji="0" lang="ar-SA" altLang="zh-CN" sz="2000" b="1" i="0" u="none" strike="noStrike" kern="1200" cap="none" spc="0" normalizeH="0" baseline="0" noProof="0" dirty="0">
              <a:ln>
                <a:noFill/>
              </a:ln>
              <a:solidFill>
                <a:srgbClr val="003399"/>
              </a:solidFill>
              <a:effectLst/>
              <a:uLnTx/>
              <a:uFillTx/>
              <a:latin typeface="Century Schoolbook"/>
              <a:ea typeface="宋体" panose="02010600030101010101" pitchFamily="2" charset="-122"/>
              <a:cs typeface="Times New Roman" panose="02020603050405020304" pitchFamily="18" charset="0"/>
            </a:endParaRPr>
          </a:p>
        </p:txBody>
      </p:sp>
      <p:sp>
        <p:nvSpPr>
          <p:cNvPr id="4106" name="Text Box 22"/>
          <p:cNvSpPr txBox="1">
            <a:spLocks noChangeArrowheads="1"/>
          </p:cNvSpPr>
          <p:nvPr/>
        </p:nvSpPr>
        <p:spPr bwMode="auto">
          <a:xfrm>
            <a:off x="4572000" y="2438400"/>
            <a:ext cx="1209676" cy="523220"/>
          </a:xfrm>
          <a:prstGeom prst="rect">
            <a:avLst/>
          </a:prstGeom>
          <a:solidFill>
            <a:schemeClr val="tx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itchFamily="34" charset="0"/>
                <a:ea typeface="+mn-ea"/>
                <a:cs typeface="Arial" pitchFamily="34" charset="0"/>
              </a:rPr>
              <a:t>الفصل 1</a:t>
            </a:r>
            <a:endPar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itchFamily="34" charset="0"/>
              <a:ea typeface="+mn-ea"/>
              <a:cs typeface="Arial" pitchFamily="34" charset="0"/>
            </a:endParaRPr>
          </a:p>
        </p:txBody>
      </p:sp>
      <p:sp>
        <p:nvSpPr>
          <p:cNvPr id="18" name="Text Box 22"/>
          <p:cNvSpPr txBox="1">
            <a:spLocks noChangeArrowheads="1"/>
          </p:cNvSpPr>
          <p:nvPr/>
        </p:nvSpPr>
        <p:spPr bwMode="auto">
          <a:xfrm>
            <a:off x="5943600" y="4648200"/>
            <a:ext cx="1123950" cy="523220"/>
          </a:xfrm>
          <a:prstGeom prst="rect">
            <a:avLst/>
          </a:prstGeom>
          <a:solidFill>
            <a:schemeClr val="tx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itchFamily="34" charset="0"/>
                <a:ea typeface="+mn-ea"/>
                <a:cs typeface="Arial" pitchFamily="34" charset="0"/>
              </a:rPr>
              <a:t>الفصل2</a:t>
            </a:r>
            <a:endPar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itchFamily="34" charset="0"/>
              <a:ea typeface="+mn-ea"/>
              <a:cs typeface="Arial" pitchFamily="34" charset="0"/>
            </a:endParaRPr>
          </a:p>
        </p:txBody>
      </p:sp>
      <p:sp>
        <p:nvSpPr>
          <p:cNvPr id="12" name="سهم مسنن إلى اليمين 11"/>
          <p:cNvSpPr/>
          <p:nvPr/>
        </p:nvSpPr>
        <p:spPr>
          <a:xfrm rot="5400000">
            <a:off x="5448300" y="2857500"/>
            <a:ext cx="3200400" cy="228600"/>
          </a:xfrm>
          <a:prstGeom prst="notchedRightArrow">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lnRef>
          <a:fillRef idx="1">
            <a:schemeClr val="lt1"/>
          </a:fillRef>
          <a:effectRef idx="0">
            <a:schemeClr val="accent4"/>
          </a:effectRef>
          <a:fontRef idx="minor">
            <a:schemeClr val="dk1"/>
          </a:fontRef>
        </p:style>
        <p:txBody>
          <a:bodyPr wrap="none" fromWordArt="1">
            <a:prstTxWarp prst="textPlain">
              <a:avLst>
                <a:gd name="adj" fmla="val 50000"/>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sz="11500" b="0" i="0" u="none" strike="noStrike" kern="10" cap="none" spc="0" normalizeH="0" baseline="0" noProof="0" dirty="0">
              <a:ln w="9525">
                <a:solidFill>
                  <a:srgbClr val="9A743A"/>
                </a:solidFill>
                <a:round/>
                <a:headEnd/>
                <a:tailEnd/>
              </a:ln>
              <a:solidFill>
                <a:srgbClr val="C00000"/>
              </a:solidFill>
              <a:effectLst/>
              <a:uLnTx/>
              <a:uFillTx/>
              <a:latin typeface="Times New Roman"/>
              <a:ea typeface="+mn-ea"/>
              <a:cs typeface="Times New Roman" panose="02020603050405020304" pitchFamily="18" charset="0"/>
            </a:endParaRPr>
          </a:p>
        </p:txBody>
      </p:sp>
      <p:sp>
        <p:nvSpPr>
          <p:cNvPr id="13" name="سهم مسنن إلى اليمين 12"/>
          <p:cNvSpPr/>
          <p:nvPr/>
        </p:nvSpPr>
        <p:spPr>
          <a:xfrm rot="5400000">
            <a:off x="5257800" y="1752600"/>
            <a:ext cx="990600" cy="228600"/>
          </a:xfrm>
          <a:prstGeom prst="notchedRightArrow">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lnRef>
          <a:fillRef idx="1">
            <a:schemeClr val="lt1"/>
          </a:fillRef>
          <a:effectRef idx="0">
            <a:schemeClr val="accent4"/>
          </a:effectRef>
          <a:fontRef idx="minor">
            <a:schemeClr val="dk1"/>
          </a:fontRef>
        </p:style>
        <p:txBody>
          <a:bodyPr wrap="none" fromWordArt="1">
            <a:prstTxWarp prst="textPlain">
              <a:avLst>
                <a:gd name="adj" fmla="val 50000"/>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sz="11500" b="0" i="0" u="none" strike="noStrike" kern="10" cap="none" spc="0" normalizeH="0" baseline="0" noProof="0" dirty="0">
              <a:ln w="9525">
                <a:solidFill>
                  <a:srgbClr val="9A743A"/>
                </a:solidFill>
                <a:round/>
                <a:headEnd/>
                <a:tailEnd/>
              </a:ln>
              <a:solidFill>
                <a:srgbClr val="C00000"/>
              </a:solidFill>
              <a:effectLst/>
              <a:uLnTx/>
              <a:uFillTx/>
              <a:latin typeface="Times New Roman"/>
              <a:ea typeface="+mn-ea"/>
              <a:cs typeface="Times New Roman" panose="02020603050405020304" pitchFamily="18" charset="0"/>
            </a:endParaRPr>
          </a:p>
        </p:txBody>
      </p:sp>
      <p:pic>
        <p:nvPicPr>
          <p:cNvPr id="9231" name="Picture 4" descr="http://birooo2007.jeeran.com/i/00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876800"/>
            <a:ext cx="6477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مستطيل 15">
            <a:extLst>
              <a:ext uri="{FF2B5EF4-FFF2-40B4-BE49-F238E27FC236}">
                <a16:creationId xmlns:a16="http://schemas.microsoft.com/office/drawing/2014/main" id="{CEF4376A-79EE-49AB-98DB-667549098308}"/>
              </a:ext>
            </a:extLst>
          </p:cNvPr>
          <p:cNvSpPr/>
          <p:nvPr/>
        </p:nvSpPr>
        <p:spPr>
          <a:xfrm>
            <a:off x="0" y="0"/>
            <a:ext cx="9144000" cy="6858000"/>
          </a:xfrm>
          <a:prstGeom prst="rect">
            <a:avLst/>
          </a:prstGeom>
          <a:noFill/>
          <a:ln w="76200" cap="flat" cmpd="sng" algn="ctr">
            <a:solidFill>
              <a:srgbClr val="FFCC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17" name="Picture 2">
            <a:extLst>
              <a:ext uri="{FF2B5EF4-FFF2-40B4-BE49-F238E27FC236}">
                <a16:creationId xmlns:a16="http://schemas.microsoft.com/office/drawing/2014/main" id="{7BB06E4A-9334-486C-A73F-9F1556BD37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045" b="9045"/>
          <a:stretch/>
        </p:blipFill>
        <p:spPr bwMode="auto">
          <a:xfrm>
            <a:off x="2490539" y="192928"/>
            <a:ext cx="6257925" cy="953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مستطيل 1">
            <a:extLst>
              <a:ext uri="{FF2B5EF4-FFF2-40B4-BE49-F238E27FC236}">
                <a16:creationId xmlns:a16="http://schemas.microsoft.com/office/drawing/2014/main" id="{AE21DC52-D2CE-4A97-B022-AD883700B032}"/>
              </a:ext>
            </a:extLst>
          </p:cNvPr>
          <p:cNvSpPr/>
          <p:nvPr/>
        </p:nvSpPr>
        <p:spPr>
          <a:xfrm>
            <a:off x="2490539" y="192928"/>
            <a:ext cx="6257925" cy="953923"/>
          </a:xfrm>
          <a:prstGeom prst="rect">
            <a:avLst/>
          </a:prstGeom>
          <a:noFill/>
          <a:ln w="38100">
            <a:solidFill>
              <a:srgbClr val="FFC000">
                <a:alpha val="90000"/>
              </a:srgb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
        <p:nvSpPr>
          <p:cNvPr id="15" name="نصف إطار 14"/>
          <p:cNvSpPr/>
          <p:nvPr/>
        </p:nvSpPr>
        <p:spPr>
          <a:xfrm flipH="1" flipV="1">
            <a:off x="0" y="0"/>
            <a:ext cx="9222377" cy="6858000"/>
          </a:xfrm>
          <a:prstGeom prst="halfFrame">
            <a:avLst>
              <a:gd name="adj1" fmla="val 3051"/>
              <a:gd name="adj2" fmla="val 2825"/>
            </a:avLst>
          </a:prstGeom>
          <a:solidFill>
            <a:srgbClr val="C00000"/>
          </a:solidFill>
          <a:ln>
            <a:solidFill>
              <a:schemeClr val="tx1">
                <a:lumMod val="95000"/>
                <a:lumOff val="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lnRef>
          <a:fillRef idx="1">
            <a:schemeClr val="lt1"/>
          </a:fillRef>
          <a:effectRef idx="0">
            <a:schemeClr val="accent4"/>
          </a:effectRef>
          <a:fontRef idx="minor">
            <a:schemeClr val="dk1"/>
          </a:fontRef>
        </p:style>
        <p:txBody>
          <a:bodyPr wrap="none" fromWordArt="1">
            <a:prstTxWarp prst="textPlain">
              <a:avLst>
                <a:gd name="adj" fmla="val 49230"/>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500" b="0" i="0" u="none" strike="noStrike" kern="10" cap="none" spc="0" normalizeH="0" baseline="0" noProof="0" dirty="0">
              <a:ln w="9525">
                <a:solidFill>
                  <a:srgbClr val="9A743A"/>
                </a:solidFill>
                <a:round/>
                <a:headEnd/>
                <a:tailEnd/>
              </a:ln>
              <a:solidFill>
                <a:srgbClr val="C00000"/>
              </a:solidFill>
              <a:effectLst/>
              <a:uLnTx/>
              <a:uFillTx/>
              <a:latin typeface="Times New Roman"/>
              <a:ea typeface="+mn-ea"/>
              <a:cs typeface="Times New Roman"/>
            </a:endParaRPr>
          </a:p>
        </p:txBody>
      </p:sp>
    </p:spTree>
    <p:extLst>
      <p:ext uri="{BB962C8B-B14F-4D97-AF65-F5344CB8AC3E}">
        <p14:creationId xmlns:p14="http://schemas.microsoft.com/office/powerpoint/2010/main" val="7989128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53" presetClass="entr" presetSubtype="0" fill="hold" nodeType="afterEffect">
                                  <p:stCondLst>
                                    <p:cond delay="0"/>
                                  </p:stCondLst>
                                  <p:childTnLst>
                                    <p:set>
                                      <p:cBhvr>
                                        <p:cTn id="17" dur="1" fill="hold">
                                          <p:stCondLst>
                                            <p:cond delay="0"/>
                                          </p:stCondLst>
                                        </p:cTn>
                                        <p:tgtEl>
                                          <p:spTgt spid="4106"/>
                                        </p:tgtEl>
                                        <p:attrNameLst>
                                          <p:attrName>style.visibility</p:attrName>
                                        </p:attrNameLst>
                                      </p:cBhvr>
                                      <p:to>
                                        <p:strVal val="visible"/>
                                      </p:to>
                                    </p:set>
                                    <p:anim calcmode="lin" valueType="num">
                                      <p:cBhvr>
                                        <p:cTn id="18" dur="500" fill="hold"/>
                                        <p:tgtEl>
                                          <p:spTgt spid="4106"/>
                                        </p:tgtEl>
                                        <p:attrNameLst>
                                          <p:attrName>ppt_w</p:attrName>
                                        </p:attrNameLst>
                                      </p:cBhvr>
                                      <p:tavLst>
                                        <p:tav tm="0">
                                          <p:val>
                                            <p:fltVal val="0"/>
                                          </p:val>
                                        </p:tav>
                                        <p:tav tm="100000">
                                          <p:val>
                                            <p:strVal val="#ppt_w"/>
                                          </p:val>
                                        </p:tav>
                                      </p:tavLst>
                                    </p:anim>
                                    <p:anim calcmode="lin" valueType="num">
                                      <p:cBhvr>
                                        <p:cTn id="19" dur="500" fill="hold"/>
                                        <p:tgtEl>
                                          <p:spTgt spid="4106"/>
                                        </p:tgtEl>
                                        <p:attrNameLst>
                                          <p:attrName>ppt_h</p:attrName>
                                        </p:attrNameLst>
                                      </p:cBhvr>
                                      <p:tavLst>
                                        <p:tav tm="0">
                                          <p:val>
                                            <p:fltVal val="0"/>
                                          </p:val>
                                        </p:tav>
                                        <p:tav tm="100000">
                                          <p:val>
                                            <p:strVal val="#ppt_h"/>
                                          </p:val>
                                        </p:tav>
                                      </p:tavLst>
                                    </p:anim>
                                    <p:animEffect transition="in" filter="fade">
                                      <p:cBhvr>
                                        <p:cTn id="20" dur="500"/>
                                        <p:tgtEl>
                                          <p:spTgt spid="4106"/>
                                        </p:tgtEl>
                                      </p:cBhvr>
                                    </p:animEffect>
                                  </p:childTnLst>
                                </p:cTn>
                              </p:par>
                              <p:par>
                                <p:cTn id="21" presetID="53"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grpId="0" nodeType="clickEffect">
                                  <p:stCondLst>
                                    <p:cond delay="0"/>
                                  </p:stCondLst>
                                  <p:childTnLst>
                                    <p:set>
                                      <p:cBhvr>
                                        <p:cTn id="41" dur="1" fill="hold">
                                          <p:stCondLst>
                                            <p:cond delay="0"/>
                                          </p:stCondLst>
                                        </p:cTn>
                                        <p:tgtEl>
                                          <p:spTgt spid="3075"/>
                                        </p:tgtEl>
                                        <p:attrNameLst>
                                          <p:attrName>style.visibility</p:attrName>
                                        </p:attrNameLst>
                                      </p:cBhvr>
                                      <p:to>
                                        <p:strVal val="visible"/>
                                      </p:to>
                                    </p:set>
                                    <p:animEffect transition="in" filter="fade">
                                      <p:cBhvr>
                                        <p:cTn id="42" dur="800" decel="100000"/>
                                        <p:tgtEl>
                                          <p:spTgt spid="3075"/>
                                        </p:tgtEl>
                                      </p:cBhvr>
                                    </p:animEffect>
                                    <p:anim calcmode="lin" valueType="num">
                                      <p:cBhvr>
                                        <p:cTn id="43" dur="800" decel="100000" fill="hold"/>
                                        <p:tgtEl>
                                          <p:spTgt spid="3075"/>
                                        </p:tgtEl>
                                        <p:attrNameLst>
                                          <p:attrName>style.rotation</p:attrName>
                                        </p:attrNameLst>
                                      </p:cBhvr>
                                      <p:tavLst>
                                        <p:tav tm="0">
                                          <p:val>
                                            <p:fltVal val="-90"/>
                                          </p:val>
                                        </p:tav>
                                        <p:tav tm="100000">
                                          <p:val>
                                            <p:fltVal val="0"/>
                                          </p:val>
                                        </p:tav>
                                      </p:tavLst>
                                    </p:anim>
                                    <p:anim calcmode="lin" valueType="num">
                                      <p:cBhvr>
                                        <p:cTn id="44" dur="800" decel="100000" fill="hold"/>
                                        <p:tgtEl>
                                          <p:spTgt spid="3075"/>
                                        </p:tgtEl>
                                        <p:attrNameLst>
                                          <p:attrName>ppt_x</p:attrName>
                                        </p:attrNameLst>
                                      </p:cBhvr>
                                      <p:tavLst>
                                        <p:tav tm="0">
                                          <p:val>
                                            <p:strVal val="#ppt_x+0.4"/>
                                          </p:val>
                                        </p:tav>
                                        <p:tav tm="100000">
                                          <p:val>
                                            <p:strVal val="#ppt_x-0.05"/>
                                          </p:val>
                                        </p:tav>
                                      </p:tavLst>
                                    </p:anim>
                                    <p:anim calcmode="lin" valueType="num">
                                      <p:cBhvr>
                                        <p:cTn id="45" dur="800" decel="100000" fill="hold"/>
                                        <p:tgtEl>
                                          <p:spTgt spid="3075"/>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3075"/>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3075"/>
                                        </p:tgtEl>
                                        <p:attrNameLst>
                                          <p:attrName>ppt_y</p:attrName>
                                        </p:attrNameLst>
                                      </p:cBhvr>
                                      <p:tavLst>
                                        <p:tav tm="0">
                                          <p:val>
                                            <p:strVal val="#ppt_y+0.1"/>
                                          </p:val>
                                        </p:tav>
                                        <p:tav tm="100000">
                                          <p:val>
                                            <p:strVal val="#ppt_y"/>
                                          </p:val>
                                        </p:tav>
                                      </p:tavLst>
                                    </p:anim>
                                  </p:childTnLst>
                                </p:cTn>
                              </p:par>
                            </p:childTnLst>
                          </p:cTn>
                        </p:par>
                        <p:par>
                          <p:cTn id="48" fill="hold">
                            <p:stCondLst>
                              <p:cond delay="1000"/>
                            </p:stCondLst>
                            <p:childTnLst>
                              <p:par>
                                <p:cTn id="49" presetID="30" presetClass="entr" presetSubtype="0" fill="hold" grpId="0" nodeType="afterEffect">
                                  <p:stCondLst>
                                    <p:cond delay="0"/>
                                  </p:stCondLst>
                                  <p:childTnLst>
                                    <p:set>
                                      <p:cBhvr>
                                        <p:cTn id="50" dur="1" fill="hold">
                                          <p:stCondLst>
                                            <p:cond delay="0"/>
                                          </p:stCondLst>
                                        </p:cTn>
                                        <p:tgtEl>
                                          <p:spTgt spid="3076"/>
                                        </p:tgtEl>
                                        <p:attrNameLst>
                                          <p:attrName>style.visibility</p:attrName>
                                        </p:attrNameLst>
                                      </p:cBhvr>
                                      <p:to>
                                        <p:strVal val="visible"/>
                                      </p:to>
                                    </p:set>
                                    <p:animEffect transition="in" filter="fade">
                                      <p:cBhvr>
                                        <p:cTn id="51" dur="800" decel="100000"/>
                                        <p:tgtEl>
                                          <p:spTgt spid="3076"/>
                                        </p:tgtEl>
                                      </p:cBhvr>
                                    </p:animEffect>
                                    <p:anim calcmode="lin" valueType="num">
                                      <p:cBhvr>
                                        <p:cTn id="52" dur="800" decel="100000" fill="hold"/>
                                        <p:tgtEl>
                                          <p:spTgt spid="3076"/>
                                        </p:tgtEl>
                                        <p:attrNameLst>
                                          <p:attrName>style.rotation</p:attrName>
                                        </p:attrNameLst>
                                      </p:cBhvr>
                                      <p:tavLst>
                                        <p:tav tm="0">
                                          <p:val>
                                            <p:fltVal val="-90"/>
                                          </p:val>
                                        </p:tav>
                                        <p:tav tm="100000">
                                          <p:val>
                                            <p:fltVal val="0"/>
                                          </p:val>
                                        </p:tav>
                                      </p:tavLst>
                                    </p:anim>
                                    <p:anim calcmode="lin" valueType="num">
                                      <p:cBhvr>
                                        <p:cTn id="53" dur="800" decel="100000" fill="hold"/>
                                        <p:tgtEl>
                                          <p:spTgt spid="3076"/>
                                        </p:tgtEl>
                                        <p:attrNameLst>
                                          <p:attrName>ppt_x</p:attrName>
                                        </p:attrNameLst>
                                      </p:cBhvr>
                                      <p:tavLst>
                                        <p:tav tm="0">
                                          <p:val>
                                            <p:strVal val="#ppt_x+0.4"/>
                                          </p:val>
                                        </p:tav>
                                        <p:tav tm="100000">
                                          <p:val>
                                            <p:strVal val="#ppt_x-0.05"/>
                                          </p:val>
                                        </p:tav>
                                      </p:tavLst>
                                    </p:anim>
                                    <p:anim calcmode="lin" valueType="num">
                                      <p:cBhvr>
                                        <p:cTn id="54" dur="800" decel="100000" fill="hold"/>
                                        <p:tgtEl>
                                          <p:spTgt spid="3076"/>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3076"/>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307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3075" grpId="0" animBg="1"/>
      <p:bldP spid="307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87E64F75-7CE2-42FD-BBC7-0294D4EB9247}"/>
              </a:ext>
            </a:extLst>
          </p:cNvPr>
          <p:cNvSpPr/>
          <p:nvPr/>
        </p:nvSpPr>
        <p:spPr>
          <a:xfrm>
            <a:off x="281354" y="3052689"/>
            <a:ext cx="2715064" cy="1631853"/>
          </a:xfrm>
          <a:prstGeom prst="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8" name="Picture 3" descr="F2FEE267"/>
          <p:cNvPicPr>
            <a:picLocks noChangeAspect="1" noChangeArrowheads="1"/>
          </p:cNvPicPr>
          <p:nvPr/>
        </p:nvPicPr>
        <p:blipFill>
          <a:blip r:embed="rId2" cstate="print"/>
          <a:srcRect l="4897" t="44878" r="5283" b="3487"/>
          <a:stretch>
            <a:fillRect/>
          </a:stretch>
        </p:blipFill>
        <p:spPr bwMode="auto">
          <a:xfrm>
            <a:off x="4111163" y="1290711"/>
            <a:ext cx="4275600" cy="3962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507" name="Picture 2"/>
          <p:cNvPicPr>
            <a:picLocks noChangeAspect="1" noChangeArrowheads="1"/>
          </p:cNvPicPr>
          <p:nvPr/>
        </p:nvPicPr>
        <p:blipFill>
          <a:blip r:embed="rId3" cstate="print">
            <a:clrChange>
              <a:clrFrom>
                <a:srgbClr val="FFFFFF"/>
              </a:clrFrom>
              <a:clrTo>
                <a:srgbClr val="FFFFFF">
                  <a:alpha val="0"/>
                </a:srgbClr>
              </a:clrTo>
            </a:clrChange>
            <a:lum bright="-40000"/>
          </a:blip>
          <a:srcRect l="41721" r="4877" b="56216"/>
          <a:stretch>
            <a:fillRect/>
          </a:stretch>
        </p:blipFill>
        <p:spPr bwMode="auto">
          <a:xfrm>
            <a:off x="518086" y="1290711"/>
            <a:ext cx="3100388" cy="3216275"/>
          </a:xfrm>
          <a:prstGeom prst="rect">
            <a:avLst/>
          </a:prstGeom>
          <a:noFill/>
          <a:ln w="9525">
            <a:noFill/>
            <a:miter lim="800000"/>
            <a:headEnd/>
            <a:tailEnd/>
          </a:ln>
        </p:spPr>
      </p:pic>
      <p:sp>
        <p:nvSpPr>
          <p:cNvPr id="2" name="مستطيل 1">
            <a:extLst>
              <a:ext uri="{FF2B5EF4-FFF2-40B4-BE49-F238E27FC236}">
                <a16:creationId xmlns:a16="http://schemas.microsoft.com/office/drawing/2014/main" id="{853DDA49-05F5-4D9A-866A-7EB2836682EE}"/>
              </a:ext>
            </a:extLst>
          </p:cNvPr>
          <p:cNvSpPr/>
          <p:nvPr/>
        </p:nvSpPr>
        <p:spPr>
          <a:xfrm>
            <a:off x="0" y="-1"/>
            <a:ext cx="9144000" cy="6858000"/>
          </a:xfrm>
          <a:prstGeom prst="rect">
            <a:avLst/>
          </a:prstGeom>
          <a:solidFill>
            <a:srgbClr val="1E858C"/>
          </a:solidFill>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
        <p:nvSpPr>
          <p:cNvPr id="10" name="مستطيل 9">
            <a:extLst>
              <a:ext uri="{FF2B5EF4-FFF2-40B4-BE49-F238E27FC236}">
                <a16:creationId xmlns:a16="http://schemas.microsoft.com/office/drawing/2014/main" id="{B72E7872-1D36-4E85-8E8E-F572DBE7C9FC}"/>
              </a:ext>
            </a:extLst>
          </p:cNvPr>
          <p:cNvSpPr/>
          <p:nvPr/>
        </p:nvSpPr>
        <p:spPr>
          <a:xfrm>
            <a:off x="0" y="0"/>
            <a:ext cx="9144000" cy="6858000"/>
          </a:xfrm>
          <a:prstGeom prst="rect">
            <a:avLst/>
          </a:prstGeom>
          <a:noFill/>
          <a:ln w="76200" cap="flat" cmpd="sng" algn="ctr">
            <a:solidFill>
              <a:srgbClr val="FFCC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endParaRPr>
          </a:p>
        </p:txBody>
      </p:sp>
      <p:pic>
        <p:nvPicPr>
          <p:cNvPr id="6" name="صورة 5">
            <a:extLst>
              <a:ext uri="{FF2B5EF4-FFF2-40B4-BE49-F238E27FC236}">
                <a16:creationId xmlns:a16="http://schemas.microsoft.com/office/drawing/2014/main" id="{41D88895-2F05-4A83-BC8C-E6FC7BC5B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6619" y="2349305"/>
            <a:ext cx="2849442" cy="2335237"/>
          </a:xfrm>
          <a:prstGeom prst="rect">
            <a:avLst/>
          </a:prstGeom>
        </p:spPr>
      </p:pic>
      <p:graphicFrame>
        <p:nvGraphicFramePr>
          <p:cNvPr id="9" name="رسم تخطيطي 8">
            <a:extLst>
              <a:ext uri="{FF2B5EF4-FFF2-40B4-BE49-F238E27FC236}">
                <a16:creationId xmlns:a16="http://schemas.microsoft.com/office/drawing/2014/main" id="{539D785C-17EE-4195-8EF9-859B47F73D8B}"/>
              </a:ext>
            </a:extLst>
          </p:cNvPr>
          <p:cNvGraphicFramePr/>
          <p:nvPr>
            <p:extLst>
              <p:ext uri="{D42A27DB-BD31-4B8C-83A1-F6EECF244321}">
                <p14:modId xmlns:p14="http://schemas.microsoft.com/office/powerpoint/2010/main" val="4036129008"/>
              </p:ext>
            </p:extLst>
          </p:nvPr>
        </p:nvGraphicFramePr>
        <p:xfrm>
          <a:off x="813837" y="837064"/>
          <a:ext cx="8189388" cy="51838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مستطيل 10">
            <a:extLst>
              <a:ext uri="{FF2B5EF4-FFF2-40B4-BE49-F238E27FC236}">
                <a16:creationId xmlns:a16="http://schemas.microsoft.com/office/drawing/2014/main" id="{2658E6FE-2A87-4B7D-A2FC-E76699BA14C0}"/>
              </a:ext>
            </a:extLst>
          </p:cNvPr>
          <p:cNvSpPr/>
          <p:nvPr/>
        </p:nvSpPr>
        <p:spPr>
          <a:xfrm>
            <a:off x="6402718" y="239366"/>
            <a:ext cx="2504049" cy="549681"/>
          </a:xfrm>
          <a:prstGeom prst="rect">
            <a:avLst/>
          </a:prstGeom>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sz="2800" b="1" dirty="0">
                <a:latin typeface="Sakkal Majalla" panose="02000000000000000000" pitchFamily="2" charset="-78"/>
                <a:cs typeface="Sakkal Majalla" panose="02000000000000000000" pitchFamily="2" charset="-78"/>
              </a:rPr>
              <a:t>مصادر المعلومات</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500"/>
                            </p:stCondLst>
                            <p:childTnLst>
                              <p:par>
                                <p:cTn id="21" presetID="37" presetClass="entr" presetSubtype="0" fill="hold" grpId="0" nodeType="afterEffect">
                                  <p:stCondLst>
                                    <p:cond delay="0"/>
                                  </p:stCondLst>
                                  <p:childTnLst>
                                    <p:set>
                                      <p:cBhvr>
                                        <p:cTn id="22" dur="1" fill="hold">
                                          <p:stCondLst>
                                            <p:cond delay="0"/>
                                          </p:stCondLst>
                                        </p:cTn>
                                        <p:tgtEl>
                                          <p:spTgt spid="9">
                                            <p:graphicEl>
                                              <a:dgm id="{8E1E4BF4-B0DF-46EA-BA42-CC38D6DF8748}"/>
                                            </p:graphicEl>
                                          </p:spTgt>
                                        </p:tgtEl>
                                        <p:attrNameLst>
                                          <p:attrName>style.visibility</p:attrName>
                                        </p:attrNameLst>
                                      </p:cBhvr>
                                      <p:to>
                                        <p:strVal val="visible"/>
                                      </p:to>
                                    </p:set>
                                    <p:animEffect transition="in" filter="fade">
                                      <p:cBhvr>
                                        <p:cTn id="23" dur="1000"/>
                                        <p:tgtEl>
                                          <p:spTgt spid="9">
                                            <p:graphicEl>
                                              <a:dgm id="{8E1E4BF4-B0DF-46EA-BA42-CC38D6DF8748}"/>
                                            </p:graphicEl>
                                          </p:spTgt>
                                        </p:tgtEl>
                                      </p:cBhvr>
                                    </p:animEffect>
                                    <p:anim calcmode="lin" valueType="num">
                                      <p:cBhvr>
                                        <p:cTn id="24" dur="1000" fill="hold"/>
                                        <p:tgtEl>
                                          <p:spTgt spid="9">
                                            <p:graphicEl>
                                              <a:dgm id="{8E1E4BF4-B0DF-46EA-BA42-CC38D6DF8748}"/>
                                            </p:graphicEl>
                                          </p:spTgt>
                                        </p:tgtEl>
                                        <p:attrNameLst>
                                          <p:attrName>ppt_x</p:attrName>
                                        </p:attrNameLst>
                                      </p:cBhvr>
                                      <p:tavLst>
                                        <p:tav tm="0">
                                          <p:val>
                                            <p:strVal val="#ppt_x"/>
                                          </p:val>
                                        </p:tav>
                                        <p:tav tm="100000">
                                          <p:val>
                                            <p:strVal val="#ppt_x"/>
                                          </p:val>
                                        </p:tav>
                                      </p:tavLst>
                                    </p:anim>
                                    <p:anim calcmode="lin" valueType="num">
                                      <p:cBhvr>
                                        <p:cTn id="25" dur="900" decel="100000" fill="hold"/>
                                        <p:tgtEl>
                                          <p:spTgt spid="9">
                                            <p:graphicEl>
                                              <a:dgm id="{8E1E4BF4-B0DF-46EA-BA42-CC38D6DF8748}"/>
                                            </p:graphic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graphicEl>
                                              <a:dgm id="{8E1E4BF4-B0DF-46EA-BA42-CC38D6DF8748}"/>
                                            </p:graphicEl>
                                          </p:spTgt>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9">
                                            <p:graphicEl>
                                              <a:dgm id="{2E740D09-C6EE-4405-8CAA-56492CA9BC51}"/>
                                            </p:graphicEl>
                                          </p:spTgt>
                                        </p:tgtEl>
                                        <p:attrNameLst>
                                          <p:attrName>style.visibility</p:attrName>
                                        </p:attrNameLst>
                                      </p:cBhvr>
                                      <p:to>
                                        <p:strVal val="visible"/>
                                      </p:to>
                                    </p:set>
                                    <p:animEffect transition="in" filter="fade">
                                      <p:cBhvr>
                                        <p:cTn id="29" dur="1000"/>
                                        <p:tgtEl>
                                          <p:spTgt spid="9">
                                            <p:graphicEl>
                                              <a:dgm id="{2E740D09-C6EE-4405-8CAA-56492CA9BC51}"/>
                                            </p:graphicEl>
                                          </p:spTgt>
                                        </p:tgtEl>
                                      </p:cBhvr>
                                    </p:animEffect>
                                    <p:anim calcmode="lin" valueType="num">
                                      <p:cBhvr>
                                        <p:cTn id="30" dur="1000" fill="hold"/>
                                        <p:tgtEl>
                                          <p:spTgt spid="9">
                                            <p:graphicEl>
                                              <a:dgm id="{2E740D09-C6EE-4405-8CAA-56492CA9BC51}"/>
                                            </p:graphicEl>
                                          </p:spTgt>
                                        </p:tgtEl>
                                        <p:attrNameLst>
                                          <p:attrName>ppt_x</p:attrName>
                                        </p:attrNameLst>
                                      </p:cBhvr>
                                      <p:tavLst>
                                        <p:tav tm="0">
                                          <p:val>
                                            <p:strVal val="#ppt_x"/>
                                          </p:val>
                                        </p:tav>
                                        <p:tav tm="100000">
                                          <p:val>
                                            <p:strVal val="#ppt_x"/>
                                          </p:val>
                                        </p:tav>
                                      </p:tavLst>
                                    </p:anim>
                                    <p:anim calcmode="lin" valueType="num">
                                      <p:cBhvr>
                                        <p:cTn id="31" dur="900" decel="100000" fill="hold"/>
                                        <p:tgtEl>
                                          <p:spTgt spid="9">
                                            <p:graphicEl>
                                              <a:dgm id="{2E740D09-C6EE-4405-8CAA-56492CA9BC51}"/>
                                            </p:graphic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9">
                                            <p:graphicEl>
                                              <a:dgm id="{2E740D09-C6EE-4405-8CAA-56492CA9BC51}"/>
                                            </p:graphicEl>
                                          </p:spTgt>
                                        </p:tgtEl>
                                        <p:attrNameLst>
                                          <p:attrName>ppt_y</p:attrName>
                                        </p:attrNameLst>
                                      </p:cBhvr>
                                      <p:tavLst>
                                        <p:tav tm="0">
                                          <p:val>
                                            <p:strVal val="#ppt_y-.03"/>
                                          </p:val>
                                        </p:tav>
                                        <p:tav tm="100000">
                                          <p:val>
                                            <p:strVal val="#ppt_y"/>
                                          </p:val>
                                        </p:tav>
                                      </p:tavLst>
                                    </p:anim>
                                  </p:childTnLst>
                                </p:cTn>
                              </p:par>
                            </p:childTnLst>
                          </p:cTn>
                        </p:par>
                        <p:par>
                          <p:cTn id="33" fill="hold">
                            <p:stCondLst>
                              <p:cond delay="1500"/>
                            </p:stCondLst>
                            <p:childTnLst>
                              <p:par>
                                <p:cTn id="34" presetID="37" presetClass="entr" presetSubtype="0" fill="hold" grpId="0" nodeType="afterEffect">
                                  <p:stCondLst>
                                    <p:cond delay="0"/>
                                  </p:stCondLst>
                                  <p:childTnLst>
                                    <p:set>
                                      <p:cBhvr>
                                        <p:cTn id="35" dur="1" fill="hold">
                                          <p:stCondLst>
                                            <p:cond delay="0"/>
                                          </p:stCondLst>
                                        </p:cTn>
                                        <p:tgtEl>
                                          <p:spTgt spid="9">
                                            <p:graphicEl>
                                              <a:dgm id="{8EA86BE2-592D-4367-927A-7153BA854BCA}"/>
                                            </p:graphicEl>
                                          </p:spTgt>
                                        </p:tgtEl>
                                        <p:attrNameLst>
                                          <p:attrName>style.visibility</p:attrName>
                                        </p:attrNameLst>
                                      </p:cBhvr>
                                      <p:to>
                                        <p:strVal val="visible"/>
                                      </p:to>
                                    </p:set>
                                    <p:animEffect transition="in" filter="fade">
                                      <p:cBhvr>
                                        <p:cTn id="36" dur="1000"/>
                                        <p:tgtEl>
                                          <p:spTgt spid="9">
                                            <p:graphicEl>
                                              <a:dgm id="{8EA86BE2-592D-4367-927A-7153BA854BCA}"/>
                                            </p:graphicEl>
                                          </p:spTgt>
                                        </p:tgtEl>
                                      </p:cBhvr>
                                    </p:animEffect>
                                    <p:anim calcmode="lin" valueType="num">
                                      <p:cBhvr>
                                        <p:cTn id="37" dur="1000" fill="hold"/>
                                        <p:tgtEl>
                                          <p:spTgt spid="9">
                                            <p:graphicEl>
                                              <a:dgm id="{8EA86BE2-592D-4367-927A-7153BA854BCA}"/>
                                            </p:graphicEl>
                                          </p:spTgt>
                                        </p:tgtEl>
                                        <p:attrNameLst>
                                          <p:attrName>ppt_x</p:attrName>
                                        </p:attrNameLst>
                                      </p:cBhvr>
                                      <p:tavLst>
                                        <p:tav tm="0">
                                          <p:val>
                                            <p:strVal val="#ppt_x"/>
                                          </p:val>
                                        </p:tav>
                                        <p:tav tm="100000">
                                          <p:val>
                                            <p:strVal val="#ppt_x"/>
                                          </p:val>
                                        </p:tav>
                                      </p:tavLst>
                                    </p:anim>
                                    <p:anim calcmode="lin" valueType="num">
                                      <p:cBhvr>
                                        <p:cTn id="38" dur="900" decel="100000" fill="hold"/>
                                        <p:tgtEl>
                                          <p:spTgt spid="9">
                                            <p:graphicEl>
                                              <a:dgm id="{8EA86BE2-592D-4367-927A-7153BA854BCA}"/>
                                            </p:graphicEl>
                                          </p:spTgt>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9">
                                            <p:graphicEl>
                                              <a:dgm id="{8EA86BE2-592D-4367-927A-7153BA854BCA}"/>
                                            </p:graphicEl>
                                          </p:spTgt>
                                        </p:tgtEl>
                                        <p:attrNameLst>
                                          <p:attrName>ppt_y</p:attrName>
                                        </p:attrNameLst>
                                      </p:cBhvr>
                                      <p:tavLst>
                                        <p:tav tm="0">
                                          <p:val>
                                            <p:strVal val="#ppt_y-.03"/>
                                          </p:val>
                                        </p:tav>
                                        <p:tav tm="100000">
                                          <p:val>
                                            <p:strVal val="#ppt_y"/>
                                          </p:val>
                                        </p:tav>
                                      </p:tavLst>
                                    </p:anim>
                                  </p:childTnLst>
                                </p:cTn>
                              </p:par>
                              <p:par>
                                <p:cTn id="40" presetID="37" presetClass="entr" presetSubtype="0" fill="hold" grpId="0" nodeType="withEffect">
                                  <p:stCondLst>
                                    <p:cond delay="0"/>
                                  </p:stCondLst>
                                  <p:childTnLst>
                                    <p:set>
                                      <p:cBhvr>
                                        <p:cTn id="41" dur="1" fill="hold">
                                          <p:stCondLst>
                                            <p:cond delay="0"/>
                                          </p:stCondLst>
                                        </p:cTn>
                                        <p:tgtEl>
                                          <p:spTgt spid="9">
                                            <p:graphicEl>
                                              <a:dgm id="{6D6B5A17-9D2F-4A59-AC52-21BEAC58C96C}"/>
                                            </p:graphicEl>
                                          </p:spTgt>
                                        </p:tgtEl>
                                        <p:attrNameLst>
                                          <p:attrName>style.visibility</p:attrName>
                                        </p:attrNameLst>
                                      </p:cBhvr>
                                      <p:to>
                                        <p:strVal val="visible"/>
                                      </p:to>
                                    </p:set>
                                    <p:animEffect transition="in" filter="fade">
                                      <p:cBhvr>
                                        <p:cTn id="42" dur="1000"/>
                                        <p:tgtEl>
                                          <p:spTgt spid="9">
                                            <p:graphicEl>
                                              <a:dgm id="{6D6B5A17-9D2F-4A59-AC52-21BEAC58C96C}"/>
                                            </p:graphicEl>
                                          </p:spTgt>
                                        </p:tgtEl>
                                      </p:cBhvr>
                                    </p:animEffect>
                                    <p:anim calcmode="lin" valueType="num">
                                      <p:cBhvr>
                                        <p:cTn id="43" dur="1000" fill="hold"/>
                                        <p:tgtEl>
                                          <p:spTgt spid="9">
                                            <p:graphicEl>
                                              <a:dgm id="{6D6B5A17-9D2F-4A59-AC52-21BEAC58C96C}"/>
                                            </p:graphicEl>
                                          </p:spTgt>
                                        </p:tgtEl>
                                        <p:attrNameLst>
                                          <p:attrName>ppt_x</p:attrName>
                                        </p:attrNameLst>
                                      </p:cBhvr>
                                      <p:tavLst>
                                        <p:tav tm="0">
                                          <p:val>
                                            <p:strVal val="#ppt_x"/>
                                          </p:val>
                                        </p:tav>
                                        <p:tav tm="100000">
                                          <p:val>
                                            <p:strVal val="#ppt_x"/>
                                          </p:val>
                                        </p:tav>
                                      </p:tavLst>
                                    </p:anim>
                                    <p:anim calcmode="lin" valueType="num">
                                      <p:cBhvr>
                                        <p:cTn id="44" dur="900" decel="100000" fill="hold"/>
                                        <p:tgtEl>
                                          <p:spTgt spid="9">
                                            <p:graphicEl>
                                              <a:dgm id="{6D6B5A17-9D2F-4A59-AC52-21BEAC58C96C}"/>
                                            </p:graphicEl>
                                          </p:spTgt>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9">
                                            <p:graphicEl>
                                              <a:dgm id="{6D6B5A17-9D2F-4A59-AC52-21BEAC58C96C}"/>
                                            </p:graphicEl>
                                          </p:spTgt>
                                        </p:tgtEl>
                                        <p:attrNameLst>
                                          <p:attrName>ppt_y</p:attrName>
                                        </p:attrNameLst>
                                      </p:cBhvr>
                                      <p:tavLst>
                                        <p:tav tm="0">
                                          <p:val>
                                            <p:strVal val="#ppt_y-.03"/>
                                          </p:val>
                                        </p:tav>
                                        <p:tav tm="100000">
                                          <p:val>
                                            <p:strVal val="#ppt_y"/>
                                          </p:val>
                                        </p:tav>
                                      </p:tavLst>
                                    </p:anim>
                                  </p:childTnLst>
                                </p:cTn>
                              </p:par>
                            </p:childTnLst>
                          </p:cTn>
                        </p:par>
                        <p:par>
                          <p:cTn id="46" fill="hold">
                            <p:stCondLst>
                              <p:cond delay="2500"/>
                            </p:stCondLst>
                            <p:childTnLst>
                              <p:par>
                                <p:cTn id="47" presetID="37" presetClass="entr" presetSubtype="0" fill="hold" grpId="0" nodeType="afterEffect">
                                  <p:stCondLst>
                                    <p:cond delay="0"/>
                                  </p:stCondLst>
                                  <p:childTnLst>
                                    <p:set>
                                      <p:cBhvr>
                                        <p:cTn id="48" dur="1" fill="hold">
                                          <p:stCondLst>
                                            <p:cond delay="0"/>
                                          </p:stCondLst>
                                        </p:cTn>
                                        <p:tgtEl>
                                          <p:spTgt spid="9">
                                            <p:graphicEl>
                                              <a:dgm id="{49CA5F20-4E1B-439D-99E2-DB9F84B5983B}"/>
                                            </p:graphicEl>
                                          </p:spTgt>
                                        </p:tgtEl>
                                        <p:attrNameLst>
                                          <p:attrName>style.visibility</p:attrName>
                                        </p:attrNameLst>
                                      </p:cBhvr>
                                      <p:to>
                                        <p:strVal val="visible"/>
                                      </p:to>
                                    </p:set>
                                    <p:animEffect transition="in" filter="fade">
                                      <p:cBhvr>
                                        <p:cTn id="49" dur="1000"/>
                                        <p:tgtEl>
                                          <p:spTgt spid="9">
                                            <p:graphicEl>
                                              <a:dgm id="{49CA5F20-4E1B-439D-99E2-DB9F84B5983B}"/>
                                            </p:graphicEl>
                                          </p:spTgt>
                                        </p:tgtEl>
                                      </p:cBhvr>
                                    </p:animEffect>
                                    <p:anim calcmode="lin" valueType="num">
                                      <p:cBhvr>
                                        <p:cTn id="50" dur="1000" fill="hold"/>
                                        <p:tgtEl>
                                          <p:spTgt spid="9">
                                            <p:graphicEl>
                                              <a:dgm id="{49CA5F20-4E1B-439D-99E2-DB9F84B5983B}"/>
                                            </p:graphicEl>
                                          </p:spTgt>
                                        </p:tgtEl>
                                        <p:attrNameLst>
                                          <p:attrName>ppt_x</p:attrName>
                                        </p:attrNameLst>
                                      </p:cBhvr>
                                      <p:tavLst>
                                        <p:tav tm="0">
                                          <p:val>
                                            <p:strVal val="#ppt_x"/>
                                          </p:val>
                                        </p:tav>
                                        <p:tav tm="100000">
                                          <p:val>
                                            <p:strVal val="#ppt_x"/>
                                          </p:val>
                                        </p:tav>
                                      </p:tavLst>
                                    </p:anim>
                                    <p:anim calcmode="lin" valueType="num">
                                      <p:cBhvr>
                                        <p:cTn id="51" dur="900" decel="100000" fill="hold"/>
                                        <p:tgtEl>
                                          <p:spTgt spid="9">
                                            <p:graphicEl>
                                              <a:dgm id="{49CA5F20-4E1B-439D-99E2-DB9F84B5983B}"/>
                                            </p:graphic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9">
                                            <p:graphicEl>
                                              <a:dgm id="{49CA5F20-4E1B-439D-99E2-DB9F84B5983B}"/>
                                            </p:graphicEl>
                                          </p:spTgt>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9">
                                            <p:graphicEl>
                                              <a:dgm id="{039F5E44-520A-4277-987C-5AC42A4FA7A9}"/>
                                            </p:graphicEl>
                                          </p:spTgt>
                                        </p:tgtEl>
                                        <p:attrNameLst>
                                          <p:attrName>style.visibility</p:attrName>
                                        </p:attrNameLst>
                                      </p:cBhvr>
                                      <p:to>
                                        <p:strVal val="visible"/>
                                      </p:to>
                                    </p:set>
                                    <p:animEffect transition="in" filter="fade">
                                      <p:cBhvr>
                                        <p:cTn id="55" dur="1000"/>
                                        <p:tgtEl>
                                          <p:spTgt spid="9">
                                            <p:graphicEl>
                                              <a:dgm id="{039F5E44-520A-4277-987C-5AC42A4FA7A9}"/>
                                            </p:graphicEl>
                                          </p:spTgt>
                                        </p:tgtEl>
                                      </p:cBhvr>
                                    </p:animEffect>
                                    <p:anim calcmode="lin" valueType="num">
                                      <p:cBhvr>
                                        <p:cTn id="56" dur="1000" fill="hold"/>
                                        <p:tgtEl>
                                          <p:spTgt spid="9">
                                            <p:graphicEl>
                                              <a:dgm id="{039F5E44-520A-4277-987C-5AC42A4FA7A9}"/>
                                            </p:graphicEl>
                                          </p:spTgt>
                                        </p:tgtEl>
                                        <p:attrNameLst>
                                          <p:attrName>ppt_x</p:attrName>
                                        </p:attrNameLst>
                                      </p:cBhvr>
                                      <p:tavLst>
                                        <p:tav tm="0">
                                          <p:val>
                                            <p:strVal val="#ppt_x"/>
                                          </p:val>
                                        </p:tav>
                                        <p:tav tm="100000">
                                          <p:val>
                                            <p:strVal val="#ppt_x"/>
                                          </p:val>
                                        </p:tav>
                                      </p:tavLst>
                                    </p:anim>
                                    <p:anim calcmode="lin" valueType="num">
                                      <p:cBhvr>
                                        <p:cTn id="57" dur="900" decel="100000" fill="hold"/>
                                        <p:tgtEl>
                                          <p:spTgt spid="9">
                                            <p:graphicEl>
                                              <a:dgm id="{039F5E44-520A-4277-987C-5AC42A4FA7A9}"/>
                                            </p:graphic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9">
                                            <p:graphicEl>
                                              <a:dgm id="{039F5E44-520A-4277-987C-5AC42A4FA7A9}"/>
                                            </p:graphicEl>
                                          </p:spTgt>
                                        </p:tgtEl>
                                        <p:attrNameLst>
                                          <p:attrName>ppt_y</p:attrName>
                                        </p:attrNameLst>
                                      </p:cBhvr>
                                      <p:tavLst>
                                        <p:tav tm="0">
                                          <p:val>
                                            <p:strVal val="#ppt_y-.03"/>
                                          </p:val>
                                        </p:tav>
                                        <p:tav tm="100000">
                                          <p:val>
                                            <p:strVal val="#ppt_y"/>
                                          </p:val>
                                        </p:tav>
                                      </p:tavLst>
                                    </p:anim>
                                  </p:childTnLst>
                                </p:cTn>
                              </p:par>
                            </p:childTnLst>
                          </p:cTn>
                        </p:par>
                        <p:par>
                          <p:cTn id="59" fill="hold">
                            <p:stCondLst>
                              <p:cond delay="3500"/>
                            </p:stCondLst>
                            <p:childTnLst>
                              <p:par>
                                <p:cTn id="60" presetID="37" presetClass="entr" presetSubtype="0" fill="hold" grpId="0" nodeType="afterEffect">
                                  <p:stCondLst>
                                    <p:cond delay="0"/>
                                  </p:stCondLst>
                                  <p:childTnLst>
                                    <p:set>
                                      <p:cBhvr>
                                        <p:cTn id="61" dur="1" fill="hold">
                                          <p:stCondLst>
                                            <p:cond delay="0"/>
                                          </p:stCondLst>
                                        </p:cTn>
                                        <p:tgtEl>
                                          <p:spTgt spid="9">
                                            <p:graphicEl>
                                              <a:dgm id="{4442746C-E2F6-42A7-9525-520939616D47}"/>
                                            </p:graphicEl>
                                          </p:spTgt>
                                        </p:tgtEl>
                                        <p:attrNameLst>
                                          <p:attrName>style.visibility</p:attrName>
                                        </p:attrNameLst>
                                      </p:cBhvr>
                                      <p:to>
                                        <p:strVal val="visible"/>
                                      </p:to>
                                    </p:set>
                                    <p:animEffect transition="in" filter="fade">
                                      <p:cBhvr>
                                        <p:cTn id="62" dur="1000"/>
                                        <p:tgtEl>
                                          <p:spTgt spid="9">
                                            <p:graphicEl>
                                              <a:dgm id="{4442746C-E2F6-42A7-9525-520939616D47}"/>
                                            </p:graphicEl>
                                          </p:spTgt>
                                        </p:tgtEl>
                                      </p:cBhvr>
                                    </p:animEffect>
                                    <p:anim calcmode="lin" valueType="num">
                                      <p:cBhvr>
                                        <p:cTn id="63" dur="1000" fill="hold"/>
                                        <p:tgtEl>
                                          <p:spTgt spid="9">
                                            <p:graphicEl>
                                              <a:dgm id="{4442746C-E2F6-42A7-9525-520939616D47}"/>
                                            </p:graphicEl>
                                          </p:spTgt>
                                        </p:tgtEl>
                                        <p:attrNameLst>
                                          <p:attrName>ppt_x</p:attrName>
                                        </p:attrNameLst>
                                      </p:cBhvr>
                                      <p:tavLst>
                                        <p:tav tm="0">
                                          <p:val>
                                            <p:strVal val="#ppt_x"/>
                                          </p:val>
                                        </p:tav>
                                        <p:tav tm="100000">
                                          <p:val>
                                            <p:strVal val="#ppt_x"/>
                                          </p:val>
                                        </p:tav>
                                      </p:tavLst>
                                    </p:anim>
                                    <p:anim calcmode="lin" valueType="num">
                                      <p:cBhvr>
                                        <p:cTn id="64" dur="900" decel="100000" fill="hold"/>
                                        <p:tgtEl>
                                          <p:spTgt spid="9">
                                            <p:graphicEl>
                                              <a:dgm id="{4442746C-E2F6-42A7-9525-520939616D47}"/>
                                            </p:graphicEl>
                                          </p:spTgt>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9">
                                            <p:graphicEl>
                                              <a:dgm id="{4442746C-E2F6-42A7-9525-520939616D47}"/>
                                            </p:graphicEl>
                                          </p:spTgt>
                                        </p:tgtEl>
                                        <p:attrNameLst>
                                          <p:attrName>ppt_y</p:attrName>
                                        </p:attrNameLst>
                                      </p:cBhvr>
                                      <p:tavLst>
                                        <p:tav tm="0">
                                          <p:val>
                                            <p:strVal val="#ppt_y-.03"/>
                                          </p:val>
                                        </p:tav>
                                        <p:tav tm="100000">
                                          <p:val>
                                            <p:strVal val="#ppt_y"/>
                                          </p:val>
                                        </p:tav>
                                      </p:tavLst>
                                    </p:anim>
                                  </p:childTnLst>
                                </p:cTn>
                              </p:par>
                              <p:par>
                                <p:cTn id="66" presetID="37" presetClass="entr" presetSubtype="0" fill="hold" grpId="0" nodeType="withEffect">
                                  <p:stCondLst>
                                    <p:cond delay="0"/>
                                  </p:stCondLst>
                                  <p:childTnLst>
                                    <p:set>
                                      <p:cBhvr>
                                        <p:cTn id="67" dur="1" fill="hold">
                                          <p:stCondLst>
                                            <p:cond delay="0"/>
                                          </p:stCondLst>
                                        </p:cTn>
                                        <p:tgtEl>
                                          <p:spTgt spid="9">
                                            <p:graphicEl>
                                              <a:dgm id="{6782DAD0-F2ED-482F-B637-7B1494E31F6E}"/>
                                            </p:graphicEl>
                                          </p:spTgt>
                                        </p:tgtEl>
                                        <p:attrNameLst>
                                          <p:attrName>style.visibility</p:attrName>
                                        </p:attrNameLst>
                                      </p:cBhvr>
                                      <p:to>
                                        <p:strVal val="visible"/>
                                      </p:to>
                                    </p:set>
                                    <p:animEffect transition="in" filter="fade">
                                      <p:cBhvr>
                                        <p:cTn id="68" dur="1000"/>
                                        <p:tgtEl>
                                          <p:spTgt spid="9">
                                            <p:graphicEl>
                                              <a:dgm id="{6782DAD0-F2ED-482F-B637-7B1494E31F6E}"/>
                                            </p:graphicEl>
                                          </p:spTgt>
                                        </p:tgtEl>
                                      </p:cBhvr>
                                    </p:animEffect>
                                    <p:anim calcmode="lin" valueType="num">
                                      <p:cBhvr>
                                        <p:cTn id="69" dur="1000" fill="hold"/>
                                        <p:tgtEl>
                                          <p:spTgt spid="9">
                                            <p:graphicEl>
                                              <a:dgm id="{6782DAD0-F2ED-482F-B637-7B1494E31F6E}"/>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9">
                                            <p:graphicEl>
                                              <a:dgm id="{6782DAD0-F2ED-482F-B637-7B1494E31F6E}"/>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9">
                                            <p:graphicEl>
                                              <a:dgm id="{6782DAD0-F2ED-482F-B637-7B1494E31F6E}"/>
                                            </p:graphicEl>
                                          </p:spTgt>
                                        </p:tgtEl>
                                        <p:attrNameLst>
                                          <p:attrName>ppt_y</p:attrName>
                                        </p:attrNameLst>
                                      </p:cBhvr>
                                      <p:tavLst>
                                        <p:tav tm="0">
                                          <p:val>
                                            <p:strVal val="#ppt_y-.03"/>
                                          </p:val>
                                        </p:tav>
                                        <p:tav tm="100000">
                                          <p:val>
                                            <p:strVal val="#ppt_y"/>
                                          </p:val>
                                        </p:tav>
                                      </p:tavLst>
                                    </p:anim>
                                  </p:childTnLst>
                                </p:cTn>
                              </p:par>
                            </p:childTnLst>
                          </p:cTn>
                        </p:par>
                        <p:par>
                          <p:cTn id="72" fill="hold">
                            <p:stCondLst>
                              <p:cond delay="4500"/>
                            </p:stCondLst>
                            <p:childTnLst>
                              <p:par>
                                <p:cTn id="73" presetID="37" presetClass="entr" presetSubtype="0" fill="hold" grpId="0" nodeType="afterEffect">
                                  <p:stCondLst>
                                    <p:cond delay="0"/>
                                  </p:stCondLst>
                                  <p:childTnLst>
                                    <p:set>
                                      <p:cBhvr>
                                        <p:cTn id="74" dur="1" fill="hold">
                                          <p:stCondLst>
                                            <p:cond delay="0"/>
                                          </p:stCondLst>
                                        </p:cTn>
                                        <p:tgtEl>
                                          <p:spTgt spid="9">
                                            <p:graphicEl>
                                              <a:dgm id="{073AB620-2BCA-4F6B-8591-477705519198}"/>
                                            </p:graphicEl>
                                          </p:spTgt>
                                        </p:tgtEl>
                                        <p:attrNameLst>
                                          <p:attrName>style.visibility</p:attrName>
                                        </p:attrNameLst>
                                      </p:cBhvr>
                                      <p:to>
                                        <p:strVal val="visible"/>
                                      </p:to>
                                    </p:set>
                                    <p:animEffect transition="in" filter="fade">
                                      <p:cBhvr>
                                        <p:cTn id="75" dur="1000"/>
                                        <p:tgtEl>
                                          <p:spTgt spid="9">
                                            <p:graphicEl>
                                              <a:dgm id="{073AB620-2BCA-4F6B-8591-477705519198}"/>
                                            </p:graphicEl>
                                          </p:spTgt>
                                        </p:tgtEl>
                                      </p:cBhvr>
                                    </p:animEffect>
                                    <p:anim calcmode="lin" valueType="num">
                                      <p:cBhvr>
                                        <p:cTn id="76" dur="1000" fill="hold"/>
                                        <p:tgtEl>
                                          <p:spTgt spid="9">
                                            <p:graphicEl>
                                              <a:dgm id="{073AB620-2BCA-4F6B-8591-477705519198}"/>
                                            </p:graphicEl>
                                          </p:spTgt>
                                        </p:tgtEl>
                                        <p:attrNameLst>
                                          <p:attrName>ppt_x</p:attrName>
                                        </p:attrNameLst>
                                      </p:cBhvr>
                                      <p:tavLst>
                                        <p:tav tm="0">
                                          <p:val>
                                            <p:strVal val="#ppt_x"/>
                                          </p:val>
                                        </p:tav>
                                        <p:tav tm="100000">
                                          <p:val>
                                            <p:strVal val="#ppt_x"/>
                                          </p:val>
                                        </p:tav>
                                      </p:tavLst>
                                    </p:anim>
                                    <p:anim calcmode="lin" valueType="num">
                                      <p:cBhvr>
                                        <p:cTn id="77" dur="900" decel="100000" fill="hold"/>
                                        <p:tgtEl>
                                          <p:spTgt spid="9">
                                            <p:graphicEl>
                                              <a:dgm id="{073AB620-2BCA-4F6B-8591-477705519198}"/>
                                            </p:graphicEl>
                                          </p:spTgt>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9">
                                            <p:graphicEl>
                                              <a:dgm id="{073AB620-2BCA-4F6B-8591-477705519198}"/>
                                            </p:graphicEl>
                                          </p:spTgt>
                                        </p:tgtEl>
                                        <p:attrNameLst>
                                          <p:attrName>ppt_y</p:attrName>
                                        </p:attrNameLst>
                                      </p:cBhvr>
                                      <p:tavLst>
                                        <p:tav tm="0">
                                          <p:val>
                                            <p:strVal val="#ppt_y-.03"/>
                                          </p:val>
                                        </p:tav>
                                        <p:tav tm="100000">
                                          <p:val>
                                            <p:strVal val="#ppt_y"/>
                                          </p:val>
                                        </p:tav>
                                      </p:tavLst>
                                    </p:anim>
                                  </p:childTnLst>
                                </p:cTn>
                              </p:par>
                              <p:par>
                                <p:cTn id="79" presetID="37" presetClass="entr" presetSubtype="0" fill="hold" grpId="0" nodeType="withEffect">
                                  <p:stCondLst>
                                    <p:cond delay="0"/>
                                  </p:stCondLst>
                                  <p:childTnLst>
                                    <p:set>
                                      <p:cBhvr>
                                        <p:cTn id="80" dur="1" fill="hold">
                                          <p:stCondLst>
                                            <p:cond delay="0"/>
                                          </p:stCondLst>
                                        </p:cTn>
                                        <p:tgtEl>
                                          <p:spTgt spid="9">
                                            <p:graphicEl>
                                              <a:dgm id="{4047279F-7DE8-447C-B843-39422932046F}"/>
                                            </p:graphicEl>
                                          </p:spTgt>
                                        </p:tgtEl>
                                        <p:attrNameLst>
                                          <p:attrName>style.visibility</p:attrName>
                                        </p:attrNameLst>
                                      </p:cBhvr>
                                      <p:to>
                                        <p:strVal val="visible"/>
                                      </p:to>
                                    </p:set>
                                    <p:animEffect transition="in" filter="fade">
                                      <p:cBhvr>
                                        <p:cTn id="81" dur="1000"/>
                                        <p:tgtEl>
                                          <p:spTgt spid="9">
                                            <p:graphicEl>
                                              <a:dgm id="{4047279F-7DE8-447C-B843-39422932046F}"/>
                                            </p:graphicEl>
                                          </p:spTgt>
                                        </p:tgtEl>
                                      </p:cBhvr>
                                    </p:animEffect>
                                    <p:anim calcmode="lin" valueType="num">
                                      <p:cBhvr>
                                        <p:cTn id="82" dur="1000" fill="hold"/>
                                        <p:tgtEl>
                                          <p:spTgt spid="9">
                                            <p:graphicEl>
                                              <a:dgm id="{4047279F-7DE8-447C-B843-39422932046F}"/>
                                            </p:graphicEl>
                                          </p:spTgt>
                                        </p:tgtEl>
                                        <p:attrNameLst>
                                          <p:attrName>ppt_x</p:attrName>
                                        </p:attrNameLst>
                                      </p:cBhvr>
                                      <p:tavLst>
                                        <p:tav tm="0">
                                          <p:val>
                                            <p:strVal val="#ppt_x"/>
                                          </p:val>
                                        </p:tav>
                                        <p:tav tm="100000">
                                          <p:val>
                                            <p:strVal val="#ppt_x"/>
                                          </p:val>
                                        </p:tav>
                                      </p:tavLst>
                                    </p:anim>
                                    <p:anim calcmode="lin" valueType="num">
                                      <p:cBhvr>
                                        <p:cTn id="83" dur="900" decel="100000" fill="hold"/>
                                        <p:tgtEl>
                                          <p:spTgt spid="9">
                                            <p:graphicEl>
                                              <a:dgm id="{4047279F-7DE8-447C-B843-39422932046F}"/>
                                            </p:graphicEl>
                                          </p:spTgt>
                                        </p:tgtEl>
                                        <p:attrNameLst>
                                          <p:attrName>ppt_y</p:attrName>
                                        </p:attrNameLst>
                                      </p:cBhvr>
                                      <p:tavLst>
                                        <p:tav tm="0">
                                          <p:val>
                                            <p:strVal val="#ppt_y+1"/>
                                          </p:val>
                                        </p:tav>
                                        <p:tav tm="100000">
                                          <p:val>
                                            <p:strVal val="#ppt_y-.03"/>
                                          </p:val>
                                        </p:tav>
                                      </p:tavLst>
                                    </p:anim>
                                    <p:anim calcmode="lin" valueType="num">
                                      <p:cBhvr>
                                        <p:cTn id="84" dur="100" accel="100000" fill="hold">
                                          <p:stCondLst>
                                            <p:cond delay="900"/>
                                          </p:stCondLst>
                                        </p:cTn>
                                        <p:tgtEl>
                                          <p:spTgt spid="9">
                                            <p:graphicEl>
                                              <a:dgm id="{4047279F-7DE8-447C-B843-39422932046F}"/>
                                            </p:graphicEl>
                                          </p:spTgt>
                                        </p:tgtEl>
                                        <p:attrNameLst>
                                          <p:attrName>ppt_y</p:attrName>
                                        </p:attrNameLst>
                                      </p:cBhvr>
                                      <p:tavLst>
                                        <p:tav tm="0">
                                          <p:val>
                                            <p:strVal val="#ppt_y-.03"/>
                                          </p:val>
                                        </p:tav>
                                        <p:tav tm="100000">
                                          <p:val>
                                            <p:strVal val="#ppt_y"/>
                                          </p:val>
                                        </p:tav>
                                      </p:tavLst>
                                    </p:anim>
                                  </p:childTnLst>
                                </p:cTn>
                              </p:par>
                            </p:childTnLst>
                          </p:cTn>
                        </p:par>
                        <p:par>
                          <p:cTn id="85" fill="hold">
                            <p:stCondLst>
                              <p:cond delay="5500"/>
                            </p:stCondLst>
                            <p:childTnLst>
                              <p:par>
                                <p:cTn id="86" presetID="37" presetClass="entr" presetSubtype="0" fill="hold" grpId="0" nodeType="afterEffect">
                                  <p:stCondLst>
                                    <p:cond delay="0"/>
                                  </p:stCondLst>
                                  <p:childTnLst>
                                    <p:set>
                                      <p:cBhvr>
                                        <p:cTn id="87" dur="1" fill="hold">
                                          <p:stCondLst>
                                            <p:cond delay="0"/>
                                          </p:stCondLst>
                                        </p:cTn>
                                        <p:tgtEl>
                                          <p:spTgt spid="9">
                                            <p:graphicEl>
                                              <a:dgm id="{4E66B32E-293B-4868-A660-56044D2E364C}"/>
                                            </p:graphicEl>
                                          </p:spTgt>
                                        </p:tgtEl>
                                        <p:attrNameLst>
                                          <p:attrName>style.visibility</p:attrName>
                                        </p:attrNameLst>
                                      </p:cBhvr>
                                      <p:to>
                                        <p:strVal val="visible"/>
                                      </p:to>
                                    </p:set>
                                    <p:animEffect transition="in" filter="fade">
                                      <p:cBhvr>
                                        <p:cTn id="88" dur="1000"/>
                                        <p:tgtEl>
                                          <p:spTgt spid="9">
                                            <p:graphicEl>
                                              <a:dgm id="{4E66B32E-293B-4868-A660-56044D2E364C}"/>
                                            </p:graphicEl>
                                          </p:spTgt>
                                        </p:tgtEl>
                                      </p:cBhvr>
                                    </p:animEffect>
                                    <p:anim calcmode="lin" valueType="num">
                                      <p:cBhvr>
                                        <p:cTn id="89" dur="1000" fill="hold"/>
                                        <p:tgtEl>
                                          <p:spTgt spid="9">
                                            <p:graphicEl>
                                              <a:dgm id="{4E66B32E-293B-4868-A660-56044D2E364C}"/>
                                            </p:graphicEl>
                                          </p:spTgt>
                                        </p:tgtEl>
                                        <p:attrNameLst>
                                          <p:attrName>ppt_x</p:attrName>
                                        </p:attrNameLst>
                                      </p:cBhvr>
                                      <p:tavLst>
                                        <p:tav tm="0">
                                          <p:val>
                                            <p:strVal val="#ppt_x"/>
                                          </p:val>
                                        </p:tav>
                                        <p:tav tm="100000">
                                          <p:val>
                                            <p:strVal val="#ppt_x"/>
                                          </p:val>
                                        </p:tav>
                                      </p:tavLst>
                                    </p:anim>
                                    <p:anim calcmode="lin" valueType="num">
                                      <p:cBhvr>
                                        <p:cTn id="90" dur="900" decel="100000" fill="hold"/>
                                        <p:tgtEl>
                                          <p:spTgt spid="9">
                                            <p:graphicEl>
                                              <a:dgm id="{4E66B32E-293B-4868-A660-56044D2E364C}"/>
                                            </p:graphicEl>
                                          </p:spTgt>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9">
                                            <p:graphicEl>
                                              <a:dgm id="{4E66B32E-293B-4868-A660-56044D2E364C}"/>
                                            </p:graphicEl>
                                          </p:spTgt>
                                        </p:tgtEl>
                                        <p:attrNameLst>
                                          <p:attrName>ppt_y</p:attrName>
                                        </p:attrNameLst>
                                      </p:cBhvr>
                                      <p:tavLst>
                                        <p:tav tm="0">
                                          <p:val>
                                            <p:strVal val="#ppt_y-.03"/>
                                          </p:val>
                                        </p:tav>
                                        <p:tav tm="100000">
                                          <p:val>
                                            <p:strVal val="#ppt_y"/>
                                          </p:val>
                                        </p:tav>
                                      </p:tavLst>
                                    </p:anim>
                                  </p:childTnLst>
                                </p:cTn>
                              </p:par>
                              <p:par>
                                <p:cTn id="92" presetID="37" presetClass="entr" presetSubtype="0" fill="hold" grpId="0" nodeType="withEffect">
                                  <p:stCondLst>
                                    <p:cond delay="0"/>
                                  </p:stCondLst>
                                  <p:childTnLst>
                                    <p:set>
                                      <p:cBhvr>
                                        <p:cTn id="93" dur="1" fill="hold">
                                          <p:stCondLst>
                                            <p:cond delay="0"/>
                                          </p:stCondLst>
                                        </p:cTn>
                                        <p:tgtEl>
                                          <p:spTgt spid="9">
                                            <p:graphicEl>
                                              <a:dgm id="{D5F037D5-46A3-4C3C-9E1B-83E481D3AD57}"/>
                                            </p:graphicEl>
                                          </p:spTgt>
                                        </p:tgtEl>
                                        <p:attrNameLst>
                                          <p:attrName>style.visibility</p:attrName>
                                        </p:attrNameLst>
                                      </p:cBhvr>
                                      <p:to>
                                        <p:strVal val="visible"/>
                                      </p:to>
                                    </p:set>
                                    <p:animEffect transition="in" filter="fade">
                                      <p:cBhvr>
                                        <p:cTn id="94" dur="1000"/>
                                        <p:tgtEl>
                                          <p:spTgt spid="9">
                                            <p:graphicEl>
                                              <a:dgm id="{D5F037D5-46A3-4C3C-9E1B-83E481D3AD57}"/>
                                            </p:graphicEl>
                                          </p:spTgt>
                                        </p:tgtEl>
                                      </p:cBhvr>
                                    </p:animEffect>
                                    <p:anim calcmode="lin" valueType="num">
                                      <p:cBhvr>
                                        <p:cTn id="95" dur="1000" fill="hold"/>
                                        <p:tgtEl>
                                          <p:spTgt spid="9">
                                            <p:graphicEl>
                                              <a:dgm id="{D5F037D5-46A3-4C3C-9E1B-83E481D3AD57}"/>
                                            </p:graphicEl>
                                          </p:spTgt>
                                        </p:tgtEl>
                                        <p:attrNameLst>
                                          <p:attrName>ppt_x</p:attrName>
                                        </p:attrNameLst>
                                      </p:cBhvr>
                                      <p:tavLst>
                                        <p:tav tm="0">
                                          <p:val>
                                            <p:strVal val="#ppt_x"/>
                                          </p:val>
                                        </p:tav>
                                        <p:tav tm="100000">
                                          <p:val>
                                            <p:strVal val="#ppt_x"/>
                                          </p:val>
                                        </p:tav>
                                      </p:tavLst>
                                    </p:anim>
                                    <p:anim calcmode="lin" valueType="num">
                                      <p:cBhvr>
                                        <p:cTn id="96" dur="900" decel="100000" fill="hold"/>
                                        <p:tgtEl>
                                          <p:spTgt spid="9">
                                            <p:graphicEl>
                                              <a:dgm id="{D5F037D5-46A3-4C3C-9E1B-83E481D3AD57}"/>
                                            </p:graphicEl>
                                          </p:spTgt>
                                        </p:tgtEl>
                                        <p:attrNameLst>
                                          <p:attrName>ppt_y</p:attrName>
                                        </p:attrNameLst>
                                      </p:cBhvr>
                                      <p:tavLst>
                                        <p:tav tm="0">
                                          <p:val>
                                            <p:strVal val="#ppt_y+1"/>
                                          </p:val>
                                        </p:tav>
                                        <p:tav tm="100000">
                                          <p:val>
                                            <p:strVal val="#ppt_y-.03"/>
                                          </p:val>
                                        </p:tav>
                                      </p:tavLst>
                                    </p:anim>
                                    <p:anim calcmode="lin" valueType="num">
                                      <p:cBhvr>
                                        <p:cTn id="97" dur="100" accel="100000" fill="hold">
                                          <p:stCondLst>
                                            <p:cond delay="900"/>
                                          </p:stCondLst>
                                        </p:cTn>
                                        <p:tgtEl>
                                          <p:spTgt spid="9">
                                            <p:graphicEl>
                                              <a:dgm id="{D5F037D5-46A3-4C3C-9E1B-83E481D3AD57}"/>
                                            </p:graphicEl>
                                          </p:spTgt>
                                        </p:tgtEl>
                                        <p:attrNameLst>
                                          <p:attrName>ppt_y</p:attrName>
                                        </p:attrNameLst>
                                      </p:cBhvr>
                                      <p:tavLst>
                                        <p:tav tm="0">
                                          <p:val>
                                            <p:strVal val="#ppt_y-.03"/>
                                          </p:val>
                                        </p:tav>
                                        <p:tav tm="100000">
                                          <p:val>
                                            <p:strVal val="#ppt_y"/>
                                          </p:val>
                                        </p:tav>
                                      </p:tavLst>
                                    </p:anim>
                                  </p:childTnLst>
                                </p:cTn>
                              </p:par>
                            </p:childTnLst>
                          </p:cTn>
                        </p:par>
                        <p:par>
                          <p:cTn id="98" fill="hold">
                            <p:stCondLst>
                              <p:cond delay="6500"/>
                            </p:stCondLst>
                            <p:childTnLst>
                              <p:par>
                                <p:cTn id="99" presetID="37" presetClass="entr" presetSubtype="0" fill="hold" grpId="0" nodeType="afterEffect">
                                  <p:stCondLst>
                                    <p:cond delay="0"/>
                                  </p:stCondLst>
                                  <p:childTnLst>
                                    <p:set>
                                      <p:cBhvr>
                                        <p:cTn id="100" dur="1" fill="hold">
                                          <p:stCondLst>
                                            <p:cond delay="0"/>
                                          </p:stCondLst>
                                        </p:cTn>
                                        <p:tgtEl>
                                          <p:spTgt spid="9">
                                            <p:graphicEl>
                                              <a:dgm id="{FE2636F8-3193-4BDF-87EC-873E3F9A2681}"/>
                                            </p:graphicEl>
                                          </p:spTgt>
                                        </p:tgtEl>
                                        <p:attrNameLst>
                                          <p:attrName>style.visibility</p:attrName>
                                        </p:attrNameLst>
                                      </p:cBhvr>
                                      <p:to>
                                        <p:strVal val="visible"/>
                                      </p:to>
                                    </p:set>
                                    <p:animEffect transition="in" filter="fade">
                                      <p:cBhvr>
                                        <p:cTn id="101" dur="1000"/>
                                        <p:tgtEl>
                                          <p:spTgt spid="9">
                                            <p:graphicEl>
                                              <a:dgm id="{FE2636F8-3193-4BDF-87EC-873E3F9A2681}"/>
                                            </p:graphicEl>
                                          </p:spTgt>
                                        </p:tgtEl>
                                      </p:cBhvr>
                                    </p:animEffect>
                                    <p:anim calcmode="lin" valueType="num">
                                      <p:cBhvr>
                                        <p:cTn id="102" dur="1000" fill="hold"/>
                                        <p:tgtEl>
                                          <p:spTgt spid="9">
                                            <p:graphicEl>
                                              <a:dgm id="{FE2636F8-3193-4BDF-87EC-873E3F9A2681}"/>
                                            </p:graphicEl>
                                          </p:spTgt>
                                        </p:tgtEl>
                                        <p:attrNameLst>
                                          <p:attrName>ppt_x</p:attrName>
                                        </p:attrNameLst>
                                      </p:cBhvr>
                                      <p:tavLst>
                                        <p:tav tm="0">
                                          <p:val>
                                            <p:strVal val="#ppt_x"/>
                                          </p:val>
                                        </p:tav>
                                        <p:tav tm="100000">
                                          <p:val>
                                            <p:strVal val="#ppt_x"/>
                                          </p:val>
                                        </p:tav>
                                      </p:tavLst>
                                    </p:anim>
                                    <p:anim calcmode="lin" valueType="num">
                                      <p:cBhvr>
                                        <p:cTn id="103" dur="900" decel="100000" fill="hold"/>
                                        <p:tgtEl>
                                          <p:spTgt spid="9">
                                            <p:graphicEl>
                                              <a:dgm id="{FE2636F8-3193-4BDF-87EC-873E3F9A2681}"/>
                                            </p:graphicEl>
                                          </p:spTgt>
                                        </p:tgtEl>
                                        <p:attrNameLst>
                                          <p:attrName>ppt_y</p:attrName>
                                        </p:attrNameLst>
                                      </p:cBhvr>
                                      <p:tavLst>
                                        <p:tav tm="0">
                                          <p:val>
                                            <p:strVal val="#ppt_y+1"/>
                                          </p:val>
                                        </p:tav>
                                        <p:tav tm="100000">
                                          <p:val>
                                            <p:strVal val="#ppt_y-.03"/>
                                          </p:val>
                                        </p:tav>
                                      </p:tavLst>
                                    </p:anim>
                                    <p:anim calcmode="lin" valueType="num">
                                      <p:cBhvr>
                                        <p:cTn id="104" dur="100" accel="100000" fill="hold">
                                          <p:stCondLst>
                                            <p:cond delay="900"/>
                                          </p:stCondLst>
                                        </p:cTn>
                                        <p:tgtEl>
                                          <p:spTgt spid="9">
                                            <p:graphicEl>
                                              <a:dgm id="{FE2636F8-3193-4BDF-87EC-873E3F9A2681}"/>
                                            </p:graphicEl>
                                          </p:spTgt>
                                        </p:tgtEl>
                                        <p:attrNameLst>
                                          <p:attrName>ppt_y</p:attrName>
                                        </p:attrNameLst>
                                      </p:cBhvr>
                                      <p:tavLst>
                                        <p:tav tm="0">
                                          <p:val>
                                            <p:strVal val="#ppt_y-.03"/>
                                          </p:val>
                                        </p:tav>
                                        <p:tav tm="100000">
                                          <p:val>
                                            <p:strVal val="#ppt_y"/>
                                          </p:val>
                                        </p:tav>
                                      </p:tavLst>
                                    </p:anim>
                                  </p:childTnLst>
                                </p:cTn>
                              </p:par>
                              <p:par>
                                <p:cTn id="105" presetID="37" presetClass="entr" presetSubtype="0" fill="hold" grpId="0" nodeType="withEffect">
                                  <p:stCondLst>
                                    <p:cond delay="0"/>
                                  </p:stCondLst>
                                  <p:childTnLst>
                                    <p:set>
                                      <p:cBhvr>
                                        <p:cTn id="106" dur="1" fill="hold">
                                          <p:stCondLst>
                                            <p:cond delay="0"/>
                                          </p:stCondLst>
                                        </p:cTn>
                                        <p:tgtEl>
                                          <p:spTgt spid="9">
                                            <p:graphicEl>
                                              <a:dgm id="{834C8808-7591-4532-8249-9119A41E3F26}"/>
                                            </p:graphicEl>
                                          </p:spTgt>
                                        </p:tgtEl>
                                        <p:attrNameLst>
                                          <p:attrName>style.visibility</p:attrName>
                                        </p:attrNameLst>
                                      </p:cBhvr>
                                      <p:to>
                                        <p:strVal val="visible"/>
                                      </p:to>
                                    </p:set>
                                    <p:animEffect transition="in" filter="fade">
                                      <p:cBhvr>
                                        <p:cTn id="107" dur="1000"/>
                                        <p:tgtEl>
                                          <p:spTgt spid="9">
                                            <p:graphicEl>
                                              <a:dgm id="{834C8808-7591-4532-8249-9119A41E3F26}"/>
                                            </p:graphicEl>
                                          </p:spTgt>
                                        </p:tgtEl>
                                      </p:cBhvr>
                                    </p:animEffect>
                                    <p:anim calcmode="lin" valueType="num">
                                      <p:cBhvr>
                                        <p:cTn id="108" dur="1000" fill="hold"/>
                                        <p:tgtEl>
                                          <p:spTgt spid="9">
                                            <p:graphicEl>
                                              <a:dgm id="{834C8808-7591-4532-8249-9119A41E3F26}"/>
                                            </p:graphicEl>
                                          </p:spTgt>
                                        </p:tgtEl>
                                        <p:attrNameLst>
                                          <p:attrName>ppt_x</p:attrName>
                                        </p:attrNameLst>
                                      </p:cBhvr>
                                      <p:tavLst>
                                        <p:tav tm="0">
                                          <p:val>
                                            <p:strVal val="#ppt_x"/>
                                          </p:val>
                                        </p:tav>
                                        <p:tav tm="100000">
                                          <p:val>
                                            <p:strVal val="#ppt_x"/>
                                          </p:val>
                                        </p:tav>
                                      </p:tavLst>
                                    </p:anim>
                                    <p:anim calcmode="lin" valueType="num">
                                      <p:cBhvr>
                                        <p:cTn id="109" dur="900" decel="100000" fill="hold"/>
                                        <p:tgtEl>
                                          <p:spTgt spid="9">
                                            <p:graphicEl>
                                              <a:dgm id="{834C8808-7591-4532-8249-9119A41E3F26}"/>
                                            </p:graphicEl>
                                          </p:spTgt>
                                        </p:tgtEl>
                                        <p:attrNameLst>
                                          <p:attrName>ppt_y</p:attrName>
                                        </p:attrNameLst>
                                      </p:cBhvr>
                                      <p:tavLst>
                                        <p:tav tm="0">
                                          <p:val>
                                            <p:strVal val="#ppt_y+1"/>
                                          </p:val>
                                        </p:tav>
                                        <p:tav tm="100000">
                                          <p:val>
                                            <p:strVal val="#ppt_y-.03"/>
                                          </p:val>
                                        </p:tav>
                                      </p:tavLst>
                                    </p:anim>
                                    <p:anim calcmode="lin" valueType="num">
                                      <p:cBhvr>
                                        <p:cTn id="110" dur="100" accel="100000" fill="hold">
                                          <p:stCondLst>
                                            <p:cond delay="900"/>
                                          </p:stCondLst>
                                        </p:cTn>
                                        <p:tgtEl>
                                          <p:spTgt spid="9">
                                            <p:graphicEl>
                                              <a:dgm id="{834C8808-7591-4532-8249-9119A41E3F26}"/>
                                            </p:graphic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Graphic spid="9" grpId="0" uiExpand="1">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5563406" y="243732"/>
            <a:ext cx="3400697" cy="5588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lstStyle/>
          <a:p>
            <a:pPr rtl="1">
              <a:defRPr/>
            </a:pPr>
            <a:r>
              <a:rPr lang="ar-SA" sz="3600" b="1" kern="0" dirty="0">
                <a:solidFill>
                  <a:schemeClr val="bg1"/>
                </a:solidFill>
                <a:latin typeface="Sakkal Majalla" panose="02000000000000000000" pitchFamily="2" charset="-78"/>
                <a:cs typeface="Sakkal Majalla" panose="02000000000000000000" pitchFamily="2" charset="-78"/>
              </a:rPr>
              <a:t>استخدام العلم والتقنية </a:t>
            </a:r>
          </a:p>
        </p:txBody>
      </p:sp>
      <p:pic>
        <p:nvPicPr>
          <p:cNvPr id="22535" name="Picture 2"/>
          <p:cNvPicPr>
            <a:picLocks noChangeAspect="1" noChangeArrowheads="1"/>
          </p:cNvPicPr>
          <p:nvPr/>
        </p:nvPicPr>
        <p:blipFill>
          <a:blip r:embed="rId3" cstate="print">
            <a:clrChange>
              <a:clrFrom>
                <a:srgbClr val="FFFFFF"/>
              </a:clrFrom>
              <a:clrTo>
                <a:srgbClr val="FFFFFF">
                  <a:alpha val="0"/>
                </a:srgbClr>
              </a:clrTo>
            </a:clrChange>
            <a:lum bright="-40000"/>
          </a:blip>
          <a:srcRect t="65439" r="28001"/>
          <a:stretch>
            <a:fillRect/>
          </a:stretch>
        </p:blipFill>
        <p:spPr bwMode="auto">
          <a:xfrm>
            <a:off x="1828800" y="1828800"/>
            <a:ext cx="4375150" cy="2819400"/>
          </a:xfrm>
          <a:prstGeom prst="rect">
            <a:avLst/>
          </a:prstGeom>
          <a:noFill/>
          <a:ln w="9525">
            <a:noFill/>
            <a:miter lim="800000"/>
            <a:headEnd/>
            <a:tailEnd/>
          </a:ln>
        </p:spPr>
      </p:pic>
      <p:sp>
        <p:nvSpPr>
          <p:cNvPr id="7" name="مربع نص 6"/>
          <p:cNvSpPr txBox="1"/>
          <p:nvPr/>
        </p:nvSpPr>
        <p:spPr>
          <a:xfrm>
            <a:off x="1943502" y="5572778"/>
            <a:ext cx="7132371" cy="1200329"/>
          </a:xfrm>
          <a:prstGeom prst="rect">
            <a:avLst/>
          </a:prstGeom>
          <a:solidFill>
            <a:srgbClr val="FAFAFA"/>
          </a:solidFill>
          <a:ln>
            <a:solidFill>
              <a:srgbClr val="E67300"/>
            </a:solidFill>
          </a:ln>
        </p:spPr>
        <p:style>
          <a:lnRef idx="3">
            <a:schemeClr val="lt1"/>
          </a:lnRef>
          <a:fillRef idx="1">
            <a:schemeClr val="accent3"/>
          </a:fillRef>
          <a:effectRef idx="1">
            <a:schemeClr val="accent3"/>
          </a:effectRef>
          <a:fontRef idx="minor">
            <a:schemeClr val="lt1"/>
          </a:fontRef>
        </p:style>
        <p:txBody>
          <a:bodyPr wrap="square" rtlCol="1">
            <a:spAutoFit/>
          </a:bodyPr>
          <a:lstStyle/>
          <a:p>
            <a:pPr algn="ctr" fontAlgn="auto">
              <a:spcBef>
                <a:spcPts val="0"/>
              </a:spcBef>
              <a:spcAft>
                <a:spcPts val="0"/>
              </a:spcAft>
              <a:defRPr/>
            </a:pPr>
            <a:r>
              <a:rPr lang="ar-SA" sz="2400" b="1" dirty="0">
                <a:solidFill>
                  <a:srgbClr val="C00000"/>
                </a:solidFill>
              </a:rPr>
              <a:t>يمكنها تخزين البيانات وتحليل بيانات التجارب وتشغيل أقراص مدمجة تتضمن خلفية نظرية للمعلومات والربط مع الانترنت </a:t>
            </a:r>
          </a:p>
          <a:p>
            <a:pPr algn="ctr" fontAlgn="auto">
              <a:spcBef>
                <a:spcPts val="0"/>
              </a:spcBef>
              <a:spcAft>
                <a:spcPts val="0"/>
              </a:spcAft>
              <a:defRPr/>
            </a:pPr>
            <a:r>
              <a:rPr lang="ar-SA" sz="2400" b="1" dirty="0">
                <a:solidFill>
                  <a:srgbClr val="C00000"/>
                </a:solidFill>
              </a:rPr>
              <a:t>كما تقتصد الحواسيب الوقت اللازم للبحث بصورة كبيرة أيضا </a:t>
            </a:r>
          </a:p>
        </p:txBody>
      </p:sp>
      <p:sp>
        <p:nvSpPr>
          <p:cNvPr id="10" name="مربع نص 9"/>
          <p:cNvSpPr txBox="1"/>
          <p:nvPr/>
        </p:nvSpPr>
        <p:spPr>
          <a:xfrm>
            <a:off x="3304903" y="990600"/>
            <a:ext cx="5686697" cy="523220"/>
          </a:xfrm>
          <a:prstGeom prst="rect">
            <a:avLst/>
          </a:prstGeom>
          <a:no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1">
            <a:schemeClr val="accent4"/>
          </a:lnRef>
          <a:fillRef idx="3">
            <a:schemeClr val="accent4"/>
          </a:fillRef>
          <a:effectRef idx="2">
            <a:schemeClr val="accent4"/>
          </a:effectRef>
          <a:fontRef idx="minor">
            <a:schemeClr val="lt1"/>
          </a:fontRef>
        </p:style>
        <p:txBody>
          <a:bodyPr wrap="square" rtlCol="1">
            <a:spAutoFit/>
          </a:bodyPr>
          <a:lstStyle/>
          <a:p>
            <a:pPr fontAlgn="auto">
              <a:spcBef>
                <a:spcPts val="0"/>
              </a:spcBef>
              <a:spcAft>
                <a:spcPts val="0"/>
              </a:spcAft>
              <a:defRPr/>
            </a:pPr>
            <a:r>
              <a:rPr lang="ar-SA" sz="2800" b="1" dirty="0">
                <a:solidFill>
                  <a:srgbClr val="008000"/>
                </a:solidFill>
              </a:rPr>
              <a:t>لماذا أصبحت الحواسيب أداة بحث هامة ؟</a:t>
            </a:r>
          </a:p>
        </p:txBody>
      </p:sp>
      <p:sp>
        <p:nvSpPr>
          <p:cNvPr id="11" name="مربع نص 10"/>
          <p:cNvSpPr txBox="1"/>
          <p:nvPr/>
        </p:nvSpPr>
        <p:spPr>
          <a:xfrm>
            <a:off x="267103" y="309799"/>
            <a:ext cx="1676400" cy="5262979"/>
          </a:xfrm>
          <a:prstGeom prst="rect">
            <a:avLst/>
          </a:prstGeom>
          <a:solidFill>
            <a:schemeClr val="bg2">
              <a:lumMod val="20000"/>
              <a:lumOff val="80000"/>
            </a:schemeClr>
          </a:solidFill>
          <a:ln>
            <a:solidFill>
              <a:srgbClr val="E67300"/>
            </a:solidFill>
          </a:ln>
        </p:spPr>
        <p:style>
          <a:lnRef idx="2">
            <a:schemeClr val="accent2"/>
          </a:lnRef>
          <a:fillRef idx="1">
            <a:schemeClr val="lt1"/>
          </a:fillRef>
          <a:effectRef idx="0">
            <a:schemeClr val="accent2"/>
          </a:effectRef>
          <a:fontRef idx="minor">
            <a:schemeClr val="dk1"/>
          </a:fontRef>
        </p:style>
        <p:txBody>
          <a:bodyPr rtlCol="1">
            <a:spAutoFit/>
          </a:bodyPr>
          <a:lstStyle/>
          <a:p>
            <a:pPr algn="ctr" fontAlgn="auto">
              <a:spcBef>
                <a:spcPts val="0"/>
              </a:spcBef>
              <a:spcAft>
                <a:spcPts val="0"/>
              </a:spcAft>
              <a:defRPr/>
            </a:pPr>
            <a:r>
              <a:rPr lang="ar-SA" sz="4800" b="1" dirty="0">
                <a:ln w="1905"/>
                <a:solidFill>
                  <a:schemeClr val="accent1">
                    <a:lumMod val="75000"/>
                  </a:schemeClr>
                </a:solidFill>
                <a:effectLst>
                  <a:innerShdw blurRad="69850" dist="43180" dir="5400000">
                    <a:srgbClr val="000000">
                      <a:alpha val="65000"/>
                    </a:srgbClr>
                  </a:innerShdw>
                </a:effectLst>
              </a:rPr>
              <a:t>التقنية</a:t>
            </a:r>
            <a:r>
              <a:rPr lang="ar-SA"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ar-SA" sz="2800" b="1" dirty="0"/>
          </a:p>
          <a:p>
            <a:pPr algn="ctr" fontAlgn="auto">
              <a:spcBef>
                <a:spcPts val="0"/>
              </a:spcBef>
              <a:spcAft>
                <a:spcPts val="0"/>
              </a:spcAft>
              <a:defRPr sz="1800" b="0" i="0" u="none" strike="noStrike" kern="0" cap="none" spc="0" baseline="0">
                <a:solidFill>
                  <a:srgbClr val="000000"/>
                </a:solidFill>
                <a:uFillTx/>
              </a:defRPr>
            </a:pPr>
            <a:r>
              <a:rPr lang="ar-SA" sz="3600" b="1" kern="0" dirty="0">
                <a:ln w="1905"/>
                <a:solidFill>
                  <a:srgbClr val="0070C0"/>
                </a:solidFill>
                <a:effectLst>
                  <a:innerShdw blurRad="69850" dist="43180" dir="5400000">
                    <a:srgbClr val="000000">
                      <a:alpha val="65000"/>
                    </a:srgbClr>
                  </a:innerShdw>
                </a:effectLst>
              </a:rPr>
              <a:t>تطبيق العلم</a:t>
            </a:r>
          </a:p>
          <a:p>
            <a:pPr algn="ctr" fontAlgn="auto">
              <a:spcBef>
                <a:spcPts val="0"/>
              </a:spcBef>
              <a:spcAft>
                <a:spcPts val="0"/>
              </a:spcAft>
              <a:defRPr sz="1800" b="0" i="0" u="none" strike="noStrike" kern="0" cap="none" spc="0" baseline="0">
                <a:solidFill>
                  <a:srgbClr val="000000"/>
                </a:solidFill>
                <a:uFillTx/>
              </a:defRPr>
            </a:pPr>
            <a:r>
              <a:rPr lang="ar-SA" sz="3600" b="1" kern="0" dirty="0">
                <a:ln w="1905"/>
                <a:solidFill>
                  <a:srgbClr val="0070C0"/>
                </a:solidFill>
                <a:effectLst>
                  <a:innerShdw blurRad="69850" dist="43180" dir="5400000">
                    <a:srgbClr val="000000">
                      <a:alpha val="65000"/>
                    </a:srgbClr>
                  </a:innerShdw>
                </a:effectLst>
              </a:rPr>
              <a:t> لصناعة </a:t>
            </a:r>
          </a:p>
          <a:p>
            <a:pPr algn="ctr" fontAlgn="auto">
              <a:spcBef>
                <a:spcPts val="0"/>
              </a:spcBef>
              <a:spcAft>
                <a:spcPts val="0"/>
              </a:spcAft>
              <a:defRPr sz="1800" b="0" i="0" u="none" strike="noStrike" kern="0" cap="none" spc="0" baseline="0">
                <a:solidFill>
                  <a:srgbClr val="000000"/>
                </a:solidFill>
                <a:uFillTx/>
              </a:defRPr>
            </a:pPr>
            <a:r>
              <a:rPr lang="ar-SA" sz="3600" b="1" kern="0" dirty="0">
                <a:ln w="1905"/>
                <a:solidFill>
                  <a:srgbClr val="0070C0"/>
                </a:solidFill>
                <a:effectLst>
                  <a:innerShdw blurRad="69850" dist="43180" dir="5400000">
                    <a:srgbClr val="000000">
                      <a:alpha val="65000"/>
                    </a:srgbClr>
                  </a:innerShdw>
                </a:effectLst>
              </a:rPr>
              <a:t>منتجات </a:t>
            </a:r>
          </a:p>
          <a:p>
            <a:pPr algn="ctr" fontAlgn="auto">
              <a:spcBef>
                <a:spcPts val="0"/>
              </a:spcBef>
              <a:spcAft>
                <a:spcPts val="0"/>
              </a:spcAft>
              <a:defRPr sz="1800" b="0" i="0" u="none" strike="noStrike" kern="0" cap="none" spc="0" baseline="0">
                <a:solidFill>
                  <a:srgbClr val="000000"/>
                </a:solidFill>
                <a:uFillTx/>
              </a:defRPr>
            </a:pPr>
            <a:r>
              <a:rPr lang="ar-SA" sz="3600" b="1" kern="0" dirty="0">
                <a:ln w="1905"/>
                <a:solidFill>
                  <a:srgbClr val="0070C0"/>
                </a:solidFill>
                <a:effectLst>
                  <a:innerShdw blurRad="69850" dist="43180" dir="5400000">
                    <a:srgbClr val="000000">
                      <a:alpha val="65000"/>
                    </a:srgbClr>
                  </a:innerShdw>
                </a:effectLst>
              </a:rPr>
              <a:t>أو أدوات </a:t>
            </a:r>
          </a:p>
          <a:p>
            <a:pPr algn="ctr" fontAlgn="auto">
              <a:spcBef>
                <a:spcPts val="0"/>
              </a:spcBef>
              <a:spcAft>
                <a:spcPts val="0"/>
              </a:spcAft>
              <a:defRPr sz="1800" b="0" i="0" u="none" strike="noStrike" kern="0" cap="none" spc="0" baseline="0">
                <a:solidFill>
                  <a:srgbClr val="000000"/>
                </a:solidFill>
                <a:uFillTx/>
              </a:defRPr>
            </a:pPr>
            <a:r>
              <a:rPr lang="ar-SA" sz="3600" b="1" kern="0" dirty="0">
                <a:ln w="1905"/>
                <a:solidFill>
                  <a:srgbClr val="0070C0"/>
                </a:solidFill>
                <a:effectLst>
                  <a:innerShdw blurRad="69850" dist="43180" dir="5400000">
                    <a:srgbClr val="000000">
                      <a:alpha val="65000"/>
                    </a:srgbClr>
                  </a:innerShdw>
                </a:effectLst>
              </a:rPr>
              <a:t>يمكن أن </a:t>
            </a:r>
          </a:p>
          <a:p>
            <a:pPr algn="ctr" fontAlgn="auto">
              <a:spcBef>
                <a:spcPts val="0"/>
              </a:spcBef>
              <a:spcAft>
                <a:spcPts val="0"/>
              </a:spcAft>
              <a:defRPr sz="1800" b="0" i="0" u="none" strike="noStrike" kern="0" cap="none" spc="0" baseline="0">
                <a:solidFill>
                  <a:srgbClr val="000000"/>
                </a:solidFill>
                <a:uFillTx/>
              </a:defRPr>
            </a:pPr>
            <a:r>
              <a:rPr lang="ar-SA" sz="3600" b="1" kern="0" dirty="0">
                <a:ln w="1905"/>
                <a:solidFill>
                  <a:srgbClr val="0070C0"/>
                </a:solidFill>
                <a:effectLst>
                  <a:innerShdw blurRad="69850" dist="43180" dir="5400000">
                    <a:srgbClr val="000000">
                      <a:alpha val="65000"/>
                    </a:srgbClr>
                  </a:innerShdw>
                </a:effectLst>
              </a:rPr>
              <a:t>يستخدمها </a:t>
            </a:r>
          </a:p>
          <a:p>
            <a:pPr algn="ctr" fontAlgn="auto">
              <a:spcBef>
                <a:spcPts val="0"/>
              </a:spcBef>
              <a:spcAft>
                <a:spcPts val="0"/>
              </a:spcAft>
              <a:defRPr sz="1800" b="0" i="0" u="none" strike="noStrike" kern="0" cap="none" spc="0" baseline="0">
                <a:solidFill>
                  <a:srgbClr val="000000"/>
                </a:solidFill>
                <a:uFillTx/>
              </a:defRPr>
            </a:pPr>
            <a:r>
              <a:rPr lang="ar-SA" sz="3600" b="1" kern="0" dirty="0">
                <a:ln w="1905"/>
                <a:solidFill>
                  <a:srgbClr val="0070C0"/>
                </a:solidFill>
                <a:effectLst>
                  <a:innerShdw blurRad="69850" dist="43180" dir="5400000">
                    <a:srgbClr val="000000">
                      <a:alpha val="65000"/>
                    </a:srgbClr>
                  </a:innerShdw>
                </a:effectLst>
              </a:rPr>
              <a:t>الناس </a:t>
            </a:r>
          </a:p>
        </p:txBody>
      </p:sp>
      <p:pic>
        <p:nvPicPr>
          <p:cNvPr id="12" name="Picture 6" descr="72E28EAA"/>
          <p:cNvPicPr>
            <a:picLocks noChangeAspect="1" noChangeArrowheads="1"/>
          </p:cNvPicPr>
          <p:nvPr/>
        </p:nvPicPr>
        <p:blipFill>
          <a:blip r:embed="rId4" cstate="print"/>
          <a:srcRect l="25809" t="17714" r="17432"/>
          <a:stretch>
            <a:fillRect/>
          </a:stretch>
        </p:blipFill>
        <p:spPr bwMode="auto">
          <a:xfrm rot="16200000">
            <a:off x="5846619" y="1925781"/>
            <a:ext cx="2604866" cy="3630101"/>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مستطيل 12">
            <a:extLst>
              <a:ext uri="{FF2B5EF4-FFF2-40B4-BE49-F238E27FC236}">
                <a16:creationId xmlns:a16="http://schemas.microsoft.com/office/drawing/2014/main" id="{83D2727E-692F-48DE-A9FB-A688E4BDFDB0}"/>
              </a:ext>
            </a:extLst>
          </p:cNvPr>
          <p:cNvSpPr/>
          <p:nvPr/>
        </p:nvSpPr>
        <p:spPr>
          <a:xfrm>
            <a:off x="0" y="0"/>
            <a:ext cx="9144000" cy="6858000"/>
          </a:xfrm>
          <a:prstGeom prst="rect">
            <a:avLst/>
          </a:prstGeom>
          <a:noFill/>
          <a:ln w="76200" cap="flat" cmpd="sng" algn="ctr">
            <a:solidFill>
              <a:srgbClr val="FFCC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endParaRPr>
          </a:p>
        </p:txBody>
      </p:sp>
      <p:pic>
        <p:nvPicPr>
          <p:cNvPr id="14" name="صورة 13">
            <a:extLst>
              <a:ext uri="{FF2B5EF4-FFF2-40B4-BE49-F238E27FC236}">
                <a16:creationId xmlns:a16="http://schemas.microsoft.com/office/drawing/2014/main" id="{53F61F39-425C-4B62-9C34-9156ED4032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9175" y="1025553"/>
            <a:ext cx="457200" cy="457200"/>
          </a:xfrm>
          <a:prstGeom prst="rect">
            <a:avLst/>
          </a:prstGeom>
        </p:spPr>
      </p:pic>
      <p:sp>
        <p:nvSpPr>
          <p:cNvPr id="17" name="مربع نص 16">
            <a:extLst>
              <a:ext uri="{FF2B5EF4-FFF2-40B4-BE49-F238E27FC236}">
                <a16:creationId xmlns:a16="http://schemas.microsoft.com/office/drawing/2014/main" id="{8A1CBFB1-7F2C-4F80-AC41-C4D9F05C17DA}"/>
              </a:ext>
            </a:extLst>
          </p:cNvPr>
          <p:cNvSpPr txBox="1"/>
          <p:nvPr/>
        </p:nvSpPr>
        <p:spPr>
          <a:xfrm>
            <a:off x="3304903" y="985421"/>
            <a:ext cx="5686697" cy="523220"/>
          </a:xfrm>
          <a:prstGeom prst="rect">
            <a:avLst/>
          </a:prstGeom>
          <a:no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1">
            <a:schemeClr val="accent4"/>
          </a:lnRef>
          <a:fillRef idx="3">
            <a:schemeClr val="accent4"/>
          </a:fillRef>
          <a:effectRef idx="2">
            <a:schemeClr val="accent4"/>
          </a:effectRef>
          <a:fontRef idx="minor">
            <a:schemeClr val="lt1"/>
          </a:fontRef>
        </p:style>
        <p:txBody>
          <a:bodyPr wrap="square" rtlCol="1">
            <a:spAutoFit/>
          </a:bodyPr>
          <a:lstStyle/>
          <a:p>
            <a:pPr fontAlgn="auto">
              <a:spcBef>
                <a:spcPts val="0"/>
              </a:spcBef>
              <a:spcAft>
                <a:spcPts val="0"/>
              </a:spcAft>
              <a:defRPr/>
            </a:pPr>
            <a:r>
              <a:rPr lang="ar-SA" sz="2800" b="1" dirty="0">
                <a:solidFill>
                  <a:srgbClr val="008000"/>
                </a:solidFill>
              </a:rPr>
              <a:t>ما هي التقنية ؟</a:t>
            </a:r>
          </a:p>
        </p:txBody>
      </p:sp>
      <p:pic>
        <p:nvPicPr>
          <p:cNvPr id="3" name="صورة 2">
            <a:extLst>
              <a:ext uri="{FF2B5EF4-FFF2-40B4-BE49-F238E27FC236}">
                <a16:creationId xmlns:a16="http://schemas.microsoft.com/office/drawing/2014/main" id="{67F17C71-AC5F-45A3-B890-D9A353F71C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991" y="5758914"/>
            <a:ext cx="797520" cy="82805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par>
                          <p:cTn id="12" fill="hold">
                            <p:stCondLst>
                              <p:cond delay="0"/>
                            </p:stCondLst>
                            <p:childTnLst>
                              <p:par>
                                <p:cTn id="13" presetID="50" presetClass="entr" presetSubtype="0" decel="10000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strVal val="#ppt_w+.3"/>
                                          </p:val>
                                        </p:tav>
                                        <p:tav tm="100000">
                                          <p:val>
                                            <p:strVal val="#ppt_w"/>
                                          </p:val>
                                        </p:tav>
                                      </p:tavLst>
                                    </p:anim>
                                    <p:anim calcmode="lin" valueType="num">
                                      <p:cBhvr>
                                        <p:cTn id="16" dur="1000" fill="hold"/>
                                        <p:tgtEl>
                                          <p:spTgt spid="17"/>
                                        </p:tgtEl>
                                        <p:attrNameLst>
                                          <p:attrName>ppt_h</p:attrName>
                                        </p:attrNameLst>
                                      </p:cBhvr>
                                      <p:tavLst>
                                        <p:tav tm="0">
                                          <p:val>
                                            <p:strVal val="#ppt_h"/>
                                          </p:val>
                                        </p:tav>
                                        <p:tav tm="100000">
                                          <p:val>
                                            <p:strVal val="#ppt_h"/>
                                          </p:val>
                                        </p:tav>
                                      </p:tavLst>
                                    </p:anim>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صورة 20">
            <a:extLst>
              <a:ext uri="{FF2B5EF4-FFF2-40B4-BE49-F238E27FC236}">
                <a16:creationId xmlns:a16="http://schemas.microsoft.com/office/drawing/2014/main" id="{EE82910B-C65D-4784-AA93-B54F0FDF2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27" y="5595436"/>
            <a:ext cx="1931685" cy="1262564"/>
          </a:xfrm>
          <a:prstGeom prst="rect">
            <a:avLst/>
          </a:prstGeom>
        </p:spPr>
      </p:pic>
      <p:sp>
        <p:nvSpPr>
          <p:cNvPr id="6" name="Rectangle 5"/>
          <p:cNvSpPr/>
          <p:nvPr/>
        </p:nvSpPr>
        <p:spPr>
          <a:xfrm>
            <a:off x="5173912" y="3587208"/>
            <a:ext cx="3786188" cy="1571624"/>
          </a:xfrm>
          <a:prstGeom prst="rect">
            <a:avLst/>
          </a:prstGeom>
          <a:solidFill>
            <a:schemeClr val="tx1"/>
          </a:solidFill>
          <a:ln w="57150">
            <a:solidFill>
              <a:schemeClr val="bg1">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marR="0" lvl="0" indent="-34290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none" spc="0" normalizeH="0" baseline="0" noProof="0" dirty="0">
                <a:ln>
                  <a:noFill/>
                </a:ln>
                <a:solidFill>
                  <a:srgbClr val="C00000"/>
                </a:solidFill>
                <a:effectLst/>
                <a:uLnTx/>
                <a:uFillTx/>
                <a:latin typeface="Cambria"/>
                <a:ea typeface="+mn-ea"/>
                <a:cs typeface="Times New Roman" panose="02020603050405020304" pitchFamily="18" charset="0"/>
              </a:rPr>
              <a:t>العلم : </a:t>
            </a:r>
            <a:r>
              <a:rPr kumimoji="0" lang="ar-EG" sz="2400" b="1" i="0" u="none" strike="noStrike" kern="1200" cap="none" spc="0" normalizeH="0" baseline="0" noProof="0" dirty="0">
                <a:ln>
                  <a:noFill/>
                </a:ln>
                <a:solidFill>
                  <a:srgbClr val="002060"/>
                </a:solidFill>
                <a:effectLst/>
                <a:uLnTx/>
                <a:uFillTx/>
                <a:latin typeface="Cambria"/>
                <a:ea typeface="+mn-ea"/>
                <a:cs typeface="Times New Roman" panose="02020603050405020304" pitchFamily="18" charset="0"/>
              </a:rPr>
              <a:t>أسلوب دقيق لفهم العالم من حولنا .</a:t>
            </a:r>
            <a:endParaRPr kumimoji="0" lang="ar-EG" sz="2800" b="1" i="0" u="sng" strike="noStrike" kern="1200" cap="none" spc="0" normalizeH="0" baseline="0" noProof="0" dirty="0">
              <a:ln>
                <a:noFill/>
              </a:ln>
              <a:solidFill>
                <a:srgbClr val="002060"/>
              </a:solidFill>
              <a:effectLst/>
              <a:uLnTx/>
              <a:uFillTx/>
              <a:latin typeface="Cambria"/>
              <a:ea typeface="+mn-ea"/>
              <a:cs typeface="Times New Roman" panose="02020603050405020304" pitchFamily="18" charset="0"/>
            </a:endParaRPr>
          </a:p>
        </p:txBody>
      </p:sp>
      <p:sp>
        <p:nvSpPr>
          <p:cNvPr id="7" name="Rectangle 6"/>
          <p:cNvSpPr/>
          <p:nvPr/>
        </p:nvSpPr>
        <p:spPr>
          <a:xfrm>
            <a:off x="789542" y="3587208"/>
            <a:ext cx="3857625" cy="1571623"/>
          </a:xfrm>
          <a:prstGeom prst="rect">
            <a:avLst/>
          </a:prstGeom>
          <a:solidFill>
            <a:schemeClr val="tx1"/>
          </a:solidFill>
          <a:ln w="57150">
            <a:solidFill>
              <a:schemeClr val="bg1">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marR="0" lvl="0" indent="-34290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none" spc="0" normalizeH="0" baseline="0" noProof="0" dirty="0">
                <a:ln>
                  <a:noFill/>
                </a:ln>
                <a:solidFill>
                  <a:srgbClr val="C00000"/>
                </a:solidFill>
                <a:effectLst/>
                <a:uLnTx/>
                <a:uFillTx/>
                <a:latin typeface="Cambria"/>
                <a:ea typeface="+mn-ea"/>
                <a:cs typeface="Times New Roman" panose="02020603050405020304" pitchFamily="18" charset="0"/>
              </a:rPr>
              <a:t>التقنية : </a:t>
            </a:r>
            <a:r>
              <a:rPr kumimoji="0" lang="ar-EG" sz="2400" b="1" i="0" u="none" strike="noStrike" kern="1200" cap="none" spc="0" normalizeH="0" baseline="0" noProof="0" dirty="0">
                <a:ln>
                  <a:noFill/>
                </a:ln>
                <a:solidFill>
                  <a:srgbClr val="002060"/>
                </a:solidFill>
                <a:effectLst/>
                <a:uLnTx/>
                <a:uFillTx/>
                <a:latin typeface="Cambria"/>
                <a:ea typeface="+mn-ea"/>
                <a:cs typeface="Times New Roman" panose="02020603050405020304" pitchFamily="18" charset="0"/>
              </a:rPr>
              <a:t>هي تطبيق ل</a:t>
            </a:r>
            <a:r>
              <a:rPr kumimoji="0" lang="ar-SA" sz="2400" b="1" i="0" u="none" strike="noStrike" kern="1200" cap="none" spc="0" normalizeH="0" baseline="0" noProof="0" dirty="0">
                <a:ln>
                  <a:noFill/>
                </a:ln>
                <a:solidFill>
                  <a:srgbClr val="002060"/>
                </a:solidFill>
                <a:effectLst/>
                <a:uLnTx/>
                <a:uFillTx/>
                <a:latin typeface="Cambria"/>
                <a:ea typeface="+mn-ea"/>
                <a:cs typeface="Times New Roman" panose="02020603050405020304" pitchFamily="18" charset="0"/>
              </a:rPr>
              <a:t>لعلم لصناعة منتجات أو أدوات يستخدمها الانسان</a:t>
            </a:r>
            <a:endParaRPr kumimoji="0" lang="ar-EG" sz="2400" b="1" i="0" u="none" strike="noStrike" kern="1200" cap="none" spc="0" normalizeH="0" baseline="0" noProof="0" dirty="0">
              <a:ln>
                <a:noFill/>
              </a:ln>
              <a:solidFill>
                <a:srgbClr val="002060"/>
              </a:solidFill>
              <a:effectLst/>
              <a:uLnTx/>
              <a:uFillTx/>
              <a:latin typeface="Cambria"/>
              <a:ea typeface="+mn-ea"/>
              <a:cs typeface="Times New Roman" panose="02020603050405020304" pitchFamily="18" charset="0"/>
            </a:endParaRPr>
          </a:p>
        </p:txBody>
      </p:sp>
      <p:sp>
        <p:nvSpPr>
          <p:cNvPr id="11" name="مستطيل 10">
            <a:extLst>
              <a:ext uri="{FF2B5EF4-FFF2-40B4-BE49-F238E27FC236}">
                <a16:creationId xmlns:a16="http://schemas.microsoft.com/office/drawing/2014/main" id="{FF5FC532-FBAB-45B5-9848-9CAED307AF71}"/>
              </a:ext>
            </a:extLst>
          </p:cNvPr>
          <p:cNvSpPr/>
          <p:nvPr/>
        </p:nvSpPr>
        <p:spPr>
          <a:xfrm>
            <a:off x="0" y="25497"/>
            <a:ext cx="9144000" cy="6807005"/>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mbria"/>
              <a:ea typeface="+mn-ea"/>
              <a:cs typeface="Times New Roman" panose="02020603050405020304" pitchFamily="18" charset="0"/>
            </a:endParaRPr>
          </a:p>
        </p:txBody>
      </p:sp>
      <p:pic>
        <p:nvPicPr>
          <p:cNvPr id="20" name="صورة 1">
            <a:extLst>
              <a:ext uri="{FF2B5EF4-FFF2-40B4-BE49-F238E27FC236}">
                <a16:creationId xmlns:a16="http://schemas.microsoft.com/office/drawing/2014/main" id="{C658A742-455E-43C1-B935-76E78CD66D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670663" y="295659"/>
            <a:ext cx="2573382" cy="229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صورة 21">
            <a:extLst>
              <a:ext uri="{FF2B5EF4-FFF2-40B4-BE49-F238E27FC236}">
                <a16:creationId xmlns:a16="http://schemas.microsoft.com/office/drawing/2014/main" id="{20E9AA7A-2CFF-467F-BFB1-CB45477ACF5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115092" flipH="1">
            <a:off x="7884367" y="5430090"/>
            <a:ext cx="1368532" cy="1136408"/>
          </a:xfrm>
          <a:prstGeom prst="rect">
            <a:avLst/>
          </a:prstGeom>
        </p:spPr>
      </p:pic>
      <p:sp>
        <p:nvSpPr>
          <p:cNvPr id="4" name="مربع نص 3">
            <a:extLst>
              <a:ext uri="{FF2B5EF4-FFF2-40B4-BE49-F238E27FC236}">
                <a16:creationId xmlns:a16="http://schemas.microsoft.com/office/drawing/2014/main" id="{3CF1770C-01B1-404C-B6A2-0889B9FF1656}"/>
              </a:ext>
            </a:extLst>
          </p:cNvPr>
          <p:cNvSpPr txBox="1"/>
          <p:nvPr/>
        </p:nvSpPr>
        <p:spPr>
          <a:xfrm>
            <a:off x="2927360" y="2747572"/>
            <a:ext cx="3857625" cy="523220"/>
          </a:xfrm>
          <a:prstGeom prst="rect">
            <a:avLst/>
          </a:prstGeom>
          <a:noFill/>
          <a:ln w="28575">
            <a:solidFill>
              <a:schemeClr val="bg1"/>
            </a:solidFill>
          </a:ln>
        </p:spPr>
        <p:txBody>
          <a:bodyPr wrap="square" rtlCol="1">
            <a:spAutoFit/>
          </a:bodyPr>
          <a:lstStyle/>
          <a:p>
            <a:pPr algn="ctr"/>
            <a:r>
              <a:rPr lang="ar-SA" sz="2800" b="1" dirty="0">
                <a:solidFill>
                  <a:srgbClr val="FF0000"/>
                </a:solidFill>
              </a:rPr>
              <a:t>ما الفرق بين العلم والتقنية ؟</a:t>
            </a:r>
          </a:p>
        </p:txBody>
      </p:sp>
      <p:sp>
        <p:nvSpPr>
          <p:cNvPr id="10" name="TextBox 14">
            <a:hlinkClick r:id="rId7" action="ppaction://hlinksldjump"/>
            <a:extLst>
              <a:ext uri="{FF2B5EF4-FFF2-40B4-BE49-F238E27FC236}">
                <a16:creationId xmlns:a16="http://schemas.microsoft.com/office/drawing/2014/main" id="{7080C86D-7A70-49BA-8285-8F43F31A5ADF}"/>
              </a:ext>
            </a:extLst>
          </p:cNvPr>
          <p:cNvSpPr txBox="1"/>
          <p:nvPr/>
        </p:nvSpPr>
        <p:spPr bwMode="auto">
          <a:xfrm>
            <a:off x="6579326" y="245512"/>
            <a:ext cx="2438400" cy="783193"/>
          </a:xfrm>
          <a:prstGeom prst="roundRect">
            <a:avLst/>
          </a:prstGeom>
          <a:solidFill>
            <a:sysClr val="windowText" lastClr="000000"/>
          </a:solidFill>
          <a:ln>
            <a:solidFill>
              <a:srgbClr val="FFC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4000" b="1" i="0" u="none" strike="noStrike" kern="0" cap="none" spc="0" normalizeH="0" baseline="0" noProof="0" dirty="0">
                <a:ln>
                  <a:solidFill>
                    <a:srgbClr val="FF0000"/>
                  </a:solidFill>
                </a:ln>
                <a:solidFill>
                  <a:srgbClr val="FFFFCC"/>
                </a:solidFill>
                <a:effectLst>
                  <a:outerShdw blurRad="38100" dist="38100" dir="2700000" algn="tl">
                    <a:srgbClr val="000000">
                      <a:alpha val="43137"/>
                    </a:srgbClr>
                  </a:outerShdw>
                </a:effectLst>
                <a:uLnTx/>
                <a:uFillTx/>
                <a:latin typeface="Showcard Gothic" pitchFamily="82" charset="0"/>
                <a:ea typeface="+mn-ea"/>
                <a:cs typeface="Traditional Arabic" pitchFamily="2" charset="-78"/>
              </a:rPr>
              <a:t>تقويم</a:t>
            </a:r>
            <a:r>
              <a:rPr kumimoji="0" lang="ar-SA" sz="4000" b="1" i="0" u="none" strike="noStrike" kern="0" cap="none" spc="0" normalizeH="0" baseline="0" noProof="0" dirty="0">
                <a:ln>
                  <a:solidFill>
                    <a:srgbClr val="FF0000"/>
                  </a:solidFill>
                </a:ln>
                <a:solidFill>
                  <a:srgbClr val="FFFFCC"/>
                </a:solidFill>
                <a:effectLst>
                  <a:outerShdw blurRad="38100" dist="38100" dir="2700000" algn="tl">
                    <a:srgbClr val="000000">
                      <a:alpha val="43137"/>
                    </a:srgbClr>
                  </a:outerShdw>
                </a:effectLst>
                <a:uLnTx/>
                <a:uFillTx/>
                <a:latin typeface="Showcard Gothic" pitchFamily="82" charset="0"/>
                <a:ea typeface="+mn-ea"/>
                <a:cs typeface="Traditional Arabic" pitchFamily="2" charset="-78"/>
              </a:rPr>
              <a:t> مرحلي</a:t>
            </a:r>
            <a:endParaRPr kumimoji="0" lang="ar-JO" sz="4000" b="1" i="0" u="none" strike="noStrike" kern="0" cap="none" spc="0" normalizeH="0" baseline="0" noProof="0" dirty="0">
              <a:ln>
                <a:solidFill>
                  <a:srgbClr val="FF0000"/>
                </a:solidFill>
              </a:ln>
              <a:solidFill>
                <a:srgbClr val="FFFFCC"/>
              </a:solidFill>
              <a:effectLst>
                <a:outerShdw blurRad="38100" dist="38100" dir="2700000" algn="tl">
                  <a:srgbClr val="000000">
                    <a:alpha val="43137"/>
                  </a:srgbClr>
                </a:outerShdw>
              </a:effectLst>
              <a:uLnTx/>
              <a:uFillTx/>
              <a:latin typeface="Showcard Gothic" pitchFamily="82" charset="0"/>
              <a:ea typeface="+mn-ea"/>
              <a:cs typeface="Traditional Arabic" pitchFamily="2" charset="-78"/>
            </a:endParaRPr>
          </a:p>
        </p:txBody>
      </p:sp>
      <p:sp>
        <p:nvSpPr>
          <p:cNvPr id="12" name="نصف إطار 11">
            <a:extLst>
              <a:ext uri="{FF2B5EF4-FFF2-40B4-BE49-F238E27FC236}">
                <a16:creationId xmlns:a16="http://schemas.microsoft.com/office/drawing/2014/main" id="{838FD315-668C-457B-A124-E3DD71DB96EF}"/>
              </a:ext>
            </a:extLst>
          </p:cNvPr>
          <p:cNvSpPr/>
          <p:nvPr/>
        </p:nvSpPr>
        <p:spPr>
          <a:xfrm>
            <a:off x="0" y="0"/>
            <a:ext cx="9144000" cy="6858000"/>
          </a:xfrm>
          <a:prstGeom prst="halfFrame">
            <a:avLst>
              <a:gd name="adj1" fmla="val 2666"/>
              <a:gd name="adj2" fmla="val 2889"/>
            </a:avLst>
          </a:prstGeom>
          <a:solidFill>
            <a:srgbClr val="002B82"/>
          </a:solidFill>
          <a:ln w="40000" cap="flat" cmpd="sng" algn="ctr">
            <a:solidFill>
              <a:srgbClr val="C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4D86"/>
              </a:solidFill>
              <a:effectLst/>
              <a:uLnTx/>
              <a:uFillTx/>
            </a:endParaRPr>
          </a:p>
        </p:txBody>
      </p:sp>
    </p:spTree>
    <p:extLst>
      <p:ext uri="{BB962C8B-B14F-4D97-AF65-F5344CB8AC3E}">
        <p14:creationId xmlns:p14="http://schemas.microsoft.com/office/powerpoint/2010/main" val="866762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2" name="explode.wav"/>
          </p:stSnd>
        </p:sndAc>
      </p:transition>
    </mc:Choice>
    <mc:Fallback xmlns="">
      <p:transition spd="slow">
        <p:fade/>
        <p:sndAc>
          <p:stSnd>
            <p:snd r:embed="rId8" name="explod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subTnLst>
                                    <p:audio>
                                      <p:cMediaNode>
                                        <p:cTn display="0" masterRel="sameClick">
                                          <p:stCondLst>
                                            <p:cond evt="begin" delay="0">
                                              <p:tn val="18"/>
                                            </p:cond>
                                          </p:stCondLst>
                                          <p:endCondLst>
                                            <p:cond evt="onStopAudio" delay="0">
                                              <p:tgtEl>
                                                <p:sldTgt/>
                                              </p:tgtEl>
                                            </p:cond>
                                          </p:endCondLst>
                                        </p:cTn>
                                        <p:tgtEl>
                                          <p:sndTgt r:embed="rId3" name="تصفي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bibleprophecyupdate.com/wp-content/uploads/2009/11/Scientists.jpg"/>
          <p:cNvPicPr>
            <a:picLocks noChangeAspect="1" noChangeArrowheads="1"/>
          </p:cNvPicPr>
          <p:nvPr/>
        </p:nvPicPr>
        <p:blipFill>
          <a:blip r:embed="rId3" cstate="print"/>
          <a:srcRect/>
          <a:stretch>
            <a:fillRect/>
          </a:stretch>
        </p:blipFill>
        <p:spPr bwMode="auto">
          <a:xfrm>
            <a:off x="304800" y="4324936"/>
            <a:ext cx="3352800" cy="2311499"/>
          </a:xfrm>
          <a:prstGeom prst="roundRect">
            <a:avLst/>
          </a:prstGeom>
          <a:noFill/>
          <a:ln w="28575">
            <a:solidFill>
              <a:srgbClr val="E67300"/>
            </a:solidFill>
          </a:ln>
        </p:spPr>
      </p:pic>
      <p:sp>
        <p:nvSpPr>
          <p:cNvPr id="11" name="وسيلة شرح مستطيلة مستديرة الزوايا 10"/>
          <p:cNvSpPr/>
          <p:nvPr/>
        </p:nvSpPr>
        <p:spPr>
          <a:xfrm>
            <a:off x="2743200" y="2057400"/>
            <a:ext cx="6209456" cy="1905000"/>
          </a:xfrm>
          <a:prstGeom prst="wedgeRoundRectCallout">
            <a:avLst>
              <a:gd name="adj1" fmla="val -35531"/>
              <a:gd name="adj2" fmla="val 66631"/>
              <a:gd name="adj3" fmla="val 16667"/>
            </a:avLst>
          </a:prstGeom>
          <a:solidFill>
            <a:schemeClr val="bg1"/>
          </a:solidFill>
          <a:ln>
            <a:solidFill>
              <a:srgbClr val="FFC000"/>
            </a:solidFill>
          </a:ln>
          <a:effectLst>
            <a:glow rad="1016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endParaRPr lang="ar-SA" sz="2800" b="1" dirty="0">
              <a:solidFill>
                <a:srgbClr val="0000FF"/>
              </a:solidFill>
            </a:endParaRPr>
          </a:p>
          <a:p>
            <a:pPr algn="ctr" fontAlgn="auto">
              <a:spcBef>
                <a:spcPts val="0"/>
              </a:spcBef>
              <a:spcAft>
                <a:spcPts val="0"/>
              </a:spcAft>
              <a:defRPr/>
            </a:pPr>
            <a:r>
              <a:rPr lang="ar-SA" sz="2800" b="1" dirty="0">
                <a:solidFill>
                  <a:srgbClr val="0000FF"/>
                </a:solidFill>
              </a:rPr>
              <a:t>نحن العلماء نستخدم عددا من الطرق لإيصال المعلومات والملاحظات ونستخدم المجلات العلمية السنوية ونقضي أوقاتنا في قراءة المقالات فيها وقد نكتشف معلومات توصلنا لتجارب جديدة</a:t>
            </a:r>
          </a:p>
          <a:p>
            <a:pPr algn="ctr" fontAlgn="auto">
              <a:spcBef>
                <a:spcPts val="0"/>
              </a:spcBef>
              <a:spcAft>
                <a:spcPts val="0"/>
              </a:spcAft>
              <a:defRPr/>
            </a:pPr>
            <a:endParaRPr lang="ar-SA" sz="2800" b="1" dirty="0">
              <a:solidFill>
                <a:srgbClr val="0000FF"/>
              </a:solidFill>
            </a:endParaRPr>
          </a:p>
        </p:txBody>
      </p:sp>
      <p:sp>
        <p:nvSpPr>
          <p:cNvPr id="12" name="مربع نص 11"/>
          <p:cNvSpPr txBox="1">
            <a:spLocks noChangeArrowheads="1"/>
          </p:cNvSpPr>
          <p:nvPr/>
        </p:nvSpPr>
        <p:spPr bwMode="auto">
          <a:xfrm>
            <a:off x="4800600" y="1066800"/>
            <a:ext cx="4124325" cy="523875"/>
          </a:xfrm>
          <a:prstGeom prst="rect">
            <a:avLst/>
          </a:prstGeom>
          <a:noFill/>
          <a:ln w="9525">
            <a:noFill/>
            <a:miter lim="800000"/>
            <a:headEnd/>
            <a:tailEnd/>
          </a:ln>
        </p:spPr>
        <p:txBody>
          <a:bodyPr wrap="none">
            <a:spAutoFit/>
          </a:bodyPr>
          <a:lstStyle/>
          <a:p>
            <a:r>
              <a:rPr lang="ar-SA" sz="2800" b="1" dirty="0">
                <a:solidFill>
                  <a:srgbClr val="FF0000"/>
                </a:solidFill>
                <a:latin typeface="Times New Roman" pitchFamily="18" charset="0"/>
              </a:rPr>
              <a:t>ماذا يفعل العلماء بنتائج تجاربهم ؟</a:t>
            </a:r>
            <a:endParaRPr lang="en-US" sz="2800" b="1" dirty="0">
              <a:solidFill>
                <a:srgbClr val="FF0000"/>
              </a:solidFill>
              <a:latin typeface="Times New Roman" pitchFamily="18" charset="0"/>
            </a:endParaRPr>
          </a:p>
        </p:txBody>
      </p:sp>
      <p:pic>
        <p:nvPicPr>
          <p:cNvPr id="23564" name="Picture 2" descr="http://img.alibaba.com/img/product/23/63/30/31/236330312.summ.jpg"/>
          <p:cNvPicPr>
            <a:picLocks noChangeAspect="1" noChangeArrowheads="1"/>
          </p:cNvPicPr>
          <p:nvPr/>
        </p:nvPicPr>
        <p:blipFill>
          <a:blip r:embed="rId4" cstate="print"/>
          <a:srcRect/>
          <a:stretch>
            <a:fillRect/>
          </a:stretch>
        </p:blipFill>
        <p:spPr bwMode="auto">
          <a:xfrm rot="1107008">
            <a:off x="6986588" y="4760913"/>
            <a:ext cx="1943100" cy="1670050"/>
          </a:xfrm>
          <a:prstGeom prst="rect">
            <a:avLst/>
          </a:prstGeom>
          <a:noFill/>
          <a:ln w="9525">
            <a:noFill/>
            <a:miter lim="800000"/>
            <a:headEnd/>
            <a:tailEnd/>
          </a:ln>
        </p:spPr>
      </p:pic>
      <p:sp>
        <p:nvSpPr>
          <p:cNvPr id="9" name="مربع نص 8">
            <a:extLst>
              <a:ext uri="{FF2B5EF4-FFF2-40B4-BE49-F238E27FC236}">
                <a16:creationId xmlns:a16="http://schemas.microsoft.com/office/drawing/2014/main" id="{CE7798AB-C1BF-4417-8D7E-4ECB84BE1E6B}"/>
              </a:ext>
            </a:extLst>
          </p:cNvPr>
          <p:cNvSpPr txBox="1"/>
          <p:nvPr/>
        </p:nvSpPr>
        <p:spPr>
          <a:xfrm>
            <a:off x="6414107" y="254000"/>
            <a:ext cx="2538549" cy="5588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lstStyle/>
          <a:p>
            <a:pPr>
              <a:defRPr/>
            </a:pPr>
            <a:r>
              <a:rPr lang="ar-SA" sz="3600" b="1" kern="0" dirty="0">
                <a:solidFill>
                  <a:schemeClr val="bg1"/>
                </a:solidFill>
                <a:latin typeface="Sakkal Majalla" panose="02000000000000000000" pitchFamily="2" charset="-78"/>
                <a:cs typeface="Sakkal Majalla" panose="02000000000000000000" pitchFamily="2" charset="-78"/>
              </a:rPr>
              <a:t>التواصل في العلم </a:t>
            </a:r>
          </a:p>
        </p:txBody>
      </p:sp>
      <p:sp>
        <p:nvSpPr>
          <p:cNvPr id="10" name="مستطيل 9">
            <a:extLst>
              <a:ext uri="{FF2B5EF4-FFF2-40B4-BE49-F238E27FC236}">
                <a16:creationId xmlns:a16="http://schemas.microsoft.com/office/drawing/2014/main" id="{6FCD149A-164D-492B-A988-920F560BBBB1}"/>
              </a:ext>
            </a:extLst>
          </p:cNvPr>
          <p:cNvSpPr/>
          <p:nvPr/>
        </p:nvSpPr>
        <p:spPr>
          <a:xfrm>
            <a:off x="0" y="0"/>
            <a:ext cx="9144000" cy="6858000"/>
          </a:xfrm>
          <a:prstGeom prst="rect">
            <a:avLst/>
          </a:prstGeom>
          <a:noFill/>
          <a:ln w="76200" cap="flat" cmpd="sng" algn="ctr">
            <a:solidFill>
              <a:srgbClr val="FFCC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3"/>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par>
                          <p:cTn id="17" fill="hold">
                            <p:stCondLst>
                              <p:cond delay="1000"/>
                            </p:stCondLst>
                            <p:childTnLst>
                              <p:par>
                                <p:cTn id="18" presetID="12" presetClass="entr" presetSubtype="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lide(fromRigh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7" name="Picture 16" descr="http://t0.gstatic.com/images?q=tbn:ANd9GcQKRU0q9CJHwvfSzIXmpa_vVCPpGj3S4bur-KxspoxflY3vIV8PXA"/>
          <p:cNvPicPr>
            <a:picLocks noChangeAspect="1" noChangeArrowheads="1"/>
          </p:cNvPicPr>
          <p:nvPr/>
        </p:nvPicPr>
        <p:blipFill>
          <a:blip r:embed="rId2" cstate="print"/>
          <a:srcRect/>
          <a:stretch>
            <a:fillRect/>
          </a:stretch>
        </p:blipFill>
        <p:spPr bwMode="auto">
          <a:xfrm>
            <a:off x="8048897" y="344486"/>
            <a:ext cx="990600" cy="596039"/>
          </a:xfrm>
          <a:prstGeom prst="rect">
            <a:avLst/>
          </a:prstGeom>
          <a:noFill/>
          <a:ln w="9525">
            <a:noFill/>
            <a:miter lim="800000"/>
            <a:headEnd/>
            <a:tailEnd/>
          </a:ln>
        </p:spPr>
      </p:pic>
      <p:pic>
        <p:nvPicPr>
          <p:cNvPr id="24578" name="Picture 3"/>
          <p:cNvPicPr>
            <a:picLocks noChangeAspect="1" noChangeArrowheads="1"/>
          </p:cNvPicPr>
          <p:nvPr/>
        </p:nvPicPr>
        <p:blipFill>
          <a:blip r:embed="rId3" cstate="print"/>
          <a:srcRect/>
          <a:stretch>
            <a:fillRect/>
          </a:stretch>
        </p:blipFill>
        <p:spPr bwMode="auto">
          <a:xfrm>
            <a:off x="609600" y="2971800"/>
            <a:ext cx="2743200" cy="1981200"/>
          </a:xfrm>
          <a:prstGeom prst="rect">
            <a:avLst/>
          </a:prstGeom>
          <a:noFill/>
          <a:ln w="9525">
            <a:noFill/>
            <a:miter lim="800000"/>
            <a:headEnd/>
            <a:tailEnd/>
          </a:ln>
        </p:spPr>
      </p:pic>
      <p:sp>
        <p:nvSpPr>
          <p:cNvPr id="4" name="مربع نص 3"/>
          <p:cNvSpPr txBox="1"/>
          <p:nvPr/>
        </p:nvSpPr>
        <p:spPr>
          <a:xfrm>
            <a:off x="243840" y="4843463"/>
            <a:ext cx="4328160" cy="1938337"/>
          </a:xfrm>
          <a:prstGeom prst="rect">
            <a:avLst/>
          </a:prstGeom>
        </p:spPr>
        <p:style>
          <a:lnRef idx="3">
            <a:schemeClr val="lt1"/>
          </a:lnRef>
          <a:fillRef idx="1">
            <a:schemeClr val="accent6"/>
          </a:fillRef>
          <a:effectRef idx="1">
            <a:schemeClr val="accent6"/>
          </a:effectRef>
          <a:fontRef idx="minor">
            <a:schemeClr val="lt1"/>
          </a:fontRef>
        </p:style>
        <p:txBody>
          <a:bodyPr wrap="square" rtlCol="1">
            <a:spAutoFit/>
          </a:bodyPr>
          <a:lstStyle/>
          <a:p>
            <a:pPr algn="ctr" fontAlgn="auto">
              <a:spcBef>
                <a:spcPts val="0"/>
              </a:spcBef>
              <a:spcAft>
                <a:spcPts val="0"/>
              </a:spcAft>
              <a:defRPr/>
            </a:pPr>
            <a:r>
              <a:rPr lang="ar-SA" sz="2400" b="1" dirty="0">
                <a:solidFill>
                  <a:schemeClr val="tx1"/>
                </a:solidFill>
                <a:cs typeface="+mj-cs"/>
              </a:rPr>
              <a:t>يعتبر الكثير من الناس أن البكتريا جراثيم ضارة وخطيرة لكن ليست جميعها ضارة وخطيرة فبكتيريا القولون نوع من البكتريا توجد في الأمعاء ولا تسبب معظم سلالات</a:t>
            </a:r>
          </a:p>
          <a:p>
            <a:pPr algn="ctr" fontAlgn="auto">
              <a:spcBef>
                <a:spcPts val="0"/>
              </a:spcBef>
              <a:spcAft>
                <a:spcPts val="0"/>
              </a:spcAft>
              <a:defRPr/>
            </a:pPr>
            <a:r>
              <a:rPr lang="ar-SA" sz="2400" b="1" dirty="0">
                <a:solidFill>
                  <a:schemeClr val="tx1"/>
                </a:solidFill>
                <a:cs typeface="+mj-cs"/>
              </a:rPr>
              <a:t> البكتريا الأمراض </a:t>
            </a:r>
          </a:p>
        </p:txBody>
      </p:sp>
      <p:pic>
        <p:nvPicPr>
          <p:cNvPr id="25602" name="Picture 2" descr="http://t0.gstatic.com/images?q=tbn:ANd9GcR8bR1X_rg7lKQcBhXa952CcnAlpCoSrJ20s14L6m7d4qHTY1oXV5R4c0c">
            <a:hlinkClick r:id="rId4"/>
          </p:cNvPr>
          <p:cNvPicPr>
            <a:picLocks noChangeAspect="1" noChangeArrowheads="1"/>
          </p:cNvPicPr>
          <p:nvPr/>
        </p:nvPicPr>
        <p:blipFill>
          <a:blip r:embed="rId5" cstate="print"/>
          <a:srcRect/>
          <a:stretch>
            <a:fillRect/>
          </a:stretch>
        </p:blipFill>
        <p:spPr bwMode="auto">
          <a:xfrm>
            <a:off x="228600" y="2514600"/>
            <a:ext cx="1143000" cy="1165549"/>
          </a:xfrm>
          <a:prstGeom prst="ellipse">
            <a:avLst/>
          </a:prstGeom>
          <a:noFill/>
        </p:spPr>
      </p:pic>
      <p:sp>
        <p:nvSpPr>
          <p:cNvPr id="6" name="شكل بيضاوي 5"/>
          <p:cNvSpPr/>
          <p:nvPr/>
        </p:nvSpPr>
        <p:spPr bwMode="auto">
          <a:xfrm>
            <a:off x="457200" y="533400"/>
            <a:ext cx="609600" cy="533400"/>
          </a:xfrm>
          <a:prstGeom prst="ellipse">
            <a:avLst/>
          </a:prstGeom>
          <a:solidFill>
            <a:srgbClr val="C89800"/>
          </a:soli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a:lstStyle/>
          <a:p>
            <a:pPr algn="r" rtl="1">
              <a:defRPr/>
            </a:pPr>
            <a:endParaRPr lang="en-US" sz="2400">
              <a:solidFill>
                <a:schemeClr val="tx1"/>
              </a:solidFill>
              <a:cs typeface="Old Antic Outline Shaded" pitchFamily="2" charset="-78"/>
            </a:endParaRPr>
          </a:p>
        </p:txBody>
      </p:sp>
      <p:pic>
        <p:nvPicPr>
          <p:cNvPr id="13" name="Picture 14" descr="https://iaspace.pbworks.com/f/1286963652/Louis%20Pasteur.jpg"/>
          <p:cNvPicPr>
            <a:picLocks noChangeAspect="1" noChangeArrowheads="1"/>
          </p:cNvPicPr>
          <p:nvPr/>
        </p:nvPicPr>
        <p:blipFill>
          <a:blip r:embed="rId6" cstate="print"/>
          <a:srcRect/>
          <a:stretch>
            <a:fillRect/>
          </a:stretch>
        </p:blipFill>
        <p:spPr bwMode="auto">
          <a:xfrm>
            <a:off x="2514600" y="685800"/>
            <a:ext cx="2488019" cy="2971800"/>
          </a:xfrm>
          <a:prstGeom prst="roundRect">
            <a:avLst>
              <a:gd name="adj" fmla="val 11111"/>
            </a:avLst>
          </a:prstGeom>
          <a:noFill/>
          <a:ln w="28575">
            <a:solidFill>
              <a:srgbClr val="C46200"/>
            </a:solidFill>
          </a:ln>
        </p:spPr>
      </p:pic>
      <p:sp>
        <p:nvSpPr>
          <p:cNvPr id="16" name="مربع نص 15"/>
          <p:cNvSpPr txBox="1"/>
          <p:nvPr/>
        </p:nvSpPr>
        <p:spPr>
          <a:xfrm>
            <a:off x="5181600" y="294412"/>
            <a:ext cx="2819400" cy="646113"/>
          </a:xfrm>
          <a:prstGeom prst="flowChartOnlineStorage">
            <a:avLst/>
          </a:prstGeom>
          <a:solidFill>
            <a:schemeClr val="accent2">
              <a:lumMod val="95000"/>
            </a:schemeClr>
          </a:solidFill>
          <a:ln w="28575">
            <a:solidFill>
              <a:srgbClr val="C46200"/>
            </a:solidFill>
          </a:ln>
        </p:spPr>
        <p:txBody>
          <a:bodyPr>
            <a:spAutoFit/>
          </a:bodyPr>
          <a:lstStyle/>
          <a:p>
            <a:pPr algn="ctr">
              <a:defRPr/>
            </a:pPr>
            <a:r>
              <a:rPr lang="ar-SA" sz="3600" b="1" dirty="0">
                <a:solidFill>
                  <a:srgbClr val="C00000"/>
                </a:solidFill>
              </a:rPr>
              <a:t>لمعلوماتك</a:t>
            </a:r>
            <a:endParaRPr lang="en-US" sz="3600" b="1" dirty="0">
              <a:solidFill>
                <a:srgbClr val="C00000"/>
              </a:solidFill>
            </a:endParaRPr>
          </a:p>
        </p:txBody>
      </p:sp>
      <p:pic>
        <p:nvPicPr>
          <p:cNvPr id="17" name="Picture 12" descr="http://t0.gstatic.com/images?q=tbn:ANd9GcRtcJpG0PHaLnuUBVWNdpU7pKRcC4aR_aynUYF1QwPKAs79UIn8rw"/>
          <p:cNvPicPr>
            <a:picLocks noChangeAspect="1" noChangeArrowheads="1"/>
          </p:cNvPicPr>
          <p:nvPr/>
        </p:nvPicPr>
        <p:blipFill>
          <a:blip r:embed="rId7" cstate="print"/>
          <a:srcRect/>
          <a:stretch>
            <a:fillRect/>
          </a:stretch>
        </p:blipFill>
        <p:spPr bwMode="auto">
          <a:xfrm>
            <a:off x="331381" y="381000"/>
            <a:ext cx="2590800" cy="762000"/>
          </a:xfrm>
          <a:prstGeom prst="roundRect">
            <a:avLst/>
          </a:prstGeom>
          <a:noFill/>
          <a:ln w="19050">
            <a:solidFill>
              <a:srgbClr val="C46200"/>
            </a:solidFill>
          </a:ln>
        </p:spPr>
      </p:pic>
      <p:pic>
        <p:nvPicPr>
          <p:cNvPr id="24585" name="Picture 10"/>
          <p:cNvPicPr>
            <a:picLocks noChangeAspect="1" noChangeArrowheads="1"/>
          </p:cNvPicPr>
          <p:nvPr/>
        </p:nvPicPr>
        <p:blipFill>
          <a:blip r:embed="rId8" cstate="print"/>
          <a:srcRect/>
          <a:stretch>
            <a:fillRect/>
          </a:stretch>
        </p:blipFill>
        <p:spPr bwMode="auto">
          <a:xfrm>
            <a:off x="5181600" y="1066800"/>
            <a:ext cx="3857897" cy="5638800"/>
          </a:xfrm>
          <a:prstGeom prst="rect">
            <a:avLst/>
          </a:prstGeom>
          <a:noFill/>
          <a:ln w="19050">
            <a:solidFill>
              <a:srgbClr val="C46200"/>
            </a:solid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p:nvPr/>
        </p:nvSpPr>
        <p:spPr>
          <a:xfrm>
            <a:off x="2312125" y="2159704"/>
            <a:ext cx="6705600" cy="708025"/>
          </a:xfrm>
          <a:prstGeom prst="rect">
            <a:avLst/>
          </a:prstGeom>
          <a:noFill/>
          <a:ln>
            <a:solidFill>
              <a:schemeClr val="tx1"/>
            </a:solidFill>
          </a:ln>
        </p:spPr>
        <p:style>
          <a:lnRef idx="3">
            <a:schemeClr val="lt1"/>
          </a:lnRef>
          <a:fillRef idx="1">
            <a:schemeClr val="accent6"/>
          </a:fillRef>
          <a:effectRef idx="1">
            <a:schemeClr val="accent6"/>
          </a:effectRef>
          <a:fontRef idx="minor">
            <a:schemeClr val="lt1"/>
          </a:fontRef>
        </p:style>
        <p:txBody>
          <a:bodyPr rtlCol="1">
            <a:spAutoFit/>
          </a:bodyPr>
          <a:lstStyle/>
          <a:p>
            <a:pPr algn="ctr" fontAlgn="auto">
              <a:spcBef>
                <a:spcPts val="0"/>
              </a:spcBef>
              <a:spcAft>
                <a:spcPts val="0"/>
              </a:spcAft>
              <a:defRPr/>
            </a:pPr>
            <a:r>
              <a:rPr lang="ar-SA" sz="4000" b="1" dirty="0">
                <a:solidFill>
                  <a:srgbClr val="FF0000"/>
                </a:solidFill>
              </a:rPr>
              <a:t>كيف يمكننا أن نمارس العلم كالعلماء ؟</a:t>
            </a:r>
          </a:p>
        </p:txBody>
      </p:sp>
      <p:sp>
        <p:nvSpPr>
          <p:cNvPr id="4" name="مستطيل مستدير الزوايا 3"/>
          <p:cNvSpPr/>
          <p:nvPr/>
        </p:nvSpPr>
        <p:spPr>
          <a:xfrm>
            <a:off x="3783874" y="2819400"/>
            <a:ext cx="5334000" cy="2743200"/>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marL="742950" indent="-742950" fontAlgn="auto">
              <a:spcBef>
                <a:spcPts val="0"/>
              </a:spcBef>
              <a:spcAft>
                <a:spcPts val="0"/>
              </a:spcAft>
              <a:defRPr/>
            </a:pPr>
            <a:r>
              <a:rPr lang="ar-SA" sz="4000" b="1" dirty="0">
                <a:solidFill>
                  <a:srgbClr val="008000"/>
                </a:solidFill>
              </a:rPr>
              <a:t>-</a:t>
            </a:r>
            <a:r>
              <a:rPr lang="ar-SA" sz="4000" b="1" dirty="0">
                <a:solidFill>
                  <a:srgbClr val="003399"/>
                </a:solidFill>
              </a:rPr>
              <a:t>استخدام الأدلة </a:t>
            </a:r>
          </a:p>
          <a:p>
            <a:pPr marL="742950" indent="-742950" fontAlgn="auto">
              <a:spcBef>
                <a:spcPts val="0"/>
              </a:spcBef>
              <a:spcAft>
                <a:spcPts val="0"/>
              </a:spcAft>
              <a:defRPr/>
            </a:pPr>
            <a:r>
              <a:rPr lang="ar-SA" sz="4000" b="1" dirty="0">
                <a:solidFill>
                  <a:srgbClr val="008000"/>
                </a:solidFill>
              </a:rPr>
              <a:t>-</a:t>
            </a:r>
            <a:r>
              <a:rPr lang="ar-SA" sz="4000" b="1" dirty="0">
                <a:solidFill>
                  <a:srgbClr val="003399"/>
                </a:solidFill>
              </a:rPr>
              <a:t>استخدام المعرفة السابقة </a:t>
            </a:r>
          </a:p>
          <a:p>
            <a:pPr marL="742950" indent="-742950" fontAlgn="auto">
              <a:spcBef>
                <a:spcPts val="0"/>
              </a:spcBef>
              <a:spcAft>
                <a:spcPts val="0"/>
              </a:spcAft>
              <a:defRPr/>
            </a:pPr>
            <a:r>
              <a:rPr lang="ar-SA" sz="4000" b="1" dirty="0">
                <a:solidFill>
                  <a:srgbClr val="008000"/>
                </a:solidFill>
              </a:rPr>
              <a:t>-</a:t>
            </a:r>
            <a:r>
              <a:rPr lang="ar-SA" sz="4000" b="1" dirty="0">
                <a:solidFill>
                  <a:srgbClr val="003399"/>
                </a:solidFill>
              </a:rPr>
              <a:t>استخدام العلم والتقنية </a:t>
            </a:r>
          </a:p>
          <a:p>
            <a:pPr marL="742950" indent="-742950" fontAlgn="auto">
              <a:spcBef>
                <a:spcPts val="0"/>
              </a:spcBef>
              <a:spcAft>
                <a:spcPts val="0"/>
              </a:spcAft>
              <a:defRPr/>
            </a:pPr>
            <a:r>
              <a:rPr lang="ar-SA" sz="4000" b="1" dirty="0">
                <a:solidFill>
                  <a:srgbClr val="008000"/>
                </a:solidFill>
              </a:rPr>
              <a:t>-</a:t>
            </a:r>
            <a:r>
              <a:rPr lang="ar-SA" sz="4000" b="1" dirty="0">
                <a:solidFill>
                  <a:srgbClr val="003399"/>
                </a:solidFill>
              </a:rPr>
              <a:t>التواصل في العلم </a:t>
            </a:r>
          </a:p>
        </p:txBody>
      </p:sp>
      <p:pic>
        <p:nvPicPr>
          <p:cNvPr id="9" name="صورة 1">
            <a:extLst>
              <a:ext uri="{FF2B5EF4-FFF2-40B4-BE49-F238E27FC236}">
                <a16:creationId xmlns:a16="http://schemas.microsoft.com/office/drawing/2014/main" id="{8A8D851C-3E2A-475F-A4BA-84E6F2A61D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069772" y="404948"/>
            <a:ext cx="2573382" cy="165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صورة 9">
            <a:extLst>
              <a:ext uri="{FF2B5EF4-FFF2-40B4-BE49-F238E27FC236}">
                <a16:creationId xmlns:a16="http://schemas.microsoft.com/office/drawing/2014/main" id="{6BB35B2D-C74B-4427-A645-A57761E1C3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440" y="5374200"/>
            <a:ext cx="1931685" cy="1262564"/>
          </a:xfrm>
          <a:prstGeom prst="rect">
            <a:avLst/>
          </a:prstGeom>
        </p:spPr>
      </p:pic>
      <p:pic>
        <p:nvPicPr>
          <p:cNvPr id="11" name="صورة 10">
            <a:extLst>
              <a:ext uri="{FF2B5EF4-FFF2-40B4-BE49-F238E27FC236}">
                <a16:creationId xmlns:a16="http://schemas.microsoft.com/office/drawing/2014/main" id="{23042798-79FF-40CF-9FC2-F8B4596D1DA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1115092" flipH="1">
            <a:off x="7766801" y="5654092"/>
            <a:ext cx="1368532" cy="1136408"/>
          </a:xfrm>
          <a:prstGeom prst="rect">
            <a:avLst/>
          </a:prstGeom>
        </p:spPr>
      </p:pic>
      <p:sp>
        <p:nvSpPr>
          <p:cNvPr id="8" name="TextBox 14">
            <a:hlinkClick r:id="rId8" action="ppaction://hlinksldjump"/>
            <a:extLst>
              <a:ext uri="{FF2B5EF4-FFF2-40B4-BE49-F238E27FC236}">
                <a16:creationId xmlns:a16="http://schemas.microsoft.com/office/drawing/2014/main" id="{F31816A7-2327-428A-B7A7-2C0B999F7322}"/>
              </a:ext>
            </a:extLst>
          </p:cNvPr>
          <p:cNvSpPr txBox="1"/>
          <p:nvPr/>
        </p:nvSpPr>
        <p:spPr bwMode="auto">
          <a:xfrm>
            <a:off x="6579326" y="245512"/>
            <a:ext cx="2438400" cy="783193"/>
          </a:xfrm>
          <a:prstGeom prst="roundRect">
            <a:avLst/>
          </a:prstGeom>
          <a:solidFill>
            <a:sysClr val="windowText" lastClr="000000"/>
          </a:solidFill>
          <a:ln>
            <a:solidFill>
              <a:srgbClr val="FFC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4000" b="1" i="0" u="none" strike="noStrike" kern="0" cap="none" spc="0" normalizeH="0" baseline="0" noProof="0" dirty="0">
                <a:ln>
                  <a:solidFill>
                    <a:srgbClr val="FF0000"/>
                  </a:solidFill>
                </a:ln>
                <a:solidFill>
                  <a:srgbClr val="FFFFCC"/>
                </a:solidFill>
                <a:effectLst>
                  <a:outerShdw blurRad="38100" dist="38100" dir="2700000" algn="tl">
                    <a:srgbClr val="000000">
                      <a:alpha val="43137"/>
                    </a:srgbClr>
                  </a:outerShdw>
                </a:effectLst>
                <a:uLnTx/>
                <a:uFillTx/>
                <a:latin typeface="Showcard Gothic" pitchFamily="82" charset="0"/>
                <a:ea typeface="+mn-ea"/>
                <a:cs typeface="Traditional Arabic" pitchFamily="2" charset="-78"/>
              </a:rPr>
              <a:t>تقويم</a:t>
            </a:r>
            <a:r>
              <a:rPr kumimoji="0" lang="ar-SA" sz="4000" b="1" i="0" u="none" strike="noStrike" kern="0" cap="none" spc="0" normalizeH="0" baseline="0" noProof="0" dirty="0">
                <a:ln>
                  <a:solidFill>
                    <a:srgbClr val="FF0000"/>
                  </a:solidFill>
                </a:ln>
                <a:solidFill>
                  <a:srgbClr val="FFFFCC"/>
                </a:solidFill>
                <a:effectLst>
                  <a:outerShdw blurRad="38100" dist="38100" dir="2700000" algn="tl">
                    <a:srgbClr val="000000">
                      <a:alpha val="43137"/>
                    </a:srgbClr>
                  </a:outerShdw>
                </a:effectLst>
                <a:uLnTx/>
                <a:uFillTx/>
                <a:latin typeface="Showcard Gothic" pitchFamily="82" charset="0"/>
                <a:ea typeface="+mn-ea"/>
                <a:cs typeface="Traditional Arabic" pitchFamily="2" charset="-78"/>
              </a:rPr>
              <a:t> مرحلي</a:t>
            </a:r>
            <a:endParaRPr kumimoji="0" lang="ar-JO" sz="4000" b="1" i="0" u="none" strike="noStrike" kern="0" cap="none" spc="0" normalizeH="0" baseline="0" noProof="0" dirty="0">
              <a:ln>
                <a:solidFill>
                  <a:srgbClr val="FF0000"/>
                </a:solidFill>
              </a:ln>
              <a:solidFill>
                <a:srgbClr val="FFFFCC"/>
              </a:solidFill>
              <a:effectLst>
                <a:outerShdw blurRad="38100" dist="38100" dir="2700000" algn="tl">
                  <a:srgbClr val="000000">
                    <a:alpha val="43137"/>
                  </a:srgbClr>
                </a:outerShdw>
              </a:effectLst>
              <a:uLnTx/>
              <a:uFillTx/>
              <a:latin typeface="Showcard Gothic" pitchFamily="82" charset="0"/>
              <a:ea typeface="+mn-ea"/>
              <a:cs typeface="Traditional Arabic" pitchFamily="2" charset="-78"/>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3" name="explode.wav"/>
          </p:stSnd>
        </p:sndAc>
      </p:transition>
    </mc:Choice>
    <mc:Fallback xmlns="">
      <p:transition spd="slow">
        <p:fade/>
        <p:sndAc>
          <p:stSnd>
            <p:snd r:embed="rId9" name="explod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subTnLst>
                                    <p:audio>
                                      <p:cMediaNode>
                                        <p:cTn display="0" masterRel="sameClick">
                                          <p:stCondLst>
                                            <p:cond evt="begin" delay="0">
                                              <p:tn val="9"/>
                                            </p:cond>
                                          </p:stCondLst>
                                          <p:endCondLst>
                                            <p:cond evt="onStopAudio" delay="0">
                                              <p:tgtEl>
                                                <p:sldTgt/>
                                              </p:tgtEl>
                                            </p:cond>
                                          </p:endCondLst>
                                        </p:cTn>
                                        <p:tgtEl>
                                          <p:sndTgt r:embed="rId4" name="تصفي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عنصر نائب للمحتوى 2"/>
          <p:cNvSpPr>
            <a:spLocks noGrp="1"/>
          </p:cNvSpPr>
          <p:nvPr>
            <p:ph idx="1"/>
          </p:nvPr>
        </p:nvSpPr>
        <p:spPr>
          <a:xfrm>
            <a:off x="179512" y="188639"/>
            <a:ext cx="7848872" cy="6480721"/>
          </a:xfrm>
          <a:solidFill>
            <a:schemeClr val="bg1"/>
          </a:solidFill>
        </p:spPr>
        <p:txBody>
          <a:bodyPr/>
          <a:lstStyle/>
          <a:p>
            <a:pPr>
              <a:buFont typeface="Arial" pitchFamily="34" charset="0"/>
              <a:buNone/>
            </a:pPr>
            <a:r>
              <a:rPr lang="ar-SA" altLang="ar-SA" dirty="0"/>
              <a:t> </a:t>
            </a:r>
          </a:p>
          <a:p>
            <a:pPr>
              <a:buFont typeface="Arial" pitchFamily="34" charset="0"/>
              <a:buNone/>
            </a:pPr>
            <a:endParaRPr lang="ar-SA" altLang="ar-SA" dirty="0"/>
          </a:p>
          <a:p>
            <a:pPr>
              <a:buFont typeface="Arial" pitchFamily="34" charset="0"/>
              <a:buNone/>
            </a:pPr>
            <a:endParaRPr lang="ar-SA" altLang="ar-SA" dirty="0"/>
          </a:p>
          <a:p>
            <a:pPr>
              <a:buFont typeface="Arial" pitchFamily="34" charset="0"/>
              <a:buNone/>
            </a:pPr>
            <a:endParaRPr lang="ar-SA" altLang="ar-SA" dirty="0"/>
          </a:p>
          <a:p>
            <a:pPr>
              <a:buFont typeface="Arial" pitchFamily="34" charset="0"/>
              <a:buNone/>
            </a:pPr>
            <a:r>
              <a:rPr lang="ar-SA" altLang="ar-SA" dirty="0"/>
              <a:t>                      </a:t>
            </a:r>
          </a:p>
          <a:p>
            <a:pPr>
              <a:buFont typeface="Arial" pitchFamily="34" charset="0"/>
              <a:buNone/>
            </a:pPr>
            <a:r>
              <a:rPr lang="ar-SA" altLang="ar-SA" dirty="0"/>
              <a:t>    </a:t>
            </a:r>
            <a:endParaRPr lang="ar-SA" altLang="ar-SA" b="1" dirty="0">
              <a:solidFill>
                <a:srgbClr val="FFC000"/>
              </a:solidFill>
            </a:endParaRPr>
          </a:p>
        </p:txBody>
      </p:sp>
      <p:sp>
        <p:nvSpPr>
          <p:cNvPr id="5" name="مستطيل 4"/>
          <p:cNvSpPr/>
          <p:nvPr/>
        </p:nvSpPr>
        <p:spPr>
          <a:xfrm>
            <a:off x="611560" y="3501008"/>
            <a:ext cx="7596336" cy="3168352"/>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موجة مزدوجة 8"/>
          <p:cNvSpPr/>
          <p:nvPr/>
        </p:nvSpPr>
        <p:spPr>
          <a:xfrm>
            <a:off x="1115616" y="404664"/>
            <a:ext cx="6552728" cy="1728192"/>
          </a:xfrm>
          <a:prstGeom prst="doubleWave">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8000" b="0" i="1" u="none" strike="noStrike" kern="1200" cap="none" spc="0" normalizeH="0" baseline="0" noProof="0" dirty="0">
                <a:ln>
                  <a:noFill/>
                </a:ln>
                <a:solidFill>
                  <a:prstClr val="white"/>
                </a:solidFill>
                <a:effectLst/>
                <a:uLnTx/>
                <a:uFillTx/>
                <a:latin typeface="Calibri"/>
                <a:ea typeface="+mn-ea"/>
                <a:cs typeface="DecoType Naskh" panose="02010400000000000000" pitchFamily="2" charset="-78"/>
              </a:rPr>
              <a:t>سؤال ذهبي</a:t>
            </a:r>
          </a:p>
        </p:txBody>
      </p:sp>
      <p:pic>
        <p:nvPicPr>
          <p:cNvPr id="10" name="صورة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9872" y="2276872"/>
            <a:ext cx="1584176" cy="1224136"/>
          </a:xfrm>
          <a:prstGeom prst="rect">
            <a:avLst/>
          </a:prstGeom>
        </p:spPr>
      </p:pic>
      <p:sp>
        <p:nvSpPr>
          <p:cNvPr id="6" name="مستطيل 5">
            <a:extLst>
              <a:ext uri="{FF2B5EF4-FFF2-40B4-BE49-F238E27FC236}">
                <a16:creationId xmlns:a16="http://schemas.microsoft.com/office/drawing/2014/main" id="{34F2E964-2ABE-4536-BF10-67581264D365}"/>
              </a:ext>
            </a:extLst>
          </p:cNvPr>
          <p:cNvSpPr/>
          <p:nvPr/>
        </p:nvSpPr>
        <p:spPr>
          <a:xfrm>
            <a:off x="0" y="0"/>
            <a:ext cx="9144000" cy="6858000"/>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mbria"/>
              <a:ea typeface="+mn-ea"/>
              <a:cs typeface="Times New Roman" panose="02020603050405020304" pitchFamily="18" charset="0"/>
            </a:endParaRPr>
          </a:p>
        </p:txBody>
      </p:sp>
      <p:sp>
        <p:nvSpPr>
          <p:cNvPr id="7" name="نصف إطار 6">
            <a:extLst>
              <a:ext uri="{FF2B5EF4-FFF2-40B4-BE49-F238E27FC236}">
                <a16:creationId xmlns:a16="http://schemas.microsoft.com/office/drawing/2014/main" id="{DC62CD2E-2AF8-45BD-8D56-600A83DE94E8}"/>
              </a:ext>
            </a:extLst>
          </p:cNvPr>
          <p:cNvSpPr/>
          <p:nvPr/>
        </p:nvSpPr>
        <p:spPr>
          <a:xfrm>
            <a:off x="0" y="-1"/>
            <a:ext cx="9144000" cy="6858000"/>
          </a:xfrm>
          <a:prstGeom prst="halfFrame">
            <a:avLst>
              <a:gd name="adj1" fmla="val 2666"/>
              <a:gd name="adj2" fmla="val 2889"/>
            </a:avLst>
          </a:prstGeom>
          <a:solidFill>
            <a:srgbClr val="002B82"/>
          </a:solidFill>
          <a:ln w="40000" cap="flat" cmpd="sng" algn="ctr">
            <a:solidFill>
              <a:srgbClr val="C00000"/>
            </a:solidFill>
            <a:prstDash val="solid"/>
          </a:ln>
          <a:effectLst/>
        </p:spPr>
        <p:txBody>
          <a:bodyPr anchor="ctr"/>
          <a:lstStyle/>
          <a:p>
            <a:pPr algn="ctr" rtl="0">
              <a:defRPr/>
            </a:pPr>
            <a:endParaRPr lang="en-US" sz="1600" kern="0" dirty="0">
              <a:solidFill>
                <a:srgbClr val="004D86"/>
              </a:solidFill>
              <a:latin typeface="Cambria"/>
            </a:endParaRPr>
          </a:p>
        </p:txBody>
      </p:sp>
    </p:spTree>
    <p:extLst>
      <p:ext uri="{BB962C8B-B14F-4D97-AF65-F5344CB8AC3E}">
        <p14:creationId xmlns:p14="http://schemas.microsoft.com/office/powerpoint/2010/main" val="2691307662"/>
      </p:ext>
    </p:extLst>
  </p:cSld>
  <p:clrMapOvr>
    <a:masterClrMapping/>
  </p:clrMapOvr>
  <mc:AlternateContent xmlns:mc="http://schemas.openxmlformats.org/markup-compatibility/2006" xmlns:p14="http://schemas.microsoft.com/office/powerpoint/2010/main">
    <mc:Choice Requires="p14">
      <p:transition spd="slow" p14:dur="4000">
        <p14:vortex/>
        <p:sndAc>
          <p:stSnd>
            <p:snd r:embed="rId2" name="applause.wav"/>
          </p:stSnd>
        </p:sndAc>
      </p:transition>
    </mc:Choice>
    <mc:Fallback xmlns="">
      <p:transition spd="slow">
        <p:fade/>
        <p:sndAc>
          <p:stSnd>
            <p:snd r:embed="rId5" name="applause.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مربع نص 3"/>
          <p:cNvSpPr txBox="1">
            <a:spLocks noChangeArrowheads="1"/>
          </p:cNvSpPr>
          <p:nvPr/>
        </p:nvSpPr>
        <p:spPr bwMode="auto">
          <a:xfrm>
            <a:off x="535577" y="327071"/>
            <a:ext cx="8301446" cy="646113"/>
          </a:xfrm>
          <a:prstGeom prst="rect">
            <a:avLst/>
          </a:prstGeom>
          <a:noFill/>
          <a:ln w="38100">
            <a:solidFill>
              <a:srgbClr val="008000"/>
            </a:solidFill>
            <a:miter lim="800000"/>
            <a:headEnd/>
            <a:tailEnd/>
          </a:ln>
        </p:spPr>
        <p:txBody>
          <a:bodyPr wrap="square">
            <a:spAutoFit/>
          </a:bodyPr>
          <a:lstStyle/>
          <a:p>
            <a:r>
              <a:rPr lang="ar-SA" sz="3600" b="1" dirty="0">
                <a:solidFill>
                  <a:srgbClr val="C00000"/>
                </a:solidFill>
                <a:latin typeface="Times New Roman" pitchFamily="18" charset="0"/>
              </a:rPr>
              <a:t>ما المهارات الثلاث الأكثر استخداما في العلوم ؟ </a:t>
            </a:r>
          </a:p>
        </p:txBody>
      </p:sp>
      <p:sp>
        <p:nvSpPr>
          <p:cNvPr id="6" name="مربع نص 5"/>
          <p:cNvSpPr txBox="1"/>
          <p:nvPr/>
        </p:nvSpPr>
        <p:spPr>
          <a:xfrm>
            <a:off x="5971358" y="2160587"/>
            <a:ext cx="2114550" cy="708025"/>
          </a:xfrm>
          <a:prstGeom prst="rect">
            <a:avLst/>
          </a:prstGeom>
          <a:solidFill>
            <a:schemeClr val="bg1"/>
          </a:solidFill>
          <a:ln>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rtlCol="1">
            <a:spAutoFit/>
          </a:bodyPr>
          <a:lstStyle/>
          <a:p>
            <a:pPr algn="ctr" fontAlgn="auto">
              <a:spcBef>
                <a:spcPts val="0"/>
              </a:spcBef>
              <a:spcAft>
                <a:spcPts val="0"/>
              </a:spcAft>
              <a:defRPr/>
            </a:pPr>
            <a:r>
              <a:rPr lang="ar-SA" sz="4000" b="1" dirty="0">
                <a:solidFill>
                  <a:srgbClr val="1156A5"/>
                </a:solidFill>
              </a:rPr>
              <a:t>الملاحظة</a:t>
            </a:r>
          </a:p>
        </p:txBody>
      </p:sp>
      <p:sp>
        <p:nvSpPr>
          <p:cNvPr id="9" name="مستطيل 8"/>
          <p:cNvSpPr/>
          <p:nvPr/>
        </p:nvSpPr>
        <p:spPr>
          <a:xfrm>
            <a:off x="1606731" y="2160587"/>
            <a:ext cx="2114549" cy="708025"/>
          </a:xfrm>
          <a:prstGeom prst="rect">
            <a:avLst/>
          </a:prstGeom>
          <a:solidFill>
            <a:schemeClr val="bg1"/>
          </a:solidFill>
          <a:ln>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wrap="square" rtlCol="1">
            <a:spAutoFit/>
          </a:bodyPr>
          <a:lstStyle/>
          <a:p>
            <a:pPr algn="ctr" fontAlgn="auto">
              <a:spcBef>
                <a:spcPts val="0"/>
              </a:spcBef>
              <a:spcAft>
                <a:spcPts val="0"/>
              </a:spcAft>
              <a:defRPr/>
            </a:pPr>
            <a:r>
              <a:rPr lang="ar-SA" sz="4000" b="1" dirty="0">
                <a:solidFill>
                  <a:srgbClr val="1156A5"/>
                </a:solidFill>
              </a:rPr>
              <a:t>القياس</a:t>
            </a:r>
            <a:endParaRPr lang="en-US" sz="4000" b="1" dirty="0">
              <a:solidFill>
                <a:srgbClr val="1156A5"/>
              </a:solidFill>
            </a:endParaRPr>
          </a:p>
        </p:txBody>
      </p:sp>
      <p:sp>
        <p:nvSpPr>
          <p:cNvPr id="10" name="مستطيل 9"/>
          <p:cNvSpPr/>
          <p:nvPr/>
        </p:nvSpPr>
        <p:spPr>
          <a:xfrm>
            <a:off x="4177047" y="4056015"/>
            <a:ext cx="1794311" cy="707886"/>
          </a:xfrm>
          <a:prstGeom prst="rect">
            <a:avLst/>
          </a:prstGeom>
          <a:noFill/>
          <a:ln>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rtlCol="1">
            <a:spAutoFit/>
          </a:bodyPr>
          <a:lstStyle/>
          <a:p>
            <a:pPr algn="ctr" fontAlgn="auto">
              <a:spcBef>
                <a:spcPts val="0"/>
              </a:spcBef>
              <a:spcAft>
                <a:spcPts val="0"/>
              </a:spcAft>
              <a:defRPr/>
            </a:pPr>
            <a:r>
              <a:rPr lang="ar-SA" sz="4000" b="1" dirty="0">
                <a:solidFill>
                  <a:srgbClr val="1156A5"/>
                </a:solidFill>
              </a:rPr>
              <a:t>المقارنة</a:t>
            </a:r>
            <a:endParaRPr lang="en-US" sz="4000" b="1" dirty="0">
              <a:ln>
                <a:solidFill>
                  <a:schemeClr val="accent4">
                    <a:lumMod val="75000"/>
                    <a:lumOff val="25000"/>
                  </a:schemeClr>
                </a:solidFill>
              </a:ln>
              <a:solidFill>
                <a:srgbClr val="1156A5"/>
              </a:solidFill>
            </a:endParaRPr>
          </a:p>
        </p:txBody>
      </p:sp>
      <p:pic>
        <p:nvPicPr>
          <p:cNvPr id="13" name="صورة 12">
            <a:extLst>
              <a:ext uri="{FF2B5EF4-FFF2-40B4-BE49-F238E27FC236}">
                <a16:creationId xmlns:a16="http://schemas.microsoft.com/office/drawing/2014/main" id="{408F0007-1CDA-4F4D-858F-BDD8E54B2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885" y="452204"/>
            <a:ext cx="499156" cy="395845"/>
          </a:xfrm>
          <a:prstGeom prst="rect">
            <a:avLst/>
          </a:prstGeom>
        </p:spPr>
      </p:pic>
      <p:pic>
        <p:nvPicPr>
          <p:cNvPr id="14" name="صورة 13">
            <a:extLst>
              <a:ext uri="{FF2B5EF4-FFF2-40B4-BE49-F238E27FC236}">
                <a16:creationId xmlns:a16="http://schemas.microsoft.com/office/drawing/2014/main" id="{55714507-0748-4F5B-853D-59D834C8F92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a:off x="8085908" y="5860024"/>
            <a:ext cx="1058091" cy="89514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p:cTn id="7" dur="500" fill="hold"/>
                                        <p:tgtEl>
                                          <p:spTgt spid="30722"/>
                                        </p:tgtEl>
                                        <p:attrNameLst>
                                          <p:attrName>ppt_w</p:attrName>
                                        </p:attrNameLst>
                                      </p:cBhvr>
                                      <p:tavLst>
                                        <p:tav tm="0">
                                          <p:val>
                                            <p:fltVal val="0"/>
                                          </p:val>
                                        </p:tav>
                                        <p:tav tm="100000">
                                          <p:val>
                                            <p:strVal val="#ppt_w"/>
                                          </p:val>
                                        </p:tav>
                                      </p:tavLst>
                                    </p:anim>
                                    <p:anim calcmode="lin" valueType="num">
                                      <p:cBhvr>
                                        <p:cTn id="8" dur="500" fill="hold"/>
                                        <p:tgtEl>
                                          <p:spTgt spid="30722"/>
                                        </p:tgtEl>
                                        <p:attrNameLst>
                                          <p:attrName>ppt_h</p:attrName>
                                        </p:attrNameLst>
                                      </p:cBhvr>
                                      <p:tavLst>
                                        <p:tav tm="0">
                                          <p:val>
                                            <p:fltVal val="0"/>
                                          </p:val>
                                        </p:tav>
                                        <p:tav tm="100000">
                                          <p:val>
                                            <p:strVal val="#ppt_h"/>
                                          </p:val>
                                        </p:tav>
                                      </p:tavLst>
                                    </p:anim>
                                    <p:animEffect transition="in" filter="fade">
                                      <p:cBhvr>
                                        <p:cTn id="9" dur="500"/>
                                        <p:tgtEl>
                                          <p:spTgt spid="3072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subTnLst>
                                    <p:audio>
                                      <p:cMediaNode>
                                        <p:cTn display="0" masterRel="sameClick">
                                          <p:stCondLst>
                                            <p:cond evt="begin" delay="0">
                                              <p:tn val="33"/>
                                            </p:cond>
                                          </p:stCondLst>
                                          <p:endCondLst>
                                            <p:cond evt="onStopAudio" delay="0">
                                              <p:tgtEl>
                                                <p:sldTgt/>
                                              </p:tgtEl>
                                            </p:cond>
                                          </p:endCondLst>
                                        </p:cTn>
                                        <p:tgtEl>
                                          <p:sndTgt r:embed="rId2" name="تصفي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animBg="1"/>
      <p:bldP spid="6"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p:cNvSpPr txBox="1"/>
          <p:nvPr/>
        </p:nvSpPr>
        <p:spPr>
          <a:xfrm>
            <a:off x="6673801" y="251098"/>
            <a:ext cx="2354090" cy="523875"/>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lstStyle/>
          <a:p>
            <a:pPr rtl="1">
              <a:defRPr/>
            </a:pPr>
            <a:r>
              <a:rPr lang="ar-SA" sz="2800" b="1" kern="0" dirty="0">
                <a:solidFill>
                  <a:schemeClr val="bg1"/>
                </a:solidFill>
                <a:cs typeface="Times New Roman" pitchFamily="18" charset="0"/>
              </a:rPr>
              <a:t>الملاحظة والقياس </a:t>
            </a:r>
          </a:p>
        </p:txBody>
      </p:sp>
      <p:sp>
        <p:nvSpPr>
          <p:cNvPr id="7" name="مربع نص 6"/>
          <p:cNvSpPr txBox="1"/>
          <p:nvPr/>
        </p:nvSpPr>
        <p:spPr>
          <a:xfrm>
            <a:off x="480358" y="1008355"/>
            <a:ext cx="8547533" cy="584775"/>
          </a:xfrm>
          <a:prstGeom prst="rect">
            <a:avLst/>
          </a:prstGeom>
          <a:noFill/>
          <a:ln>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wrap="none" rtlCol="1">
            <a:spAutoFit/>
          </a:bodyPr>
          <a:lstStyle/>
          <a:p>
            <a:pPr fontAlgn="auto">
              <a:spcBef>
                <a:spcPts val="0"/>
              </a:spcBef>
              <a:spcAft>
                <a:spcPts val="0"/>
              </a:spcAft>
              <a:defRPr/>
            </a:pPr>
            <a:r>
              <a:rPr lang="ar-SA" sz="3200" b="1" dirty="0">
                <a:solidFill>
                  <a:srgbClr val="FF0000"/>
                </a:solidFill>
              </a:rPr>
              <a:t>اكتب تعريفا بمفهومك لكل من : الملاحظة والمقارنة والاستنتاج </a:t>
            </a:r>
          </a:p>
        </p:txBody>
      </p:sp>
      <p:sp>
        <p:nvSpPr>
          <p:cNvPr id="8" name="مربع نص 7"/>
          <p:cNvSpPr txBox="1"/>
          <p:nvPr/>
        </p:nvSpPr>
        <p:spPr>
          <a:xfrm>
            <a:off x="1752599" y="2244634"/>
            <a:ext cx="6979795" cy="3170099"/>
          </a:xfrm>
          <a:prstGeom prst="rect">
            <a:avLst/>
          </a:prstGeom>
          <a:noFill/>
          <a:ln>
            <a:noFill/>
          </a:ln>
          <a:effectLst>
            <a:glow rad="228600">
              <a:schemeClr val="accent3">
                <a:satMod val="175000"/>
                <a:alpha val="40000"/>
              </a:schemeClr>
            </a:glow>
          </a:effectLst>
        </p:spPr>
        <p:style>
          <a:lnRef idx="2">
            <a:schemeClr val="accent2"/>
          </a:lnRef>
          <a:fillRef idx="1">
            <a:schemeClr val="lt1"/>
          </a:fillRef>
          <a:effectRef idx="0">
            <a:schemeClr val="accent2"/>
          </a:effectRef>
          <a:fontRef idx="minor">
            <a:schemeClr val="dk1"/>
          </a:fontRef>
        </p:style>
        <p:txBody>
          <a:bodyPr wrap="none" rtlCol="1">
            <a:spAutoFit/>
          </a:bodyPr>
          <a:lstStyle/>
          <a:p>
            <a:pPr algn="r" fontAlgn="auto">
              <a:spcBef>
                <a:spcPts val="0"/>
              </a:spcBef>
              <a:spcAft>
                <a:spcPts val="0"/>
              </a:spcAft>
              <a:defRPr/>
            </a:pPr>
            <a:r>
              <a:rPr lang="ar-SA" sz="4000" b="1" dirty="0">
                <a:solidFill>
                  <a:schemeClr val="tx1"/>
                </a:solidFill>
              </a:rPr>
              <a:t>الملاحظة : </a:t>
            </a:r>
            <a:r>
              <a:rPr lang="ar-SA" sz="4000" b="1" dirty="0">
                <a:solidFill>
                  <a:srgbClr val="002060"/>
                </a:solidFill>
              </a:rPr>
              <a:t>ما نتعلمه من خلال الحواس</a:t>
            </a:r>
          </a:p>
          <a:p>
            <a:pPr algn="r" fontAlgn="auto">
              <a:spcBef>
                <a:spcPts val="0"/>
              </a:spcBef>
              <a:spcAft>
                <a:spcPts val="0"/>
              </a:spcAft>
              <a:defRPr/>
            </a:pPr>
            <a:endParaRPr lang="ar-SA" sz="4000" b="1" dirty="0"/>
          </a:p>
          <a:p>
            <a:pPr algn="r" fontAlgn="auto">
              <a:spcBef>
                <a:spcPts val="0"/>
              </a:spcBef>
              <a:spcAft>
                <a:spcPts val="0"/>
              </a:spcAft>
              <a:defRPr/>
            </a:pPr>
            <a:r>
              <a:rPr lang="ar-SA" sz="4000" b="1" dirty="0">
                <a:solidFill>
                  <a:schemeClr val="tx1"/>
                </a:solidFill>
              </a:rPr>
              <a:t>المقارنة : </a:t>
            </a:r>
            <a:r>
              <a:rPr lang="ar-SA" sz="4000" b="1" dirty="0">
                <a:solidFill>
                  <a:srgbClr val="002060"/>
                </a:solidFill>
              </a:rPr>
              <a:t>ايجاد أوجه التشابه والاختلاف </a:t>
            </a:r>
          </a:p>
          <a:p>
            <a:pPr algn="r" fontAlgn="auto">
              <a:spcBef>
                <a:spcPts val="0"/>
              </a:spcBef>
              <a:spcAft>
                <a:spcPts val="0"/>
              </a:spcAft>
              <a:defRPr/>
            </a:pPr>
            <a:endParaRPr lang="ar-SA" sz="4000" b="1" dirty="0"/>
          </a:p>
          <a:p>
            <a:pPr algn="r" fontAlgn="auto">
              <a:spcBef>
                <a:spcPts val="0"/>
              </a:spcBef>
              <a:spcAft>
                <a:spcPts val="0"/>
              </a:spcAft>
              <a:defRPr/>
            </a:pPr>
            <a:r>
              <a:rPr lang="ar-SA" sz="4000" b="1" dirty="0">
                <a:solidFill>
                  <a:schemeClr val="tx1"/>
                </a:solidFill>
              </a:rPr>
              <a:t>الاستنتاج : </a:t>
            </a:r>
            <a:r>
              <a:rPr lang="ar-SA" sz="4000" b="1" dirty="0">
                <a:solidFill>
                  <a:srgbClr val="002060"/>
                </a:solidFill>
              </a:rPr>
              <a:t>تفسير وتوضيح مانلاحظ </a:t>
            </a:r>
          </a:p>
        </p:txBody>
      </p:sp>
      <p:sp>
        <p:nvSpPr>
          <p:cNvPr id="10" name="مستطيل 9">
            <a:extLst>
              <a:ext uri="{FF2B5EF4-FFF2-40B4-BE49-F238E27FC236}">
                <a16:creationId xmlns:a16="http://schemas.microsoft.com/office/drawing/2014/main" id="{301DC228-466E-44E7-9200-A2408DFB77EB}"/>
              </a:ext>
            </a:extLst>
          </p:cNvPr>
          <p:cNvSpPr/>
          <p:nvPr/>
        </p:nvSpPr>
        <p:spPr>
          <a:xfrm>
            <a:off x="411606" y="1788775"/>
            <a:ext cx="8616285" cy="4776947"/>
          </a:xfrm>
          <a:prstGeom prst="rect">
            <a:avLst/>
          </a:prstGeom>
          <a:solidFill>
            <a:sysClr val="window" lastClr="FFFFFF"/>
          </a:solidFill>
          <a:ln w="25400" cap="flat" cmpd="sng" algn="ctr">
            <a:noFill/>
            <a:prstDash val="solid"/>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endParaRPr>
          </a:p>
        </p:txBody>
      </p:sp>
      <p:pic>
        <p:nvPicPr>
          <p:cNvPr id="3" name="صورة 2">
            <a:extLst>
              <a:ext uri="{FF2B5EF4-FFF2-40B4-BE49-F238E27FC236}">
                <a16:creationId xmlns:a16="http://schemas.microsoft.com/office/drawing/2014/main" id="{A41E2539-BA81-4FEE-9DE8-4C4453829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8331" y="2357437"/>
            <a:ext cx="3709852" cy="2750140"/>
          </a:xfrm>
          <a:prstGeom prst="rect">
            <a:avLst/>
          </a:prstGeom>
        </p:spPr>
      </p:pic>
      <p:pic>
        <p:nvPicPr>
          <p:cNvPr id="11" name="Picture 4" descr="نتيجة بحث الصور عن countdown gif 2 minutes">
            <a:extLst>
              <a:ext uri="{FF2B5EF4-FFF2-40B4-BE49-F238E27FC236}">
                <a16:creationId xmlns:a16="http://schemas.microsoft.com/office/drawing/2014/main" id="{146B0C00-5315-4CCE-8D7F-24DC903A65A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5038" y="4921669"/>
            <a:ext cx="1698172" cy="597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مستطيل 4">
            <a:extLst>
              <a:ext uri="{FF2B5EF4-FFF2-40B4-BE49-F238E27FC236}">
                <a16:creationId xmlns:a16="http://schemas.microsoft.com/office/drawing/2014/main" id="{6EA11667-1C6D-4269-900D-86E9AABCBE3F}"/>
              </a:ext>
            </a:extLst>
          </p:cNvPr>
          <p:cNvSpPr/>
          <p:nvPr/>
        </p:nvSpPr>
        <p:spPr>
          <a:xfrm>
            <a:off x="6087291" y="4611189"/>
            <a:ext cx="744583" cy="692033"/>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par>
                          <p:cTn id="13" fill="hold">
                            <p:stCondLst>
                              <p:cond delay="0"/>
                            </p:stCondLst>
                            <p:childTnLst>
                              <p:par>
                                <p:cTn id="14" presetID="53"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p:cNvSpPr txBox="1"/>
          <p:nvPr/>
        </p:nvSpPr>
        <p:spPr>
          <a:xfrm>
            <a:off x="762000" y="1734808"/>
            <a:ext cx="8020050" cy="646331"/>
          </a:xfrm>
          <a:prstGeom prst="rect">
            <a:avLst/>
          </a:prstGeom>
          <a:noFill/>
        </p:spPr>
        <p:style>
          <a:lnRef idx="0">
            <a:schemeClr val="accent1"/>
          </a:lnRef>
          <a:fillRef idx="3">
            <a:schemeClr val="accent1"/>
          </a:fillRef>
          <a:effectRef idx="3">
            <a:schemeClr val="accent1"/>
          </a:effectRef>
          <a:fontRef idx="minor">
            <a:schemeClr val="lt1"/>
          </a:fontRef>
        </p:style>
        <p:txBody>
          <a:bodyPr wrap="square" rtlCol="1">
            <a:spAutoFit/>
          </a:bodyPr>
          <a:lstStyle/>
          <a:p>
            <a:pPr fontAlgn="auto">
              <a:spcBef>
                <a:spcPts val="0"/>
              </a:spcBef>
              <a:spcAft>
                <a:spcPts val="0"/>
              </a:spcAft>
              <a:defRPr/>
            </a:pPr>
            <a:r>
              <a:rPr lang="ar-SA" sz="3600" b="1" dirty="0">
                <a:solidFill>
                  <a:srgbClr val="FF0000"/>
                </a:solidFill>
              </a:rPr>
              <a:t>ما أهمية دفتر العلوم في التواصل في العلم ؟ </a:t>
            </a:r>
          </a:p>
        </p:txBody>
      </p:sp>
      <p:sp>
        <p:nvSpPr>
          <p:cNvPr id="7" name="مخطط انسيابي: معالجة متعاقبة 6"/>
          <p:cNvSpPr/>
          <p:nvPr/>
        </p:nvSpPr>
        <p:spPr>
          <a:xfrm>
            <a:off x="6248400" y="3122612"/>
            <a:ext cx="2533650" cy="1069975"/>
          </a:xfrm>
          <a:prstGeom prst="flowChartAlternateProcess">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rtlCol="1" anchor="ctr"/>
          <a:lstStyle/>
          <a:p>
            <a:pPr algn="ctr" fontAlgn="auto">
              <a:spcBef>
                <a:spcPts val="0"/>
              </a:spcBef>
              <a:spcAft>
                <a:spcPts val="0"/>
              </a:spcAft>
              <a:defRPr/>
            </a:pPr>
            <a:r>
              <a:rPr lang="ar-SA" sz="2800" b="1" dirty="0">
                <a:solidFill>
                  <a:srgbClr val="002060"/>
                </a:solidFill>
              </a:rPr>
              <a:t>تسجيل الملاحظات </a:t>
            </a:r>
          </a:p>
        </p:txBody>
      </p:sp>
      <p:sp>
        <p:nvSpPr>
          <p:cNvPr id="8" name="مخطط انسيابي: معالجة متعاقبة 7"/>
          <p:cNvSpPr/>
          <p:nvPr/>
        </p:nvSpPr>
        <p:spPr>
          <a:xfrm>
            <a:off x="3505200" y="5029200"/>
            <a:ext cx="2533650" cy="1069975"/>
          </a:xfrm>
          <a:prstGeom prst="flowChartAlternateProcess">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rtlCol="1" anchor="ctr"/>
          <a:lstStyle/>
          <a:p>
            <a:pPr algn="ctr" fontAlgn="auto">
              <a:spcBef>
                <a:spcPts val="0"/>
              </a:spcBef>
              <a:spcAft>
                <a:spcPts val="0"/>
              </a:spcAft>
              <a:defRPr/>
            </a:pPr>
            <a:r>
              <a:rPr lang="ar-SA" sz="2800" b="1" dirty="0">
                <a:solidFill>
                  <a:srgbClr val="002060"/>
                </a:solidFill>
              </a:rPr>
              <a:t>طرح الأسئلة وحلولها</a:t>
            </a:r>
          </a:p>
        </p:txBody>
      </p:sp>
      <p:sp>
        <p:nvSpPr>
          <p:cNvPr id="9" name="مخطط انسيابي: معالجة متعاقبة 8"/>
          <p:cNvSpPr/>
          <p:nvPr/>
        </p:nvSpPr>
        <p:spPr>
          <a:xfrm>
            <a:off x="762000" y="5029200"/>
            <a:ext cx="2533650" cy="1069975"/>
          </a:xfrm>
          <a:prstGeom prst="flowChartAlternateProcess">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rtlCol="1" anchor="ctr"/>
          <a:lstStyle/>
          <a:p>
            <a:pPr algn="ctr" fontAlgn="auto">
              <a:spcBef>
                <a:spcPts val="0"/>
              </a:spcBef>
              <a:spcAft>
                <a:spcPts val="0"/>
              </a:spcAft>
              <a:defRPr/>
            </a:pPr>
            <a:r>
              <a:rPr lang="ar-SA" sz="2800" b="1" dirty="0">
                <a:solidFill>
                  <a:srgbClr val="002060"/>
                </a:solidFill>
              </a:rPr>
              <a:t>تلخيص البيانات في صور وجداول </a:t>
            </a:r>
          </a:p>
        </p:txBody>
      </p:sp>
      <p:sp>
        <p:nvSpPr>
          <p:cNvPr id="10" name="مخطط انسيابي: معالجة متعاقبة 9"/>
          <p:cNvSpPr/>
          <p:nvPr/>
        </p:nvSpPr>
        <p:spPr>
          <a:xfrm>
            <a:off x="762000" y="3122611"/>
            <a:ext cx="2533650" cy="1069975"/>
          </a:xfrm>
          <a:prstGeom prst="flowChartAlternateProcess">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rtlCol="1" anchor="ctr"/>
          <a:lstStyle/>
          <a:p>
            <a:pPr algn="ctr" fontAlgn="auto">
              <a:spcBef>
                <a:spcPts val="0"/>
              </a:spcBef>
              <a:spcAft>
                <a:spcPts val="0"/>
              </a:spcAft>
              <a:defRPr/>
            </a:pPr>
            <a:r>
              <a:rPr lang="ar-SA" sz="2800" b="1" dirty="0">
                <a:solidFill>
                  <a:srgbClr val="002060"/>
                </a:solidFill>
              </a:rPr>
              <a:t>تحليل البيانات </a:t>
            </a:r>
          </a:p>
        </p:txBody>
      </p:sp>
      <p:sp>
        <p:nvSpPr>
          <p:cNvPr id="11" name="مخطط انسيابي: معالجة متعاقبة 10"/>
          <p:cNvSpPr/>
          <p:nvPr/>
        </p:nvSpPr>
        <p:spPr>
          <a:xfrm>
            <a:off x="3503612" y="3122612"/>
            <a:ext cx="2535238" cy="1069975"/>
          </a:xfrm>
          <a:prstGeom prst="flowChartAlternateProcess">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rtlCol="1" anchor="ctr"/>
          <a:lstStyle/>
          <a:p>
            <a:pPr algn="ctr" fontAlgn="auto">
              <a:spcBef>
                <a:spcPts val="0"/>
              </a:spcBef>
              <a:spcAft>
                <a:spcPts val="0"/>
              </a:spcAft>
              <a:defRPr/>
            </a:pPr>
            <a:r>
              <a:rPr lang="ar-SA" sz="2800" b="1" dirty="0">
                <a:solidFill>
                  <a:srgbClr val="002060"/>
                </a:solidFill>
              </a:rPr>
              <a:t>تسجيل العمليات الحسابية  </a:t>
            </a:r>
          </a:p>
        </p:txBody>
      </p:sp>
      <p:sp>
        <p:nvSpPr>
          <p:cNvPr id="12" name="مخطط انسيابي: معالجة متعاقبة 11"/>
          <p:cNvSpPr/>
          <p:nvPr/>
        </p:nvSpPr>
        <p:spPr>
          <a:xfrm>
            <a:off x="6248400" y="5029200"/>
            <a:ext cx="2533650" cy="1069975"/>
          </a:xfrm>
          <a:prstGeom prst="flowChartAlternateProcess">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rtlCol="1" anchor="ctr"/>
          <a:lstStyle/>
          <a:p>
            <a:pPr algn="ctr" fontAlgn="auto">
              <a:spcBef>
                <a:spcPts val="0"/>
              </a:spcBef>
              <a:spcAft>
                <a:spcPts val="0"/>
              </a:spcAft>
              <a:defRPr/>
            </a:pPr>
            <a:r>
              <a:rPr lang="ar-SA" sz="2800" b="1" dirty="0">
                <a:solidFill>
                  <a:srgbClr val="002060"/>
                </a:solidFill>
              </a:rPr>
              <a:t>تدوين المشاكل </a:t>
            </a:r>
          </a:p>
        </p:txBody>
      </p:sp>
      <p:sp>
        <p:nvSpPr>
          <p:cNvPr id="14" name="مربع نص 13">
            <a:extLst>
              <a:ext uri="{FF2B5EF4-FFF2-40B4-BE49-F238E27FC236}">
                <a16:creationId xmlns:a16="http://schemas.microsoft.com/office/drawing/2014/main" id="{D7B48F00-44E7-4A02-9718-EB2BBE28E5B7}"/>
              </a:ext>
            </a:extLst>
          </p:cNvPr>
          <p:cNvSpPr txBox="1"/>
          <p:nvPr/>
        </p:nvSpPr>
        <p:spPr>
          <a:xfrm>
            <a:off x="7236822" y="247830"/>
            <a:ext cx="1661759" cy="523875"/>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lstStyle/>
          <a:p>
            <a:pPr rtl="1">
              <a:defRPr/>
            </a:pPr>
            <a:r>
              <a:rPr lang="ar-SA" sz="2800" b="1" kern="0" dirty="0">
                <a:solidFill>
                  <a:schemeClr val="bg1"/>
                </a:solidFill>
                <a:cs typeface="Times New Roman" pitchFamily="18" charset="0"/>
              </a:rPr>
              <a:t> دفتر العلوم</a:t>
            </a:r>
          </a:p>
        </p:txBody>
      </p:sp>
      <p:pic>
        <p:nvPicPr>
          <p:cNvPr id="3" name="صورة 2">
            <a:extLst>
              <a:ext uri="{FF2B5EF4-FFF2-40B4-BE49-F238E27FC236}">
                <a16:creationId xmlns:a16="http://schemas.microsoft.com/office/drawing/2014/main" id="{BA6E73C5-3202-4F53-B916-7F92305B09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2991" y="71148"/>
            <a:ext cx="1718018" cy="1375353"/>
          </a:xfrm>
          <a:prstGeom prst="rect">
            <a:avLst/>
          </a:prstGeom>
        </p:spPr>
      </p:pic>
      <p:pic>
        <p:nvPicPr>
          <p:cNvPr id="5" name="صورة 4">
            <a:extLst>
              <a:ext uri="{FF2B5EF4-FFF2-40B4-BE49-F238E27FC236}">
                <a16:creationId xmlns:a16="http://schemas.microsoft.com/office/drawing/2014/main" id="{B388C635-D336-4F61-969B-1FA1BF30D2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034" y="1779116"/>
            <a:ext cx="685791" cy="68579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to="" calcmode="lin" valueType="num">
                                      <p:cBhvr>
                                        <p:cTn id="10" dur="1" fill="hold"/>
                                        <p:tgtEl>
                                          <p:spTgt spid="11"/>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to="" calcmode="lin" valueType="num">
                                      <p:cBhvr>
                                        <p:cTn id="13" dur="1" fill="hold"/>
                                        <p:tgtEl>
                                          <p:spTgt spid="10"/>
                                        </p:tgtEl>
                                        <p:attrNameLst>
                                          <p:attrName/>
                                        </p:attrNameLst>
                                      </p:cBhvr>
                                    </p:anim>
                                  </p:childTnLst>
                                </p:cTn>
                              </p:par>
                              <p:par>
                                <p:cTn id="14" presetID="24"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to="" calcmode="lin" valueType="num">
                                      <p:cBhvr>
                                        <p:cTn id="16" dur="1" fill="hold"/>
                                        <p:tgtEl>
                                          <p:spTgt spid="12"/>
                                        </p:tgtEl>
                                        <p:attrNameLst>
                                          <p:attrName/>
                                        </p:attrNameLst>
                                      </p:cBhvr>
                                    </p:anim>
                                  </p:childTnLst>
                                </p:cTn>
                              </p:par>
                              <p:par>
                                <p:cTn id="17" presetID="24"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to="" calcmode="lin" valueType="num">
                                      <p:cBhvr>
                                        <p:cTn id="19" dur="1" fill="hold"/>
                                        <p:tgtEl>
                                          <p:spTgt spid="8"/>
                                        </p:tgtEl>
                                        <p:attrNameLst>
                                          <p:attrName/>
                                        </p:attrNameLst>
                                      </p:cBhvr>
                                    </p:anim>
                                  </p:childTnLst>
                                </p:cTn>
                              </p:par>
                              <p:par>
                                <p:cTn id="20" presetID="24"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36478" y="152400"/>
            <a:ext cx="8778922" cy="6553200"/>
          </a:xfrm>
          <a:prstGeom prst="rect">
            <a:avLst/>
          </a:prstGeom>
          <a:noFill/>
          <a:ln w="9525">
            <a:noFill/>
            <a:miter lim="800000"/>
            <a:headEnd/>
            <a:tailEnd/>
          </a:ln>
        </p:spPr>
      </p:pic>
      <p:sp>
        <p:nvSpPr>
          <p:cNvPr id="3" name="مستطيل مستدير الزوايا 2"/>
          <p:cNvSpPr/>
          <p:nvPr/>
        </p:nvSpPr>
        <p:spPr bwMode="auto">
          <a:xfrm>
            <a:off x="2582840" y="1042918"/>
            <a:ext cx="4572000" cy="914400"/>
          </a:xfrm>
          <a:prstGeom prst="round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a:lstStyle/>
          <a:p>
            <a:pPr algn="ctr" rtl="1">
              <a:defRPr/>
            </a:pPr>
            <a:r>
              <a:rPr lang="ar-SA" sz="4800" b="1" dirty="0">
                <a:solidFill>
                  <a:schemeClr val="accent2"/>
                </a:solidFill>
              </a:rPr>
              <a:t>العلم وتغيرات الأرض</a:t>
            </a:r>
            <a:endParaRPr lang="en-US" sz="4800" b="1" dirty="0">
              <a:solidFill>
                <a:schemeClr val="accent2"/>
              </a:solidFill>
            </a:endParaRPr>
          </a:p>
        </p:txBody>
      </p:sp>
      <p:sp>
        <p:nvSpPr>
          <p:cNvPr id="6" name="مستطيل مستدير الزوايا 5"/>
          <p:cNvSpPr/>
          <p:nvPr/>
        </p:nvSpPr>
        <p:spPr bwMode="auto">
          <a:xfrm>
            <a:off x="7059304" y="152400"/>
            <a:ext cx="1828800" cy="914400"/>
          </a:xfrm>
          <a:prstGeom prst="roundRect">
            <a:avLst/>
          </a:prstGeom>
          <a:ln>
            <a:headEnd type="none" w="sm" len="sm"/>
            <a:tailEnd type="none" w="sm" len="sm"/>
          </a:ln>
        </p:spPr>
        <p:style>
          <a:lnRef idx="0">
            <a:schemeClr val="dk1"/>
          </a:lnRef>
          <a:fillRef idx="3">
            <a:schemeClr val="dk1"/>
          </a:fillRef>
          <a:effectRef idx="3">
            <a:schemeClr val="dk1"/>
          </a:effectRef>
          <a:fontRef idx="minor">
            <a:schemeClr val="lt1"/>
          </a:fontRef>
        </p:style>
        <p:txBody>
          <a:bodyPr wrap="none"/>
          <a:lstStyle/>
          <a:p>
            <a:pPr algn="ctr" rtl="1">
              <a:defRPr/>
            </a:pPr>
            <a:r>
              <a:rPr lang="ar-SA" sz="4800" b="1" dirty="0">
                <a:solidFill>
                  <a:schemeClr val="bg1">
                    <a:lumMod val="90000"/>
                  </a:schemeClr>
                </a:solidFill>
              </a:rPr>
              <a:t>تهيئة</a:t>
            </a:r>
            <a:endParaRPr lang="en-US" sz="4800" b="1" dirty="0">
              <a:solidFill>
                <a:schemeClr val="bg1">
                  <a:lumMod val="90000"/>
                </a:schemeClr>
              </a:solidFill>
            </a:endParaRPr>
          </a:p>
        </p:txBody>
      </p:sp>
      <p:sp>
        <p:nvSpPr>
          <p:cNvPr id="7" name="مستطيل 6">
            <a:extLst>
              <a:ext uri="{FF2B5EF4-FFF2-40B4-BE49-F238E27FC236}">
                <a16:creationId xmlns:a16="http://schemas.microsoft.com/office/drawing/2014/main" id="{1FC0BDD2-0E9E-4BCB-8985-D15015053D2F}"/>
              </a:ext>
            </a:extLst>
          </p:cNvPr>
          <p:cNvSpPr/>
          <p:nvPr/>
        </p:nvSpPr>
        <p:spPr>
          <a:xfrm>
            <a:off x="0" y="0"/>
            <a:ext cx="9144000" cy="6858000"/>
          </a:xfrm>
          <a:prstGeom prst="rect">
            <a:avLst/>
          </a:prstGeom>
          <a:noFill/>
          <a:ln w="76200" cap="flat" cmpd="sng" algn="ctr">
            <a:solidFill>
              <a:srgbClr val="FFCC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dirty="0">
              <a:ln>
                <a:noFill/>
              </a:ln>
              <a:solidFill>
                <a:prstClr val="black"/>
              </a:solidFill>
              <a:effectLst/>
              <a:uLnTx/>
              <a:uFillTx/>
            </a:endParaRPr>
          </a:p>
        </p:txBody>
      </p:sp>
      <p:sp>
        <p:nvSpPr>
          <p:cNvPr id="8" name="نصف إطار 7">
            <a:extLst>
              <a:ext uri="{FF2B5EF4-FFF2-40B4-BE49-F238E27FC236}">
                <a16:creationId xmlns:a16="http://schemas.microsoft.com/office/drawing/2014/main" id="{CF5CFC71-832D-4157-A68A-2539605CACA9}"/>
              </a:ext>
            </a:extLst>
          </p:cNvPr>
          <p:cNvSpPr/>
          <p:nvPr/>
        </p:nvSpPr>
        <p:spPr>
          <a:xfrm>
            <a:off x="-46061" y="0"/>
            <a:ext cx="9144000" cy="6858000"/>
          </a:xfrm>
          <a:prstGeom prst="halfFrame">
            <a:avLst>
              <a:gd name="adj1" fmla="val 2666"/>
              <a:gd name="adj2" fmla="val 2889"/>
            </a:avLst>
          </a:prstGeom>
          <a:solidFill>
            <a:srgbClr val="002B82"/>
          </a:solidFill>
          <a:ln w="40000" cap="flat" cmpd="sng" algn="ctr">
            <a:solidFill>
              <a:srgbClr val="C00000"/>
            </a:solidFill>
            <a:prstDash val="solid"/>
          </a:ln>
          <a:effectLst/>
        </p:spPr>
        <p:txBody>
          <a:bodyPr anchor="ctr"/>
          <a:lstStyle/>
          <a:p>
            <a:pPr algn="ctr" rtl="0">
              <a:defRPr/>
            </a:pPr>
            <a:endParaRPr lang="en-US" sz="1600" kern="0" dirty="0">
              <a:solidFill>
                <a:srgbClr val="004D86"/>
              </a:solidFill>
              <a:latin typeface="Cambria"/>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clrChange>
              <a:clrFrom>
                <a:srgbClr val="FFFFFF"/>
              </a:clrFrom>
              <a:clrTo>
                <a:srgbClr val="FFFFFF">
                  <a:alpha val="0"/>
                </a:srgbClr>
              </a:clrTo>
            </a:clrChange>
            <a:lum bright="-40000"/>
          </a:blip>
          <a:srcRect/>
          <a:stretch>
            <a:fillRect/>
          </a:stretch>
        </p:blipFill>
        <p:spPr bwMode="auto">
          <a:xfrm>
            <a:off x="2209800" y="2057400"/>
            <a:ext cx="3951288" cy="3962400"/>
          </a:xfrm>
          <a:prstGeom prst="rect">
            <a:avLst/>
          </a:prstGeom>
          <a:noFill/>
          <a:ln w="9525">
            <a:noFill/>
            <a:miter lim="800000"/>
            <a:headEnd/>
            <a:tailEnd/>
          </a:ln>
        </p:spPr>
      </p:pic>
      <p:sp>
        <p:nvSpPr>
          <p:cNvPr id="6" name="مربع نص 5"/>
          <p:cNvSpPr txBox="1"/>
          <p:nvPr/>
        </p:nvSpPr>
        <p:spPr>
          <a:xfrm>
            <a:off x="1600200" y="381000"/>
            <a:ext cx="5715000" cy="1077913"/>
          </a:xfrm>
          <a:prstGeom prst="rect">
            <a:avLst/>
          </a:prstGeom>
          <a:noFill/>
          <a:ln>
            <a:solidFill>
              <a:srgbClr val="FFC000"/>
            </a:solidFill>
          </a:ln>
        </p:spPr>
        <p:style>
          <a:lnRef idx="3">
            <a:schemeClr val="lt1"/>
          </a:lnRef>
          <a:fillRef idx="1">
            <a:schemeClr val="accent3"/>
          </a:fillRef>
          <a:effectRef idx="1">
            <a:schemeClr val="accent3"/>
          </a:effectRef>
          <a:fontRef idx="minor">
            <a:schemeClr val="lt1"/>
          </a:fontRef>
        </p:style>
        <p:txBody>
          <a:bodyPr rtlCol="1">
            <a:spAutoFit/>
          </a:bodyPr>
          <a:lstStyle/>
          <a:p>
            <a:pPr algn="ctr" fontAlgn="auto">
              <a:spcBef>
                <a:spcPts val="0"/>
              </a:spcBef>
              <a:spcAft>
                <a:spcPts val="0"/>
              </a:spcAft>
              <a:defRPr/>
            </a:pPr>
            <a:r>
              <a:rPr lang="ar-SA" sz="3200" b="1" dirty="0">
                <a:solidFill>
                  <a:srgbClr val="003399"/>
                </a:solidFill>
              </a:rPr>
              <a:t>ليتحققوا من وضوح البحث ودقته وليعطوا </a:t>
            </a:r>
          </a:p>
          <a:p>
            <a:pPr algn="ctr" fontAlgn="auto">
              <a:spcBef>
                <a:spcPts val="0"/>
              </a:spcBef>
              <a:spcAft>
                <a:spcPts val="0"/>
              </a:spcAft>
              <a:defRPr/>
            </a:pPr>
            <a:r>
              <a:rPr lang="ar-SA" sz="3200" b="1" dirty="0">
                <a:solidFill>
                  <a:srgbClr val="003399"/>
                </a:solidFill>
              </a:rPr>
              <a:t>تغذية راجعه مشابهه لمراجعة نظرائهم</a:t>
            </a:r>
          </a:p>
        </p:txBody>
      </p:sp>
      <p:pic>
        <p:nvPicPr>
          <p:cNvPr id="2" name="Picture 2" descr="http://t2.gstatic.com/images?q=tbn:ANd9GcTia8L8_vvfvFjbyGIsk_JuWRdAkMHjBMfZMfMIMoS4_IOXMwJbnA"/>
          <p:cNvPicPr>
            <a:picLocks noChangeAspect="1" noChangeArrowheads="1"/>
          </p:cNvPicPr>
          <p:nvPr/>
        </p:nvPicPr>
        <p:blipFill>
          <a:blip r:embed="rId3" cstate="print"/>
          <a:srcRect/>
          <a:stretch>
            <a:fillRect/>
          </a:stretch>
        </p:blipFill>
        <p:spPr bwMode="auto">
          <a:xfrm>
            <a:off x="4038600" y="4648200"/>
            <a:ext cx="1143000" cy="1219200"/>
          </a:xfrm>
          <a:prstGeom prst="rect">
            <a:avLst/>
          </a:prstGeom>
          <a:noFill/>
          <a:ln w="9525">
            <a:noFill/>
            <a:miter lim="800000"/>
            <a:headEnd/>
            <a:tailEnd/>
          </a:ln>
        </p:spPr>
      </p:pic>
      <p:pic>
        <p:nvPicPr>
          <p:cNvPr id="9" name="Picture 2" descr="http://t2.gstatic.com/images?q=tbn:ANd9GcTia8L8_vvfvFjbyGIsk_JuWRdAkMHjBMfZMfMIMoS4_IOXMwJbnA"/>
          <p:cNvPicPr>
            <a:picLocks noChangeAspect="1" noChangeArrowheads="1"/>
          </p:cNvPicPr>
          <p:nvPr/>
        </p:nvPicPr>
        <p:blipFill>
          <a:blip r:embed="rId3" cstate="print"/>
          <a:srcRect/>
          <a:stretch>
            <a:fillRect/>
          </a:stretch>
        </p:blipFill>
        <p:spPr bwMode="auto">
          <a:xfrm>
            <a:off x="2971800" y="4724400"/>
            <a:ext cx="1076325" cy="1143000"/>
          </a:xfrm>
          <a:prstGeom prst="rect">
            <a:avLst/>
          </a:prstGeom>
          <a:noFill/>
          <a:ln w="9525">
            <a:noFill/>
            <a:miter lim="800000"/>
            <a:headEnd/>
            <a:tailEnd/>
          </a:ln>
        </p:spPr>
      </p:pic>
      <p:pic>
        <p:nvPicPr>
          <p:cNvPr id="10" name="Picture 2" descr="http://t2.gstatic.com/images?q=tbn:ANd9GcTia8L8_vvfvFjbyGIsk_JuWRdAkMHjBMfZMfMIMoS4_IOXMwJbnA"/>
          <p:cNvPicPr>
            <a:picLocks noChangeAspect="1" noChangeArrowheads="1"/>
          </p:cNvPicPr>
          <p:nvPr/>
        </p:nvPicPr>
        <p:blipFill>
          <a:blip r:embed="rId3" cstate="print"/>
          <a:srcRect/>
          <a:stretch>
            <a:fillRect/>
          </a:stretch>
        </p:blipFill>
        <p:spPr bwMode="auto">
          <a:xfrm>
            <a:off x="1905000" y="4724400"/>
            <a:ext cx="1076325" cy="1143000"/>
          </a:xfrm>
          <a:prstGeom prst="rect">
            <a:avLst/>
          </a:prstGeom>
          <a:noFill/>
          <a:ln w="9525">
            <a:noFill/>
            <a:miter lim="800000"/>
            <a:headEnd/>
            <a:tailEnd/>
          </a:ln>
        </p:spPr>
      </p:pic>
      <p:pic>
        <p:nvPicPr>
          <p:cNvPr id="32780" name="Picture 4" descr="http://t0.gstatic.com/images?q=tbn:ANd9GcS8Gj1ugSpL47UzWWM1vUXSK1VutGMYEHub0Ij3D4QhiYIAwsLZ"/>
          <p:cNvPicPr>
            <a:picLocks noChangeAspect="1" noChangeArrowheads="1"/>
          </p:cNvPicPr>
          <p:nvPr/>
        </p:nvPicPr>
        <p:blipFill>
          <a:blip r:embed="rId4" cstate="print"/>
          <a:srcRect/>
          <a:stretch>
            <a:fillRect/>
          </a:stretch>
        </p:blipFill>
        <p:spPr bwMode="auto">
          <a:xfrm>
            <a:off x="7637417" y="230890"/>
            <a:ext cx="1297577" cy="1378131"/>
          </a:xfrm>
          <a:prstGeom prst="rect">
            <a:avLst/>
          </a:prstGeom>
          <a:noFill/>
          <a:ln w="9525">
            <a:noFill/>
            <a:miter lim="800000"/>
            <a:headEnd/>
            <a:tailEnd/>
          </a:ln>
        </p:spPr>
      </p:pic>
      <p:pic>
        <p:nvPicPr>
          <p:cNvPr id="11" name="Picture 6" descr="411503AD"/>
          <p:cNvPicPr>
            <a:picLocks noChangeAspect="1" noChangeArrowheads="1"/>
          </p:cNvPicPr>
          <p:nvPr/>
        </p:nvPicPr>
        <p:blipFill>
          <a:blip r:embed="rId5" cstate="print">
            <a:clrChange>
              <a:clrFrom>
                <a:srgbClr val="FEFEFE"/>
              </a:clrFrom>
              <a:clrTo>
                <a:srgbClr val="FEFEFE">
                  <a:alpha val="0"/>
                </a:srgbClr>
              </a:clrTo>
            </a:clrChange>
          </a:blip>
          <a:srcRect l="48862"/>
          <a:stretch>
            <a:fillRect/>
          </a:stretch>
        </p:blipFill>
        <p:spPr bwMode="auto">
          <a:xfrm rot="5400000">
            <a:off x="5269706" y="1969294"/>
            <a:ext cx="3405188" cy="4343400"/>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xit" presetSubtype="4" fill="hold" nodeType="clickEffect">
                                  <p:stCondLst>
                                    <p:cond delay="0"/>
                                  </p:stCondLst>
                                  <p:childTnLst>
                                    <p:anim calcmode="lin" valueType="num">
                                      <p:cBhvr additive="base">
                                        <p:cTn id="6" dur="2000"/>
                                        <p:tgtEl>
                                          <p:spTgt spid="2"/>
                                        </p:tgtEl>
                                        <p:attrNameLst>
                                          <p:attrName>ppt_x</p:attrName>
                                        </p:attrNameLst>
                                      </p:cBhvr>
                                      <p:tavLst>
                                        <p:tav tm="0">
                                          <p:val>
                                            <p:strVal val="ppt_x"/>
                                          </p:val>
                                        </p:tav>
                                        <p:tav tm="100000">
                                          <p:val>
                                            <p:strVal val="ppt_x"/>
                                          </p:val>
                                        </p:tav>
                                      </p:tavLst>
                                    </p:anim>
                                    <p:anim calcmode="lin" valueType="num">
                                      <p:cBhvr additive="base">
                                        <p:cTn id="7" dur="2000"/>
                                        <p:tgtEl>
                                          <p:spTgt spid="2"/>
                                        </p:tgtEl>
                                        <p:attrNameLst>
                                          <p:attrName>ppt_y</p:attrName>
                                        </p:attrNameLst>
                                      </p:cBhvr>
                                      <p:tavLst>
                                        <p:tav tm="0">
                                          <p:val>
                                            <p:strVal val="ppt_y"/>
                                          </p:val>
                                        </p:tav>
                                        <p:tav tm="100000">
                                          <p:val>
                                            <p:strVal val="1+ppt_h/2"/>
                                          </p:val>
                                        </p:tav>
                                      </p:tavLst>
                                    </p:anim>
                                    <p:set>
                                      <p:cBhvr>
                                        <p:cTn id="8" dur="1" fill="hold">
                                          <p:stCondLst>
                                            <p:cond delay="1999"/>
                                          </p:stCondLst>
                                        </p:cTn>
                                        <p:tgtEl>
                                          <p:spTgt spid="2"/>
                                        </p:tgtEl>
                                        <p:attrNameLst>
                                          <p:attrName>style.visibility</p:attrName>
                                        </p:attrNameLst>
                                      </p:cBhvr>
                                      <p:to>
                                        <p:strVal val="hidden"/>
                                      </p:to>
                                    </p:set>
                                  </p:childTnLst>
                                </p:cTn>
                              </p:par>
                              <p:par>
                                <p:cTn id="9" presetID="7" presetClass="exit" presetSubtype="4" fill="hold" nodeType="withEffect">
                                  <p:stCondLst>
                                    <p:cond delay="0"/>
                                  </p:stCondLst>
                                  <p:childTnLst>
                                    <p:anim calcmode="lin" valueType="num">
                                      <p:cBhvr additive="base">
                                        <p:cTn id="10" dur="2000"/>
                                        <p:tgtEl>
                                          <p:spTgt spid="9"/>
                                        </p:tgtEl>
                                        <p:attrNameLst>
                                          <p:attrName>ppt_x</p:attrName>
                                        </p:attrNameLst>
                                      </p:cBhvr>
                                      <p:tavLst>
                                        <p:tav tm="0">
                                          <p:val>
                                            <p:strVal val="ppt_x"/>
                                          </p:val>
                                        </p:tav>
                                        <p:tav tm="100000">
                                          <p:val>
                                            <p:strVal val="ppt_x"/>
                                          </p:val>
                                        </p:tav>
                                      </p:tavLst>
                                    </p:anim>
                                    <p:anim calcmode="lin" valueType="num">
                                      <p:cBhvr additive="base">
                                        <p:cTn id="11" dur="2000"/>
                                        <p:tgtEl>
                                          <p:spTgt spid="9"/>
                                        </p:tgtEl>
                                        <p:attrNameLst>
                                          <p:attrName>ppt_y</p:attrName>
                                        </p:attrNameLst>
                                      </p:cBhvr>
                                      <p:tavLst>
                                        <p:tav tm="0">
                                          <p:val>
                                            <p:strVal val="ppt_y"/>
                                          </p:val>
                                        </p:tav>
                                        <p:tav tm="100000">
                                          <p:val>
                                            <p:strVal val="1+ppt_h/2"/>
                                          </p:val>
                                        </p:tav>
                                      </p:tavLst>
                                    </p:anim>
                                    <p:set>
                                      <p:cBhvr>
                                        <p:cTn id="12" dur="1" fill="hold">
                                          <p:stCondLst>
                                            <p:cond delay="1999"/>
                                          </p:stCondLst>
                                        </p:cTn>
                                        <p:tgtEl>
                                          <p:spTgt spid="9"/>
                                        </p:tgtEl>
                                        <p:attrNameLst>
                                          <p:attrName>style.visibility</p:attrName>
                                        </p:attrNameLst>
                                      </p:cBhvr>
                                      <p:to>
                                        <p:strVal val="hidden"/>
                                      </p:to>
                                    </p:set>
                                  </p:childTnLst>
                                </p:cTn>
                              </p:par>
                              <p:par>
                                <p:cTn id="13" presetID="7" presetClass="exit" presetSubtype="4" fill="hold" nodeType="withEffect">
                                  <p:stCondLst>
                                    <p:cond delay="0"/>
                                  </p:stCondLst>
                                  <p:childTnLst>
                                    <p:anim calcmode="lin" valueType="num">
                                      <p:cBhvr additive="base">
                                        <p:cTn id="14" dur="2000"/>
                                        <p:tgtEl>
                                          <p:spTgt spid="10"/>
                                        </p:tgtEl>
                                        <p:attrNameLst>
                                          <p:attrName>ppt_x</p:attrName>
                                        </p:attrNameLst>
                                      </p:cBhvr>
                                      <p:tavLst>
                                        <p:tav tm="0">
                                          <p:val>
                                            <p:strVal val="ppt_x"/>
                                          </p:val>
                                        </p:tav>
                                        <p:tav tm="100000">
                                          <p:val>
                                            <p:strVal val="ppt_x"/>
                                          </p:val>
                                        </p:tav>
                                      </p:tavLst>
                                    </p:anim>
                                    <p:anim calcmode="lin" valueType="num">
                                      <p:cBhvr additive="base">
                                        <p:cTn id="15" dur="2000"/>
                                        <p:tgtEl>
                                          <p:spTgt spid="10"/>
                                        </p:tgtEl>
                                        <p:attrNameLst>
                                          <p:attrName>ppt_y</p:attrName>
                                        </p:attrNameLst>
                                      </p:cBhvr>
                                      <p:tavLst>
                                        <p:tav tm="0">
                                          <p:val>
                                            <p:strVal val="ppt_y"/>
                                          </p:val>
                                        </p:tav>
                                        <p:tav tm="100000">
                                          <p:val>
                                            <p:strVal val="1+ppt_h/2"/>
                                          </p:val>
                                        </p:tav>
                                      </p:tavLst>
                                    </p:anim>
                                    <p:set>
                                      <p:cBhvr>
                                        <p:cTn id="16" dur="1" fill="hold">
                                          <p:stCondLst>
                                            <p:cond delay="1999"/>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1">
            <a:extLst>
              <a:ext uri="{FF2B5EF4-FFF2-40B4-BE49-F238E27FC236}">
                <a16:creationId xmlns:a16="http://schemas.microsoft.com/office/drawing/2014/main" id="{8A8D851C-3E2A-475F-A4BA-84E6F2A61D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069772" y="344439"/>
            <a:ext cx="2573382" cy="1789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مربع نص 2"/>
          <p:cNvSpPr txBox="1"/>
          <p:nvPr/>
        </p:nvSpPr>
        <p:spPr>
          <a:xfrm>
            <a:off x="1606731" y="2410511"/>
            <a:ext cx="7228114" cy="646331"/>
          </a:xfrm>
          <a:prstGeom prst="rect">
            <a:avLst/>
          </a:prstGeom>
          <a:noFill/>
          <a:ln>
            <a:solidFill>
              <a:schemeClr val="tx1"/>
            </a:solidFill>
          </a:ln>
        </p:spPr>
        <p:style>
          <a:lnRef idx="3">
            <a:schemeClr val="lt1"/>
          </a:lnRef>
          <a:fillRef idx="1">
            <a:schemeClr val="accent6"/>
          </a:fillRef>
          <a:effectRef idx="1">
            <a:schemeClr val="accent6"/>
          </a:effectRef>
          <a:fontRef idx="minor">
            <a:schemeClr val="lt1"/>
          </a:fontRef>
        </p:style>
        <p:txBody>
          <a:bodyPr wrap="square" rtlCol="1">
            <a:spAutoFit/>
          </a:bodyPr>
          <a:lstStyle/>
          <a:p>
            <a:pPr marL="0" marR="0" lvl="0" indent="0"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ما الطرائق المتبعة لتلخيص بيانات الاستقصاء ؟ </a:t>
            </a:r>
          </a:p>
        </p:txBody>
      </p:sp>
      <p:sp>
        <p:nvSpPr>
          <p:cNvPr id="4" name="مستطيل مستدير الزوايا 3"/>
          <p:cNvSpPr/>
          <p:nvPr/>
        </p:nvSpPr>
        <p:spPr>
          <a:xfrm>
            <a:off x="2976154" y="3770361"/>
            <a:ext cx="5334000" cy="2743200"/>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marL="742950" marR="0" lvl="0" indent="-742950" algn="r" defTabSz="914400" rtl="1" eaLnBrk="1" fontAlgn="auto" latinLnBrk="0" hangingPunct="1">
              <a:lnSpc>
                <a:spcPct val="100000"/>
              </a:lnSpc>
              <a:spcBef>
                <a:spcPts val="0"/>
              </a:spcBef>
              <a:spcAft>
                <a:spcPts val="0"/>
              </a:spcAft>
              <a:buClrTx/>
              <a:buSzTx/>
              <a:buFontTx/>
              <a:buNone/>
              <a:tabLst/>
              <a:defRPr/>
            </a:pPr>
            <a:endParaRPr kumimoji="0" lang="ar-SA" sz="4000" b="1" i="0" u="none" strike="noStrike" kern="1200" cap="none" spc="0" normalizeH="0" baseline="0" noProof="0" dirty="0">
              <a:ln>
                <a:noFill/>
              </a:ln>
              <a:solidFill>
                <a:srgbClr val="003399"/>
              </a:solidFill>
              <a:effectLst/>
              <a:uLnTx/>
              <a:uFillTx/>
              <a:latin typeface="Calibri" panose="020F0502020204030204"/>
              <a:ea typeface="+mn-ea"/>
              <a:cs typeface="Arial" panose="020B0604020202020204" pitchFamily="34" charset="0"/>
            </a:endParaRPr>
          </a:p>
        </p:txBody>
      </p:sp>
      <p:pic>
        <p:nvPicPr>
          <p:cNvPr id="10" name="صورة 9">
            <a:extLst>
              <a:ext uri="{FF2B5EF4-FFF2-40B4-BE49-F238E27FC236}">
                <a16:creationId xmlns:a16="http://schemas.microsoft.com/office/drawing/2014/main" id="{6BB35B2D-C74B-4427-A645-A57761E1C3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558" y="5930794"/>
            <a:ext cx="1180435" cy="771541"/>
          </a:xfrm>
          <a:prstGeom prst="rect">
            <a:avLst/>
          </a:prstGeom>
        </p:spPr>
      </p:pic>
      <p:pic>
        <p:nvPicPr>
          <p:cNvPr id="11" name="صورة 10">
            <a:extLst>
              <a:ext uri="{FF2B5EF4-FFF2-40B4-BE49-F238E27FC236}">
                <a16:creationId xmlns:a16="http://schemas.microsoft.com/office/drawing/2014/main" id="{23042798-79FF-40CF-9FC2-F8B4596D1DA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1115092" flipH="1">
            <a:off x="7766801" y="5654092"/>
            <a:ext cx="1368532" cy="1136408"/>
          </a:xfrm>
          <a:prstGeom prst="rect">
            <a:avLst/>
          </a:prstGeom>
        </p:spPr>
      </p:pic>
      <p:sp>
        <p:nvSpPr>
          <p:cNvPr id="8" name="مربع نص 7">
            <a:extLst>
              <a:ext uri="{FF2B5EF4-FFF2-40B4-BE49-F238E27FC236}">
                <a16:creationId xmlns:a16="http://schemas.microsoft.com/office/drawing/2014/main" id="{8FEEBAB2-D627-43F2-B6DD-D3B903D156C8}"/>
              </a:ext>
            </a:extLst>
          </p:cNvPr>
          <p:cNvSpPr txBox="1">
            <a:spLocks noChangeArrowheads="1"/>
          </p:cNvSpPr>
          <p:nvPr/>
        </p:nvSpPr>
        <p:spPr bwMode="auto">
          <a:xfrm>
            <a:off x="3798543" y="3522233"/>
            <a:ext cx="468439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0" fontAlgn="base" hangingPunct="0">
              <a:spcBef>
                <a:spcPct val="0"/>
              </a:spcBef>
              <a:spcAft>
                <a:spcPct val="0"/>
              </a:spcAft>
            </a:pPr>
            <a:r>
              <a:rPr lang="ar-SA" altLang="ar-SA" sz="4800" b="1" dirty="0">
                <a:solidFill>
                  <a:srgbClr val="002060"/>
                </a:solidFill>
                <a:latin typeface="Sakkal Majalla" panose="02000000000000000000" pitchFamily="2" charset="-78"/>
                <a:cs typeface="Sakkal Majalla" panose="02000000000000000000" pitchFamily="2" charset="-78"/>
              </a:rPr>
              <a:t>الجداول والرسوم البيانية </a:t>
            </a:r>
          </a:p>
          <a:p>
            <a:pPr algn="ctr" eaLnBrk="0" fontAlgn="base" hangingPunct="0">
              <a:spcBef>
                <a:spcPct val="0"/>
              </a:spcBef>
              <a:spcAft>
                <a:spcPct val="0"/>
              </a:spcAft>
            </a:pPr>
            <a:r>
              <a:rPr lang="ar-SA" altLang="ar-SA" sz="4800" b="1" dirty="0">
                <a:solidFill>
                  <a:srgbClr val="002060"/>
                </a:solidFill>
                <a:latin typeface="Sakkal Majalla" panose="02000000000000000000" pitchFamily="2" charset="-78"/>
                <a:cs typeface="Sakkal Majalla" panose="02000000000000000000" pitchFamily="2" charset="-78"/>
              </a:rPr>
              <a:t>واللوحات الواضحة </a:t>
            </a:r>
          </a:p>
        </p:txBody>
      </p:sp>
      <p:pic>
        <p:nvPicPr>
          <p:cNvPr id="13" name="Picture 2">
            <a:extLst>
              <a:ext uri="{FF2B5EF4-FFF2-40B4-BE49-F238E27FC236}">
                <a16:creationId xmlns:a16="http://schemas.microsoft.com/office/drawing/2014/main" id="{37AFF678-E964-43DC-9191-7BE61C963722}"/>
              </a:ext>
            </a:extLst>
          </p:cNvPr>
          <p:cNvPicPr>
            <a:picLocks noChangeAspect="1" noChangeArrowheads="1"/>
          </p:cNvPicPr>
          <p:nvPr/>
        </p:nvPicPr>
        <p:blipFill>
          <a:blip r:embed="rId8" cstate="print">
            <a:clrChange>
              <a:clrFrom>
                <a:srgbClr val="FFFFFF"/>
              </a:clrFrom>
              <a:clrTo>
                <a:srgbClr val="FFFFFF">
                  <a:alpha val="0"/>
                </a:srgbClr>
              </a:clrTo>
            </a:clrChange>
          </a:blip>
          <a:srcRect r="66161" b="27509"/>
          <a:stretch>
            <a:fillRect/>
          </a:stretch>
        </p:blipFill>
        <p:spPr bwMode="auto">
          <a:xfrm rot="20029725">
            <a:off x="1317185" y="3234962"/>
            <a:ext cx="2495550" cy="2368550"/>
          </a:xfrm>
          <a:prstGeom prst="rect">
            <a:avLst/>
          </a:prstGeom>
          <a:noFill/>
          <a:ln w="9525">
            <a:noFill/>
            <a:miter lim="800000"/>
            <a:headEnd/>
            <a:tailEnd/>
          </a:ln>
        </p:spPr>
      </p:pic>
      <p:sp>
        <p:nvSpPr>
          <p:cNvPr id="14" name="TextBox 14">
            <a:hlinkClick r:id="rId9" action="ppaction://hlinksldjump"/>
            <a:extLst>
              <a:ext uri="{FF2B5EF4-FFF2-40B4-BE49-F238E27FC236}">
                <a16:creationId xmlns:a16="http://schemas.microsoft.com/office/drawing/2014/main" id="{5B2792EE-BDBB-48D3-9A80-2D8E8DF8C2A3}"/>
              </a:ext>
            </a:extLst>
          </p:cNvPr>
          <p:cNvSpPr txBox="1"/>
          <p:nvPr/>
        </p:nvSpPr>
        <p:spPr bwMode="auto">
          <a:xfrm>
            <a:off x="6553201" y="344439"/>
            <a:ext cx="2438400" cy="783193"/>
          </a:xfrm>
          <a:prstGeom prst="roundRect">
            <a:avLst/>
          </a:prstGeom>
          <a:solidFill>
            <a:sysClr val="windowText" lastClr="000000"/>
          </a:solidFill>
          <a:ln>
            <a:solidFill>
              <a:srgbClr val="FFC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4000" b="1" i="0" u="none" strike="noStrike" kern="0" cap="none" spc="0" normalizeH="0" baseline="0" noProof="0" dirty="0">
                <a:ln>
                  <a:solidFill>
                    <a:srgbClr val="FF0000"/>
                  </a:solidFill>
                </a:ln>
                <a:solidFill>
                  <a:srgbClr val="FFFFCC"/>
                </a:solidFill>
                <a:effectLst>
                  <a:outerShdw blurRad="38100" dist="38100" dir="2700000" algn="tl">
                    <a:srgbClr val="000000">
                      <a:alpha val="43137"/>
                    </a:srgbClr>
                  </a:outerShdw>
                </a:effectLst>
                <a:uLnTx/>
                <a:uFillTx/>
                <a:latin typeface="Showcard Gothic" pitchFamily="82" charset="0"/>
                <a:ea typeface="+mn-ea"/>
                <a:cs typeface="Traditional Arabic" pitchFamily="2" charset="-78"/>
              </a:rPr>
              <a:t>تقويم</a:t>
            </a:r>
            <a:r>
              <a:rPr kumimoji="0" lang="ar-SA" sz="4000" b="1" i="0" u="none" strike="noStrike" kern="0" cap="none" spc="0" normalizeH="0" baseline="0" noProof="0" dirty="0">
                <a:ln>
                  <a:solidFill>
                    <a:srgbClr val="FF0000"/>
                  </a:solidFill>
                </a:ln>
                <a:solidFill>
                  <a:srgbClr val="FFFFCC"/>
                </a:solidFill>
                <a:effectLst>
                  <a:outerShdw blurRad="38100" dist="38100" dir="2700000" algn="tl">
                    <a:srgbClr val="000000">
                      <a:alpha val="43137"/>
                    </a:srgbClr>
                  </a:outerShdw>
                </a:effectLst>
                <a:uLnTx/>
                <a:uFillTx/>
                <a:latin typeface="Showcard Gothic" pitchFamily="82" charset="0"/>
                <a:ea typeface="+mn-ea"/>
                <a:cs typeface="Traditional Arabic" pitchFamily="2" charset="-78"/>
              </a:rPr>
              <a:t> مرحلي</a:t>
            </a:r>
            <a:endParaRPr kumimoji="0" lang="ar-JO" sz="4000" b="1" i="0" u="none" strike="noStrike" kern="0" cap="none" spc="0" normalizeH="0" baseline="0" noProof="0" dirty="0">
              <a:ln>
                <a:solidFill>
                  <a:srgbClr val="FF0000"/>
                </a:solidFill>
              </a:ln>
              <a:solidFill>
                <a:srgbClr val="FFFFCC"/>
              </a:solidFill>
              <a:effectLst>
                <a:outerShdw blurRad="38100" dist="38100" dir="2700000" algn="tl">
                  <a:srgbClr val="000000">
                    <a:alpha val="43137"/>
                  </a:srgbClr>
                </a:outerShdw>
              </a:effectLst>
              <a:uLnTx/>
              <a:uFillTx/>
              <a:latin typeface="Showcard Gothic" pitchFamily="82" charset="0"/>
              <a:ea typeface="+mn-ea"/>
              <a:cs typeface="Traditional Arabic" pitchFamily="2" charset="-78"/>
            </a:endParaRPr>
          </a:p>
        </p:txBody>
      </p:sp>
    </p:spTree>
    <p:extLst>
      <p:ext uri="{BB962C8B-B14F-4D97-AF65-F5344CB8AC3E}">
        <p14:creationId xmlns:p14="http://schemas.microsoft.com/office/powerpoint/2010/main" val="1167481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3" name="explode.wav"/>
          </p:stSnd>
        </p:sndAc>
      </p:transition>
    </mc:Choice>
    <mc:Fallback xmlns="">
      <p:transition spd="slow">
        <p:fade/>
        <p:sndAc>
          <p:stSnd>
            <p:snd r:embed="rId10" name="explod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4" name="تصفي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0" name="صورة 1">
            <a:extLst>
              <a:ext uri="{FF2B5EF4-FFF2-40B4-BE49-F238E27FC236}">
                <a16:creationId xmlns:a16="http://schemas.microsoft.com/office/drawing/2014/main" id="{43AC61C2-5BEC-4AA8-BCA3-C1CC9FBD7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8785225" cy="590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مستطيل 2">
            <a:extLst>
              <a:ext uri="{FF2B5EF4-FFF2-40B4-BE49-F238E27FC236}">
                <a16:creationId xmlns:a16="http://schemas.microsoft.com/office/drawing/2014/main" id="{CABBC93C-6947-4E0A-8D72-B5D74AEF09A6}"/>
              </a:ext>
            </a:extLst>
          </p:cNvPr>
          <p:cNvSpPr/>
          <p:nvPr/>
        </p:nvSpPr>
        <p:spPr>
          <a:xfrm>
            <a:off x="6283325" y="230188"/>
            <a:ext cx="2647950" cy="936625"/>
          </a:xfrm>
          <a:prstGeom prst="rect">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تقويم ختامي</a:t>
            </a:r>
          </a:p>
        </p:txBody>
      </p:sp>
      <p:sp>
        <p:nvSpPr>
          <p:cNvPr id="4" name="مستطيل 3">
            <a:extLst>
              <a:ext uri="{FF2B5EF4-FFF2-40B4-BE49-F238E27FC236}">
                <a16:creationId xmlns:a16="http://schemas.microsoft.com/office/drawing/2014/main" id="{E3D1FF44-07EE-40BF-A98F-ECD18F95FE72}"/>
              </a:ext>
            </a:extLst>
          </p:cNvPr>
          <p:cNvSpPr/>
          <p:nvPr/>
        </p:nvSpPr>
        <p:spPr>
          <a:xfrm>
            <a:off x="0" y="0"/>
            <a:ext cx="9144000" cy="6858000"/>
          </a:xfrm>
          <a:prstGeom prst="rect">
            <a:avLst/>
          </a:prstGeom>
          <a:noFill/>
          <a:ln w="76200" cap="flat" cmpd="sng" algn="ctr">
            <a:solidFill>
              <a:srgbClr val="C42122"/>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mbria"/>
              <a:ea typeface="+mn-ea"/>
              <a:cs typeface="Times New Roman" panose="02020603050405020304" pitchFamily="18" charset="0"/>
            </a:endParaRPr>
          </a:p>
        </p:txBody>
      </p:sp>
      <p:sp>
        <p:nvSpPr>
          <p:cNvPr id="5" name="نصف إطار 4">
            <a:extLst>
              <a:ext uri="{FF2B5EF4-FFF2-40B4-BE49-F238E27FC236}">
                <a16:creationId xmlns:a16="http://schemas.microsoft.com/office/drawing/2014/main" id="{F676AB96-65AB-4C72-9060-F37486D61639}"/>
              </a:ext>
            </a:extLst>
          </p:cNvPr>
          <p:cNvSpPr/>
          <p:nvPr/>
        </p:nvSpPr>
        <p:spPr>
          <a:xfrm>
            <a:off x="-10009" y="0"/>
            <a:ext cx="9144000" cy="6858000"/>
          </a:xfrm>
          <a:prstGeom prst="halfFrame">
            <a:avLst>
              <a:gd name="adj1" fmla="val 2666"/>
              <a:gd name="adj2" fmla="val 2889"/>
            </a:avLst>
          </a:prstGeom>
          <a:solidFill>
            <a:srgbClr val="FFC000"/>
          </a:solidFill>
          <a:ln w="40000" cap="flat" cmpd="sng" algn="ctr">
            <a:solidFill>
              <a:srgbClr val="C00000"/>
            </a:solidFill>
            <a:prstDash val="solid"/>
          </a:ln>
          <a:effectLst/>
        </p:spPr>
        <p:txBody>
          <a:bodyPr anchor="ctr"/>
          <a:lstStyle/>
          <a:p>
            <a:pPr algn="ctr" rtl="0">
              <a:defRPr/>
            </a:pPr>
            <a:endParaRPr lang="en-US" sz="1600" kern="0" dirty="0">
              <a:solidFill>
                <a:srgbClr val="004D86"/>
              </a:solidFill>
              <a:latin typeface="Cambria"/>
            </a:endParaRPr>
          </a:p>
        </p:txBody>
      </p:sp>
    </p:spTree>
  </p:cSld>
  <p:clrMapOvr>
    <a:masterClrMapping/>
  </p:clrMapOvr>
  <mc:AlternateContent xmlns:mc="http://schemas.openxmlformats.org/markup-compatibility/2006" xmlns:p14="http://schemas.microsoft.com/office/powerpoint/2010/main">
    <mc:Choice Requires="p14">
      <p:transition spd="slow" p14:dur="1400">
        <p14:ripple/>
        <p:sndAc>
          <p:stSnd>
            <p:snd r:embed="rId2" name="explode.wav"/>
          </p:stSnd>
        </p:sndAc>
      </p:transition>
    </mc:Choice>
    <mc:Fallback xmlns="">
      <p:transition spd="slow">
        <p:fade/>
        <p:sndAc>
          <p:stSnd>
            <p:snd r:embed="rId4" name="explode.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مستطيل 1"/>
          <p:cNvSpPr/>
          <p:nvPr/>
        </p:nvSpPr>
        <p:spPr>
          <a:xfrm>
            <a:off x="4741992" y="728227"/>
            <a:ext cx="4248472" cy="6408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SA" sz="2800" b="1" dirty="0">
                <a:solidFill>
                  <a:srgbClr val="FF0000"/>
                </a:solidFill>
              </a:rPr>
              <a:t>ما المهارات الثلاث الأكثر استخداما في العلوم ؟ </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24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24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24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24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24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24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3200" b="1" i="0" u="none" strike="noStrike" kern="120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lang="ar-SA" sz="3200" b="1" dirty="0">
              <a:solidFill>
                <a:srgbClr val="FF0000"/>
              </a:solidFill>
              <a:latin typeface="Sakkal Majalla" panose="02000000000000000000" pitchFamily="2" charset="-78"/>
              <a:cs typeface="Sakkal Majalla" panose="02000000000000000000"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س : ما هو المصطلح العلمي لما يلي:</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2400" b="1" i="0" u="none" strike="noStrike" kern="120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a:t>
            </a:r>
            <a:r>
              <a:rPr kumimoji="0" lang="ar-SA" sz="2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 </a:t>
            </a:r>
            <a:r>
              <a:rPr kumimoji="0" lang="ar-SA" sz="32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أسلوب دقيق لفهم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العالم من حولنا .</a:t>
            </a:r>
            <a:br>
              <a:rPr kumimoji="0" lang="ar-SA" sz="2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br>
            <a:endParaRPr kumimoji="0" lang="ar-SA" sz="2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2400" b="1" i="0" u="none" strike="noStrike" kern="1200" cap="none" spc="0" normalizeH="0" baseline="0" noProof="0" dirty="0">
              <a:ln>
                <a:noFill/>
              </a:ln>
              <a:solidFill>
                <a:srgbClr val="1F497D"/>
              </a:solidFill>
              <a:effectLst/>
              <a:uLnTx/>
              <a:uFillTx/>
              <a:latin typeface="Calibri"/>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24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p:txBody>
      </p:sp>
      <p:sp>
        <p:nvSpPr>
          <p:cNvPr id="7" name="مربع نص 6"/>
          <p:cNvSpPr txBox="1"/>
          <p:nvPr/>
        </p:nvSpPr>
        <p:spPr>
          <a:xfrm>
            <a:off x="7181519" y="5182896"/>
            <a:ext cx="1764584" cy="584775"/>
          </a:xfrm>
          <a:prstGeom prst="rect">
            <a:avLst/>
          </a:prstGeom>
          <a:solidFill>
            <a:schemeClr val="bg1"/>
          </a:solid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       العلم</a:t>
            </a:r>
          </a:p>
        </p:txBody>
      </p:sp>
      <p:sp>
        <p:nvSpPr>
          <p:cNvPr id="12" name="مستطيل 11">
            <a:extLst>
              <a:ext uri="{FF2B5EF4-FFF2-40B4-BE49-F238E27FC236}">
                <a16:creationId xmlns:a16="http://schemas.microsoft.com/office/drawing/2014/main" id="{6B1D65A1-6A47-47B1-898A-6384DF0F85F3}"/>
              </a:ext>
            </a:extLst>
          </p:cNvPr>
          <p:cNvSpPr/>
          <p:nvPr/>
        </p:nvSpPr>
        <p:spPr>
          <a:xfrm>
            <a:off x="0" y="28782"/>
            <a:ext cx="9144000" cy="6814827"/>
          </a:xfrm>
          <a:prstGeom prst="rect">
            <a:avLst/>
          </a:prstGeom>
          <a:noFill/>
          <a:ln w="76200" cap="flat" cmpd="sng" algn="ctr">
            <a:solidFill>
              <a:srgbClr val="FFC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mbria"/>
              <a:ea typeface="+mn-ea"/>
              <a:cs typeface="Times New Roman" panose="02020603050405020304" pitchFamily="18" charset="0"/>
            </a:endParaRPr>
          </a:p>
        </p:txBody>
      </p:sp>
      <p:sp>
        <p:nvSpPr>
          <p:cNvPr id="13" name="مستطيل 12">
            <a:extLst>
              <a:ext uri="{FF2B5EF4-FFF2-40B4-BE49-F238E27FC236}">
                <a16:creationId xmlns:a16="http://schemas.microsoft.com/office/drawing/2014/main" id="{CFF474FF-32FA-45D7-A85E-E2BBC3688C21}"/>
              </a:ext>
            </a:extLst>
          </p:cNvPr>
          <p:cNvSpPr/>
          <p:nvPr/>
        </p:nvSpPr>
        <p:spPr>
          <a:xfrm>
            <a:off x="10199" y="116796"/>
            <a:ext cx="4669797" cy="3024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ضع كلمة صح أو خطأ فيما يلي :</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32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a:p>
            <a:pPr lvl="0" algn="ctr"/>
            <a:r>
              <a:rPr lang="ar-SA" sz="3200" b="1" dirty="0">
                <a:solidFill>
                  <a:prstClr val="black"/>
                </a:solidFill>
                <a:latin typeface="Sakkal Majalla" panose="02000000000000000000" pitchFamily="2" charset="-78"/>
                <a:cs typeface="Sakkal Majalla" panose="02000000000000000000" pitchFamily="2" charset="-78"/>
              </a:rPr>
              <a:t>يحتاج العلماء إلى أن يحصلوا على دراسات سابقة </a:t>
            </a:r>
          </a:p>
          <a:p>
            <a:pPr lvl="0" algn="ctr"/>
            <a:r>
              <a:rPr lang="ar-SA" sz="3200" b="1" dirty="0">
                <a:solidFill>
                  <a:prstClr val="black"/>
                </a:solidFill>
                <a:latin typeface="Sakkal Majalla" panose="02000000000000000000" pitchFamily="2" charset="-78"/>
                <a:cs typeface="Sakkal Majalla" panose="02000000000000000000" pitchFamily="2" charset="-78"/>
              </a:rPr>
              <a:t>عند إجراء البحوث (        </a:t>
            </a:r>
            <a:r>
              <a:rPr kumimoji="0" lang="ar-SA" sz="32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endParaRPr kumimoji="0" lang="ar-SA" sz="2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14" name="مربع نص 13">
            <a:extLst>
              <a:ext uri="{FF2B5EF4-FFF2-40B4-BE49-F238E27FC236}">
                <a16:creationId xmlns:a16="http://schemas.microsoft.com/office/drawing/2014/main" id="{1C3B052B-83DA-4C75-9CF8-6207AD384780}"/>
              </a:ext>
            </a:extLst>
          </p:cNvPr>
          <p:cNvSpPr txBox="1"/>
          <p:nvPr/>
        </p:nvSpPr>
        <p:spPr>
          <a:xfrm>
            <a:off x="792650" y="2297423"/>
            <a:ext cx="720080" cy="461665"/>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صح </a:t>
            </a:r>
          </a:p>
        </p:txBody>
      </p:sp>
      <p:cxnSp>
        <p:nvCxnSpPr>
          <p:cNvPr id="16" name="رابط مستقيم 15">
            <a:extLst>
              <a:ext uri="{FF2B5EF4-FFF2-40B4-BE49-F238E27FC236}">
                <a16:creationId xmlns:a16="http://schemas.microsoft.com/office/drawing/2014/main" id="{3C651B43-C38C-4930-85E0-146B7337D0BB}"/>
              </a:ext>
            </a:extLst>
          </p:cNvPr>
          <p:cNvCxnSpPr>
            <a:cxnSpLocks/>
          </p:cNvCxnSpPr>
          <p:nvPr/>
        </p:nvCxnSpPr>
        <p:spPr>
          <a:xfrm flipH="1">
            <a:off x="4667838" y="28782"/>
            <a:ext cx="12158" cy="6785032"/>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pic>
        <p:nvPicPr>
          <p:cNvPr id="11" name="صورة 10">
            <a:extLst>
              <a:ext uri="{FF2B5EF4-FFF2-40B4-BE49-F238E27FC236}">
                <a16:creationId xmlns:a16="http://schemas.microsoft.com/office/drawing/2014/main" id="{B60020D1-1F8A-434E-8E06-49C411718B6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750" b="91250" l="9200" r="90000"/>
                    </a14:imgEffect>
                  </a14:imgLayer>
                </a14:imgProps>
              </a:ext>
              <a:ext uri="{28A0092B-C50C-407E-A947-70E740481C1C}">
                <a14:useLocalDpi xmlns:a14="http://schemas.microsoft.com/office/drawing/2010/main" val="0"/>
              </a:ext>
            </a:extLst>
          </a:blip>
          <a:srcRect/>
          <a:stretch/>
        </p:blipFill>
        <p:spPr>
          <a:xfrm>
            <a:off x="-326974" y="4794460"/>
            <a:ext cx="2567443" cy="2080308"/>
          </a:xfrm>
          <a:prstGeom prst="rect">
            <a:avLst/>
          </a:prstGeom>
        </p:spPr>
      </p:pic>
      <p:pic>
        <p:nvPicPr>
          <p:cNvPr id="15" name="صورة 14">
            <a:extLst>
              <a:ext uri="{FF2B5EF4-FFF2-40B4-BE49-F238E27FC236}">
                <a16:creationId xmlns:a16="http://schemas.microsoft.com/office/drawing/2014/main" id="{59C5898D-4080-46BA-B547-9050CA40598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flipH="1">
            <a:off x="191458" y="5475284"/>
            <a:ext cx="1611939" cy="1338530"/>
          </a:xfrm>
          <a:prstGeom prst="rect">
            <a:avLst/>
          </a:prstGeom>
        </p:spPr>
      </p:pic>
      <p:sp>
        <p:nvSpPr>
          <p:cNvPr id="17" name="مربع نص 16">
            <a:extLst>
              <a:ext uri="{FF2B5EF4-FFF2-40B4-BE49-F238E27FC236}">
                <a16:creationId xmlns:a16="http://schemas.microsoft.com/office/drawing/2014/main" id="{EB2A6B07-E55E-49C5-AF9F-2672B6B4CC78}"/>
              </a:ext>
            </a:extLst>
          </p:cNvPr>
          <p:cNvSpPr txBox="1"/>
          <p:nvPr/>
        </p:nvSpPr>
        <p:spPr>
          <a:xfrm>
            <a:off x="7095206" y="1628965"/>
            <a:ext cx="1794312" cy="461665"/>
          </a:xfrm>
          <a:prstGeom prst="rect">
            <a:avLst/>
          </a:prstGeom>
          <a:solidFill>
            <a:schemeClr val="bg1"/>
          </a:solidFill>
          <a:ln>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wrap="square" rtlCol="1">
            <a:spAutoFit/>
          </a:bodyPr>
          <a:lstStyle/>
          <a:p>
            <a:pPr algn="ctr" fontAlgn="auto">
              <a:spcBef>
                <a:spcPts val="0"/>
              </a:spcBef>
              <a:spcAft>
                <a:spcPts val="0"/>
              </a:spcAft>
              <a:defRPr/>
            </a:pPr>
            <a:r>
              <a:rPr lang="ar-SA" sz="2400" b="1" dirty="0">
                <a:solidFill>
                  <a:srgbClr val="1156A5"/>
                </a:solidFill>
              </a:rPr>
              <a:t>الملاحظة</a:t>
            </a:r>
            <a:endParaRPr lang="ar-SA" sz="2800" b="1" dirty="0">
              <a:solidFill>
                <a:srgbClr val="1156A5"/>
              </a:solidFill>
            </a:endParaRPr>
          </a:p>
        </p:txBody>
      </p:sp>
      <p:sp>
        <p:nvSpPr>
          <p:cNvPr id="18" name="مستطيل 17">
            <a:extLst>
              <a:ext uri="{FF2B5EF4-FFF2-40B4-BE49-F238E27FC236}">
                <a16:creationId xmlns:a16="http://schemas.microsoft.com/office/drawing/2014/main" id="{0AB146FB-7C98-40D9-AB4A-819C9DC94EFB}"/>
              </a:ext>
            </a:extLst>
          </p:cNvPr>
          <p:cNvSpPr/>
          <p:nvPr/>
        </p:nvSpPr>
        <p:spPr>
          <a:xfrm>
            <a:off x="6014842" y="2528256"/>
            <a:ext cx="1794311" cy="461665"/>
          </a:xfrm>
          <a:prstGeom prst="rect">
            <a:avLst/>
          </a:prstGeom>
          <a:solidFill>
            <a:schemeClr val="bg1"/>
          </a:solidFill>
          <a:ln>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wrap="square" rtlCol="1">
            <a:spAutoFit/>
          </a:bodyPr>
          <a:lstStyle/>
          <a:p>
            <a:pPr algn="ctr" fontAlgn="auto">
              <a:spcBef>
                <a:spcPts val="0"/>
              </a:spcBef>
              <a:spcAft>
                <a:spcPts val="0"/>
              </a:spcAft>
              <a:defRPr/>
            </a:pPr>
            <a:r>
              <a:rPr lang="ar-SA" sz="2400" b="1" dirty="0">
                <a:solidFill>
                  <a:srgbClr val="1156A5"/>
                </a:solidFill>
              </a:rPr>
              <a:t>القياس</a:t>
            </a:r>
            <a:endParaRPr lang="en-US" sz="3200" b="1" dirty="0">
              <a:solidFill>
                <a:srgbClr val="1156A5"/>
              </a:solidFill>
            </a:endParaRPr>
          </a:p>
        </p:txBody>
      </p:sp>
      <p:sp>
        <p:nvSpPr>
          <p:cNvPr id="19" name="مستطيل 18">
            <a:extLst>
              <a:ext uri="{FF2B5EF4-FFF2-40B4-BE49-F238E27FC236}">
                <a16:creationId xmlns:a16="http://schemas.microsoft.com/office/drawing/2014/main" id="{7A9F72DA-5923-423C-A3DA-F95B7E71F5C0}"/>
              </a:ext>
            </a:extLst>
          </p:cNvPr>
          <p:cNvSpPr/>
          <p:nvPr/>
        </p:nvSpPr>
        <p:spPr>
          <a:xfrm>
            <a:off x="5006970" y="3427547"/>
            <a:ext cx="1794311" cy="461665"/>
          </a:xfrm>
          <a:prstGeom prst="rect">
            <a:avLst/>
          </a:prstGeom>
          <a:noFill/>
          <a:ln>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rtlCol="1">
            <a:spAutoFit/>
          </a:bodyPr>
          <a:lstStyle/>
          <a:p>
            <a:pPr algn="ctr" fontAlgn="auto">
              <a:spcBef>
                <a:spcPts val="0"/>
              </a:spcBef>
              <a:spcAft>
                <a:spcPts val="0"/>
              </a:spcAft>
              <a:defRPr/>
            </a:pPr>
            <a:r>
              <a:rPr lang="ar-SA" sz="2400" b="1" dirty="0">
                <a:solidFill>
                  <a:srgbClr val="1156A5"/>
                </a:solidFill>
              </a:rPr>
              <a:t>المقارنة</a:t>
            </a:r>
            <a:endParaRPr lang="en-US" sz="2800" b="1" dirty="0">
              <a:ln>
                <a:solidFill>
                  <a:schemeClr val="accent4">
                    <a:lumMod val="75000"/>
                    <a:lumOff val="25000"/>
                  </a:schemeClr>
                </a:solidFill>
              </a:ln>
              <a:solidFill>
                <a:srgbClr val="1156A5"/>
              </a:solidFill>
            </a:endParaRPr>
          </a:p>
        </p:txBody>
      </p:sp>
      <p:sp>
        <p:nvSpPr>
          <p:cNvPr id="20" name="نصف إطار 19">
            <a:extLst>
              <a:ext uri="{FF2B5EF4-FFF2-40B4-BE49-F238E27FC236}">
                <a16:creationId xmlns:a16="http://schemas.microsoft.com/office/drawing/2014/main" id="{6B59C1FC-23A2-4BAB-A90D-E4BB452CBC53}"/>
              </a:ext>
            </a:extLst>
          </p:cNvPr>
          <p:cNvSpPr/>
          <p:nvPr/>
        </p:nvSpPr>
        <p:spPr>
          <a:xfrm>
            <a:off x="0" y="0"/>
            <a:ext cx="9144000" cy="6858000"/>
          </a:xfrm>
          <a:prstGeom prst="halfFrame">
            <a:avLst>
              <a:gd name="adj1" fmla="val 2666"/>
              <a:gd name="adj2" fmla="val 2889"/>
            </a:avLst>
          </a:prstGeom>
          <a:solidFill>
            <a:srgbClr val="002B82"/>
          </a:solidFill>
          <a:ln w="40000" cap="flat" cmpd="sng" algn="ctr">
            <a:solidFill>
              <a:srgbClr val="C00000"/>
            </a:solidFill>
            <a:prstDash val="solid"/>
          </a:ln>
          <a:effectLst/>
        </p:spPr>
        <p:txBody>
          <a:bodyPr anchor="ctr"/>
          <a:lstStyle/>
          <a:p>
            <a:pPr algn="ctr" rtl="0">
              <a:defRPr/>
            </a:pPr>
            <a:endParaRPr lang="en-US" sz="1600" kern="0" dirty="0">
              <a:solidFill>
                <a:srgbClr val="004D86"/>
              </a:solidFill>
              <a:latin typeface="Cambria"/>
            </a:endParaRPr>
          </a:p>
        </p:txBody>
      </p:sp>
    </p:spTree>
    <p:extLst>
      <p:ext uri="{BB962C8B-B14F-4D97-AF65-F5344CB8AC3E}">
        <p14:creationId xmlns:p14="http://schemas.microsoft.com/office/powerpoint/2010/main" val="39324755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9" end="9"/>
                                            </p:txEl>
                                          </p:spTgt>
                                        </p:tgtEl>
                                        <p:attrNameLst>
                                          <p:attrName>style.visibility</p:attrName>
                                        </p:attrNameLst>
                                      </p:cBhvr>
                                      <p:to>
                                        <p:strVal val="visible"/>
                                      </p:to>
                                    </p:set>
                                    <p:animEffect transition="in" filter="fade">
                                      <p:cBhvr>
                                        <p:cTn id="26" dur="1000"/>
                                        <p:tgtEl>
                                          <p:spTgt spid="2">
                                            <p:txEl>
                                              <p:pRg st="9" end="9"/>
                                            </p:txEl>
                                          </p:spTgt>
                                        </p:tgtEl>
                                      </p:cBhvr>
                                    </p:animEffect>
                                    <p:anim calcmode="lin" valueType="num">
                                      <p:cBhvr>
                                        <p:cTn id="27"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9" end="9"/>
                                            </p:txEl>
                                          </p:spTgt>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anim calcmode="lin" valueType="num">
                                      <p:cBhvr additive="base">
                                        <p:cTn id="31"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anim calcmode="lin" valueType="num">
                                      <p:cBhvr additive="base">
                                        <p:cTn id="35"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par>
                                <p:cTn id="55" presetID="1" presetClass="exit" presetSubtype="0" fill="hold" nodeType="withEffect">
                                  <p:stCondLst>
                                    <p:cond delay="0"/>
                                  </p:stCondLst>
                                  <p:childTnLst>
                                    <p:set>
                                      <p:cBhvr>
                                        <p:cTn id="56" dur="1" fill="hold">
                                          <p:stCondLst>
                                            <p:cond delay="0"/>
                                          </p:stCondLst>
                                        </p:cTn>
                                        <p:tgtEl>
                                          <p:spTgt spid="11"/>
                                        </p:tgtEl>
                                        <p:attrNameLst>
                                          <p:attrName>style.visibility</p:attrName>
                                        </p:attrNameLst>
                                      </p:cBhvr>
                                      <p:to>
                                        <p:strVal val="hidden"/>
                                      </p:to>
                                    </p:se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subTnLst>
                                    <p:audio>
                                      <p:cMediaNode>
                                        <p:cTn display="0" masterRel="sameClick">
                                          <p:stCondLst>
                                            <p:cond evt="begin" delay="0">
                                              <p:tn val="58"/>
                                            </p:cond>
                                          </p:stCondLst>
                                          <p:endCondLst>
                                            <p:cond evt="onStopAudio" delay="0">
                                              <p:tgtEl>
                                                <p:sldTgt/>
                                              </p:tgtEl>
                                            </p:cond>
                                          </p:endCondLst>
                                        </p:cTn>
                                        <p:tgtEl>
                                          <p:sndTgt r:embed="rId3" name="تصفي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4" grpId="0"/>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2" descr="Picture 2"/>
          <p:cNvPicPr>
            <a:picLocks noChangeAspect="1"/>
          </p:cNvPicPr>
          <p:nvPr/>
        </p:nvPicPr>
        <p:blipFill>
          <a:blip r:embed="rId3"/>
          <a:stretch>
            <a:fillRect/>
          </a:stretch>
        </p:blipFill>
        <p:spPr>
          <a:xfrm>
            <a:off x="287523" y="395958"/>
            <a:ext cx="8568954" cy="5472610"/>
          </a:xfrm>
          <a:prstGeom prst="rect">
            <a:avLst/>
          </a:prstGeom>
          <a:ln w="12700">
            <a:miter lim="400000"/>
          </a:ln>
        </p:spPr>
      </p:pic>
      <p:sp>
        <p:nvSpPr>
          <p:cNvPr id="169" name="مستطيل 1"/>
          <p:cNvSpPr txBox="1"/>
          <p:nvPr/>
        </p:nvSpPr>
        <p:spPr>
          <a:xfrm>
            <a:off x="4082520" y="760340"/>
            <a:ext cx="2737573" cy="1754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sz="4400">
                <a:solidFill>
                  <a:srgbClr val="002060"/>
                </a:solidFill>
                <a:latin typeface="Calibri"/>
                <a:ea typeface="Calibri"/>
                <a:cs typeface="Calibri"/>
                <a:sym typeface="Calibri"/>
              </a:defRPr>
            </a:pPr>
            <a:r>
              <a:rPr kumimoji="0" sz="3600" b="1" i="0" u="none" strike="noStrike" kern="1200" cap="none" spc="0" normalizeH="0" baseline="0" noProof="0" dirty="0" err="1">
                <a:ln>
                  <a:noFill/>
                </a:ln>
                <a:solidFill>
                  <a:srgbClr val="002060"/>
                </a:solidFill>
                <a:effectLst/>
                <a:uLnTx/>
                <a:uFillTx/>
                <a:latin typeface="Calibri"/>
                <a:cs typeface="Calibri"/>
                <a:sym typeface="Calibri"/>
              </a:rPr>
              <a:t>هنيئاً</a:t>
            </a:r>
            <a:r>
              <a:rPr kumimoji="0" sz="3600" b="1" i="0" u="none" strike="noStrike" kern="1200" cap="none" spc="0" normalizeH="0" baseline="0" noProof="0" dirty="0">
                <a:ln>
                  <a:noFill/>
                </a:ln>
                <a:solidFill>
                  <a:srgbClr val="002060"/>
                </a:solidFill>
                <a:effectLst/>
                <a:uLnTx/>
                <a:uFillTx/>
                <a:latin typeface="Calibri"/>
                <a:cs typeface="Calibri"/>
                <a:sym typeface="Calibri"/>
              </a:rPr>
              <a:t> </a:t>
            </a:r>
            <a:r>
              <a:rPr kumimoji="0" sz="3600" b="1" i="0" u="none" strike="noStrike" kern="1200" cap="none" spc="0" normalizeH="0" baseline="0" noProof="0" dirty="0" err="1">
                <a:ln>
                  <a:noFill/>
                </a:ln>
                <a:solidFill>
                  <a:srgbClr val="002060"/>
                </a:solidFill>
                <a:effectLst/>
                <a:uLnTx/>
                <a:uFillTx/>
                <a:latin typeface="Calibri"/>
                <a:cs typeface="Calibri"/>
                <a:sym typeface="Calibri"/>
              </a:rPr>
              <a:t>لقد</a:t>
            </a:r>
            <a:r>
              <a:rPr kumimoji="0" sz="3600" b="1" i="0" u="none" strike="noStrike" kern="1200" cap="none" spc="0" normalizeH="0" baseline="0" noProof="0" dirty="0">
                <a:ln>
                  <a:noFill/>
                </a:ln>
                <a:solidFill>
                  <a:srgbClr val="002060"/>
                </a:solidFill>
                <a:effectLst/>
                <a:uLnTx/>
                <a:uFillTx/>
                <a:latin typeface="Calibri"/>
                <a:cs typeface="Calibri"/>
                <a:sym typeface="Calibri"/>
              </a:rPr>
              <a:t> </a:t>
            </a:r>
            <a:r>
              <a:rPr kumimoji="0" sz="3600" b="1" i="0" u="none" strike="noStrike" kern="1200" cap="none" spc="0" normalizeH="0" baseline="0" noProof="0" dirty="0" err="1">
                <a:ln>
                  <a:noFill/>
                </a:ln>
                <a:solidFill>
                  <a:srgbClr val="002060"/>
                </a:solidFill>
                <a:effectLst/>
                <a:uLnTx/>
                <a:uFillTx/>
                <a:latin typeface="Calibri"/>
                <a:cs typeface="Calibri"/>
                <a:sym typeface="Calibri"/>
              </a:rPr>
              <a:t>نجحنا</a:t>
            </a:r>
            <a:r>
              <a:rPr kumimoji="0" sz="3600" b="1" i="0" u="none" strike="noStrike" kern="1200" cap="none" spc="0" normalizeH="0" baseline="0" noProof="0" dirty="0">
                <a:ln>
                  <a:noFill/>
                </a:ln>
                <a:solidFill>
                  <a:srgbClr val="002060"/>
                </a:solidFill>
                <a:effectLst/>
                <a:uLnTx/>
                <a:uFillTx/>
                <a:latin typeface="Calibri"/>
                <a:cs typeface="Calibri"/>
                <a:sym typeface="Calibri"/>
              </a:rPr>
              <a:t> </a:t>
            </a:r>
          </a:p>
          <a:p>
            <a:pPr marL="0" marR="0" lvl="0" indent="0" algn="ctr" defTabSz="914367" rtl="0" eaLnBrk="1" fontAlgn="auto" latinLnBrk="0" hangingPunct="1">
              <a:lnSpc>
                <a:spcPct val="100000"/>
              </a:lnSpc>
              <a:spcBef>
                <a:spcPts val="0"/>
              </a:spcBef>
              <a:spcAft>
                <a:spcPts val="0"/>
              </a:spcAft>
              <a:buClrTx/>
              <a:buSzTx/>
              <a:buFontTx/>
              <a:buNone/>
              <a:tabLst/>
              <a:defRPr sz="4400">
                <a:solidFill>
                  <a:srgbClr val="002060"/>
                </a:solidFill>
                <a:latin typeface="Calibri"/>
                <a:ea typeface="Calibri"/>
                <a:cs typeface="Calibri"/>
                <a:sym typeface="Calibri"/>
              </a:defRPr>
            </a:pPr>
            <a:r>
              <a:rPr kumimoji="0" sz="3600" b="1" i="0" u="none" strike="noStrike" kern="1200" cap="none" spc="0" normalizeH="0" baseline="0" noProof="0" dirty="0" err="1">
                <a:ln>
                  <a:noFill/>
                </a:ln>
                <a:solidFill>
                  <a:srgbClr val="002060"/>
                </a:solidFill>
                <a:effectLst/>
                <a:uLnTx/>
                <a:uFillTx/>
                <a:latin typeface="Calibri"/>
                <a:cs typeface="Calibri"/>
                <a:sym typeface="Calibri"/>
              </a:rPr>
              <a:t>في</a:t>
            </a:r>
            <a:r>
              <a:rPr kumimoji="0" sz="3600" b="1" i="0" u="none" strike="noStrike" kern="1200" cap="none" spc="0" normalizeH="0" baseline="0" noProof="0" dirty="0">
                <a:ln>
                  <a:noFill/>
                </a:ln>
                <a:solidFill>
                  <a:srgbClr val="002060"/>
                </a:solidFill>
                <a:effectLst/>
                <a:uLnTx/>
                <a:uFillTx/>
                <a:latin typeface="Calibri"/>
                <a:cs typeface="Calibri"/>
                <a:sym typeface="Calibri"/>
              </a:rPr>
              <a:t> </a:t>
            </a:r>
            <a:r>
              <a:rPr kumimoji="0" sz="3600" b="1" i="0" u="none" strike="noStrike" kern="1200" cap="none" spc="0" normalizeH="0" baseline="0" noProof="0" dirty="0" err="1">
                <a:ln>
                  <a:noFill/>
                </a:ln>
                <a:solidFill>
                  <a:srgbClr val="002060"/>
                </a:solidFill>
                <a:effectLst/>
                <a:uLnTx/>
                <a:uFillTx/>
                <a:latin typeface="Calibri"/>
                <a:cs typeface="Calibri"/>
                <a:sym typeface="Calibri"/>
              </a:rPr>
              <a:t>تحقيق</a:t>
            </a:r>
            <a:r>
              <a:rPr kumimoji="0" sz="3600" b="1" i="0" u="none" strike="noStrike" kern="1200" cap="none" spc="0" normalizeH="0" baseline="0" noProof="0" dirty="0">
                <a:ln>
                  <a:noFill/>
                </a:ln>
                <a:solidFill>
                  <a:srgbClr val="002060"/>
                </a:solidFill>
                <a:effectLst/>
                <a:uLnTx/>
                <a:uFillTx/>
                <a:latin typeface="Calibri"/>
                <a:cs typeface="Calibri"/>
                <a:sym typeface="Calibri"/>
              </a:rPr>
              <a:t> </a:t>
            </a:r>
            <a:r>
              <a:rPr kumimoji="0" sz="3600" b="1" i="0" u="none" strike="noStrike" kern="1200" cap="none" spc="0" normalizeH="0" baseline="0" noProof="0" dirty="0" err="1">
                <a:ln>
                  <a:noFill/>
                </a:ln>
                <a:solidFill>
                  <a:srgbClr val="002060"/>
                </a:solidFill>
                <a:effectLst/>
                <a:uLnTx/>
                <a:uFillTx/>
                <a:latin typeface="Calibri"/>
                <a:cs typeface="Calibri"/>
                <a:sym typeface="Calibri"/>
              </a:rPr>
              <a:t>أهدافنا</a:t>
            </a:r>
            <a:r>
              <a:rPr kumimoji="0" sz="3600" b="1" i="0" u="none" strike="noStrike" kern="1200" cap="none" spc="0" normalizeH="0" baseline="0" noProof="0" dirty="0">
                <a:ln>
                  <a:noFill/>
                </a:ln>
                <a:solidFill>
                  <a:srgbClr val="002060"/>
                </a:solidFill>
                <a:effectLst/>
                <a:uLnTx/>
                <a:uFillTx/>
                <a:latin typeface="Calibri"/>
                <a:cs typeface="Calibri"/>
                <a:sym typeface="Calibri"/>
              </a:rPr>
              <a:t> </a:t>
            </a:r>
            <a:r>
              <a:rPr kumimoji="0" sz="3600" b="1" i="0" u="none" strike="noStrike" kern="1200" cap="none" spc="0" normalizeH="0" baseline="0" noProof="0" dirty="0" err="1">
                <a:ln>
                  <a:noFill/>
                </a:ln>
                <a:solidFill>
                  <a:srgbClr val="002060"/>
                </a:solidFill>
                <a:effectLst/>
                <a:uLnTx/>
                <a:uFillTx/>
                <a:latin typeface="Calibri"/>
                <a:cs typeface="Calibri"/>
                <a:sym typeface="Calibri"/>
              </a:rPr>
              <a:t>اليوم</a:t>
            </a:r>
            <a:endParaRPr kumimoji="0" sz="3600" b="1" i="0" u="none" strike="noStrike" kern="1200" cap="none" spc="0" normalizeH="0" baseline="0" noProof="0" dirty="0">
              <a:ln>
                <a:noFill/>
              </a:ln>
              <a:solidFill>
                <a:srgbClr val="002060"/>
              </a:solidFill>
              <a:effectLst/>
              <a:uLnTx/>
              <a:uFillTx/>
              <a:latin typeface="Calibri"/>
              <a:cs typeface="Calibri"/>
              <a:sym typeface="Calibri"/>
            </a:endParaRPr>
          </a:p>
        </p:txBody>
      </p:sp>
      <p:pic>
        <p:nvPicPr>
          <p:cNvPr id="172" name="Picture 2" descr="Picture 2"/>
          <p:cNvPicPr>
            <a:picLocks noChangeAspect="1"/>
          </p:cNvPicPr>
          <p:nvPr/>
        </p:nvPicPr>
        <p:blipFill>
          <a:blip r:embed="rId4"/>
          <a:stretch>
            <a:fillRect/>
          </a:stretch>
        </p:blipFill>
        <p:spPr>
          <a:xfrm>
            <a:off x="1511659" y="4140376"/>
            <a:ext cx="1224138" cy="1080122"/>
          </a:xfrm>
          <a:prstGeom prst="rect">
            <a:avLst/>
          </a:prstGeom>
          <a:ln w="12700">
            <a:miter lim="400000"/>
          </a:ln>
        </p:spPr>
      </p:pic>
      <p:pic>
        <p:nvPicPr>
          <p:cNvPr id="173" name="Picture 3" descr="Picture 3"/>
          <p:cNvPicPr>
            <a:picLocks noChangeAspect="1"/>
          </p:cNvPicPr>
          <p:nvPr/>
        </p:nvPicPr>
        <p:blipFill>
          <a:blip r:embed="rId5"/>
          <a:stretch>
            <a:fillRect/>
          </a:stretch>
        </p:blipFill>
        <p:spPr>
          <a:xfrm>
            <a:off x="3527883" y="4140376"/>
            <a:ext cx="1232026" cy="1080122"/>
          </a:xfrm>
          <a:prstGeom prst="rect">
            <a:avLst/>
          </a:prstGeom>
          <a:ln w="12700">
            <a:miter lim="400000"/>
          </a:ln>
        </p:spPr>
      </p:pic>
      <p:pic>
        <p:nvPicPr>
          <p:cNvPr id="174" name="Picture 4" descr="Picture 4"/>
          <p:cNvPicPr>
            <a:picLocks noChangeAspect="1"/>
          </p:cNvPicPr>
          <p:nvPr/>
        </p:nvPicPr>
        <p:blipFill>
          <a:blip r:embed="rId6"/>
          <a:stretch>
            <a:fillRect/>
          </a:stretch>
        </p:blipFill>
        <p:spPr>
          <a:xfrm rot="21402166">
            <a:off x="5713623" y="4026685"/>
            <a:ext cx="1080969" cy="917850"/>
          </a:xfrm>
          <a:prstGeom prst="rect">
            <a:avLst/>
          </a:prstGeom>
          <a:ln w="12700">
            <a:miter lim="400000"/>
          </a:ln>
        </p:spPr>
      </p:pic>
      <p:pic>
        <p:nvPicPr>
          <p:cNvPr id="175" name="Picture 5" descr="Picture 5"/>
          <p:cNvPicPr>
            <a:picLocks noChangeAspect="1"/>
          </p:cNvPicPr>
          <p:nvPr/>
        </p:nvPicPr>
        <p:blipFill>
          <a:blip r:embed="rId7"/>
          <a:stretch>
            <a:fillRect/>
          </a:stretch>
        </p:blipFill>
        <p:spPr>
          <a:xfrm rot="20929744" flipH="1">
            <a:off x="7488603" y="3726945"/>
            <a:ext cx="1018283" cy="845842"/>
          </a:xfrm>
          <a:prstGeom prst="rect">
            <a:avLst/>
          </a:prstGeom>
          <a:ln w="12700">
            <a:miter lim="400000"/>
          </a:ln>
        </p:spPr>
      </p:pic>
      <p:pic>
        <p:nvPicPr>
          <p:cNvPr id="176" name="Picture 6" descr="Picture 6"/>
          <p:cNvPicPr>
            <a:picLocks noChangeAspect="1"/>
          </p:cNvPicPr>
          <p:nvPr/>
        </p:nvPicPr>
        <p:blipFill>
          <a:blip r:embed="rId8"/>
          <a:stretch>
            <a:fillRect/>
          </a:stretch>
        </p:blipFill>
        <p:spPr>
          <a:xfrm rot="21117951">
            <a:off x="1347234" y="2381881"/>
            <a:ext cx="1687424" cy="856896"/>
          </a:xfrm>
          <a:prstGeom prst="rect">
            <a:avLst/>
          </a:prstGeom>
          <a:ln w="12700">
            <a:miter lim="400000"/>
          </a:ln>
        </p:spPr>
      </p:pic>
      <p:sp>
        <p:nvSpPr>
          <p:cNvPr id="12" name="مستطيل 11">
            <a:extLst>
              <a:ext uri="{FF2B5EF4-FFF2-40B4-BE49-F238E27FC236}">
                <a16:creationId xmlns:a16="http://schemas.microsoft.com/office/drawing/2014/main" id="{FDD7930A-EFDD-466B-8B4B-8F1FB47202DA}"/>
              </a:ext>
            </a:extLst>
          </p:cNvPr>
          <p:cNvSpPr/>
          <p:nvPr/>
        </p:nvSpPr>
        <p:spPr>
          <a:xfrm>
            <a:off x="1" y="0"/>
            <a:ext cx="9104810" cy="6858000"/>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entury Schoolbook"/>
              <a:ea typeface="+mn-ea"/>
              <a:cs typeface="Times New Roman" panose="02020603050405020304" pitchFamily="18" charset="0"/>
            </a:endParaRPr>
          </a:p>
        </p:txBody>
      </p:sp>
      <p:sp>
        <p:nvSpPr>
          <p:cNvPr id="13" name="نصف إطار 12">
            <a:extLst>
              <a:ext uri="{FF2B5EF4-FFF2-40B4-BE49-F238E27FC236}">
                <a16:creationId xmlns:a16="http://schemas.microsoft.com/office/drawing/2014/main" id="{73DC530A-C393-4055-B33A-38FFC2D6D5D2}"/>
              </a:ext>
            </a:extLst>
          </p:cNvPr>
          <p:cNvSpPr/>
          <p:nvPr/>
        </p:nvSpPr>
        <p:spPr>
          <a:xfrm>
            <a:off x="0" y="0"/>
            <a:ext cx="9144000" cy="6858000"/>
          </a:xfrm>
          <a:prstGeom prst="halfFrame">
            <a:avLst>
              <a:gd name="adj1" fmla="val 2666"/>
              <a:gd name="adj2" fmla="val 2889"/>
            </a:avLst>
          </a:prstGeom>
          <a:solidFill>
            <a:srgbClr val="002B82"/>
          </a:solidFill>
          <a:ln w="40000" cap="flat" cmpd="sng" algn="ctr">
            <a:solidFill>
              <a:srgbClr val="C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4D86"/>
              </a:solidFill>
              <a:effectLst/>
              <a:uLnTx/>
              <a:uFillTx/>
              <a:latin typeface="Cambria"/>
              <a:ea typeface="+mn-ea"/>
              <a:cs typeface="+mn-cs"/>
            </a:endParaRPr>
          </a:p>
        </p:txBody>
      </p:sp>
      <p:pic>
        <p:nvPicPr>
          <p:cNvPr id="4" name="صورة 3">
            <a:extLst>
              <a:ext uri="{FF2B5EF4-FFF2-40B4-BE49-F238E27FC236}">
                <a16:creationId xmlns:a16="http://schemas.microsoft.com/office/drawing/2014/main" id="{6ABB1853-EA55-4EF0-B4B2-E6C0D69C3A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9909" y="1879592"/>
            <a:ext cx="2617216" cy="2095500"/>
          </a:xfrm>
          <a:prstGeom prst="rect">
            <a:avLst/>
          </a:prstGeom>
        </p:spPr>
      </p:pic>
    </p:spTree>
    <p:extLst>
      <p:ext uri="{BB962C8B-B14F-4D97-AF65-F5344CB8AC3E}">
        <p14:creationId xmlns:p14="http://schemas.microsoft.com/office/powerpoint/2010/main" val="234196442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applause.wav"/>
          </p:stSnd>
        </p:sndAc>
      </p:transition>
    </mc:Choice>
    <mc:Fallback xmlns="">
      <p:transition spd="slow">
        <p:split orient="vert"/>
        <p:sndAc>
          <p:stSnd>
            <p:snd r:embed="rId10" name="applause.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6306" y="5074259"/>
            <a:ext cx="1183638" cy="729678"/>
          </a:xfrm>
          <a:prstGeom prst="rect">
            <a:avLst/>
          </a:prstGeom>
        </p:spPr>
      </p:pic>
      <p:sp>
        <p:nvSpPr>
          <p:cNvPr id="3" name="مستطيل 2"/>
          <p:cNvSpPr/>
          <p:nvPr/>
        </p:nvSpPr>
        <p:spPr>
          <a:xfrm>
            <a:off x="4067946" y="1106742"/>
            <a:ext cx="4788335" cy="47332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p:txBody>
      </p:sp>
      <p:sp>
        <p:nvSpPr>
          <p:cNvPr id="6" name="مستطيل 5"/>
          <p:cNvSpPr/>
          <p:nvPr/>
        </p:nvSpPr>
        <p:spPr>
          <a:xfrm>
            <a:off x="3306035" y="5482361"/>
            <a:ext cx="3381704" cy="868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a:p>
            <a:pPr marL="0" marR="0" lvl="0" indent="0" algn="r" defTabSz="342900" rtl="0" eaLnBrk="1" fontAlgn="auto" latinLnBrk="0" hangingPunct="1">
              <a:lnSpc>
                <a:spcPct val="100000"/>
              </a:lnSpc>
              <a:spcBef>
                <a:spcPts val="0"/>
              </a:spcBef>
              <a:spcAft>
                <a:spcPts val="0"/>
              </a:spcAft>
              <a:buClrTx/>
              <a:buSzTx/>
              <a:buFontTx/>
              <a:buNone/>
              <a:tabLst/>
              <a:defRPr/>
            </a:pPr>
            <a:r>
              <a:rPr kumimoji="0" lang="ar-SA" sz="4050" b="1" i="1" u="none" strike="noStrike" kern="1200" cap="none" spc="0" normalizeH="0" baseline="0" noProof="0" dirty="0">
                <a:ln>
                  <a:noFill/>
                </a:ln>
                <a:solidFill>
                  <a:prstClr val="black"/>
                </a:solidFill>
                <a:effectLst/>
                <a:uLnTx/>
                <a:uFillTx/>
                <a:latin typeface="Aldhabi" pitchFamily="2" charset="-78"/>
                <a:ea typeface="+mn-ea"/>
                <a:cs typeface="Aldhabi" pitchFamily="2" charset="-78"/>
              </a:rPr>
              <a:t> </a:t>
            </a:r>
            <a:r>
              <a:rPr kumimoji="0" lang="ar-SA" sz="4050" b="1" i="1"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الواجب على </a:t>
            </a:r>
            <a:r>
              <a:rPr kumimoji="0" lang="ar-SA" sz="4050" b="1" i="1" u="none" strike="noStrike" kern="1200" cap="none" spc="0" normalizeH="0" baseline="0" noProof="0" dirty="0">
                <a:ln>
                  <a:noFill/>
                </a:ln>
                <a:solidFill>
                  <a:prstClr val="black"/>
                </a:solidFill>
                <a:effectLst/>
                <a:uLnTx/>
                <a:uFillTx/>
                <a:latin typeface="Aldhabi" pitchFamily="2" charset="-78"/>
                <a:ea typeface="+mn-ea"/>
                <a:cs typeface="Aldhabi" pitchFamily="2" charset="-78"/>
              </a:rPr>
              <a:t>:    </a:t>
            </a: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C00000"/>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C00000"/>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C00000"/>
              </a:solidFill>
              <a:effectLst/>
              <a:uLnTx/>
              <a:uFillTx/>
              <a:latin typeface="Arial"/>
              <a:ea typeface="+mn-ea"/>
              <a:cs typeface="Arial" panose="020B0604020202020204" pitchFamily="34" charset="0"/>
            </a:endParaRPr>
          </a:p>
        </p:txBody>
      </p:sp>
      <p:sp>
        <p:nvSpPr>
          <p:cNvPr id="9" name="مستطيل 8"/>
          <p:cNvSpPr/>
          <p:nvPr/>
        </p:nvSpPr>
        <p:spPr>
          <a:xfrm>
            <a:off x="1541341" y="3268830"/>
            <a:ext cx="5940723" cy="212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SA" sz="6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ا</a:t>
            </a:r>
            <a:r>
              <a:rPr kumimoji="0" lang="ar-SA" sz="6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نتهى الدرس</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ar-SA" sz="4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مع تمنياتي للجميع بالتوفيق</a:t>
            </a:r>
            <a:endParaRPr kumimoji="0" lang="en-US" sz="3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SA" sz="30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a:t>
            </a:r>
          </a:p>
        </p:txBody>
      </p:sp>
      <p:pic>
        <p:nvPicPr>
          <p:cNvPr id="10" name="صورة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1003" y="145675"/>
            <a:ext cx="3581400" cy="3062758"/>
          </a:xfrm>
          <a:prstGeom prst="rect">
            <a:avLst/>
          </a:prstGeom>
        </p:spPr>
      </p:pic>
      <p:pic>
        <p:nvPicPr>
          <p:cNvPr id="12" name="صورة 11">
            <a:extLst>
              <a:ext uri="{FF2B5EF4-FFF2-40B4-BE49-F238E27FC236}">
                <a16:creationId xmlns:a16="http://schemas.microsoft.com/office/drawing/2014/main" id="{BE4516B9-1E9D-4AD5-9888-172FE2CD2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454" y="216878"/>
            <a:ext cx="811480" cy="663893"/>
          </a:xfrm>
          <a:prstGeom prst="rect">
            <a:avLst/>
          </a:prstGeom>
        </p:spPr>
      </p:pic>
      <p:cxnSp>
        <p:nvCxnSpPr>
          <p:cNvPr id="5" name="موصل: منحني 4">
            <a:extLst>
              <a:ext uri="{FF2B5EF4-FFF2-40B4-BE49-F238E27FC236}">
                <a16:creationId xmlns:a16="http://schemas.microsoft.com/office/drawing/2014/main" id="{029DE6BF-8A1F-46CB-A7A5-9FEFB09B0C9E}"/>
              </a:ext>
            </a:extLst>
          </p:cNvPr>
          <p:cNvCxnSpPr>
            <a:cxnSpLocks/>
          </p:cNvCxnSpPr>
          <p:nvPr/>
        </p:nvCxnSpPr>
        <p:spPr>
          <a:xfrm rot="10800000" flipV="1">
            <a:off x="3622968" y="5347097"/>
            <a:ext cx="944296" cy="231425"/>
          </a:xfrm>
          <a:prstGeom prst="curved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مستطيل 13">
            <a:extLst>
              <a:ext uri="{FF2B5EF4-FFF2-40B4-BE49-F238E27FC236}">
                <a16:creationId xmlns:a16="http://schemas.microsoft.com/office/drawing/2014/main" id="{2326D76E-147C-4EE3-B59F-F526861EBD42}"/>
              </a:ext>
            </a:extLst>
          </p:cNvPr>
          <p:cNvSpPr/>
          <p:nvPr/>
        </p:nvSpPr>
        <p:spPr>
          <a:xfrm>
            <a:off x="0" y="0"/>
            <a:ext cx="9144000" cy="6858000"/>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mbria"/>
              <a:ea typeface="+mn-ea"/>
              <a:cs typeface="Times New Roman" panose="02020603050405020304" pitchFamily="18" charset="0"/>
            </a:endParaRPr>
          </a:p>
        </p:txBody>
      </p:sp>
      <p:pic>
        <p:nvPicPr>
          <p:cNvPr id="11" name="صورة 10">
            <a:extLst>
              <a:ext uri="{FF2B5EF4-FFF2-40B4-BE49-F238E27FC236}">
                <a16:creationId xmlns:a16="http://schemas.microsoft.com/office/drawing/2014/main" id="{CAAC6F6A-11C6-45BD-B3D2-A9934BF666F0}"/>
              </a:ext>
            </a:extLst>
          </p:cNvPr>
          <p:cNvPicPr>
            <a:picLocks noChangeAspect="1"/>
          </p:cNvPicPr>
          <p:nvPr/>
        </p:nvPicPr>
        <p:blipFill>
          <a:blip r:embed="rId7"/>
          <a:stretch>
            <a:fillRect/>
          </a:stretch>
        </p:blipFill>
        <p:spPr>
          <a:xfrm>
            <a:off x="7948293" y="-35112"/>
            <a:ext cx="1097804" cy="1141854"/>
          </a:xfrm>
          <a:prstGeom prst="rect">
            <a:avLst/>
          </a:prstGeom>
        </p:spPr>
      </p:pic>
      <p:sp>
        <p:nvSpPr>
          <p:cNvPr id="13" name="مستطيل 12">
            <a:extLst>
              <a:ext uri="{FF2B5EF4-FFF2-40B4-BE49-F238E27FC236}">
                <a16:creationId xmlns:a16="http://schemas.microsoft.com/office/drawing/2014/main" id="{FA4BE309-0398-4656-8A3E-37AA39462BCF}"/>
              </a:ext>
            </a:extLst>
          </p:cNvPr>
          <p:cNvSpPr/>
          <p:nvPr/>
        </p:nvSpPr>
        <p:spPr>
          <a:xfrm>
            <a:off x="8163157" y="6400348"/>
            <a:ext cx="870248" cy="334134"/>
          </a:xfrm>
          <a:prstGeom prst="rect">
            <a:avLst/>
          </a:prstGeom>
          <a:solidFill>
            <a:sysClr val="window" lastClr="FFFFFF"/>
          </a:solidFill>
          <a:ln w="25400" cap="flat" cmpd="sng" algn="ctr">
            <a:no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Century Schoolbook"/>
              <a:ea typeface="+mn-ea"/>
              <a:cs typeface="Times New Roman" panose="02020603050405020304" pitchFamily="18" charset="0"/>
            </a:endParaRPr>
          </a:p>
        </p:txBody>
      </p:sp>
      <p:sp>
        <p:nvSpPr>
          <p:cNvPr id="15" name="نصف إطار 14">
            <a:extLst>
              <a:ext uri="{FF2B5EF4-FFF2-40B4-BE49-F238E27FC236}">
                <a16:creationId xmlns:a16="http://schemas.microsoft.com/office/drawing/2014/main" id="{C9D191BD-8DB1-425F-BDA0-A75578933A14}"/>
              </a:ext>
            </a:extLst>
          </p:cNvPr>
          <p:cNvSpPr/>
          <p:nvPr/>
        </p:nvSpPr>
        <p:spPr>
          <a:xfrm>
            <a:off x="-97903" y="-35112"/>
            <a:ext cx="9144000" cy="6858000"/>
          </a:xfrm>
          <a:prstGeom prst="halfFrame">
            <a:avLst>
              <a:gd name="adj1" fmla="val 2666"/>
              <a:gd name="adj2" fmla="val 2889"/>
            </a:avLst>
          </a:prstGeom>
          <a:solidFill>
            <a:srgbClr val="002B82"/>
          </a:solidFill>
          <a:ln w="40000" cap="flat" cmpd="sng" algn="ctr">
            <a:solidFill>
              <a:srgbClr val="C00000"/>
            </a:solidFill>
            <a:prstDash val="solid"/>
          </a:ln>
          <a:effectLst/>
        </p:spPr>
        <p:txBody>
          <a:bodyPr anchor="ctr"/>
          <a:lstStyle/>
          <a:p>
            <a:pPr algn="ctr" rtl="0">
              <a:defRPr/>
            </a:pPr>
            <a:endParaRPr lang="en-US" sz="1600" kern="0" dirty="0">
              <a:solidFill>
                <a:srgbClr val="004D86"/>
              </a:solidFill>
              <a:latin typeface="Cambria"/>
            </a:endParaRPr>
          </a:p>
        </p:txBody>
      </p:sp>
    </p:spTree>
    <p:extLst>
      <p:ext uri="{BB962C8B-B14F-4D97-AF65-F5344CB8AC3E}">
        <p14:creationId xmlns:p14="http://schemas.microsoft.com/office/powerpoint/2010/main" val="1114240178"/>
      </p:ext>
    </p:extLst>
  </p:cSld>
  <p:clrMapOvr>
    <a:masterClrMapping/>
  </p:clrMapOvr>
  <mc:AlternateContent xmlns:mc="http://schemas.openxmlformats.org/markup-compatibility/2006" xmlns:p14="http://schemas.microsoft.com/office/powerpoint/2010/main">
    <mc:Choice Requires="p14">
      <p:transition spd="slow" p14:dur="1200">
        <p14:flip dir="l"/>
        <p:sndAc>
          <p:stSnd>
            <p:snd r:embed="rId3" name="drumroll.wav"/>
          </p:stSnd>
        </p:sndAc>
      </p:transition>
    </mc:Choice>
    <mc:Fallback xmlns="">
      <p:transition spd="slow">
        <p:fade/>
        <p:sndAc>
          <p:stSnd>
            <p:snd r:embed="rId8" name="drumroll.wav"/>
          </p:stSnd>
        </p:sndAc>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2" cstate="print"/>
          <a:srcRect r="51572" b="47838"/>
          <a:stretch>
            <a:fillRect/>
          </a:stretch>
        </p:blipFill>
        <p:spPr bwMode="auto">
          <a:xfrm>
            <a:off x="4648200" y="321732"/>
            <a:ext cx="4267200" cy="6307667"/>
          </a:xfrm>
          <a:prstGeom prst="roundRect">
            <a:avLst/>
          </a:prstGeom>
          <a:ln w="76200" cap="sq" cmpd="thickThin">
            <a:solidFill>
              <a:schemeClr val="bg2">
                <a:lumMod val="40000"/>
                <a:lumOff val="60000"/>
              </a:schemeClr>
            </a:solidFill>
            <a:prstDash val="solid"/>
            <a:miter lim="800000"/>
          </a:ln>
          <a:effectLst>
            <a:innerShdw blurRad="76200">
              <a:srgbClr val="000000"/>
            </a:innerShdw>
          </a:effectLst>
        </p:spPr>
      </p:pic>
      <p:sp>
        <p:nvSpPr>
          <p:cNvPr id="6" name="Content Placeholder 2"/>
          <p:cNvSpPr txBox="1">
            <a:spLocks/>
          </p:cNvSpPr>
          <p:nvPr/>
        </p:nvSpPr>
        <p:spPr>
          <a:xfrm>
            <a:off x="838200" y="1089025"/>
            <a:ext cx="3733800" cy="533400"/>
          </a:xfrm>
          <a:prstGeom prst="rect">
            <a:avLst/>
          </a:prstGeom>
          <a:solidFill>
            <a:schemeClr val="bg1"/>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marL="811530" indent="-742950" algn="ctr" rtl="1" fontAlgn="auto">
              <a:spcBef>
                <a:spcPts val="700"/>
              </a:spcBef>
              <a:spcAft>
                <a:spcPts val="0"/>
              </a:spcAft>
              <a:buClr>
                <a:schemeClr val="tx2"/>
              </a:buClr>
              <a:buSzPct val="95000"/>
              <a:defRPr/>
            </a:pPr>
            <a:r>
              <a:rPr lang="ar-SA" sz="2800" b="1" dirty="0">
                <a:ln w="50800"/>
                <a:solidFill>
                  <a:srgbClr val="C46200"/>
                </a:solidFill>
                <a:cs typeface="Arabic Transparent" pitchFamily="2" charset="-78"/>
              </a:rPr>
              <a:t>1- </a:t>
            </a:r>
            <a:r>
              <a:rPr lang="ar-EG" sz="2400" b="1" dirty="0">
                <a:ln w="50800"/>
                <a:solidFill>
                  <a:srgbClr val="C46200"/>
                </a:solidFill>
                <a:cs typeface="Arabic Transparent" pitchFamily="2" charset="-78"/>
              </a:rPr>
              <a:t>لأنها تحدد </a:t>
            </a:r>
            <a:r>
              <a:rPr lang="ar-SA" sz="2400" b="1" dirty="0" err="1">
                <a:ln w="50800"/>
                <a:solidFill>
                  <a:srgbClr val="C46200"/>
                </a:solidFill>
                <a:cs typeface="Arabic Transparent" pitchFamily="2" charset="-78"/>
              </a:rPr>
              <a:t>ال</a:t>
            </a:r>
            <a:r>
              <a:rPr lang="ar-EG" sz="2400" b="1" dirty="0" err="1">
                <a:ln w="50800"/>
                <a:solidFill>
                  <a:srgbClr val="C46200"/>
                </a:solidFill>
                <a:cs typeface="Arabic Transparent" pitchFamily="2" charset="-78"/>
              </a:rPr>
              <a:t>مق</a:t>
            </a:r>
            <a:r>
              <a:rPr lang="ar-SA" sz="2400" b="1" dirty="0">
                <a:ln w="50800"/>
                <a:solidFill>
                  <a:srgbClr val="C46200"/>
                </a:solidFill>
                <a:cs typeface="Arabic Transparent" pitchFamily="2" charset="-78"/>
              </a:rPr>
              <a:t>ا</a:t>
            </a:r>
            <a:r>
              <a:rPr lang="ar-EG" sz="2400" b="1" dirty="0">
                <a:ln w="50800"/>
                <a:solidFill>
                  <a:srgbClr val="C46200"/>
                </a:solidFill>
                <a:cs typeface="Arabic Transparent" pitchFamily="2" charset="-78"/>
              </a:rPr>
              <a:t>د</a:t>
            </a:r>
            <a:r>
              <a:rPr lang="ar-SA" sz="2400" b="1" dirty="0">
                <a:ln w="50800"/>
                <a:solidFill>
                  <a:srgbClr val="C46200"/>
                </a:solidFill>
                <a:cs typeface="Arabic Transparent" pitchFamily="2" charset="-78"/>
              </a:rPr>
              <a:t>ي</a:t>
            </a:r>
            <a:r>
              <a:rPr lang="ar-EG" sz="2400" b="1" dirty="0">
                <a:ln w="50800"/>
                <a:solidFill>
                  <a:srgbClr val="C46200"/>
                </a:solidFill>
                <a:cs typeface="Arabic Transparent" pitchFamily="2" charset="-78"/>
              </a:rPr>
              <a:t>ر </a:t>
            </a:r>
            <a:r>
              <a:rPr lang="ar-SA" sz="2400" b="1" dirty="0" err="1">
                <a:ln w="50800"/>
                <a:solidFill>
                  <a:srgbClr val="C46200"/>
                </a:solidFill>
                <a:cs typeface="Arabic Transparent" pitchFamily="2" charset="-78"/>
              </a:rPr>
              <a:t>ال</a:t>
            </a:r>
            <a:r>
              <a:rPr lang="ar-EG" sz="2400" b="1" dirty="0">
                <a:ln w="50800"/>
                <a:solidFill>
                  <a:srgbClr val="C46200"/>
                </a:solidFill>
                <a:cs typeface="Arabic Transparent" pitchFamily="2" charset="-78"/>
              </a:rPr>
              <a:t>كمية </a:t>
            </a:r>
            <a:r>
              <a:rPr lang="ar-SA" sz="2400" b="1" dirty="0">
                <a:ln w="50800"/>
                <a:solidFill>
                  <a:srgbClr val="C46200"/>
                </a:solidFill>
                <a:cs typeface="Arabic Transparent" pitchFamily="2" charset="-78"/>
              </a:rPr>
              <a:t>بدقة</a:t>
            </a:r>
          </a:p>
        </p:txBody>
      </p:sp>
      <p:sp>
        <p:nvSpPr>
          <p:cNvPr id="7" name="Content Placeholder 2"/>
          <p:cNvSpPr txBox="1">
            <a:spLocks/>
          </p:cNvSpPr>
          <p:nvPr/>
        </p:nvSpPr>
        <p:spPr>
          <a:xfrm>
            <a:off x="244928" y="1955075"/>
            <a:ext cx="4365172" cy="1317171"/>
          </a:xfrm>
          <a:prstGeom prst="rect">
            <a:avLst/>
          </a:prstGeom>
          <a:no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marL="1268730" lvl="1" indent="-742950" algn="r" fontAlgn="auto">
              <a:spcBef>
                <a:spcPts val="700"/>
              </a:spcBef>
              <a:spcAft>
                <a:spcPts val="0"/>
              </a:spcAft>
              <a:buClr>
                <a:schemeClr val="tx2"/>
              </a:buClr>
              <a:buSzPct val="95000"/>
              <a:defRPr/>
            </a:pPr>
            <a:r>
              <a:rPr lang="ar-SA" sz="2400" b="1" dirty="0">
                <a:ln w="50800"/>
                <a:solidFill>
                  <a:srgbClr val="C46200"/>
                </a:solidFill>
                <a:latin typeface="Arabic Transparent" pitchFamily="34" charset="0"/>
                <a:cs typeface="Arabic Transparent" pitchFamily="34" charset="0"/>
              </a:rPr>
              <a:t>2-</a:t>
            </a:r>
            <a:r>
              <a:rPr lang="ar-EG" sz="2400" b="1" dirty="0">
                <a:ln w="50800"/>
                <a:solidFill>
                  <a:srgbClr val="C46200"/>
                </a:solidFill>
                <a:latin typeface="Arabic Transparent" pitchFamily="34" charset="0"/>
                <a:cs typeface="Arabic Transparent" pitchFamily="34" charset="0"/>
              </a:rPr>
              <a:t>الملاحظة والقياس والاستنتاج</a:t>
            </a:r>
            <a:r>
              <a:rPr lang="ar-SA" sz="2400" b="1" dirty="0">
                <a:ln w="50800"/>
                <a:solidFill>
                  <a:srgbClr val="C46200"/>
                </a:solidFill>
                <a:latin typeface="Arabic Transparent" pitchFamily="34" charset="0"/>
                <a:cs typeface="Arabic Transparent" pitchFamily="34" charset="0"/>
              </a:rPr>
              <a:t> </a:t>
            </a:r>
            <a:r>
              <a:rPr lang="ar-EG" sz="2400" b="1" dirty="0">
                <a:ln w="50800"/>
                <a:solidFill>
                  <a:srgbClr val="C46200"/>
                </a:solidFill>
                <a:latin typeface="Arabic Transparent" pitchFamily="34" charset="0"/>
                <a:cs typeface="Arabic Transparent" pitchFamily="34" charset="0"/>
              </a:rPr>
              <a:t>والمقارنة </a:t>
            </a:r>
            <a:endParaRPr lang="ar-SA" sz="2400" b="1" dirty="0">
              <a:ln w="50800"/>
              <a:solidFill>
                <a:srgbClr val="C46200"/>
              </a:solidFill>
              <a:latin typeface="Arabic Transparent" pitchFamily="34" charset="0"/>
              <a:cs typeface="Arabic Transparent" pitchFamily="34" charset="0"/>
            </a:endParaRPr>
          </a:p>
          <a:p>
            <a:pPr marL="1268730" lvl="1" indent="-742950" algn="r" rtl="1" fontAlgn="auto">
              <a:spcBef>
                <a:spcPts val="700"/>
              </a:spcBef>
              <a:spcAft>
                <a:spcPts val="0"/>
              </a:spcAft>
              <a:buClr>
                <a:schemeClr val="tx2"/>
              </a:buClr>
              <a:buSzPct val="95000"/>
              <a:defRPr/>
            </a:pPr>
            <a:r>
              <a:rPr lang="ar-EG" sz="2400" b="1" dirty="0">
                <a:ln w="50800"/>
                <a:solidFill>
                  <a:srgbClr val="C46200"/>
                </a:solidFill>
                <a:latin typeface="Arabic Transparent" pitchFamily="34" charset="0"/>
                <a:cs typeface="Arabic Transparent" pitchFamily="34" charset="0"/>
              </a:rPr>
              <a:t>والرسم</a:t>
            </a:r>
            <a:r>
              <a:rPr lang="ar-SA" sz="2400" b="1" dirty="0">
                <a:ln w="50800"/>
                <a:solidFill>
                  <a:srgbClr val="C46200"/>
                </a:solidFill>
                <a:latin typeface="Arabic Transparent" pitchFamily="34" charset="0"/>
                <a:cs typeface="Arabic Transparent" pitchFamily="34" charset="0"/>
              </a:rPr>
              <a:t> </a:t>
            </a:r>
            <a:r>
              <a:rPr lang="ar-EG" sz="2400" b="1" dirty="0" err="1">
                <a:ln w="50800"/>
                <a:solidFill>
                  <a:srgbClr val="C46200"/>
                </a:solidFill>
                <a:latin typeface="Arabic Transparent" pitchFamily="34" charset="0"/>
                <a:cs typeface="Arabic Transparent" pitchFamily="34" charset="0"/>
              </a:rPr>
              <a:t>البيانى</a:t>
            </a:r>
            <a:r>
              <a:rPr lang="ar-EG" sz="2400" b="1" dirty="0">
                <a:ln w="50800"/>
                <a:solidFill>
                  <a:srgbClr val="C46200"/>
                </a:solidFill>
                <a:latin typeface="Arabic Transparent" pitchFamily="34" charset="0"/>
                <a:cs typeface="Arabic Transparent" pitchFamily="34" charset="0"/>
              </a:rPr>
              <a:t> والتصنيف والتوقع</a:t>
            </a:r>
            <a:endParaRPr lang="ar-SA" sz="2400" b="1" dirty="0">
              <a:ln w="50800"/>
              <a:solidFill>
                <a:srgbClr val="C46200"/>
              </a:solidFill>
              <a:latin typeface="Arabic Transparent" pitchFamily="34" charset="0"/>
              <a:cs typeface="Arabic Transparent" pitchFamily="34" charset="0"/>
            </a:endParaRPr>
          </a:p>
        </p:txBody>
      </p:sp>
      <p:sp>
        <p:nvSpPr>
          <p:cNvPr id="8" name="Content Placeholder 2"/>
          <p:cNvSpPr txBox="1">
            <a:spLocks/>
          </p:cNvSpPr>
          <p:nvPr/>
        </p:nvSpPr>
        <p:spPr>
          <a:xfrm>
            <a:off x="228600" y="3429000"/>
            <a:ext cx="4365172" cy="1600200"/>
          </a:xfrm>
          <a:prstGeom prst="rect">
            <a:avLst/>
          </a:prstGeom>
          <a:no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marL="1268730" lvl="1" indent="-742950" fontAlgn="auto">
              <a:spcBef>
                <a:spcPts val="700"/>
              </a:spcBef>
              <a:spcAft>
                <a:spcPts val="0"/>
              </a:spcAft>
              <a:buClr>
                <a:schemeClr val="tx2"/>
              </a:buClr>
              <a:buSzPct val="95000"/>
              <a:defRPr/>
            </a:pPr>
            <a:r>
              <a:rPr lang="ar-SA" b="1" dirty="0">
                <a:ln w="50800"/>
                <a:solidFill>
                  <a:srgbClr val="C46200"/>
                </a:solidFill>
                <a:latin typeface="Arabic Transparent" pitchFamily="34" charset="0"/>
                <a:cs typeface="Arabic Transparent" pitchFamily="34" charset="0"/>
              </a:rPr>
              <a:t>3- </a:t>
            </a:r>
            <a:r>
              <a:rPr lang="ar-SA" b="1" dirty="0" err="1">
                <a:ln w="50800"/>
                <a:solidFill>
                  <a:srgbClr val="C46200"/>
                </a:solidFill>
                <a:latin typeface="Arabic Transparent" pitchFamily="34" charset="0"/>
                <a:cs typeface="Arabic Transparent" pitchFamily="34" charset="0"/>
              </a:rPr>
              <a:t>ا</a:t>
            </a:r>
            <a:r>
              <a:rPr lang="ar-EG" b="1" dirty="0">
                <a:ln w="50800"/>
                <a:solidFill>
                  <a:srgbClr val="C46200"/>
                </a:solidFill>
                <a:latin typeface="Arabic Transparent" pitchFamily="34" charset="0"/>
                <a:cs typeface="Arabic Transparent" pitchFamily="34" charset="0"/>
              </a:rPr>
              <a:t>لعلم طريقة تفكير تساعد الناس على حل المشكلات والإجابة عن الأسئلة </a:t>
            </a:r>
            <a:endParaRPr lang="ar-SA" b="1" dirty="0">
              <a:ln w="50800"/>
              <a:solidFill>
                <a:srgbClr val="C46200"/>
              </a:solidFill>
              <a:latin typeface="Arabic Transparent" pitchFamily="34" charset="0"/>
              <a:cs typeface="Arabic Transparent" pitchFamily="34" charset="0"/>
            </a:endParaRPr>
          </a:p>
          <a:p>
            <a:pPr marL="1268730" lvl="1" indent="-742950" fontAlgn="auto">
              <a:spcBef>
                <a:spcPts val="700"/>
              </a:spcBef>
              <a:spcAft>
                <a:spcPts val="0"/>
              </a:spcAft>
              <a:buClr>
                <a:schemeClr val="tx2"/>
              </a:buClr>
              <a:buSzPct val="95000"/>
              <a:defRPr/>
            </a:pPr>
            <a:r>
              <a:rPr lang="ar-EG" b="1" dirty="0">
                <a:ln w="50800"/>
                <a:solidFill>
                  <a:srgbClr val="C46200"/>
                </a:solidFill>
                <a:latin typeface="Arabic Transparent" pitchFamily="34" charset="0"/>
                <a:cs typeface="Arabic Transparent" pitchFamily="34" charset="0"/>
              </a:rPr>
              <a:t>التقنية فهى اداة تستخدم  لصناعة منتجات وتكوين معلومات </a:t>
            </a:r>
            <a:r>
              <a:rPr lang="ar-EG" sz="2000" b="1" dirty="0">
                <a:ln w="50800"/>
                <a:solidFill>
                  <a:srgbClr val="C46200"/>
                </a:solidFill>
                <a:latin typeface="Arabic Transparent" pitchFamily="34" charset="0"/>
                <a:cs typeface="Arabic Transparent" pitchFamily="34" charset="0"/>
              </a:rPr>
              <a:t>يستخدمها الناس</a:t>
            </a:r>
            <a:endParaRPr lang="ar-SA" sz="2000" b="1" dirty="0">
              <a:ln w="50800"/>
              <a:solidFill>
                <a:srgbClr val="C46200"/>
              </a:solidFill>
              <a:latin typeface="Arabic Transparent" pitchFamily="34" charset="0"/>
              <a:cs typeface="Arabic Transparent" pitchFamily="34" charset="0"/>
            </a:endParaRPr>
          </a:p>
        </p:txBody>
      </p:sp>
      <p:sp>
        <p:nvSpPr>
          <p:cNvPr id="12" name="مربع نص 11"/>
          <p:cNvSpPr txBox="1"/>
          <p:nvPr/>
        </p:nvSpPr>
        <p:spPr>
          <a:xfrm>
            <a:off x="5562600" y="4114800"/>
            <a:ext cx="1600200" cy="461665"/>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marL="1268730" lvl="1" indent="-742950" algn="justLow" fontAlgn="auto">
              <a:spcBef>
                <a:spcPts val="700"/>
              </a:spcBef>
              <a:spcAft>
                <a:spcPts val="0"/>
              </a:spcAft>
              <a:buClr>
                <a:schemeClr val="tx2"/>
              </a:buClr>
              <a:buSzPct val="95000"/>
              <a:defRPr/>
            </a:pPr>
            <a:r>
              <a:rPr lang="ar-SA" sz="2400" b="1" dirty="0">
                <a:ln w="50800"/>
                <a:solidFill>
                  <a:srgbClr val="FF0000"/>
                </a:solidFill>
                <a:cs typeface="Arabic Transparent" pitchFamily="2" charset="-78"/>
              </a:rPr>
              <a:t>الحاسب</a:t>
            </a:r>
            <a:endParaRPr lang="en-US" sz="2400" b="1" dirty="0">
              <a:ln w="50800"/>
              <a:solidFill>
                <a:srgbClr val="FF0000"/>
              </a:solidFill>
              <a:cs typeface="Arabic Transparent" pitchFamily="2" charset="-78"/>
            </a:endParaRPr>
          </a:p>
        </p:txBody>
      </p:sp>
      <p:sp>
        <p:nvSpPr>
          <p:cNvPr id="14" name="Content Placeholder 2"/>
          <p:cNvSpPr txBox="1">
            <a:spLocks/>
          </p:cNvSpPr>
          <p:nvPr/>
        </p:nvSpPr>
        <p:spPr>
          <a:xfrm>
            <a:off x="244928" y="5151604"/>
            <a:ext cx="4365172" cy="1371600"/>
          </a:xfrm>
          <a:prstGeom prst="rect">
            <a:avLst/>
          </a:prstGeom>
          <a:no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marL="811530" indent="-742950" algn="r" fontAlgn="auto">
              <a:spcBef>
                <a:spcPts val="700"/>
              </a:spcBef>
              <a:spcAft>
                <a:spcPts val="0"/>
              </a:spcAft>
              <a:buClr>
                <a:schemeClr val="tx2"/>
              </a:buClr>
              <a:buSzPct val="95000"/>
              <a:defRPr/>
            </a:pPr>
            <a:r>
              <a:rPr lang="ar-SA" sz="2000" b="1" dirty="0">
                <a:ln w="50800"/>
                <a:solidFill>
                  <a:schemeClr val="bg2">
                    <a:lumMod val="75000"/>
                  </a:schemeClr>
                </a:solidFill>
                <a:latin typeface="Arabic Transparent" pitchFamily="34" charset="0"/>
                <a:cs typeface="Arabic Transparent" pitchFamily="34" charset="0"/>
              </a:rPr>
              <a:t>4</a:t>
            </a:r>
            <a:r>
              <a:rPr lang="ar-SA" sz="2000" b="1" dirty="0">
                <a:ln w="50800"/>
                <a:solidFill>
                  <a:srgbClr val="C46200"/>
                </a:solidFill>
                <a:latin typeface="Arabic Transparent" pitchFamily="34" charset="0"/>
                <a:cs typeface="Arabic Transparent" pitchFamily="34" charset="0"/>
              </a:rPr>
              <a:t>-</a:t>
            </a:r>
            <a:r>
              <a:rPr lang="ar-SA" sz="2000" b="1" dirty="0">
                <a:ln w="50800"/>
                <a:solidFill>
                  <a:srgbClr val="002060"/>
                </a:solidFill>
                <a:latin typeface="Arabic Transparent" pitchFamily="34" charset="0"/>
                <a:cs typeface="Arabic Transparent" pitchFamily="34" charset="0"/>
              </a:rPr>
              <a:t> لحفظ البيانات</a:t>
            </a:r>
            <a:r>
              <a:rPr lang="ar-EG" sz="2000" b="1" dirty="0">
                <a:ln w="50800"/>
                <a:solidFill>
                  <a:srgbClr val="002060"/>
                </a:solidFill>
                <a:latin typeface="Arabic Transparent" pitchFamily="34" charset="0"/>
                <a:cs typeface="Arabic Transparent" pitchFamily="34" charset="0"/>
              </a:rPr>
              <a:t> </a:t>
            </a:r>
            <a:r>
              <a:rPr lang="ar-EG" sz="2000" b="1" dirty="0">
                <a:ln w="50800"/>
                <a:solidFill>
                  <a:srgbClr val="C46200"/>
                </a:solidFill>
                <a:latin typeface="Arabic Transparent" pitchFamily="34" charset="0"/>
                <a:cs typeface="Arabic Transparent" pitchFamily="34" charset="0"/>
              </a:rPr>
              <a:t>و</a:t>
            </a:r>
            <a:r>
              <a:rPr lang="ar-EG" sz="2000" b="1" dirty="0">
                <a:ln w="50800"/>
                <a:solidFill>
                  <a:srgbClr val="002060"/>
                </a:solidFill>
                <a:latin typeface="Arabic Transparent" pitchFamily="34" charset="0"/>
                <a:cs typeface="Arabic Transparent" pitchFamily="34" charset="0"/>
              </a:rPr>
              <a:t>عرض النتائج </a:t>
            </a:r>
            <a:r>
              <a:rPr lang="ar-EG" sz="2000" b="1" dirty="0">
                <a:ln w="50800"/>
                <a:solidFill>
                  <a:srgbClr val="C46200"/>
                </a:solidFill>
                <a:latin typeface="Arabic Transparent" pitchFamily="34" charset="0"/>
                <a:cs typeface="Arabic Transparent" pitchFamily="34" charset="0"/>
              </a:rPr>
              <a:t>و</a:t>
            </a:r>
            <a:r>
              <a:rPr lang="ar-EG" sz="2000" b="1" dirty="0">
                <a:ln w="50800"/>
                <a:solidFill>
                  <a:srgbClr val="002060"/>
                </a:solidFill>
                <a:latin typeface="Arabic Transparent" pitchFamily="34" charset="0"/>
                <a:cs typeface="Arabic Transparent" pitchFamily="34" charset="0"/>
              </a:rPr>
              <a:t>التواصل </a:t>
            </a:r>
            <a:endParaRPr lang="ar-SA" sz="2000" b="1" dirty="0">
              <a:ln w="50800"/>
              <a:solidFill>
                <a:srgbClr val="002060"/>
              </a:solidFill>
              <a:latin typeface="Arabic Transparent" pitchFamily="34" charset="0"/>
              <a:cs typeface="Arabic Transparent" pitchFamily="34" charset="0"/>
            </a:endParaRPr>
          </a:p>
          <a:p>
            <a:pPr marL="811530" indent="-742950" algn="r" fontAlgn="auto">
              <a:spcBef>
                <a:spcPts val="700"/>
              </a:spcBef>
              <a:spcAft>
                <a:spcPts val="0"/>
              </a:spcAft>
              <a:buClr>
                <a:schemeClr val="tx2"/>
              </a:buClr>
              <a:buSzPct val="95000"/>
              <a:defRPr/>
            </a:pPr>
            <a:r>
              <a:rPr lang="ar-EG" sz="2000" b="1" dirty="0">
                <a:ln w="50800"/>
                <a:solidFill>
                  <a:srgbClr val="002060"/>
                </a:solidFill>
                <a:latin typeface="Arabic Transparent" pitchFamily="34" charset="0"/>
                <a:cs typeface="Arabic Transparent" pitchFamily="34" charset="0"/>
              </a:rPr>
              <a:t>مع </a:t>
            </a:r>
            <a:r>
              <a:rPr lang="ar-EG" sz="2000" b="1" dirty="0" err="1">
                <a:ln w="50800"/>
                <a:solidFill>
                  <a:srgbClr val="002060"/>
                </a:solidFill>
                <a:latin typeface="Arabic Transparent" pitchFamily="34" charset="0"/>
                <a:cs typeface="Arabic Transparent" pitchFamily="34" charset="0"/>
              </a:rPr>
              <a:t>الأخرين</a:t>
            </a:r>
            <a:r>
              <a:rPr lang="ar-EG" sz="2000" b="1" dirty="0">
                <a:ln w="50800"/>
                <a:solidFill>
                  <a:srgbClr val="C46200"/>
                </a:solidFill>
                <a:latin typeface="Arabic Transparent" pitchFamily="34" charset="0"/>
                <a:cs typeface="Arabic Transparent" pitchFamily="34" charset="0"/>
              </a:rPr>
              <a:t> ويمكن أن تلخص البيانات فى لوحات وجداول ورسوم بياني</a:t>
            </a:r>
            <a:r>
              <a:rPr lang="ar-SA" sz="2000" b="1" dirty="0">
                <a:ln w="50800"/>
                <a:solidFill>
                  <a:srgbClr val="C46200"/>
                </a:solidFill>
                <a:latin typeface="Arabic Transparent" pitchFamily="34" charset="0"/>
                <a:cs typeface="Arabic Transparent" pitchFamily="34" charset="0"/>
              </a:rPr>
              <a:t>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bwMode="auto">
          <a:xfrm>
            <a:off x="338667" y="389467"/>
            <a:ext cx="4919133" cy="6259526"/>
          </a:xfrm>
          <a:prstGeom prst="rect">
            <a:avLst/>
          </a:prstGeom>
          <a:ln w="76200" cap="sq" cmpd="thickThin">
            <a:solidFill>
              <a:schemeClr val="bg2">
                <a:lumMod val="40000"/>
                <a:lumOff val="60000"/>
              </a:schemeClr>
            </a:solidFill>
            <a:prstDash val="solid"/>
            <a:miter lim="800000"/>
          </a:ln>
          <a:effectLst>
            <a:innerShdw blurRad="76200">
              <a:srgbClr val="000000"/>
            </a:innerShdw>
          </a:effectLst>
        </p:spPr>
      </p:pic>
      <p:sp>
        <p:nvSpPr>
          <p:cNvPr id="4" name="Content Placeholder 2"/>
          <p:cNvSpPr txBox="1">
            <a:spLocks/>
          </p:cNvSpPr>
          <p:nvPr/>
        </p:nvSpPr>
        <p:spPr>
          <a:xfrm>
            <a:off x="4724400" y="5105400"/>
            <a:ext cx="4267200" cy="1143000"/>
          </a:xfrm>
          <a:prstGeom prst="roundRect">
            <a:avLst/>
          </a:prstGeom>
          <a:noFill/>
          <a:ln>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marL="811530" indent="-742950" rtl="1" fontAlgn="auto">
              <a:spcBef>
                <a:spcPts val="700"/>
              </a:spcBef>
              <a:spcAft>
                <a:spcPts val="0"/>
              </a:spcAft>
              <a:buClr>
                <a:schemeClr val="tx2"/>
              </a:buClr>
              <a:buSzPct val="95000"/>
              <a:defRPr/>
            </a:pPr>
            <a:r>
              <a:rPr lang="ar-EG" sz="3200" b="1" dirty="0">
                <a:ln w="50800"/>
                <a:solidFill>
                  <a:srgbClr val="002060"/>
                </a:solidFill>
              </a:rPr>
              <a:t>الروائح والأصوات المختلفة والألوان ودرجة الحرارة </a:t>
            </a:r>
            <a:r>
              <a:rPr lang="ar-EG" sz="3200" b="1" dirty="0">
                <a:ln w="50800"/>
                <a:solidFill>
                  <a:schemeClr val="accent2"/>
                </a:solidFill>
              </a:rPr>
              <a:t>.</a:t>
            </a:r>
            <a:endParaRPr lang="ar-SA" sz="3200" b="1" dirty="0">
              <a:ln w="50800"/>
              <a:solidFill>
                <a:schemeClr val="accent2"/>
              </a:solidFill>
            </a:endParaRPr>
          </a:p>
        </p:txBody>
      </p:sp>
      <p:sp>
        <p:nvSpPr>
          <p:cNvPr id="5" name="Content Placeholder 2"/>
          <p:cNvSpPr txBox="1">
            <a:spLocks/>
          </p:cNvSpPr>
          <p:nvPr/>
        </p:nvSpPr>
        <p:spPr>
          <a:xfrm>
            <a:off x="4648200" y="1552303"/>
            <a:ext cx="4343400" cy="1828800"/>
          </a:xfrm>
          <a:prstGeom prst="roundRect">
            <a:avLst>
              <a:gd name="adj" fmla="val 12500"/>
            </a:avLst>
          </a:prstGeom>
          <a:solidFill>
            <a:schemeClr val="bg1"/>
          </a:solidFill>
          <a:ln>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marL="811530" indent="-742950" fontAlgn="auto">
              <a:spcBef>
                <a:spcPts val="700"/>
              </a:spcBef>
              <a:spcAft>
                <a:spcPts val="0"/>
              </a:spcAft>
              <a:buClr>
                <a:schemeClr val="tx2"/>
              </a:buClr>
              <a:buSzPct val="95000"/>
              <a:defRPr/>
            </a:pPr>
            <a:r>
              <a:rPr lang="ar-EG" sz="3200" dirty="0">
                <a:ln w="50800"/>
                <a:solidFill>
                  <a:srgbClr val="002060"/>
                </a:solidFill>
              </a:rPr>
              <a:t>أحيانا يمكن أن تنخدع الحواس لذلك الأدوات والقياسات أكثر دقة </a:t>
            </a:r>
            <a:r>
              <a:rPr lang="ar-EG" sz="3200" dirty="0" err="1">
                <a:ln w="50800"/>
                <a:solidFill>
                  <a:srgbClr val="002060"/>
                </a:solidFill>
              </a:rPr>
              <a:t>و</a:t>
            </a:r>
            <a:r>
              <a:rPr lang="ar-SA" sz="3200" dirty="0">
                <a:ln w="50800"/>
                <a:solidFill>
                  <a:srgbClr val="002060"/>
                </a:solidFill>
              </a:rPr>
              <a:t> </a:t>
            </a:r>
            <a:r>
              <a:rPr lang="ar-EG" sz="3200" dirty="0" err="1">
                <a:ln w="50800"/>
                <a:solidFill>
                  <a:srgbClr val="002060"/>
                </a:solidFill>
              </a:rPr>
              <a:t>موثوقية</a:t>
            </a:r>
            <a:r>
              <a:rPr lang="ar-EG" sz="3200" dirty="0">
                <a:ln w="50800"/>
                <a:solidFill>
                  <a:srgbClr val="002060"/>
                </a:solidFill>
              </a:rPr>
              <a:t> .</a:t>
            </a:r>
            <a:endParaRPr lang="ar-SA" sz="3200" dirty="0">
              <a:ln w="508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62C3F25A-EEAF-4B29-AABD-A0D9C384ED2C}"/>
              </a:ext>
            </a:extLst>
          </p:cNvPr>
          <p:cNvPicPr>
            <a:picLocks noChangeAspect="1" noChangeArrowheads="1"/>
          </p:cNvPicPr>
          <p:nvPr/>
        </p:nvPicPr>
        <p:blipFill rotWithShape="1">
          <a:blip r:embed="rId4" cstate="print"/>
          <a:srcRect l="12500" t="28125" r="7813" b="49256"/>
          <a:stretch/>
        </p:blipFill>
        <p:spPr bwMode="auto">
          <a:xfrm>
            <a:off x="50800" y="46103"/>
            <a:ext cx="9144000" cy="2121468"/>
          </a:xfrm>
          <a:prstGeom prst="rect">
            <a:avLst/>
          </a:prstGeom>
          <a:noFill/>
          <a:ln w="9525">
            <a:noFill/>
            <a:miter lim="800000"/>
            <a:headEnd/>
            <a:tailEnd/>
          </a:ln>
          <a:effectLst/>
        </p:spPr>
      </p:pic>
      <p:sp>
        <p:nvSpPr>
          <p:cNvPr id="4" name="مستطيل 3">
            <a:extLst>
              <a:ext uri="{FF2B5EF4-FFF2-40B4-BE49-F238E27FC236}">
                <a16:creationId xmlns:a16="http://schemas.microsoft.com/office/drawing/2014/main" id="{3214B2E0-7545-40BC-B3B3-B9DD65B81192}"/>
              </a:ext>
            </a:extLst>
          </p:cNvPr>
          <p:cNvSpPr/>
          <p:nvPr/>
        </p:nvSpPr>
        <p:spPr>
          <a:xfrm>
            <a:off x="0" y="14391"/>
            <a:ext cx="9144000" cy="6829218"/>
          </a:xfrm>
          <a:prstGeom prst="rect">
            <a:avLst/>
          </a:prstGeom>
          <a:noFill/>
          <a:ln w="25400" cap="flat" cmpd="sng" algn="ctr">
            <a:solidFill>
              <a:sysClr val="windowText" lastClr="0000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7" name="مستطيل 6">
            <a:extLst>
              <a:ext uri="{FF2B5EF4-FFF2-40B4-BE49-F238E27FC236}">
                <a16:creationId xmlns:a16="http://schemas.microsoft.com/office/drawing/2014/main" id="{582334A9-7BA0-42BF-B167-BE1ADA7153E4}"/>
              </a:ext>
            </a:extLst>
          </p:cNvPr>
          <p:cNvSpPr/>
          <p:nvPr/>
        </p:nvSpPr>
        <p:spPr>
          <a:xfrm>
            <a:off x="17606" y="0"/>
            <a:ext cx="9126392" cy="6829218"/>
          </a:xfrm>
          <a:prstGeom prst="rect">
            <a:avLst/>
          </a:prstGeom>
          <a:noFill/>
          <a:ln w="57150">
            <a:solidFill>
              <a:srgbClr val="FFC000"/>
            </a:solidFill>
          </a:ln>
        </p:spPr>
        <p:style>
          <a:lnRef idx="2">
            <a:schemeClr val="accent6"/>
          </a:lnRef>
          <a:fillRef idx="1">
            <a:schemeClr val="lt1"/>
          </a:fillRef>
          <a:effectRef idx="0">
            <a:schemeClr val="accent6"/>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mbria"/>
              <a:ea typeface="+mn-ea"/>
              <a:cs typeface="Times New Roman" panose="02020603050405020304" pitchFamily="18" charset="0"/>
            </a:endParaRPr>
          </a:p>
        </p:txBody>
      </p:sp>
      <p:pic>
        <p:nvPicPr>
          <p:cNvPr id="11" name="Picture 2">
            <a:extLst>
              <a:ext uri="{FF2B5EF4-FFF2-40B4-BE49-F238E27FC236}">
                <a16:creationId xmlns:a16="http://schemas.microsoft.com/office/drawing/2014/main" id="{12C7AA84-59A0-4562-A858-40BB2CB9878A}"/>
              </a:ext>
            </a:extLst>
          </p:cNvPr>
          <p:cNvPicPr>
            <a:picLocks noChangeAspect="1" noChangeArrowheads="1"/>
          </p:cNvPicPr>
          <p:nvPr/>
        </p:nvPicPr>
        <p:blipFill rotWithShape="1">
          <a:blip r:embed="rId4" cstate="print"/>
          <a:srcRect l="66455" t="57630" r="7813" b="4407"/>
          <a:stretch/>
        </p:blipFill>
        <p:spPr bwMode="auto">
          <a:xfrm>
            <a:off x="6021123" y="2355609"/>
            <a:ext cx="2952750" cy="3837402"/>
          </a:xfrm>
          <a:prstGeom prst="rect">
            <a:avLst/>
          </a:prstGeom>
          <a:noFill/>
          <a:ln w="9525">
            <a:noFill/>
            <a:miter lim="800000"/>
            <a:headEnd/>
            <a:tailEnd/>
          </a:ln>
          <a:effectLst/>
        </p:spPr>
      </p:pic>
      <p:pic>
        <p:nvPicPr>
          <p:cNvPr id="13" name="Picture 2">
            <a:extLst>
              <a:ext uri="{FF2B5EF4-FFF2-40B4-BE49-F238E27FC236}">
                <a16:creationId xmlns:a16="http://schemas.microsoft.com/office/drawing/2014/main" id="{24CBC342-A447-45B4-B8E1-89988F64B2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56" b="156"/>
          <a:stretch/>
        </p:blipFill>
        <p:spPr bwMode="auto">
          <a:xfrm>
            <a:off x="3181392" y="2708230"/>
            <a:ext cx="2686051" cy="626685"/>
          </a:xfrm>
          <a:prstGeom prst="rect">
            <a:avLst/>
          </a:prstGeom>
          <a:noFill/>
          <a:ln w="9525">
            <a:noFill/>
            <a:miter lim="800000"/>
            <a:headEnd/>
            <a:tailEnd/>
          </a:ln>
          <a:effectLst/>
        </p:spPr>
      </p:pic>
      <p:pic>
        <p:nvPicPr>
          <p:cNvPr id="15" name="صورة 14">
            <a:extLst>
              <a:ext uri="{FF2B5EF4-FFF2-40B4-BE49-F238E27FC236}">
                <a16:creationId xmlns:a16="http://schemas.microsoft.com/office/drawing/2014/main" id="{22C9395C-FB77-4427-B161-C9D7250E2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127" y="2135859"/>
            <a:ext cx="2685714" cy="1771429"/>
          </a:xfrm>
          <a:prstGeom prst="rect">
            <a:avLst/>
          </a:prstGeom>
        </p:spPr>
      </p:pic>
      <p:pic>
        <p:nvPicPr>
          <p:cNvPr id="17" name="صورة 16">
            <a:extLst>
              <a:ext uri="{FF2B5EF4-FFF2-40B4-BE49-F238E27FC236}">
                <a16:creationId xmlns:a16="http://schemas.microsoft.com/office/drawing/2014/main" id="{906AD3A6-D626-48F0-A6FF-0E9EA400E3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1972" y="2989897"/>
            <a:ext cx="2685714" cy="3533524"/>
          </a:xfrm>
          <a:prstGeom prst="rect">
            <a:avLst/>
          </a:prstGeom>
        </p:spPr>
      </p:pic>
      <p:pic>
        <p:nvPicPr>
          <p:cNvPr id="5" name="صورة 4">
            <a:extLst>
              <a:ext uri="{FF2B5EF4-FFF2-40B4-BE49-F238E27FC236}">
                <a16:creationId xmlns:a16="http://schemas.microsoft.com/office/drawing/2014/main" id="{ABF1F150-D2B9-45D0-8611-8247B11B105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flipH="1">
            <a:off x="152517" y="2135859"/>
            <a:ext cx="8956267" cy="4396980"/>
          </a:xfrm>
          <a:prstGeom prst="rect">
            <a:avLst/>
          </a:prstGeom>
        </p:spPr>
      </p:pic>
      <p:sp>
        <p:nvSpPr>
          <p:cNvPr id="6" name="مربع نص 5">
            <a:extLst>
              <a:ext uri="{FF2B5EF4-FFF2-40B4-BE49-F238E27FC236}">
                <a16:creationId xmlns:a16="http://schemas.microsoft.com/office/drawing/2014/main" id="{9A468207-787C-49A2-9372-A2048E9F3439}"/>
              </a:ext>
            </a:extLst>
          </p:cNvPr>
          <p:cNvSpPr txBox="1"/>
          <p:nvPr/>
        </p:nvSpPr>
        <p:spPr>
          <a:xfrm>
            <a:off x="4194829" y="2899894"/>
            <a:ext cx="3932811" cy="1323439"/>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000" b="1" i="0" u="none" strike="noStrike" kern="1200" cap="none" spc="50" normalizeH="0" baseline="0" noProof="0" dirty="0">
                <a:ln w="0"/>
                <a:solidFill>
                  <a:srgbClr val="FF0000"/>
                </a:solidFill>
                <a:effectLst>
                  <a:innerShdw blurRad="63500" dist="50800" dir="13500000">
                    <a:srgbClr val="000000">
                      <a:alpha val="50000"/>
                    </a:srgbClr>
                  </a:innerShdw>
                </a:effectLst>
                <a:uLnTx/>
                <a:uFillTx/>
                <a:latin typeface="Sakkal Majalla" panose="02000000000000000000" pitchFamily="2" charset="-78"/>
                <a:ea typeface="+mn-ea"/>
                <a:cs typeface="Sakkal Majalla" panose="02000000000000000000" pitchFamily="2" charset="-78"/>
              </a:rPr>
              <a:t>ماذا تتوقعون أن نتعلم خلال درس هذا اليوم </a:t>
            </a:r>
            <a:r>
              <a:rPr kumimoji="0" lang="ar-SA" sz="2000" b="1" i="0" u="none" strike="noStrike" kern="1200" cap="none" spc="50" normalizeH="0" baseline="0" noProof="0" dirty="0">
                <a:ln w="0"/>
                <a:solidFill>
                  <a:srgbClr val="9F1C00"/>
                </a:solidFill>
                <a:effectLst>
                  <a:innerShdw blurRad="63500" dist="50800" dir="13500000">
                    <a:srgbClr val="000000">
                      <a:alpha val="50000"/>
                    </a:srgbClr>
                  </a:innerShdw>
                </a:effectLst>
                <a:uLnTx/>
                <a:uFillTx/>
                <a:latin typeface="Sakkal Majalla" panose="02000000000000000000" pitchFamily="2" charset="-78"/>
                <a:ea typeface="+mn-ea"/>
                <a:cs typeface="Sakkal Majalla" panose="02000000000000000000" pitchFamily="2" charset="-78"/>
              </a:rPr>
              <a:t>؟</a:t>
            </a:r>
          </a:p>
        </p:txBody>
      </p:sp>
      <p:sp>
        <p:nvSpPr>
          <p:cNvPr id="12" name="نصف إطار 11">
            <a:extLst>
              <a:ext uri="{FF2B5EF4-FFF2-40B4-BE49-F238E27FC236}">
                <a16:creationId xmlns:a16="http://schemas.microsoft.com/office/drawing/2014/main" id="{50C0E35E-678A-4739-A300-C64FA0392A72}"/>
              </a:ext>
            </a:extLst>
          </p:cNvPr>
          <p:cNvSpPr/>
          <p:nvPr/>
        </p:nvSpPr>
        <p:spPr>
          <a:xfrm>
            <a:off x="-35216" y="-28782"/>
            <a:ext cx="9144000" cy="6858000"/>
          </a:xfrm>
          <a:prstGeom prst="halfFrame">
            <a:avLst>
              <a:gd name="adj1" fmla="val 2666"/>
              <a:gd name="adj2" fmla="val 2889"/>
            </a:avLst>
          </a:prstGeom>
          <a:solidFill>
            <a:srgbClr val="002B82"/>
          </a:solidFill>
          <a:ln w="40000" cap="flat" cmpd="sng" algn="ctr">
            <a:solidFill>
              <a:srgbClr val="FFC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4D86"/>
              </a:solidFill>
              <a:effectLst/>
              <a:uLnTx/>
              <a:uFillTx/>
            </a:endParaRPr>
          </a:p>
        </p:txBody>
      </p:sp>
    </p:spTree>
    <p:extLst>
      <p:ext uri="{BB962C8B-B14F-4D97-AF65-F5344CB8AC3E}">
        <p14:creationId xmlns:p14="http://schemas.microsoft.com/office/powerpoint/2010/main" val="3497785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3" name="chimes.wav"/>
          </p:stSnd>
        </p:sndAc>
      </p:transition>
    </mc:Choice>
    <mc:Fallback xmlns="">
      <p:transition spd="slow">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8499"/>
                                          </p:stCondLst>
                                        </p:cTn>
                                        <p:tgtEl>
                                          <p:spTgt spid="5"/>
                                        </p:tgtEl>
                                        <p:attrNameLst>
                                          <p:attrName>style.visibility</p:attrName>
                                        </p:attrNameLst>
                                      </p:cBhvr>
                                      <p:to>
                                        <p:strVal val="hidden"/>
                                      </p:to>
                                    </p:set>
                                  </p:childTnLst>
                                </p:cTn>
                              </p:par>
                            </p:childTnLst>
                          </p:cTn>
                        </p:par>
                        <p:par>
                          <p:cTn id="7" fill="hold">
                            <p:stCondLst>
                              <p:cond delay="18500"/>
                            </p:stCondLst>
                            <p:childTnLst>
                              <p:par>
                                <p:cTn id="8" presetID="1" presetClass="exit"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7">
            <a:extLst>
              <a:ext uri="{FF2B5EF4-FFF2-40B4-BE49-F238E27FC236}">
                <a16:creationId xmlns:a16="http://schemas.microsoft.com/office/drawing/2014/main" id="{E91B95A8-CB7D-451A-8235-F2EA44FB0000}"/>
              </a:ext>
            </a:extLst>
          </p:cNvPr>
          <p:cNvSpPr/>
          <p:nvPr/>
        </p:nvSpPr>
        <p:spPr>
          <a:xfrm>
            <a:off x="0" y="0"/>
            <a:ext cx="9144000" cy="6858000"/>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mbria"/>
              <a:ea typeface="+mn-ea"/>
              <a:cs typeface="Times New Roman" panose="02020603050405020304" pitchFamily="18" charset="0"/>
            </a:endParaRPr>
          </a:p>
        </p:txBody>
      </p:sp>
      <p:pic>
        <p:nvPicPr>
          <p:cNvPr id="18" name="صورة 17">
            <a:extLst>
              <a:ext uri="{FF2B5EF4-FFF2-40B4-BE49-F238E27FC236}">
                <a16:creationId xmlns:a16="http://schemas.microsoft.com/office/drawing/2014/main" id="{2101A808-1CD8-48A7-B374-00D861A788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3290" y="440291"/>
            <a:ext cx="2912566" cy="3140968"/>
          </a:xfrm>
          <a:prstGeom prst="rect">
            <a:avLst/>
          </a:prstGeom>
        </p:spPr>
      </p:pic>
      <p:pic>
        <p:nvPicPr>
          <p:cNvPr id="9" name="صورة 8">
            <a:extLst>
              <a:ext uri="{FF2B5EF4-FFF2-40B4-BE49-F238E27FC236}">
                <a16:creationId xmlns:a16="http://schemas.microsoft.com/office/drawing/2014/main" id="{CBE01E66-ED64-4FFF-8D0F-8833D91A4D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4050" y="2996952"/>
            <a:ext cx="2659434" cy="354591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2" name="مستطيل 21">
            <a:extLst>
              <a:ext uri="{FF2B5EF4-FFF2-40B4-BE49-F238E27FC236}">
                <a16:creationId xmlns:a16="http://schemas.microsoft.com/office/drawing/2014/main" id="{828B585F-A9DF-413C-BE02-CD6F3859AB71}"/>
              </a:ext>
            </a:extLst>
          </p:cNvPr>
          <p:cNvSpPr/>
          <p:nvPr/>
        </p:nvSpPr>
        <p:spPr>
          <a:xfrm>
            <a:off x="4006553" y="251335"/>
            <a:ext cx="5054789" cy="8194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Arial" panose="020B0604020202020204" pitchFamily="34" charset="0"/>
              </a:rPr>
              <a:t>ابحث عن إجابة الأسئلة التالية : </a:t>
            </a:r>
          </a:p>
        </p:txBody>
      </p:sp>
      <p:pic>
        <p:nvPicPr>
          <p:cNvPr id="26" name="صورة 25">
            <a:extLst>
              <a:ext uri="{FF2B5EF4-FFF2-40B4-BE49-F238E27FC236}">
                <a16:creationId xmlns:a16="http://schemas.microsoft.com/office/drawing/2014/main" id="{62FE7909-2678-4979-AE8E-05F0FB9187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6086" y="6038528"/>
            <a:ext cx="819472" cy="819472"/>
          </a:xfrm>
          <a:prstGeom prst="rect">
            <a:avLst/>
          </a:prstGeom>
        </p:spPr>
      </p:pic>
      <p:sp>
        <p:nvSpPr>
          <p:cNvPr id="11" name="مستطيل 10">
            <a:extLst>
              <a:ext uri="{FF2B5EF4-FFF2-40B4-BE49-F238E27FC236}">
                <a16:creationId xmlns:a16="http://schemas.microsoft.com/office/drawing/2014/main" id="{51434910-DE48-477D-81CF-F14BB3D1FF96}"/>
              </a:ext>
            </a:extLst>
          </p:cNvPr>
          <p:cNvSpPr/>
          <p:nvPr/>
        </p:nvSpPr>
        <p:spPr>
          <a:xfrm>
            <a:off x="4287187" y="2141614"/>
            <a:ext cx="4493523" cy="4696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endParaRPr lang="ar-SA" sz="2800" b="1" dirty="0">
              <a:solidFill>
                <a:srgbClr val="FF0000"/>
              </a:solidFill>
            </a:endParaRPr>
          </a:p>
          <a:p>
            <a:pPr lvl="0" algn="ctr"/>
            <a:r>
              <a:rPr lang="ar-SA" sz="3200" b="1" dirty="0">
                <a:solidFill>
                  <a:srgbClr val="FF0000"/>
                </a:solidFill>
                <a:latin typeface="Sakkal Majalla" panose="02000000000000000000" pitchFamily="2" charset="-78"/>
                <a:cs typeface="Sakkal Majalla" panose="02000000000000000000" pitchFamily="2" charset="-78"/>
              </a:rPr>
              <a:t>ماهي الطرق التي من خلالها يستطيع العلماء حل مشكلة  ما؟</a:t>
            </a:r>
          </a:p>
          <a:p>
            <a:pPr lvl="0" algn="ctr"/>
            <a:endParaRPr lang="ar-SA" sz="3200" b="1" dirty="0">
              <a:solidFill>
                <a:srgbClr val="FF0000"/>
              </a:solidFill>
              <a:latin typeface="Sakkal Majalla" panose="02000000000000000000" pitchFamily="2" charset="-78"/>
              <a:cs typeface="Sakkal Majalla" panose="02000000000000000000" pitchFamily="2" charset="-78"/>
            </a:endParaRPr>
          </a:p>
          <a:p>
            <a:pPr lvl="0" algn="ctr"/>
            <a:r>
              <a:rPr lang="ar-SA" sz="3200" b="1" dirty="0">
                <a:solidFill>
                  <a:srgbClr val="00B050"/>
                </a:solidFill>
                <a:latin typeface="Sakkal Majalla" panose="02000000000000000000" pitchFamily="2" charset="-78"/>
                <a:cs typeface="Sakkal Majalla" panose="02000000000000000000" pitchFamily="2" charset="-78"/>
              </a:rPr>
              <a:t>قارن بين البحث الوصفي والبحث التجريبي؟</a:t>
            </a:r>
          </a:p>
          <a:p>
            <a:pPr lvl="0" algn="ctr"/>
            <a:endParaRPr lang="ar-SA" sz="3200" b="1" dirty="0">
              <a:solidFill>
                <a:srgbClr val="00B050"/>
              </a:solidFill>
              <a:latin typeface="Sakkal Majalla" panose="02000000000000000000" pitchFamily="2" charset="-78"/>
              <a:cs typeface="Sakkal Majalla" panose="02000000000000000000" pitchFamily="2" charset="-78"/>
            </a:endParaRPr>
          </a:p>
          <a:p>
            <a:pPr lvl="0" algn="ctr"/>
            <a:r>
              <a:rPr lang="ar-SA" sz="3200" b="1" dirty="0">
                <a:solidFill>
                  <a:schemeClr val="tx1"/>
                </a:solidFill>
                <a:latin typeface="Sakkal Majalla" panose="02000000000000000000" pitchFamily="2" charset="-78"/>
                <a:cs typeface="Sakkal Majalla" panose="02000000000000000000" pitchFamily="2" charset="-78"/>
              </a:rPr>
              <a:t>س: ما هي الطرائق العلمية؟</a:t>
            </a:r>
          </a:p>
          <a:p>
            <a:pPr lvl="0" algn="ctr"/>
            <a:endParaRPr lang="ar-SA" sz="3200" b="1" dirty="0">
              <a:solidFill>
                <a:srgbClr val="00B050"/>
              </a:solidFill>
              <a:latin typeface="Sakkal Majalla" panose="02000000000000000000" pitchFamily="2" charset="-78"/>
              <a:cs typeface="Sakkal Majalla" panose="02000000000000000000" pitchFamily="2" charset="-78"/>
            </a:endParaRPr>
          </a:p>
          <a:p>
            <a:pPr lvl="0" algn="ctr"/>
            <a:r>
              <a:rPr lang="ar-SA" sz="3200" b="1" dirty="0">
                <a:solidFill>
                  <a:srgbClr val="FF0000"/>
                </a:solidFill>
                <a:latin typeface="Sakkal Majalla" panose="02000000000000000000" pitchFamily="2" charset="-78"/>
                <a:cs typeface="Sakkal Majalla" panose="02000000000000000000" pitchFamily="2" charset="-78"/>
              </a:rPr>
              <a:t>س: ما هي الخطوات العلمية التي يمكن من خلالها حل المشكلة </a:t>
            </a:r>
            <a:r>
              <a:rPr lang="ar-SA" sz="4400" b="1" dirty="0">
                <a:solidFill>
                  <a:srgbClr val="FF0000"/>
                </a:solidFill>
                <a:latin typeface="Sakkal Majalla" panose="02000000000000000000" pitchFamily="2" charset="-78"/>
                <a:cs typeface="Sakkal Majalla" panose="02000000000000000000" pitchFamily="2" charset="-78"/>
              </a:rPr>
              <a:t>؟</a:t>
            </a:r>
          </a:p>
          <a:p>
            <a:pPr lvl="0" algn="ctr"/>
            <a:endParaRPr lang="ar-SA" sz="4000" b="1" dirty="0">
              <a:solidFill>
                <a:srgbClr val="00B050"/>
              </a:solidFill>
            </a:endParaRPr>
          </a:p>
          <a:p>
            <a:pPr lvl="0" algn="ctr"/>
            <a:r>
              <a:rPr lang="ar-SA" sz="4000" b="1" dirty="0">
                <a:solidFill>
                  <a:prstClr val="black"/>
                </a:solidFill>
              </a:rPr>
              <a:t> </a:t>
            </a:r>
            <a:endParaRPr lang="ar-SA" sz="4000" b="1" dirty="0">
              <a:solidFill>
                <a:schemeClr val="accent2">
                  <a:lumMod val="50000"/>
                </a:schemeClr>
              </a:solidFill>
            </a:endParaRPr>
          </a:p>
        </p:txBody>
      </p:sp>
      <p:sp>
        <p:nvSpPr>
          <p:cNvPr id="10" name="نصف إطار 9">
            <a:extLst>
              <a:ext uri="{FF2B5EF4-FFF2-40B4-BE49-F238E27FC236}">
                <a16:creationId xmlns:a16="http://schemas.microsoft.com/office/drawing/2014/main" id="{DED8BB5B-A035-4BEB-A763-AEE4ADA6AE1D}"/>
              </a:ext>
            </a:extLst>
          </p:cNvPr>
          <p:cNvSpPr/>
          <p:nvPr/>
        </p:nvSpPr>
        <p:spPr>
          <a:xfrm>
            <a:off x="-35216" y="-28782"/>
            <a:ext cx="9144000" cy="6858000"/>
          </a:xfrm>
          <a:prstGeom prst="halfFrame">
            <a:avLst>
              <a:gd name="adj1" fmla="val 2666"/>
              <a:gd name="adj2" fmla="val 2889"/>
            </a:avLst>
          </a:prstGeom>
          <a:solidFill>
            <a:srgbClr val="002B82"/>
          </a:solidFill>
          <a:ln w="40000" cap="flat" cmpd="sng" algn="ctr">
            <a:solidFill>
              <a:srgbClr val="FFC000"/>
            </a:solidFill>
            <a:prstDash val="solid"/>
          </a:ln>
          <a:effectLst/>
        </p:spPr>
        <p:txBody>
          <a:bodyPr anchor="ctr"/>
          <a:lstStyle/>
          <a:p>
            <a:pPr algn="ctr" rtl="0">
              <a:defRPr/>
            </a:pPr>
            <a:endParaRPr lang="en-US" sz="1600" kern="0" dirty="0">
              <a:solidFill>
                <a:srgbClr val="004D86"/>
              </a:solidFill>
              <a:latin typeface="Cambria"/>
            </a:endParaRPr>
          </a:p>
        </p:txBody>
      </p:sp>
    </p:spTree>
    <p:extLst>
      <p:ext uri="{BB962C8B-B14F-4D97-AF65-F5344CB8AC3E}">
        <p14:creationId xmlns:p14="http://schemas.microsoft.com/office/powerpoint/2010/main" val="1673377412"/>
      </p:ext>
    </p:extLst>
  </p:cSld>
  <p:clrMapOvr>
    <a:masterClrMapping/>
  </p:clrMapOvr>
  <mc:AlternateContent xmlns:mc="http://schemas.openxmlformats.org/markup-compatibility/2006" xmlns:p14="http://schemas.microsoft.com/office/powerpoint/2010/main">
    <mc:Choice Requires="p14">
      <p:transition p14:dur="250" advTm="306000">
        <p14:ripple/>
        <p:sndAc>
          <p:stSnd>
            <p:snd r:embed="rId2" name="chimes.wav"/>
          </p:stSnd>
        </p:sndAc>
      </p:transition>
    </mc:Choice>
    <mc:Fallback xmlns="">
      <p:transition advTm="306000">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6000" fill="hold"/>
                                        <p:tgtEl>
                                          <p:spTgt spid="9"/>
                                        </p:tgtEl>
                                        <p:attrNameLst>
                                          <p:attrName>ppt_w</p:attrName>
                                        </p:attrNameLst>
                                      </p:cBhvr>
                                      <p:tavLst>
                                        <p:tav tm="0">
                                          <p:val>
                                            <p:fltVal val="0"/>
                                          </p:val>
                                        </p:tav>
                                        <p:tav tm="100000">
                                          <p:val>
                                            <p:strVal val="#ppt_w"/>
                                          </p:val>
                                        </p:tav>
                                      </p:tavLst>
                                    </p:anim>
                                    <p:anim calcmode="lin" valueType="num">
                                      <p:cBhvr>
                                        <p:cTn id="8" dur="6000" fill="hold"/>
                                        <p:tgtEl>
                                          <p:spTgt spid="9"/>
                                        </p:tgtEl>
                                        <p:attrNameLst>
                                          <p:attrName>ppt_h</p:attrName>
                                        </p:attrNameLst>
                                      </p:cBhvr>
                                      <p:tavLst>
                                        <p:tav tm="0">
                                          <p:val>
                                            <p:fltVal val="0"/>
                                          </p:val>
                                        </p:tav>
                                        <p:tav tm="100000">
                                          <p:val>
                                            <p:strVal val="#ppt_h"/>
                                          </p:val>
                                        </p:tav>
                                      </p:tavLst>
                                    </p:anim>
                                    <p:animEffect transition="in" filter="fade">
                                      <p:cBhvr>
                                        <p:cTn id="9" dur="6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7"/>
          <p:cNvSpPr>
            <a:spLocks noChangeArrowheads="1"/>
          </p:cNvSpPr>
          <p:nvPr/>
        </p:nvSpPr>
        <p:spPr bwMode="auto">
          <a:xfrm>
            <a:off x="2890837" y="1174750"/>
            <a:ext cx="5953125" cy="609600"/>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fontAlgn="auto">
              <a:spcBef>
                <a:spcPts val="0"/>
              </a:spcBef>
              <a:spcAft>
                <a:spcPts val="0"/>
              </a:spcAft>
              <a:defRPr/>
            </a:pPr>
            <a:r>
              <a:rPr lang="ar-SA" sz="2400" b="1" dirty="0">
                <a:solidFill>
                  <a:schemeClr val="tx1"/>
                </a:solidFill>
              </a:rPr>
              <a:t>يتم العمل ضمن المجموعة بالبحث عبر الشبكة الالكترونية </a:t>
            </a:r>
            <a:endParaRPr lang="en-US" sz="2400" b="1" dirty="0">
              <a:solidFill>
                <a:schemeClr val="tx1"/>
              </a:solidFill>
            </a:endParaRPr>
          </a:p>
        </p:txBody>
      </p:sp>
      <p:sp>
        <p:nvSpPr>
          <p:cNvPr id="6148" name="مربع نص 6"/>
          <p:cNvSpPr txBox="1">
            <a:spLocks noChangeArrowheads="1"/>
          </p:cNvSpPr>
          <p:nvPr/>
        </p:nvSpPr>
        <p:spPr bwMode="auto">
          <a:xfrm>
            <a:off x="2667000" y="2286000"/>
            <a:ext cx="5181600" cy="1200150"/>
          </a:xfrm>
          <a:prstGeom prst="rect">
            <a:avLst/>
          </a:prstGeom>
          <a:noFill/>
          <a:ln w="28575">
            <a:solidFill>
              <a:schemeClr val="tx2">
                <a:lumMod val="75000"/>
              </a:schemeClr>
            </a:solidFill>
            <a:miter lim="800000"/>
            <a:headEnd/>
            <a:tailEnd/>
          </a:ln>
        </p:spPr>
        <p:txBody>
          <a:bodyPr>
            <a:spAutoFit/>
          </a:bodyPr>
          <a:lstStyle/>
          <a:p>
            <a:pPr algn="ctr" fontAlgn="auto">
              <a:spcBef>
                <a:spcPts val="0"/>
              </a:spcBef>
              <a:spcAft>
                <a:spcPts val="0"/>
              </a:spcAft>
              <a:defRPr/>
            </a:pPr>
            <a:r>
              <a:rPr lang="ar-SA" sz="2400" b="1" dirty="0">
                <a:solidFill>
                  <a:schemeClr val="tx2">
                    <a:lumMod val="75000"/>
                  </a:schemeClr>
                </a:solidFill>
                <a:latin typeface="+mn-lt"/>
                <a:cs typeface="+mn-cs"/>
              </a:rPr>
              <a:t>اعمل خطا زمنيا لبركان ما واكتب عليه معلومات تتعلق بموقعه وقوته والدمار الذي نجم عنه ما أول بركان تم رصده ؟ هل يمكن التنبؤ بالبراكين ؟ </a:t>
            </a:r>
          </a:p>
        </p:txBody>
      </p:sp>
      <p:sp>
        <p:nvSpPr>
          <p:cNvPr id="6150" name="مربع نص 9"/>
          <p:cNvSpPr txBox="1">
            <a:spLocks noChangeArrowheads="1"/>
          </p:cNvSpPr>
          <p:nvPr/>
        </p:nvSpPr>
        <p:spPr bwMode="auto">
          <a:xfrm>
            <a:off x="5867399" y="285750"/>
            <a:ext cx="3063875" cy="769938"/>
          </a:xfrm>
          <a:prstGeom prst="rect">
            <a:avLst/>
          </a:prstGeom>
          <a:solidFill>
            <a:schemeClr val="tx1"/>
          </a:solidFill>
          <a:ln>
            <a:headEnd/>
            <a:tailEnd/>
          </a:ln>
        </p:spPr>
        <p:style>
          <a:lnRef idx="3">
            <a:schemeClr val="lt1"/>
          </a:lnRef>
          <a:fillRef idx="1">
            <a:schemeClr val="accent4"/>
          </a:fillRef>
          <a:effectRef idx="1">
            <a:schemeClr val="accent4"/>
          </a:effectRef>
          <a:fontRef idx="minor">
            <a:schemeClr val="lt1"/>
          </a:fontRef>
        </p:style>
        <p:txBody>
          <a:bodyPr wrap="none">
            <a:spAutoFit/>
          </a:bodyPr>
          <a:lstStyle/>
          <a:p>
            <a:pPr fontAlgn="auto">
              <a:spcBef>
                <a:spcPts val="0"/>
              </a:spcBef>
              <a:spcAft>
                <a:spcPts val="0"/>
              </a:spcAft>
              <a:defRPr/>
            </a:pPr>
            <a:r>
              <a:rPr lang="ar-SA" sz="4400" b="1" dirty="0">
                <a:solidFill>
                  <a:schemeClr val="bg1"/>
                </a:solidFill>
              </a:rPr>
              <a:t>مشاريع الوحدة </a:t>
            </a:r>
          </a:p>
        </p:txBody>
      </p:sp>
      <p:sp>
        <p:nvSpPr>
          <p:cNvPr id="7" name="مستطيل 6"/>
          <p:cNvSpPr/>
          <p:nvPr/>
        </p:nvSpPr>
        <p:spPr>
          <a:xfrm>
            <a:off x="7821201" y="1905000"/>
            <a:ext cx="1322799" cy="707886"/>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pPr algn="ctr" fontAlgn="auto">
              <a:spcBef>
                <a:spcPts val="0"/>
              </a:spcBef>
              <a:spcAft>
                <a:spcPts val="0"/>
              </a:spcAft>
              <a:defRPr/>
            </a:pPr>
            <a:r>
              <a:rPr lang="ar-SA" sz="4000" b="1" kern="10" dirty="0">
                <a:ln w="12700">
                  <a:solidFill>
                    <a:schemeClr val="tx2">
                      <a:satMod val="155000"/>
                    </a:schemeClr>
                  </a:solidFill>
                  <a:prstDash val="solid"/>
                </a:ln>
                <a:solidFill>
                  <a:srgbClr val="C00000"/>
                </a:solidFill>
                <a:latin typeface="Arial"/>
              </a:rPr>
              <a:t>التاريخ</a:t>
            </a:r>
          </a:p>
        </p:txBody>
      </p:sp>
      <p:sp>
        <p:nvSpPr>
          <p:cNvPr id="9" name="مربع نص 6"/>
          <p:cNvSpPr txBox="1">
            <a:spLocks noChangeArrowheads="1"/>
          </p:cNvSpPr>
          <p:nvPr/>
        </p:nvSpPr>
        <p:spPr bwMode="auto">
          <a:xfrm>
            <a:off x="3505200" y="4038600"/>
            <a:ext cx="4724400" cy="1200150"/>
          </a:xfrm>
          <a:prstGeom prst="rect">
            <a:avLst/>
          </a:prstGeom>
          <a:noFill/>
          <a:ln w="28575">
            <a:solidFill>
              <a:schemeClr val="tx2">
                <a:lumMod val="75000"/>
              </a:schemeClr>
            </a:solidFill>
            <a:miter lim="800000"/>
            <a:headEnd/>
            <a:tailEnd/>
          </a:ln>
        </p:spPr>
        <p:txBody>
          <a:bodyPr>
            <a:spAutoFit/>
          </a:bodyPr>
          <a:lstStyle/>
          <a:p>
            <a:pPr algn="ctr" fontAlgn="auto">
              <a:spcBef>
                <a:spcPts val="0"/>
              </a:spcBef>
              <a:spcAft>
                <a:spcPts val="0"/>
              </a:spcAft>
              <a:defRPr/>
            </a:pPr>
            <a:r>
              <a:rPr lang="ar-SA" sz="2400" b="1" dirty="0">
                <a:solidFill>
                  <a:schemeClr val="tx2">
                    <a:lumMod val="75000"/>
                  </a:schemeClr>
                </a:solidFill>
                <a:latin typeface="+mn-lt"/>
                <a:cs typeface="+mn-cs"/>
              </a:rPr>
              <a:t>أعد مقابلة مع خبير في الزلازل ثم </a:t>
            </a:r>
          </a:p>
          <a:p>
            <a:pPr algn="ctr" fontAlgn="auto">
              <a:spcBef>
                <a:spcPts val="0"/>
              </a:spcBef>
              <a:spcAft>
                <a:spcPts val="0"/>
              </a:spcAft>
              <a:defRPr/>
            </a:pPr>
            <a:r>
              <a:rPr lang="ar-SA" sz="2400" b="1" dirty="0">
                <a:solidFill>
                  <a:schemeClr val="tx2">
                    <a:lumMod val="75000"/>
                  </a:schemeClr>
                </a:solidFill>
                <a:latin typeface="+mn-lt"/>
                <a:cs typeface="+mn-cs"/>
              </a:rPr>
              <a:t>صمم خطة طوارئ لزلزال ثم اعرض خطتك للعائلات والمدارس والمجالس المحلية </a:t>
            </a:r>
          </a:p>
        </p:txBody>
      </p:sp>
      <p:sp>
        <p:nvSpPr>
          <p:cNvPr id="11" name="مربع نص 10"/>
          <p:cNvSpPr txBox="1"/>
          <p:nvPr/>
        </p:nvSpPr>
        <p:spPr>
          <a:xfrm>
            <a:off x="7864483" y="3733800"/>
            <a:ext cx="1279517" cy="707886"/>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pPr algn="ctr" fontAlgn="auto">
              <a:spcBef>
                <a:spcPts val="0"/>
              </a:spcBef>
              <a:spcAft>
                <a:spcPts val="0"/>
              </a:spcAft>
              <a:defRPr/>
            </a:pPr>
            <a:r>
              <a:rPr lang="ar-SA" sz="4000" b="1" kern="10" dirty="0">
                <a:ln w="12700">
                  <a:solidFill>
                    <a:schemeClr val="tx2">
                      <a:satMod val="155000"/>
                    </a:schemeClr>
                  </a:solidFill>
                  <a:prstDash val="solid"/>
                </a:ln>
                <a:solidFill>
                  <a:srgbClr val="C00000"/>
                </a:solidFill>
                <a:latin typeface="Arial"/>
              </a:rPr>
              <a:t>المهن </a:t>
            </a:r>
          </a:p>
        </p:txBody>
      </p:sp>
      <p:sp>
        <p:nvSpPr>
          <p:cNvPr id="13" name="مربع نص 3"/>
          <p:cNvSpPr txBox="1">
            <a:spLocks noChangeArrowheads="1"/>
          </p:cNvSpPr>
          <p:nvPr/>
        </p:nvSpPr>
        <p:spPr bwMode="auto">
          <a:xfrm>
            <a:off x="4268271" y="5859558"/>
            <a:ext cx="2778125" cy="830263"/>
          </a:xfrm>
          <a:prstGeom prst="rect">
            <a:avLst/>
          </a:prstGeom>
          <a:noFill/>
          <a:ln w="28575">
            <a:solidFill>
              <a:schemeClr val="tx2">
                <a:lumMod val="75000"/>
              </a:schemeClr>
            </a:solidFill>
            <a:miter lim="800000"/>
            <a:headEnd/>
            <a:tailEnd/>
          </a:ln>
        </p:spPr>
        <p:txBody>
          <a:bodyPr>
            <a:spAutoFit/>
          </a:bodyPr>
          <a:lstStyle/>
          <a:p>
            <a:pPr algn="ctr" fontAlgn="auto">
              <a:spcBef>
                <a:spcPts val="0"/>
              </a:spcBef>
              <a:spcAft>
                <a:spcPts val="0"/>
              </a:spcAft>
              <a:defRPr/>
            </a:pPr>
            <a:r>
              <a:rPr lang="ar-SA" sz="2400" b="1" dirty="0">
                <a:solidFill>
                  <a:schemeClr val="tx2">
                    <a:lumMod val="75000"/>
                  </a:schemeClr>
                </a:solidFill>
                <a:latin typeface="+mn-lt"/>
                <a:cs typeface="+mn-cs"/>
              </a:rPr>
              <a:t>صمم واصنع جهازا </a:t>
            </a:r>
          </a:p>
          <a:p>
            <a:pPr algn="ctr" fontAlgn="auto">
              <a:spcBef>
                <a:spcPts val="0"/>
              </a:spcBef>
              <a:spcAft>
                <a:spcPts val="0"/>
              </a:spcAft>
              <a:defRPr/>
            </a:pPr>
            <a:r>
              <a:rPr lang="ar-SA" sz="2400" b="1" dirty="0">
                <a:solidFill>
                  <a:schemeClr val="tx2">
                    <a:lumMod val="75000"/>
                  </a:schemeClr>
                </a:solidFill>
                <a:latin typeface="+mn-lt"/>
                <a:cs typeface="+mn-cs"/>
              </a:rPr>
              <a:t>لرصد الزلازل ثم اختبريه </a:t>
            </a:r>
          </a:p>
        </p:txBody>
      </p:sp>
      <p:sp>
        <p:nvSpPr>
          <p:cNvPr id="14" name="مستطيل 13"/>
          <p:cNvSpPr/>
          <p:nvPr/>
        </p:nvSpPr>
        <p:spPr>
          <a:xfrm>
            <a:off x="6896270" y="5486400"/>
            <a:ext cx="2247730" cy="707886"/>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pPr algn="ctr" fontAlgn="auto">
              <a:spcBef>
                <a:spcPts val="0"/>
              </a:spcBef>
              <a:spcAft>
                <a:spcPts val="0"/>
              </a:spcAft>
              <a:defRPr/>
            </a:pPr>
            <a:r>
              <a:rPr lang="ar-SA" sz="4000" b="1" kern="10" dirty="0">
                <a:ln w="12700">
                  <a:solidFill>
                    <a:schemeClr val="tx2">
                      <a:satMod val="155000"/>
                    </a:schemeClr>
                  </a:solidFill>
                  <a:prstDash val="solid"/>
                </a:ln>
                <a:solidFill>
                  <a:srgbClr val="C00000"/>
                </a:solidFill>
                <a:latin typeface="Arial"/>
              </a:rPr>
              <a:t>عمل نموذج </a:t>
            </a:r>
          </a:p>
        </p:txBody>
      </p:sp>
      <p:pic>
        <p:nvPicPr>
          <p:cNvPr id="68610" name="Picture 2" descr="http://www.galil-school.net/pics/sc8_1.gif"/>
          <p:cNvPicPr>
            <a:picLocks noChangeAspect="1" noChangeArrowheads="1" noCrop="1"/>
          </p:cNvPicPr>
          <p:nvPr/>
        </p:nvPicPr>
        <p:blipFill>
          <a:blip r:embed="rId2" cstate="print"/>
          <a:srcRect/>
          <a:stretch>
            <a:fillRect/>
          </a:stretch>
        </p:blipFill>
        <p:spPr bwMode="auto">
          <a:xfrm>
            <a:off x="304800" y="5257800"/>
            <a:ext cx="2971800" cy="1400176"/>
          </a:xfrm>
          <a:prstGeom prst="rect">
            <a:avLst/>
          </a:prstGeom>
          <a:noFill/>
          <a:effectLst>
            <a:glow rad="139700">
              <a:schemeClr val="accent1">
                <a:satMod val="175000"/>
                <a:alpha val="40000"/>
              </a:schemeClr>
            </a:glow>
          </a:effectLst>
        </p:spPr>
      </p:pic>
      <p:pic>
        <p:nvPicPr>
          <p:cNvPr id="68612" name="Picture 4" descr="http://t3.gstatic.com/images?q=tbn:ANd9GcSnGjUgD-G0o-LWGA4DfQ539n2_75jsaH1FGb8GbRAza1O-ejZH"/>
          <p:cNvPicPr>
            <a:picLocks noChangeAspect="1" noChangeArrowheads="1"/>
          </p:cNvPicPr>
          <p:nvPr/>
        </p:nvPicPr>
        <p:blipFill>
          <a:blip r:embed="rId3" cstate="print"/>
          <a:srcRect/>
          <a:stretch>
            <a:fillRect/>
          </a:stretch>
        </p:blipFill>
        <p:spPr bwMode="auto">
          <a:xfrm>
            <a:off x="457200" y="3733800"/>
            <a:ext cx="2057400" cy="1273420"/>
          </a:xfrm>
          <a:prstGeom prst="rect">
            <a:avLst/>
          </a:prstGeom>
          <a:noFill/>
          <a:effectLst>
            <a:glow rad="139700">
              <a:schemeClr val="accent1">
                <a:satMod val="175000"/>
                <a:alpha val="40000"/>
              </a:schemeClr>
            </a:glow>
          </a:effectLst>
        </p:spPr>
      </p:pic>
      <p:pic>
        <p:nvPicPr>
          <p:cNvPr id="7183" name="Picture 6" descr="http://www.weatherwizkids.com/volcano10.gif"/>
          <p:cNvPicPr>
            <a:picLocks noChangeAspect="1" noChangeArrowheads="1" noCrop="1"/>
          </p:cNvPicPr>
          <p:nvPr/>
        </p:nvPicPr>
        <p:blipFill>
          <a:blip r:embed="rId4" cstate="print"/>
          <a:srcRect/>
          <a:stretch>
            <a:fillRect/>
          </a:stretch>
        </p:blipFill>
        <p:spPr bwMode="auto">
          <a:xfrm>
            <a:off x="1066800" y="914400"/>
            <a:ext cx="1895475" cy="2698750"/>
          </a:xfrm>
          <a:prstGeom prst="rect">
            <a:avLst/>
          </a:prstGeom>
          <a:noFill/>
          <a:ln w="9525">
            <a:noFill/>
            <a:miter lim="800000"/>
            <a:headEnd/>
            <a:tailEnd/>
          </a:ln>
        </p:spPr>
      </p:pic>
      <p:sp>
        <p:nvSpPr>
          <p:cNvPr id="15" name="مستطيل 14">
            <a:extLst>
              <a:ext uri="{FF2B5EF4-FFF2-40B4-BE49-F238E27FC236}">
                <a16:creationId xmlns:a16="http://schemas.microsoft.com/office/drawing/2014/main" id="{FF5A9082-D655-4785-9DDA-559D3C48C8E2}"/>
              </a:ext>
            </a:extLst>
          </p:cNvPr>
          <p:cNvSpPr/>
          <p:nvPr/>
        </p:nvSpPr>
        <p:spPr>
          <a:xfrm>
            <a:off x="0" y="0"/>
            <a:ext cx="9144000" cy="6858000"/>
          </a:xfrm>
          <a:prstGeom prst="rect">
            <a:avLst/>
          </a:prstGeom>
          <a:noFill/>
          <a:ln w="76200" cap="flat" cmpd="sng" algn="ctr">
            <a:solidFill>
              <a:srgbClr val="FFCC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dirty="0">
              <a:ln>
                <a:noFill/>
              </a:ln>
              <a:solidFill>
                <a:prstClr val="black"/>
              </a:solidFill>
              <a:effectLst/>
              <a:uLnTx/>
              <a:uFillTx/>
            </a:endParaRPr>
          </a:p>
        </p:txBody>
      </p:sp>
      <p:sp>
        <p:nvSpPr>
          <p:cNvPr id="16" name="نصف إطار 15">
            <a:extLst>
              <a:ext uri="{FF2B5EF4-FFF2-40B4-BE49-F238E27FC236}">
                <a16:creationId xmlns:a16="http://schemas.microsoft.com/office/drawing/2014/main" id="{3D6DF7D4-5CA7-421A-A1B1-598D64BD29D5}"/>
              </a:ext>
            </a:extLst>
          </p:cNvPr>
          <p:cNvSpPr/>
          <p:nvPr/>
        </p:nvSpPr>
        <p:spPr>
          <a:xfrm>
            <a:off x="0" y="0"/>
            <a:ext cx="9144000" cy="6858000"/>
          </a:xfrm>
          <a:prstGeom prst="halfFrame">
            <a:avLst>
              <a:gd name="adj1" fmla="val 2666"/>
              <a:gd name="adj2" fmla="val 2889"/>
            </a:avLst>
          </a:prstGeom>
          <a:solidFill>
            <a:srgbClr val="002B82"/>
          </a:solidFill>
          <a:ln w="40000" cap="flat" cmpd="sng" algn="ctr">
            <a:solidFill>
              <a:srgbClr val="C00000"/>
            </a:solidFill>
            <a:prstDash val="solid"/>
          </a:ln>
          <a:effectLst/>
        </p:spPr>
        <p:txBody>
          <a:bodyPr anchor="ctr"/>
          <a:lstStyle/>
          <a:p>
            <a:pPr algn="ctr" rtl="0">
              <a:defRPr/>
            </a:pPr>
            <a:endParaRPr lang="en-US" sz="1600" kern="0" dirty="0">
              <a:solidFill>
                <a:srgbClr val="004D86"/>
              </a:solidFill>
              <a:latin typeface="Camb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2000" fill="hold"/>
                                        <p:tgtEl>
                                          <p:spTgt spid="6148"/>
                                        </p:tgtEl>
                                        <p:attrNameLst>
                                          <p:attrName>ppt_w</p:attrName>
                                        </p:attrNameLst>
                                      </p:cBhvr>
                                      <p:tavLst>
                                        <p:tav tm="0">
                                          <p:val>
                                            <p:fltVal val="0"/>
                                          </p:val>
                                        </p:tav>
                                        <p:tav tm="100000">
                                          <p:val>
                                            <p:strVal val="#ppt_w"/>
                                          </p:val>
                                        </p:tav>
                                      </p:tavLst>
                                    </p:anim>
                                    <p:anim calcmode="lin" valueType="num">
                                      <p:cBhvr>
                                        <p:cTn id="8" dur="2000" fill="hold"/>
                                        <p:tgtEl>
                                          <p:spTgt spid="6148"/>
                                        </p:tgtEl>
                                        <p:attrNameLst>
                                          <p:attrName>ppt_h</p:attrName>
                                        </p:attrNameLst>
                                      </p:cBhvr>
                                      <p:tavLst>
                                        <p:tav tm="0">
                                          <p:val>
                                            <p:fltVal val="0"/>
                                          </p:val>
                                        </p:tav>
                                        <p:tav tm="100000">
                                          <p:val>
                                            <p:strVal val="#ppt_h"/>
                                          </p:val>
                                        </p:tav>
                                      </p:tavLst>
                                    </p:anim>
                                    <p:animEffect transition="in" filter="fade">
                                      <p:cBhvr>
                                        <p:cTn id="9" dur="2000"/>
                                        <p:tgtEl>
                                          <p:spTgt spid="61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2000" fill="hold"/>
                                        <p:tgtEl>
                                          <p:spTgt spid="9"/>
                                        </p:tgtEl>
                                        <p:attrNameLst>
                                          <p:attrName>ppt_w</p:attrName>
                                        </p:attrNameLst>
                                      </p:cBhvr>
                                      <p:tavLst>
                                        <p:tav tm="0">
                                          <p:val>
                                            <p:fltVal val="0"/>
                                          </p:val>
                                        </p:tav>
                                        <p:tav tm="100000">
                                          <p:val>
                                            <p:strVal val="#ppt_w"/>
                                          </p:val>
                                        </p:tav>
                                      </p:tavLst>
                                    </p:anim>
                                    <p:anim calcmode="lin" valueType="num">
                                      <p:cBhvr>
                                        <p:cTn id="15" dur="2000" fill="hold"/>
                                        <p:tgtEl>
                                          <p:spTgt spid="9"/>
                                        </p:tgtEl>
                                        <p:attrNameLst>
                                          <p:attrName>ppt_h</p:attrName>
                                        </p:attrNameLst>
                                      </p:cBhvr>
                                      <p:tavLst>
                                        <p:tav tm="0">
                                          <p:val>
                                            <p:fltVal val="0"/>
                                          </p:val>
                                        </p:tav>
                                        <p:tav tm="100000">
                                          <p:val>
                                            <p:strVal val="#ppt_h"/>
                                          </p:val>
                                        </p:tav>
                                      </p:tavLst>
                                    </p:anim>
                                    <p:animEffect transition="in" filter="fade">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2000" fill="hold"/>
                                        <p:tgtEl>
                                          <p:spTgt spid="13"/>
                                        </p:tgtEl>
                                        <p:attrNameLst>
                                          <p:attrName>ppt_w</p:attrName>
                                        </p:attrNameLst>
                                      </p:cBhvr>
                                      <p:tavLst>
                                        <p:tav tm="0">
                                          <p:val>
                                            <p:fltVal val="0"/>
                                          </p:val>
                                        </p:tav>
                                        <p:tav tm="100000">
                                          <p:val>
                                            <p:strVal val="#ppt_w"/>
                                          </p:val>
                                        </p:tav>
                                      </p:tavLst>
                                    </p:anim>
                                    <p:anim calcmode="lin" valueType="num">
                                      <p:cBhvr>
                                        <p:cTn id="22" dur="2000" fill="hold"/>
                                        <p:tgtEl>
                                          <p:spTgt spid="13"/>
                                        </p:tgtEl>
                                        <p:attrNameLst>
                                          <p:attrName>ppt_h</p:attrName>
                                        </p:attrNameLst>
                                      </p:cBhvr>
                                      <p:tavLst>
                                        <p:tav tm="0">
                                          <p:val>
                                            <p:fltVal val="0"/>
                                          </p:val>
                                        </p:tav>
                                        <p:tav tm="100000">
                                          <p:val>
                                            <p:strVal val="#ppt_h"/>
                                          </p:val>
                                        </p:tav>
                                      </p:tavLst>
                                    </p:anim>
                                    <p:animEffect transition="in" filter="fade">
                                      <p:cBhvr>
                                        <p:cTn id="2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9"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brain storm.jpg"/>
          <p:cNvPicPr>
            <a:picLocks noGrp="1" noChangeAspect="1"/>
          </p:cNvPicPr>
          <p:nvPr>
            <p:ph idx="1"/>
          </p:nvPr>
        </p:nvPicPr>
        <p:blipFill>
          <a:blip r:embed="rId4"/>
          <a:stretch>
            <a:fillRect/>
          </a:stretch>
        </p:blipFill>
        <p:spPr>
          <a:xfrm>
            <a:off x="428596" y="357166"/>
            <a:ext cx="8286808" cy="6143668"/>
          </a:xfrm>
          <a:blipFill>
            <a:blip r:embed="rId5"/>
            <a:tile tx="0" ty="0" sx="100000" sy="100000" flip="none" algn="tl"/>
          </a:blipFill>
        </p:spPr>
      </p:pic>
      <p:sp>
        <p:nvSpPr>
          <p:cNvPr id="3" name="مستطيل 2">
            <a:extLst>
              <a:ext uri="{FF2B5EF4-FFF2-40B4-BE49-F238E27FC236}">
                <a16:creationId xmlns:a16="http://schemas.microsoft.com/office/drawing/2014/main" id="{C54BE73A-02D6-4B2E-AD8B-3462C0A2FC27}"/>
              </a:ext>
            </a:extLst>
          </p:cNvPr>
          <p:cNvSpPr/>
          <p:nvPr/>
        </p:nvSpPr>
        <p:spPr>
          <a:xfrm>
            <a:off x="0" y="0"/>
            <a:ext cx="9144000" cy="6858000"/>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mbria"/>
              <a:ea typeface="+mn-ea"/>
              <a:cs typeface="Times New Roman" panose="02020603050405020304" pitchFamily="18" charset="0"/>
            </a:endParaRPr>
          </a:p>
        </p:txBody>
      </p:sp>
      <p:sp>
        <p:nvSpPr>
          <p:cNvPr id="5" name="نصف إطار 4">
            <a:extLst>
              <a:ext uri="{FF2B5EF4-FFF2-40B4-BE49-F238E27FC236}">
                <a16:creationId xmlns:a16="http://schemas.microsoft.com/office/drawing/2014/main" id="{396A9059-5CA2-4157-9EEB-EA57E22A4F5A}"/>
              </a:ext>
            </a:extLst>
          </p:cNvPr>
          <p:cNvSpPr/>
          <p:nvPr/>
        </p:nvSpPr>
        <p:spPr>
          <a:xfrm>
            <a:off x="-35216" y="-28782"/>
            <a:ext cx="9144000" cy="6858000"/>
          </a:xfrm>
          <a:prstGeom prst="halfFrame">
            <a:avLst>
              <a:gd name="adj1" fmla="val 2666"/>
              <a:gd name="adj2" fmla="val 2889"/>
            </a:avLst>
          </a:prstGeom>
          <a:solidFill>
            <a:srgbClr val="002B82"/>
          </a:solidFill>
          <a:ln w="40000" cap="flat" cmpd="sng" algn="ctr">
            <a:solidFill>
              <a:srgbClr val="FFC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4D86"/>
              </a:solidFill>
              <a:effectLst/>
              <a:uLnTx/>
              <a:uFillTx/>
            </a:endParaRPr>
          </a:p>
        </p:txBody>
      </p:sp>
    </p:spTree>
    <p:extLst>
      <p:ext uri="{BB962C8B-B14F-4D97-AF65-F5344CB8AC3E}">
        <p14:creationId xmlns:p14="http://schemas.microsoft.com/office/powerpoint/2010/main" val="667000695"/>
      </p:ext>
    </p:extLst>
  </p:cSld>
  <p:clrMapOvr>
    <a:masterClrMapping/>
  </p:clrMapOvr>
  <mc:AlternateContent xmlns:mc="http://schemas.openxmlformats.org/markup-compatibility/2006" xmlns:p14="http://schemas.microsoft.com/office/powerpoint/2010/main">
    <mc:Choice Requires="p14">
      <p:transition p14:dur="10" advTm="62000">
        <p14:glitter dir="r"/>
        <p:sndAc>
          <p:stSnd>
            <p:snd r:embed="rId3" name="chimes.wav"/>
          </p:stSnd>
        </p:sndAc>
      </p:transition>
    </mc:Choice>
    <mc:Fallback xmlns="">
      <p:transition advTm="62000">
        <p:fade/>
        <p:sndAc>
          <p:stSnd>
            <p:snd r:embed="rId6" name="chimes.wav"/>
          </p:st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2" descr="http://www.naifaljohani.com/wp-content/uploads/2009/06/quistion.jpg"/>
          <p:cNvPicPr>
            <a:picLocks noChangeAspect="1" noChangeArrowheads="1"/>
          </p:cNvPicPr>
          <p:nvPr/>
        </p:nvPicPr>
        <p:blipFill>
          <a:blip r:embed="rId2" cstate="print"/>
          <a:srcRect/>
          <a:stretch>
            <a:fillRect/>
          </a:stretch>
        </p:blipFill>
        <p:spPr bwMode="auto">
          <a:xfrm>
            <a:off x="6765977" y="2481263"/>
            <a:ext cx="2225623" cy="2090737"/>
          </a:xfrm>
          <a:prstGeom prst="rect">
            <a:avLst/>
          </a:prstGeom>
          <a:noFill/>
          <a:ln w="9525">
            <a:noFill/>
            <a:miter lim="800000"/>
            <a:headEnd/>
            <a:tailEnd/>
          </a:ln>
        </p:spPr>
      </p:pic>
      <p:sp>
        <p:nvSpPr>
          <p:cNvPr id="11" name="مستطيل مستدير الزوايا 10"/>
          <p:cNvSpPr/>
          <p:nvPr/>
        </p:nvSpPr>
        <p:spPr>
          <a:xfrm>
            <a:off x="381000" y="934402"/>
            <a:ext cx="8610600" cy="1022033"/>
          </a:xfrm>
          <a:prstGeom prst="roundRect">
            <a:avLst>
              <a:gd name="adj" fmla="val 21936"/>
            </a:avLst>
          </a:prstGeom>
          <a:ln>
            <a:solidFill>
              <a:srgbClr val="FFC00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ar-SA" sz="2400" dirty="0">
                <a:ln w="50800"/>
                <a:solidFill>
                  <a:schemeClr val="tx2">
                    <a:lumMod val="50000"/>
                  </a:schemeClr>
                </a:solidFill>
                <a:effectLst>
                  <a:outerShdw blurRad="38100" dist="38100" dir="2700000" algn="tl">
                    <a:srgbClr val="000000">
                      <a:alpha val="43137"/>
                    </a:srgbClr>
                  </a:outerShdw>
                </a:effectLst>
              </a:rPr>
              <a:t>يبذل العلماء جهودًا لحل المشكلات العلمية ، وكل مشكلة تتطلب استقصاءً بصورة مختلفة ، إلا أنهم يكررون بعض </a:t>
            </a:r>
            <a:r>
              <a:rPr lang="ar-SA" sz="2800" b="1" dirty="0">
                <a:ln w="50800"/>
                <a:solidFill>
                  <a:srgbClr val="FF0000"/>
                </a:solidFill>
                <a:effectLst>
                  <a:outerShdw blurRad="38100" dist="38100" dir="2700000" algn="tl">
                    <a:srgbClr val="000000">
                      <a:alpha val="43137"/>
                    </a:srgbClr>
                  </a:outerShdw>
                </a:effectLst>
              </a:rPr>
              <a:t>الخطوات</a:t>
            </a:r>
            <a:r>
              <a:rPr lang="ar-SA" sz="2400" dirty="0">
                <a:ln w="50800"/>
                <a:solidFill>
                  <a:schemeClr val="tx2">
                    <a:lumMod val="50000"/>
                  </a:schemeClr>
                </a:solidFill>
                <a:effectLst>
                  <a:outerShdw blurRad="38100" dist="38100" dir="2700000" algn="tl">
                    <a:srgbClr val="000000">
                      <a:alpha val="43137"/>
                    </a:srgbClr>
                  </a:outerShdw>
                </a:effectLst>
              </a:rPr>
              <a:t> في الاستقصاءات جميعها </a:t>
            </a:r>
            <a:endParaRPr lang="en-US" sz="2400" dirty="0">
              <a:solidFill>
                <a:schemeClr val="tx2">
                  <a:lumMod val="50000"/>
                </a:schemeClr>
              </a:solidFill>
              <a:effectLst>
                <a:outerShdw blurRad="38100" dist="38100" dir="2700000" algn="tl">
                  <a:srgbClr val="000000">
                    <a:alpha val="43137"/>
                  </a:srgbClr>
                </a:outerShdw>
              </a:effectLst>
            </a:endParaRPr>
          </a:p>
        </p:txBody>
      </p:sp>
      <p:sp>
        <p:nvSpPr>
          <p:cNvPr id="15" name="مستطيل 14"/>
          <p:cNvSpPr/>
          <p:nvPr/>
        </p:nvSpPr>
        <p:spPr>
          <a:xfrm>
            <a:off x="3581400" y="3657600"/>
            <a:ext cx="3024336" cy="707886"/>
          </a:xfrm>
          <a:prstGeom prst="rect">
            <a:avLst/>
          </a:prstGeom>
          <a:solidFill>
            <a:srgbClr val="FFFFA7"/>
          </a:solidFill>
          <a:ln w="38100">
            <a:solidFill>
              <a:schemeClr val="bg2">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dk1"/>
          </a:lnRef>
          <a:fillRef idx="3">
            <a:schemeClr val="dk1"/>
          </a:fillRef>
          <a:effectRef idx="3">
            <a:schemeClr val="dk1"/>
          </a:effectRef>
          <a:fontRef idx="minor">
            <a:schemeClr val="lt1"/>
          </a:fontRef>
        </p:style>
        <p:txBody>
          <a:bodyPr>
            <a:spAutoFit/>
          </a:bodyPr>
          <a:lstStyle/>
          <a:p>
            <a:pPr algn="ctr" fontAlgn="auto">
              <a:spcBef>
                <a:spcPts val="0"/>
              </a:spcBef>
              <a:spcAft>
                <a:spcPts val="0"/>
              </a:spcAft>
              <a:defRPr/>
            </a:pPr>
            <a:r>
              <a:rPr lang="ar-SA" sz="4000" b="1" dirty="0">
                <a:solidFill>
                  <a:srgbClr val="FF0000"/>
                </a:solidFill>
              </a:rPr>
              <a:t>تحديد المشكلة </a:t>
            </a:r>
          </a:p>
        </p:txBody>
      </p:sp>
      <p:sp>
        <p:nvSpPr>
          <p:cNvPr id="16" name="مستطيل 15"/>
          <p:cNvSpPr/>
          <p:nvPr/>
        </p:nvSpPr>
        <p:spPr>
          <a:xfrm>
            <a:off x="228600" y="4572000"/>
            <a:ext cx="8763000" cy="523875"/>
          </a:xfrm>
          <a:prstGeom prst="rect">
            <a:avLst/>
          </a:prstGeom>
          <a:solidFill>
            <a:srgbClr val="FFFFAB"/>
          </a:solidFill>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ar-SA" sz="2800" b="1" dirty="0">
                <a:solidFill>
                  <a:srgbClr val="0060A8"/>
                </a:solidFill>
              </a:rPr>
              <a:t>هي فهم المشكلة بوضوح قبل حلها وفصلها عن سائر المجالات الأخرى</a:t>
            </a:r>
            <a:r>
              <a:rPr lang="ar-SA" sz="2800" b="1" dirty="0"/>
              <a:t> .</a:t>
            </a:r>
          </a:p>
        </p:txBody>
      </p:sp>
      <p:sp>
        <p:nvSpPr>
          <p:cNvPr id="17" name="مستطيل 16"/>
          <p:cNvSpPr/>
          <p:nvPr/>
        </p:nvSpPr>
        <p:spPr>
          <a:xfrm>
            <a:off x="1066800" y="5257800"/>
            <a:ext cx="7239000" cy="954088"/>
          </a:xfrm>
          <a:prstGeom prst="rect">
            <a:avLst/>
          </a:prstGeom>
          <a:solidFill>
            <a:srgbClr val="FFFFAB"/>
          </a:solidFill>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ar-SA" sz="2800" b="1" dirty="0">
                <a:solidFill>
                  <a:srgbClr val="A20000"/>
                </a:solidFill>
              </a:rPr>
              <a:t>على سبيل المثال </a:t>
            </a:r>
          </a:p>
          <a:p>
            <a:pPr algn="ctr" fontAlgn="auto">
              <a:spcBef>
                <a:spcPts val="0"/>
              </a:spcBef>
              <a:spcAft>
                <a:spcPts val="0"/>
              </a:spcAft>
              <a:defRPr/>
            </a:pPr>
            <a:r>
              <a:rPr lang="ar-SA" sz="2800" b="1" dirty="0">
                <a:solidFill>
                  <a:srgbClr val="0060A8"/>
                </a:solidFill>
              </a:rPr>
              <a:t>قبل أن يجد العالم مصدر المرض عليه أن يحدّد المرض بدقة .</a:t>
            </a:r>
            <a:endParaRPr lang="en-US" sz="2800" b="1" dirty="0">
              <a:solidFill>
                <a:srgbClr val="0060A8"/>
              </a:solidFill>
            </a:endParaRPr>
          </a:p>
        </p:txBody>
      </p:sp>
      <p:sp>
        <p:nvSpPr>
          <p:cNvPr id="10" name="مربع نص 9">
            <a:extLst>
              <a:ext uri="{FF2B5EF4-FFF2-40B4-BE49-F238E27FC236}">
                <a16:creationId xmlns:a16="http://schemas.microsoft.com/office/drawing/2014/main" id="{1D8845C1-7429-4709-A318-F4581E283CD3}"/>
              </a:ext>
            </a:extLst>
          </p:cNvPr>
          <p:cNvSpPr txBox="1"/>
          <p:nvPr/>
        </p:nvSpPr>
        <p:spPr>
          <a:xfrm>
            <a:off x="6970426" y="213677"/>
            <a:ext cx="2021174" cy="5588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lstStyle/>
          <a:p>
            <a:pPr>
              <a:defRPr/>
            </a:pPr>
            <a:r>
              <a:rPr lang="ar-SA" sz="3600" b="1" kern="0" dirty="0">
                <a:solidFill>
                  <a:schemeClr val="bg1"/>
                </a:solidFill>
                <a:latin typeface="Sakkal Majalla" panose="02000000000000000000" pitchFamily="2" charset="-78"/>
                <a:cs typeface="Sakkal Majalla" panose="02000000000000000000" pitchFamily="2" charset="-78"/>
              </a:rPr>
              <a:t>حل المشكلات</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Horizontal)">
                                      <p:cBhvr>
                                        <p:cTn id="14" dur="500"/>
                                        <p:tgtEl>
                                          <p:spTgt spid="16"/>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4">
            <a:extLst>
              <a:ext uri="{FF2B5EF4-FFF2-40B4-BE49-F238E27FC236}">
                <a16:creationId xmlns:a16="http://schemas.microsoft.com/office/drawing/2014/main" id="{D886D2C2-8128-4162-BDD3-8B57F7D14A92}"/>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p:blipFill>
        <p:spPr bwMode="auto">
          <a:xfrm flipH="1">
            <a:off x="-569626" y="4769300"/>
            <a:ext cx="2617392"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مربع نص 5"/>
          <p:cNvSpPr txBox="1"/>
          <p:nvPr/>
        </p:nvSpPr>
        <p:spPr>
          <a:xfrm>
            <a:off x="3844700" y="307466"/>
            <a:ext cx="5042497" cy="707886"/>
          </a:xfrm>
          <a:prstGeom prst="rect">
            <a:avLst/>
          </a:prstGeom>
          <a:solidFill>
            <a:schemeClr val="accent1">
              <a:lumMod val="50000"/>
            </a:schemeClr>
          </a:solidFill>
          <a:effectLst>
            <a:glow rad="228600">
              <a:schemeClr val="accent2">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wrap="square" rtlCol="1">
            <a:spAutoFit/>
          </a:bodyPr>
          <a:lstStyle/>
          <a:p>
            <a:pPr fontAlgn="auto">
              <a:spcBef>
                <a:spcPts val="0"/>
              </a:spcBef>
              <a:spcAft>
                <a:spcPts val="0"/>
              </a:spcAft>
              <a:defRPr/>
            </a:pPr>
            <a:r>
              <a:rPr lang="ar-SA" sz="4000" b="1" dirty="0"/>
              <a:t>كيف يمكن حل المشكلة ؟ </a:t>
            </a:r>
          </a:p>
        </p:txBody>
      </p:sp>
      <p:graphicFrame>
        <p:nvGraphicFramePr>
          <p:cNvPr id="8" name="رسم تخطيطي 7"/>
          <p:cNvGraphicFramePr/>
          <p:nvPr>
            <p:extLst>
              <p:ext uri="{D42A27DB-BD31-4B8C-83A1-F6EECF244321}">
                <p14:modId xmlns:p14="http://schemas.microsoft.com/office/powerpoint/2010/main" val="350118890"/>
              </p:ext>
            </p:extLst>
          </p:nvPr>
        </p:nvGraphicFramePr>
        <p:xfrm>
          <a:off x="1052435" y="2327223"/>
          <a:ext cx="70866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مستطيل 9"/>
          <p:cNvSpPr/>
          <p:nvPr/>
        </p:nvSpPr>
        <p:spPr>
          <a:xfrm>
            <a:off x="-95381" y="1134613"/>
            <a:ext cx="9134812" cy="9540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ar-EG" sz="2800" b="1" dirty="0" err="1">
                <a:ln w="50800"/>
                <a:solidFill>
                  <a:srgbClr val="002060"/>
                </a:solidFill>
              </a:rPr>
              <a:t>يت</a:t>
            </a:r>
            <a:r>
              <a:rPr lang="ar-SA" sz="2800" b="1" dirty="0">
                <a:ln w="50800"/>
                <a:solidFill>
                  <a:srgbClr val="002060"/>
                </a:solidFill>
              </a:rPr>
              <a:t>بع العلماء طرائق مختلفة لحلّ المشكلات والإجابة عن الأسئلة العلمية وهناك طريقتان هما :</a:t>
            </a:r>
            <a:endParaRPr lang="en-US" sz="2800" dirty="0">
              <a:solidFill>
                <a:srgbClr val="002060"/>
              </a:solidFill>
            </a:endParaRPr>
          </a:p>
        </p:txBody>
      </p:sp>
      <p:pic>
        <p:nvPicPr>
          <p:cNvPr id="3" name="صورة 2">
            <a:extLst>
              <a:ext uri="{FF2B5EF4-FFF2-40B4-BE49-F238E27FC236}">
                <a16:creationId xmlns:a16="http://schemas.microsoft.com/office/drawing/2014/main" id="{08397247-5894-4066-9EAC-A9AA9B9B4E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68540" y="401311"/>
            <a:ext cx="555885" cy="55588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par>
                          <p:cTn id="13" fill="hold">
                            <p:stCondLst>
                              <p:cond delay="500"/>
                            </p:stCondLst>
                            <p:childTnLst>
                              <p:par>
                                <p:cTn id="14" presetID="4" presetClass="entr" presetSubtype="1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عنصر نائب للمحتوى 2"/>
          <p:cNvSpPr>
            <a:spLocks noGrp="1"/>
          </p:cNvSpPr>
          <p:nvPr>
            <p:ph idx="1"/>
          </p:nvPr>
        </p:nvSpPr>
        <p:spPr>
          <a:xfrm>
            <a:off x="179512" y="188639"/>
            <a:ext cx="8352928" cy="6048673"/>
          </a:xfrm>
          <a:solidFill>
            <a:schemeClr val="bg1"/>
          </a:solidFill>
        </p:spPr>
        <p:txBody>
          <a:bodyPr/>
          <a:lstStyle/>
          <a:p>
            <a:pPr>
              <a:buFont typeface="Arial" pitchFamily="34" charset="0"/>
              <a:buNone/>
            </a:pPr>
            <a:r>
              <a:rPr lang="ar-SA" altLang="ar-SA" dirty="0"/>
              <a:t> </a:t>
            </a:r>
          </a:p>
          <a:p>
            <a:pPr>
              <a:buFont typeface="Arial" pitchFamily="34" charset="0"/>
              <a:buNone/>
            </a:pPr>
            <a:endParaRPr lang="ar-SA" altLang="ar-SA" dirty="0"/>
          </a:p>
          <a:p>
            <a:pPr>
              <a:buFont typeface="Arial" pitchFamily="34" charset="0"/>
              <a:buNone/>
            </a:pPr>
            <a:endParaRPr lang="ar-SA" altLang="ar-SA" dirty="0"/>
          </a:p>
          <a:p>
            <a:pPr>
              <a:buFont typeface="Arial" pitchFamily="34" charset="0"/>
              <a:buNone/>
            </a:pPr>
            <a:endParaRPr lang="ar-SA" altLang="ar-SA" dirty="0"/>
          </a:p>
          <a:p>
            <a:pPr>
              <a:buFont typeface="Arial" pitchFamily="34" charset="0"/>
              <a:buNone/>
            </a:pPr>
            <a:r>
              <a:rPr lang="ar-SA" altLang="ar-SA" dirty="0"/>
              <a:t>                      </a:t>
            </a:r>
          </a:p>
          <a:p>
            <a:pPr>
              <a:buFont typeface="Arial" pitchFamily="34" charset="0"/>
              <a:buNone/>
            </a:pPr>
            <a:r>
              <a:rPr lang="ar-SA" altLang="ar-SA" dirty="0"/>
              <a:t>    </a:t>
            </a:r>
            <a:endParaRPr lang="ar-SA" altLang="ar-SA" b="1" dirty="0">
              <a:solidFill>
                <a:srgbClr val="FFC000"/>
              </a:solidFill>
            </a:endParaRPr>
          </a:p>
        </p:txBody>
      </p:sp>
      <p:sp>
        <p:nvSpPr>
          <p:cNvPr id="5" name="مستطيل 4"/>
          <p:cNvSpPr/>
          <p:nvPr/>
        </p:nvSpPr>
        <p:spPr>
          <a:xfrm>
            <a:off x="611560" y="3554288"/>
            <a:ext cx="7992888" cy="283616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موجة مزدوجة 8"/>
          <p:cNvSpPr/>
          <p:nvPr/>
        </p:nvSpPr>
        <p:spPr>
          <a:xfrm>
            <a:off x="1115616" y="404664"/>
            <a:ext cx="6552728" cy="1728192"/>
          </a:xfrm>
          <a:prstGeom prst="doubleWave">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8000" b="0" i="1" u="none" strike="noStrike" kern="1200" cap="none" spc="0" normalizeH="0" baseline="0" noProof="0" dirty="0">
                <a:ln>
                  <a:noFill/>
                </a:ln>
                <a:solidFill>
                  <a:prstClr val="white"/>
                </a:solidFill>
                <a:effectLst/>
                <a:uLnTx/>
                <a:uFillTx/>
                <a:latin typeface="Calibri"/>
                <a:ea typeface="+mn-ea"/>
                <a:cs typeface="DecoType Naskh" panose="02010400000000000000" pitchFamily="2" charset="-78"/>
              </a:rPr>
              <a:t>سؤال ذهبي</a:t>
            </a:r>
          </a:p>
        </p:txBody>
      </p:sp>
      <p:pic>
        <p:nvPicPr>
          <p:cNvPr id="10" name="صورة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896" y="2276872"/>
            <a:ext cx="1584176" cy="1224136"/>
          </a:xfrm>
          <a:prstGeom prst="rect">
            <a:avLst/>
          </a:prstGeom>
        </p:spPr>
      </p:pic>
      <p:sp>
        <p:nvSpPr>
          <p:cNvPr id="6" name="مستطيل 5">
            <a:extLst>
              <a:ext uri="{FF2B5EF4-FFF2-40B4-BE49-F238E27FC236}">
                <a16:creationId xmlns:a16="http://schemas.microsoft.com/office/drawing/2014/main" id="{34F2E964-2ABE-4536-BF10-67581264D365}"/>
              </a:ext>
            </a:extLst>
          </p:cNvPr>
          <p:cNvSpPr/>
          <p:nvPr/>
        </p:nvSpPr>
        <p:spPr>
          <a:xfrm>
            <a:off x="0" y="0"/>
            <a:ext cx="9144000" cy="6858000"/>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mbria"/>
              <a:ea typeface="+mn-ea"/>
              <a:cs typeface="Times New Roman" panose="02020603050405020304" pitchFamily="18" charset="0"/>
            </a:endParaRPr>
          </a:p>
        </p:txBody>
      </p:sp>
      <p:sp>
        <p:nvSpPr>
          <p:cNvPr id="7" name="نصف إطار 6">
            <a:extLst>
              <a:ext uri="{FF2B5EF4-FFF2-40B4-BE49-F238E27FC236}">
                <a16:creationId xmlns:a16="http://schemas.microsoft.com/office/drawing/2014/main" id="{0AF580CD-26DA-4F3B-A7F1-A72840303C6A}"/>
              </a:ext>
            </a:extLst>
          </p:cNvPr>
          <p:cNvSpPr/>
          <p:nvPr/>
        </p:nvSpPr>
        <p:spPr>
          <a:xfrm>
            <a:off x="-35216" y="-28782"/>
            <a:ext cx="9144000" cy="6858000"/>
          </a:xfrm>
          <a:prstGeom prst="halfFrame">
            <a:avLst>
              <a:gd name="adj1" fmla="val 2666"/>
              <a:gd name="adj2" fmla="val 2889"/>
            </a:avLst>
          </a:prstGeom>
          <a:solidFill>
            <a:srgbClr val="002B82"/>
          </a:solidFill>
          <a:ln w="40000" cap="flat" cmpd="sng" algn="ctr">
            <a:solidFill>
              <a:srgbClr val="FFC000"/>
            </a:solidFill>
            <a:prstDash val="solid"/>
          </a:ln>
          <a:effectLst/>
        </p:spPr>
        <p:txBody>
          <a:bodyPr anchor="ctr"/>
          <a:lstStyle/>
          <a:p>
            <a:pPr algn="ctr" rtl="0">
              <a:defRPr/>
            </a:pPr>
            <a:endParaRPr lang="en-US" sz="1600" kern="0" dirty="0">
              <a:solidFill>
                <a:srgbClr val="004D86"/>
              </a:solidFill>
              <a:latin typeface="Cambria"/>
            </a:endParaRPr>
          </a:p>
        </p:txBody>
      </p:sp>
    </p:spTree>
    <p:extLst>
      <p:ext uri="{BB962C8B-B14F-4D97-AF65-F5344CB8AC3E}">
        <p14:creationId xmlns:p14="http://schemas.microsoft.com/office/powerpoint/2010/main" val="1229798932"/>
      </p:ext>
    </p:extLst>
  </p:cSld>
  <p:clrMapOvr>
    <a:masterClrMapping/>
  </p:clrMapOvr>
  <mc:AlternateContent xmlns:mc="http://schemas.openxmlformats.org/markup-compatibility/2006" xmlns:p14="http://schemas.microsoft.com/office/powerpoint/2010/main">
    <mc:Choice Requires="p14">
      <p:transition spd="slow" p14:dur="4000">
        <p14:vortex/>
        <p:sndAc>
          <p:stSnd>
            <p:snd r:embed="rId2" name="applause.wav"/>
          </p:stSnd>
        </p:sndAc>
      </p:transition>
    </mc:Choice>
    <mc:Fallback xmlns="">
      <p:transition spd="slow">
        <p:fade/>
        <p:sndAc>
          <p:stSnd>
            <p:snd r:embed="rId5" name="applause.wav"/>
          </p:st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صر نائب للمحتوى 6"/>
          <p:cNvSpPr>
            <a:spLocks noGrp="1"/>
          </p:cNvSpPr>
          <p:nvPr>
            <p:ph idx="1"/>
          </p:nvPr>
        </p:nvSpPr>
        <p:spPr>
          <a:xfrm>
            <a:off x="3144340" y="2786214"/>
            <a:ext cx="5542460" cy="2940295"/>
          </a:xfrm>
        </p:spPr>
        <p:txBody>
          <a:bodyPr>
            <a:normAutofit/>
          </a:bodyPr>
          <a:lstStyle/>
          <a:p>
            <a:endParaRPr lang="ar-SA" sz="3600" b="1" dirty="0">
              <a:solidFill>
                <a:srgbClr val="FF0000"/>
              </a:solidFill>
            </a:endParaRPr>
          </a:p>
          <a:p>
            <a:endParaRPr lang="ar-SA" sz="3600" b="1" dirty="0">
              <a:solidFill>
                <a:srgbClr val="FF0000"/>
              </a:solidFill>
            </a:endParaRPr>
          </a:p>
          <a:p>
            <a:endParaRPr lang="ar-SA" sz="3600" b="1" dirty="0">
              <a:solidFill>
                <a:srgbClr val="FF0000"/>
              </a:solidFill>
            </a:endParaRPr>
          </a:p>
          <a:p>
            <a:endParaRPr lang="ar-SA" sz="3600" b="1" dirty="0">
              <a:solidFill>
                <a:srgbClr val="FF0000"/>
              </a:solidFill>
            </a:endParaRPr>
          </a:p>
          <a:p>
            <a:pPr marL="0" indent="0">
              <a:buNone/>
            </a:pPr>
            <a:endParaRPr lang="ar-SA" sz="3600" b="1" dirty="0">
              <a:solidFill>
                <a:srgbClr val="FF0000"/>
              </a:solidFill>
            </a:endParaRPr>
          </a:p>
          <a:p>
            <a:pPr>
              <a:buNone/>
            </a:pPr>
            <a:endParaRPr lang="ar-SA" sz="3600" b="1" dirty="0">
              <a:solidFill>
                <a:srgbClr val="FF0000"/>
              </a:solidFill>
            </a:endParaRPr>
          </a:p>
        </p:txBody>
      </p:sp>
      <p:sp>
        <p:nvSpPr>
          <p:cNvPr id="8" name="مستطيل 7"/>
          <p:cNvSpPr/>
          <p:nvPr/>
        </p:nvSpPr>
        <p:spPr>
          <a:xfrm>
            <a:off x="3507697" y="1676530"/>
            <a:ext cx="4698325" cy="785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40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endParaRPr>
          </a:p>
          <a:p>
            <a:pPr marL="0" marR="0" lvl="0" indent="0"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a:noFill/>
                </a:ln>
                <a:solidFill>
                  <a:srgbClr val="C00000"/>
                </a:solidFill>
                <a:effectLst/>
                <a:uLnTx/>
                <a:uFillTx/>
                <a:latin typeface="Sakkal Majalla" panose="02000000000000000000" pitchFamily="2" charset="-78"/>
                <a:cs typeface="Sakkal Majalla" panose="02000000000000000000" pitchFamily="2" charset="-78"/>
              </a:rPr>
              <a:t>      ما هي الطرائق العلمية ؟</a:t>
            </a:r>
          </a:p>
          <a:p>
            <a:pPr marL="0" marR="0" lvl="0" indent="0" algn="r" defTabSz="914400" rtl="1"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srgbClr val="002060"/>
                </a:solidFill>
                <a:effectLst/>
                <a:uLnTx/>
                <a:uFillTx/>
                <a:latin typeface="Calibri"/>
                <a:ea typeface="+mn-ea"/>
                <a:cs typeface="+mn-cs"/>
              </a:rPr>
            </a:br>
            <a:endParaRPr kumimoji="0" lang="ar-SA" sz="2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pic>
        <p:nvPicPr>
          <p:cNvPr id="11" name="صورة 10">
            <a:extLst>
              <a:ext uri="{FF2B5EF4-FFF2-40B4-BE49-F238E27FC236}">
                <a16:creationId xmlns:a16="http://schemas.microsoft.com/office/drawing/2014/main" id="{64366C88-9EAE-41E5-A503-E29346AA3F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3534" y="1609401"/>
            <a:ext cx="1064302" cy="747358"/>
          </a:xfrm>
          <a:prstGeom prst="rect">
            <a:avLst/>
          </a:prstGeom>
        </p:spPr>
      </p:pic>
      <p:sp>
        <p:nvSpPr>
          <p:cNvPr id="13" name="مستطيل 12">
            <a:extLst>
              <a:ext uri="{FF2B5EF4-FFF2-40B4-BE49-F238E27FC236}">
                <a16:creationId xmlns:a16="http://schemas.microsoft.com/office/drawing/2014/main" id="{E5574B0F-527D-4C26-97CA-074B1F4453A5}"/>
              </a:ext>
            </a:extLst>
          </p:cNvPr>
          <p:cNvSpPr/>
          <p:nvPr/>
        </p:nvSpPr>
        <p:spPr>
          <a:xfrm>
            <a:off x="0" y="0"/>
            <a:ext cx="9144000" cy="6858000"/>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4" name="Oval 3">
            <a:extLst>
              <a:ext uri="{FF2B5EF4-FFF2-40B4-BE49-F238E27FC236}">
                <a16:creationId xmlns:a16="http://schemas.microsoft.com/office/drawing/2014/main" id="{CFEBD77D-2F7D-4227-B896-B98A38AAEDEC}"/>
              </a:ext>
            </a:extLst>
          </p:cNvPr>
          <p:cNvSpPr/>
          <p:nvPr/>
        </p:nvSpPr>
        <p:spPr>
          <a:xfrm>
            <a:off x="1606489" y="2897766"/>
            <a:ext cx="6110336" cy="2940295"/>
          </a:xfrm>
          <a:prstGeom prst="ellipse">
            <a:avLst/>
          </a:prstGeom>
          <a:noFill/>
          <a:ln w="57150" cap="flat" cmpd="sng" algn="ctr">
            <a:no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5400" b="1" i="0" u="none" strike="noStrike" kern="1200" cap="none" spc="0" normalizeH="0" baseline="0" noProof="0" dirty="0">
                <a:ln>
                  <a:noFill/>
                </a:ln>
                <a:solidFill>
                  <a:srgbClr val="002060"/>
                </a:solidFill>
                <a:effectLst/>
                <a:uLnTx/>
                <a:uFillTx/>
                <a:latin typeface="Sakkal Majalla" panose="02000000000000000000" pitchFamily="2" charset="-78"/>
                <a:cs typeface="Sakkal Majalla" panose="02000000000000000000" pitchFamily="2" charset="-78"/>
              </a:rPr>
              <a:t>هي خطوات</a:t>
            </a:r>
            <a:r>
              <a:rPr kumimoji="0" lang="ar-SA" sz="5400" b="1" i="0" u="none" strike="noStrike" kern="1200" cap="none" spc="0" normalizeH="0" noProof="0" dirty="0">
                <a:ln>
                  <a:noFill/>
                </a:ln>
                <a:solidFill>
                  <a:srgbClr val="002060"/>
                </a:solidFill>
                <a:effectLst/>
                <a:uLnTx/>
                <a:uFillTx/>
                <a:latin typeface="Sakkal Majalla" panose="02000000000000000000" pitchFamily="2" charset="-78"/>
                <a:cs typeface="Sakkal Majalla" panose="02000000000000000000" pitchFamily="2" charset="-78"/>
              </a:rPr>
              <a:t> حل المشكلة</a:t>
            </a:r>
            <a:endParaRPr kumimoji="0" lang="en-US" sz="5400" b="1" i="0" u="none" strike="noStrike" kern="1200" cap="none" spc="0" normalizeH="0" baseline="0" noProof="0" dirty="0">
              <a:ln>
                <a:noFill/>
              </a:ln>
              <a:solidFill>
                <a:srgbClr val="002060"/>
              </a:solidFill>
              <a:effectLst/>
              <a:uLnTx/>
              <a:uFillTx/>
              <a:latin typeface="Sakkal Majalla" panose="02000000000000000000" pitchFamily="2" charset="-78"/>
              <a:cs typeface="Sakkal Majalla" panose="02000000000000000000" pitchFamily="2" charset="-78"/>
            </a:endParaRPr>
          </a:p>
        </p:txBody>
      </p:sp>
      <p:pic>
        <p:nvPicPr>
          <p:cNvPr id="15" name="صورة 14">
            <a:extLst>
              <a:ext uri="{FF2B5EF4-FFF2-40B4-BE49-F238E27FC236}">
                <a16:creationId xmlns:a16="http://schemas.microsoft.com/office/drawing/2014/main" id="{2C70B2DD-4A28-4CD1-83D3-1AAFD10491D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flipH="1">
            <a:off x="8019269" y="5638407"/>
            <a:ext cx="793229" cy="895142"/>
          </a:xfrm>
          <a:prstGeom prst="rect">
            <a:avLst/>
          </a:prstGeom>
        </p:spPr>
      </p:pic>
      <p:sp>
        <p:nvSpPr>
          <p:cNvPr id="16" name="مستطيل 15">
            <a:extLst>
              <a:ext uri="{FF2B5EF4-FFF2-40B4-BE49-F238E27FC236}">
                <a16:creationId xmlns:a16="http://schemas.microsoft.com/office/drawing/2014/main" id="{21E70C2D-F2F1-4930-9545-40BC9FA9EBF8}"/>
              </a:ext>
            </a:extLst>
          </p:cNvPr>
          <p:cNvSpPr/>
          <p:nvPr/>
        </p:nvSpPr>
        <p:spPr>
          <a:xfrm>
            <a:off x="6046173" y="209097"/>
            <a:ext cx="2971800" cy="708025"/>
          </a:xfrm>
          <a:prstGeom prst="rect">
            <a:avLst/>
          </a:prstGeom>
          <a:solidFill>
            <a:sysClr val="windowText" lastClr="000000"/>
          </a:solid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000" b="1" i="0" u="none" strike="noStrike" kern="0" cap="none" spc="0" normalizeH="0" baseline="0" noProof="0" dirty="0">
                <a:ln w="50800"/>
                <a:solidFill>
                  <a:prstClr val="white"/>
                </a:solidFill>
                <a:effectLst/>
                <a:uLnTx/>
                <a:uFillTx/>
                <a:cs typeface="Arabic Transparent" pitchFamily="2" charset="-78"/>
              </a:rPr>
              <a:t>الطرائق العلمية</a:t>
            </a:r>
            <a:endParaRPr kumimoji="0" lang="en-US" sz="4000" b="0" i="0" u="none" strike="noStrike" kern="0" cap="none" spc="0" normalizeH="0" baseline="0" noProof="0" dirty="0">
              <a:ln>
                <a:noFill/>
              </a:ln>
              <a:solidFill>
                <a:prstClr val="white"/>
              </a:solidFill>
              <a:effectLst/>
              <a:uLnTx/>
              <a:uFillTx/>
            </a:endParaRPr>
          </a:p>
        </p:txBody>
      </p:sp>
      <p:sp>
        <p:nvSpPr>
          <p:cNvPr id="2" name="مستطيل 1">
            <a:extLst>
              <a:ext uri="{FF2B5EF4-FFF2-40B4-BE49-F238E27FC236}">
                <a16:creationId xmlns:a16="http://schemas.microsoft.com/office/drawing/2014/main" id="{C7A2B6E8-B4C8-480F-8280-65AD345F9220}"/>
              </a:ext>
            </a:extLst>
          </p:cNvPr>
          <p:cNvSpPr/>
          <p:nvPr/>
        </p:nvSpPr>
        <p:spPr>
          <a:xfrm>
            <a:off x="1606489" y="1304144"/>
            <a:ext cx="6599533" cy="1482070"/>
          </a:xfrm>
          <a:prstGeom prst="rect">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pic>
        <p:nvPicPr>
          <p:cNvPr id="4" name="صورة 3">
            <a:extLst>
              <a:ext uri="{FF2B5EF4-FFF2-40B4-BE49-F238E27FC236}">
                <a16:creationId xmlns:a16="http://schemas.microsoft.com/office/drawing/2014/main" id="{B72B0C68-AFFB-4404-8078-B5B7069B92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386" y="4130547"/>
            <a:ext cx="2644206" cy="2529696"/>
          </a:xfrm>
          <a:prstGeom prst="rect">
            <a:avLst/>
          </a:prstGeom>
        </p:spPr>
      </p:pic>
      <p:sp>
        <p:nvSpPr>
          <p:cNvPr id="12" name="نصف إطار 11">
            <a:extLst>
              <a:ext uri="{FF2B5EF4-FFF2-40B4-BE49-F238E27FC236}">
                <a16:creationId xmlns:a16="http://schemas.microsoft.com/office/drawing/2014/main" id="{E70EC7C9-E14A-4DAA-9960-599BE7B18595}"/>
              </a:ext>
            </a:extLst>
          </p:cNvPr>
          <p:cNvSpPr/>
          <p:nvPr/>
        </p:nvSpPr>
        <p:spPr>
          <a:xfrm>
            <a:off x="-35216" y="-28782"/>
            <a:ext cx="9144000" cy="6858000"/>
          </a:xfrm>
          <a:prstGeom prst="halfFrame">
            <a:avLst>
              <a:gd name="adj1" fmla="val 2666"/>
              <a:gd name="adj2" fmla="val 2889"/>
            </a:avLst>
          </a:prstGeom>
          <a:solidFill>
            <a:srgbClr val="002B82"/>
          </a:solidFill>
          <a:ln w="40000" cap="flat" cmpd="sng" algn="ctr">
            <a:solidFill>
              <a:srgbClr val="FFC000"/>
            </a:solidFill>
            <a:prstDash val="solid"/>
          </a:ln>
          <a:effectLst/>
        </p:spPr>
        <p:txBody>
          <a:bodyPr anchor="ctr"/>
          <a:lstStyle/>
          <a:p>
            <a:pPr algn="ctr" rtl="0">
              <a:defRPr/>
            </a:pPr>
            <a:endParaRPr lang="en-US" sz="1600" kern="0" dirty="0">
              <a:solidFill>
                <a:srgbClr val="004D86"/>
              </a:solidFill>
              <a:latin typeface="Cambria"/>
            </a:endParaRPr>
          </a:p>
        </p:txBody>
      </p:sp>
    </p:spTree>
    <p:extLst>
      <p:ext uri="{BB962C8B-B14F-4D97-AF65-F5344CB8AC3E}">
        <p14:creationId xmlns:p14="http://schemas.microsoft.com/office/powerpoint/2010/main" val="1943480720"/>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par>
                                <p:cTn id="10" presetID="2" presetClass="entr" presetSubtype="4"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4"/>
                                        </p:tgtEl>
                                        <p:attrNameLst>
                                          <p:attrName>ppt_y</p:attrName>
                                        </p:attrNameLst>
                                      </p:cBhvr>
                                      <p:tavLst>
                                        <p:tav tm="0">
                                          <p:val>
                                            <p:strVal val="#ppt_y"/>
                                          </p:val>
                                        </p:tav>
                                        <p:tav tm="100000">
                                          <p:val>
                                            <p:strVal val="#ppt_y"/>
                                          </p:val>
                                        </p:tav>
                                      </p:tavLst>
                                    </p:anim>
                                    <p:anim calcmode="lin" valueType="num">
                                      <p:cBhvr>
                                        <p:cTn id="20"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4"/>
                                        </p:tgtEl>
                                      </p:cBhvr>
                                    </p:animEffect>
                                  </p:childTnLst>
                                </p:cTn>
                              </p:par>
                            </p:childTnLst>
                          </p:cTn>
                        </p:par>
                        <p:par>
                          <p:cTn id="23" fill="hold">
                            <p:stCondLst>
                              <p:cond delay="1250"/>
                            </p:stCondLst>
                            <p:childTnLst>
                              <p:par>
                                <p:cTn id="24" presetID="10"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subTnLst>
                                    <p:audio>
                                      <p:cMediaNode>
                                        <p:cTn display="0" masterRel="sameClick">
                                          <p:stCondLst>
                                            <p:cond evt="begin" delay="0">
                                              <p:tn val="24"/>
                                            </p:cond>
                                          </p:stCondLst>
                                          <p:endCondLst>
                                            <p:cond evt="onStopAudio" delay="0">
                                              <p:tgtEl>
                                                <p:sldTgt/>
                                              </p:tgtEl>
                                            </p:cond>
                                          </p:endCondLst>
                                        </p:cTn>
                                        <p:tgtEl>
                                          <p:sndTgt r:embed="rId3" name="تصفيق.wav"/>
                                        </p:tgtEl>
                                      </p:cMediaNode>
                                    </p:audio>
                                  </p:sub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p:cNvPicPr>
            <a:picLocks noChangeAspect="1" noChangeArrowheads="1"/>
          </p:cNvPicPr>
          <p:nvPr/>
        </p:nvPicPr>
        <p:blipFill>
          <a:blip r:embed="rId3" cstate="print">
            <a:clrChange>
              <a:clrFrom>
                <a:srgbClr val="FFFFFF"/>
              </a:clrFrom>
              <a:clrTo>
                <a:srgbClr val="FFFFFF">
                  <a:alpha val="0"/>
                </a:srgbClr>
              </a:clrTo>
            </a:clrChange>
            <a:lum bright="-40000"/>
          </a:blip>
          <a:srcRect b="10526"/>
          <a:stretch>
            <a:fillRect/>
          </a:stretch>
        </p:blipFill>
        <p:spPr bwMode="auto">
          <a:xfrm>
            <a:off x="2979816" y="1819275"/>
            <a:ext cx="3517900" cy="1600200"/>
          </a:xfrm>
          <a:prstGeom prst="rect">
            <a:avLst/>
          </a:prstGeom>
          <a:noFill/>
          <a:ln w="9525">
            <a:noFill/>
            <a:miter lim="800000"/>
            <a:headEnd/>
            <a:tailEnd/>
          </a:ln>
        </p:spPr>
      </p:pic>
      <p:pic>
        <p:nvPicPr>
          <p:cNvPr id="11" name="Picture 3"/>
          <p:cNvPicPr>
            <a:picLocks noChangeAspect="1" noChangeArrowheads="1"/>
          </p:cNvPicPr>
          <p:nvPr/>
        </p:nvPicPr>
        <p:blipFill>
          <a:blip r:embed="rId4" cstate="print"/>
          <a:srcRect/>
          <a:stretch>
            <a:fillRect/>
          </a:stretch>
        </p:blipFill>
        <p:spPr bwMode="auto">
          <a:xfrm>
            <a:off x="5471410" y="2623278"/>
            <a:ext cx="3672590" cy="4234721"/>
          </a:xfrm>
          <a:prstGeom prst="rect">
            <a:avLst/>
          </a:prstGeom>
          <a:ln>
            <a:noFill/>
          </a:ln>
          <a:effectLst>
            <a:softEdge rad="112500"/>
          </a:effectLst>
        </p:spPr>
      </p:pic>
      <p:sp>
        <p:nvSpPr>
          <p:cNvPr id="12" name="مستطيل 11"/>
          <p:cNvSpPr/>
          <p:nvPr/>
        </p:nvSpPr>
        <p:spPr>
          <a:xfrm>
            <a:off x="6030383" y="279102"/>
            <a:ext cx="2971800" cy="708025"/>
          </a:xfrm>
          <a:prstGeom prst="rect">
            <a:avLst/>
          </a:prstGeom>
          <a:solidFill>
            <a:schemeClr val="tx1"/>
          </a:solidFill>
        </p:spPr>
        <p:txBody>
          <a:bodyPr>
            <a:spAutoFit/>
          </a:bodyPr>
          <a:lstStyle/>
          <a:p>
            <a:pPr algn="ctr">
              <a:defRPr/>
            </a:pPr>
            <a:r>
              <a:rPr lang="ar-SA" sz="4000" b="1" dirty="0">
                <a:ln w="50800"/>
                <a:solidFill>
                  <a:schemeClr val="bg1"/>
                </a:solidFill>
                <a:cs typeface="Arabic Transparent" pitchFamily="2" charset="-78"/>
              </a:rPr>
              <a:t>الطرائق العلمية</a:t>
            </a:r>
            <a:endParaRPr lang="en-US" sz="4000" dirty="0">
              <a:solidFill>
                <a:schemeClr val="bg1"/>
              </a:solidFill>
            </a:endParaRPr>
          </a:p>
        </p:txBody>
      </p:sp>
      <p:sp>
        <p:nvSpPr>
          <p:cNvPr id="9" name="مربع نص 8"/>
          <p:cNvSpPr txBox="1"/>
          <p:nvPr/>
        </p:nvSpPr>
        <p:spPr>
          <a:xfrm>
            <a:off x="838200" y="2895600"/>
            <a:ext cx="1908175" cy="523875"/>
          </a:xfrm>
          <a:prstGeom prst="rect">
            <a:avLst/>
          </a:prstGeom>
          <a:ln w="57150">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a:defRPr/>
            </a:pPr>
            <a:r>
              <a:rPr lang="ar-SA" sz="2800" b="1" dirty="0">
                <a:solidFill>
                  <a:srgbClr val="FF0000"/>
                </a:solidFill>
              </a:rPr>
              <a:t>تحديد المشكلة </a:t>
            </a:r>
            <a:endParaRPr lang="en-US" sz="2800" b="1" dirty="0">
              <a:solidFill>
                <a:srgbClr val="FF0000"/>
              </a:solidFill>
            </a:endParaRPr>
          </a:p>
        </p:txBody>
      </p:sp>
      <p:sp>
        <p:nvSpPr>
          <p:cNvPr id="14" name="مربع نص 13"/>
          <p:cNvSpPr txBox="1"/>
          <p:nvPr/>
        </p:nvSpPr>
        <p:spPr>
          <a:xfrm>
            <a:off x="838200" y="3505200"/>
            <a:ext cx="1905000" cy="523875"/>
          </a:xfrm>
          <a:prstGeom prst="rect">
            <a:avLst/>
          </a:prstGeom>
          <a:ln w="57150">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a:defRPr/>
            </a:pPr>
            <a:r>
              <a:rPr lang="ar-SA" sz="2800" b="1" dirty="0">
                <a:solidFill>
                  <a:srgbClr val="FF0000"/>
                </a:solidFill>
              </a:rPr>
              <a:t>الفرضية</a:t>
            </a:r>
            <a:endParaRPr lang="en-US" sz="2800" b="1" dirty="0">
              <a:solidFill>
                <a:srgbClr val="FF0000"/>
              </a:solidFill>
            </a:endParaRPr>
          </a:p>
        </p:txBody>
      </p:sp>
      <p:sp>
        <p:nvSpPr>
          <p:cNvPr id="15" name="مربع نص 14"/>
          <p:cNvSpPr txBox="1"/>
          <p:nvPr/>
        </p:nvSpPr>
        <p:spPr>
          <a:xfrm>
            <a:off x="838200" y="4114800"/>
            <a:ext cx="1905000" cy="461665"/>
          </a:xfrm>
          <a:prstGeom prst="rect">
            <a:avLst/>
          </a:prstGeom>
          <a:ln w="57150">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a:defRPr/>
            </a:pPr>
            <a:r>
              <a:rPr lang="ar-SA" sz="2400" b="1" dirty="0">
                <a:solidFill>
                  <a:srgbClr val="FF0000"/>
                </a:solidFill>
              </a:rPr>
              <a:t>اختبار الفرضية</a:t>
            </a:r>
            <a:endParaRPr lang="en-US" sz="2400" b="1" dirty="0">
              <a:solidFill>
                <a:srgbClr val="FF0000"/>
              </a:solidFill>
            </a:endParaRPr>
          </a:p>
        </p:txBody>
      </p:sp>
      <p:sp>
        <p:nvSpPr>
          <p:cNvPr id="16" name="مربع نص 15"/>
          <p:cNvSpPr txBox="1"/>
          <p:nvPr/>
        </p:nvSpPr>
        <p:spPr>
          <a:xfrm>
            <a:off x="838200" y="4724400"/>
            <a:ext cx="1905000" cy="523875"/>
          </a:xfrm>
          <a:prstGeom prst="rect">
            <a:avLst/>
          </a:prstGeom>
          <a:ln w="57150">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a:defRPr/>
            </a:pPr>
            <a:r>
              <a:rPr lang="ar-SA" sz="2800" b="1" dirty="0">
                <a:solidFill>
                  <a:srgbClr val="FF0000"/>
                </a:solidFill>
              </a:rPr>
              <a:t>تحليل البيانات</a:t>
            </a:r>
            <a:endParaRPr lang="en-US" sz="2800" b="1" dirty="0">
              <a:solidFill>
                <a:srgbClr val="FF0000"/>
              </a:solidFill>
            </a:endParaRPr>
          </a:p>
        </p:txBody>
      </p:sp>
      <p:sp>
        <p:nvSpPr>
          <p:cNvPr id="17" name="مربع نص 16"/>
          <p:cNvSpPr txBox="1"/>
          <p:nvPr/>
        </p:nvSpPr>
        <p:spPr>
          <a:xfrm>
            <a:off x="838200" y="5334000"/>
            <a:ext cx="1905000" cy="523875"/>
          </a:xfrm>
          <a:prstGeom prst="rect">
            <a:avLst/>
          </a:prstGeom>
          <a:ln w="57150">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a:defRPr/>
            </a:pPr>
            <a:r>
              <a:rPr lang="ar-SA" sz="2800" b="1" dirty="0" err="1">
                <a:solidFill>
                  <a:srgbClr val="FF0000"/>
                </a:solidFill>
              </a:rPr>
              <a:t>الإستنتاج</a:t>
            </a:r>
            <a:r>
              <a:rPr lang="ar-SA" sz="2800" b="1" dirty="0">
                <a:solidFill>
                  <a:srgbClr val="FF0000"/>
                </a:solidFill>
              </a:rPr>
              <a:t> </a:t>
            </a:r>
            <a:endParaRPr lang="en-US" sz="2800" b="1" dirty="0">
              <a:solidFill>
                <a:srgbClr val="FF0000"/>
              </a:solidFill>
            </a:endParaRPr>
          </a:p>
        </p:txBody>
      </p:sp>
      <p:sp>
        <p:nvSpPr>
          <p:cNvPr id="18" name="مربع نص 17"/>
          <p:cNvSpPr txBox="1"/>
          <p:nvPr/>
        </p:nvSpPr>
        <p:spPr>
          <a:xfrm>
            <a:off x="838200" y="5943600"/>
            <a:ext cx="1905000" cy="523875"/>
          </a:xfrm>
          <a:prstGeom prst="rect">
            <a:avLst/>
          </a:prstGeom>
          <a:ln w="57150">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a:defRPr/>
            </a:pPr>
            <a:r>
              <a:rPr lang="ar-SA" sz="2800" b="1" dirty="0">
                <a:solidFill>
                  <a:srgbClr val="FF0000"/>
                </a:solidFill>
              </a:rPr>
              <a:t>التواصل</a:t>
            </a:r>
            <a:endParaRPr lang="en-US" sz="2800" b="1" dirty="0">
              <a:solidFill>
                <a:srgbClr val="FF0000"/>
              </a:solidFill>
            </a:endParaRPr>
          </a:p>
        </p:txBody>
      </p:sp>
      <p:sp>
        <p:nvSpPr>
          <p:cNvPr id="19" name="Content Placeholder 2">
            <a:extLst>
              <a:ext uri="{FF2B5EF4-FFF2-40B4-BE49-F238E27FC236}">
                <a16:creationId xmlns:a16="http://schemas.microsoft.com/office/drawing/2014/main" id="{B3658388-9979-4CCF-A28F-4BF1A8A450C3}"/>
              </a:ext>
            </a:extLst>
          </p:cNvPr>
          <p:cNvSpPr txBox="1">
            <a:spLocks/>
          </p:cNvSpPr>
          <p:nvPr/>
        </p:nvSpPr>
        <p:spPr>
          <a:xfrm>
            <a:off x="5039783" y="1112474"/>
            <a:ext cx="3962400" cy="609600"/>
          </a:xfrm>
          <a:prstGeom prst="rect">
            <a:avLst/>
          </a:prstGeom>
          <a:ln>
            <a:solidFill>
              <a:srgbClr val="FFC000"/>
            </a:solidFill>
          </a:ln>
        </p:spPr>
        <p:style>
          <a:lnRef idx="2">
            <a:schemeClr val="accent1"/>
          </a:lnRef>
          <a:fillRef idx="1">
            <a:schemeClr val="lt1"/>
          </a:fillRef>
          <a:effectRef idx="0">
            <a:schemeClr val="accent1"/>
          </a:effectRef>
          <a:fontRef idx="minor">
            <a:schemeClr val="dk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marL="811530" indent="-742950">
              <a:spcBef>
                <a:spcPts val="700"/>
              </a:spcBef>
              <a:buClr>
                <a:schemeClr val="tx2"/>
              </a:buClr>
              <a:buSzPct val="95000"/>
              <a:defRPr/>
            </a:pPr>
            <a:r>
              <a:rPr lang="ar-SA" sz="3200" b="1" dirty="0">
                <a:ln w="50800"/>
                <a:solidFill>
                  <a:schemeClr val="tx2">
                    <a:lumMod val="50000"/>
                  </a:schemeClr>
                </a:solidFill>
                <a:cs typeface="Arabic Transparent" pitchFamily="2" charset="-78"/>
              </a:rPr>
              <a:t>ماهي خطوات حل المشكلة ؟</a:t>
            </a:r>
          </a:p>
        </p:txBody>
      </p:sp>
      <p:pic>
        <p:nvPicPr>
          <p:cNvPr id="3" name="صورة 2">
            <a:extLst>
              <a:ext uri="{FF2B5EF4-FFF2-40B4-BE49-F238E27FC236}">
                <a16:creationId xmlns:a16="http://schemas.microsoft.com/office/drawing/2014/main" id="{DC96CFBB-3681-47B5-AE71-491EC87108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1920" y="473050"/>
            <a:ext cx="1095531" cy="109553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7"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7"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7"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par>
                          <p:cTn id="42" fill="hold">
                            <p:stCondLst>
                              <p:cond delay="4000"/>
                            </p:stCondLst>
                            <p:childTnLst>
                              <p:par>
                                <p:cTn id="43" presetID="47"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par>
                          <p:cTn id="48" fill="hold">
                            <p:stCondLst>
                              <p:cond delay="5000"/>
                            </p:stCondLst>
                            <p:childTnLst>
                              <p:par>
                                <p:cTn id="49" presetID="47"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par>
                          <p:cTn id="54" fill="hold">
                            <p:stCondLst>
                              <p:cond delay="6000"/>
                            </p:stCondLst>
                            <p:childTnLst>
                              <p:par>
                                <p:cTn id="55" presetID="1" presetClass="entr" presetSubtype="0" fill="hold" nodeType="afterEffect">
                                  <p:stCondLst>
                                    <p:cond delay="0"/>
                                  </p:stCondLst>
                                  <p:childTnLst>
                                    <p:set>
                                      <p:cBhvr>
                                        <p:cTn id="56" dur="1" fill="hold">
                                          <p:stCondLst>
                                            <p:cond delay="0"/>
                                          </p:stCondLst>
                                        </p:cTn>
                                        <p:tgtEl>
                                          <p:spTgt spid="44034"/>
                                        </p:tgtEl>
                                        <p:attrNameLst>
                                          <p:attrName>style.visibility</p:attrName>
                                        </p:attrNameLst>
                                      </p:cBhvr>
                                      <p:to>
                                        <p:strVal val="visible"/>
                                      </p:to>
                                    </p:set>
                                  </p:childTnLst>
                                </p:cTn>
                              </p:par>
                              <p:par>
                                <p:cTn id="57" presetID="5" presetClass="entr" presetSubtype="10"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checkerboard(across)">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P spid="16" grpId="0" animBg="1"/>
      <p:bldP spid="17"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5653B584"/>
          <p:cNvPicPr>
            <a:picLocks noChangeAspect="1" noChangeArrowheads="1"/>
          </p:cNvPicPr>
          <p:nvPr/>
        </p:nvPicPr>
        <p:blipFill>
          <a:blip r:embed="rId2" cstate="print"/>
          <a:srcRect l="33680"/>
          <a:stretch>
            <a:fillRect/>
          </a:stretch>
        </p:blipFill>
        <p:spPr bwMode="auto">
          <a:xfrm rot="16200000" flipV="1">
            <a:off x="4972696" y="1428105"/>
            <a:ext cx="3694409" cy="4648198"/>
          </a:xfrm>
          <a:prstGeom prst="rect">
            <a:avLst/>
          </a:prstGeom>
          <a:ln>
            <a:noFill/>
          </a:ln>
          <a:effectLst>
            <a:softEdge rad="112500"/>
          </a:effectLst>
        </p:spPr>
      </p:pic>
      <p:sp>
        <p:nvSpPr>
          <p:cNvPr id="10" name="مربع نص 9"/>
          <p:cNvSpPr txBox="1"/>
          <p:nvPr/>
        </p:nvSpPr>
        <p:spPr>
          <a:xfrm>
            <a:off x="6113489" y="306168"/>
            <a:ext cx="2895600" cy="646331"/>
          </a:xfrm>
          <a:prstGeom prst="rect">
            <a:avLst/>
          </a:prstGeom>
          <a:solidFill>
            <a:schemeClr val="tx1"/>
          </a:solidFill>
        </p:spPr>
        <p:style>
          <a:lnRef idx="0">
            <a:schemeClr val="accent1"/>
          </a:lnRef>
          <a:fillRef idx="3">
            <a:schemeClr val="accent1"/>
          </a:fillRef>
          <a:effectRef idx="3">
            <a:schemeClr val="accent1"/>
          </a:effectRef>
          <a:fontRef idx="minor">
            <a:schemeClr val="lt1"/>
          </a:fontRef>
        </p:style>
        <p:txBody>
          <a:bodyPr rtlCol="1">
            <a:spAutoFit/>
          </a:bodyPr>
          <a:lstStyle/>
          <a:p>
            <a:pPr algn="ctr" fontAlgn="auto">
              <a:spcBef>
                <a:spcPts val="0"/>
              </a:spcBef>
              <a:spcAft>
                <a:spcPts val="0"/>
              </a:spcAft>
              <a:defRPr/>
            </a:pPr>
            <a:r>
              <a:rPr lang="ar-SA" sz="3600" b="1" dirty="0">
                <a:solidFill>
                  <a:schemeClr val="bg1"/>
                </a:solidFill>
              </a:rPr>
              <a:t>البحث الوصفي </a:t>
            </a:r>
          </a:p>
        </p:txBody>
      </p:sp>
      <p:sp>
        <p:nvSpPr>
          <p:cNvPr id="11" name="مربع نص 10"/>
          <p:cNvSpPr txBox="1"/>
          <p:nvPr/>
        </p:nvSpPr>
        <p:spPr>
          <a:xfrm>
            <a:off x="958057" y="4572000"/>
            <a:ext cx="3276600" cy="1508125"/>
          </a:xfrm>
          <a:prstGeom prst="rect">
            <a:avLst/>
          </a:prstGeom>
        </p:spPr>
        <p:style>
          <a:lnRef idx="2">
            <a:schemeClr val="accent1"/>
          </a:lnRef>
          <a:fillRef idx="1">
            <a:schemeClr val="lt1"/>
          </a:fillRef>
          <a:effectRef idx="0">
            <a:schemeClr val="accent1"/>
          </a:effectRef>
          <a:fontRef idx="minor">
            <a:schemeClr val="dk1"/>
          </a:fontRef>
        </p:style>
        <p:txBody>
          <a:bodyPr rtlCol="1">
            <a:spAutoFit/>
          </a:bodyPr>
          <a:lstStyle/>
          <a:p>
            <a:pPr algn="ctr" fontAlgn="auto">
              <a:spcBef>
                <a:spcPts val="0"/>
              </a:spcBef>
              <a:spcAft>
                <a:spcPts val="0"/>
              </a:spcAft>
              <a:defRPr/>
            </a:pPr>
            <a:r>
              <a:rPr lang="ar-SA" sz="2800" b="1" dirty="0">
                <a:solidFill>
                  <a:srgbClr val="002060"/>
                </a:solidFill>
                <a:effectLst>
                  <a:outerShdw blurRad="38100" dist="38100" dir="2700000" algn="tl">
                    <a:srgbClr val="000000">
                      <a:alpha val="43137"/>
                    </a:srgbClr>
                  </a:outerShdw>
                </a:effectLst>
              </a:rPr>
              <a:t>طريقة الوصف هذه تسمى</a:t>
            </a:r>
          </a:p>
          <a:p>
            <a:pPr algn="ctr" fontAlgn="auto">
              <a:spcBef>
                <a:spcPts val="0"/>
              </a:spcBef>
              <a:spcAft>
                <a:spcPts val="0"/>
              </a:spcAft>
              <a:defRPr/>
            </a:pPr>
            <a:r>
              <a:rPr lang="ar-SA" sz="3200" b="1" dirty="0">
                <a:solidFill>
                  <a:srgbClr val="A20000"/>
                </a:solidFill>
              </a:rPr>
              <a:t> </a:t>
            </a:r>
          </a:p>
          <a:p>
            <a:pPr algn="ctr" fontAlgn="auto">
              <a:spcBef>
                <a:spcPts val="0"/>
              </a:spcBef>
              <a:spcAft>
                <a:spcPts val="0"/>
              </a:spcAft>
              <a:defRPr/>
            </a:pPr>
            <a:r>
              <a:rPr lang="ar-SA" sz="3200" b="1" dirty="0">
                <a:solidFill>
                  <a:srgbClr val="A20000"/>
                </a:solidFill>
              </a:rPr>
              <a:t>البحث الوصفي </a:t>
            </a:r>
          </a:p>
        </p:txBody>
      </p:sp>
      <p:sp>
        <p:nvSpPr>
          <p:cNvPr id="13" name="مستطيل 12"/>
          <p:cNvSpPr/>
          <p:nvPr/>
        </p:nvSpPr>
        <p:spPr>
          <a:xfrm>
            <a:off x="1385341" y="1086473"/>
            <a:ext cx="7623748"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ar-SA" sz="2800" b="1" dirty="0">
                <a:solidFill>
                  <a:schemeClr val="tx1"/>
                </a:solidFill>
              </a:rPr>
              <a:t>البحث الوصفي يجيب عن الأسئلة: </a:t>
            </a:r>
            <a:r>
              <a:rPr lang="ar-SA" sz="2800" b="1" dirty="0">
                <a:solidFill>
                  <a:srgbClr val="007400"/>
                </a:solidFill>
              </a:rPr>
              <a:t>من وماذا وأين ومتى وكيف</a:t>
            </a:r>
            <a:endParaRPr lang="ar-SA" sz="2800" b="1" dirty="0">
              <a:solidFill>
                <a:schemeClr val="tx1"/>
              </a:solidFill>
            </a:endParaRPr>
          </a:p>
        </p:txBody>
      </p:sp>
      <p:pic>
        <p:nvPicPr>
          <p:cNvPr id="45063" name="Picture 2"/>
          <p:cNvPicPr>
            <a:picLocks noChangeAspect="1" noChangeArrowheads="1"/>
          </p:cNvPicPr>
          <p:nvPr/>
        </p:nvPicPr>
        <p:blipFill>
          <a:blip r:embed="rId3" cstate="print">
            <a:clrChange>
              <a:clrFrom>
                <a:srgbClr val="FFFFFF"/>
              </a:clrFrom>
              <a:clrTo>
                <a:srgbClr val="FFFFFF">
                  <a:alpha val="0"/>
                </a:srgbClr>
              </a:clrTo>
            </a:clrChange>
            <a:lum bright="-40000"/>
          </a:blip>
          <a:srcRect t="72681" r="31447"/>
          <a:stretch>
            <a:fillRect/>
          </a:stretch>
        </p:blipFill>
        <p:spPr bwMode="auto">
          <a:xfrm>
            <a:off x="696912" y="1676400"/>
            <a:ext cx="5083175" cy="2895600"/>
          </a:xfrm>
          <a:prstGeom prst="rect">
            <a:avLst/>
          </a:prstGeom>
          <a:noFill/>
          <a:ln w="9525">
            <a:noFill/>
            <a:miter lim="800000"/>
            <a:headEnd/>
            <a:tailEnd/>
          </a:ln>
        </p:spPr>
      </p:pic>
      <p:pic>
        <p:nvPicPr>
          <p:cNvPr id="45069" name="Picture 2" descr="http://t1.gstatic.com/images?q=tbn:ANd9GcTUysYT7betq7wYSJWKADi46quKxPpBLcfNnvvsQnXS3_piN4yQEusqRw">
            <a:hlinkClick r:id="rId4"/>
          </p:cNvPr>
          <p:cNvPicPr>
            <a:picLocks noChangeAspect="1" noChangeArrowheads="1"/>
          </p:cNvPicPr>
          <p:nvPr/>
        </p:nvPicPr>
        <p:blipFill>
          <a:blip r:embed="rId5" cstate="print">
            <a:clrChange>
              <a:clrFrom>
                <a:srgbClr val="F2F2F4"/>
              </a:clrFrom>
              <a:clrTo>
                <a:srgbClr val="F2F2F4">
                  <a:alpha val="0"/>
                </a:srgbClr>
              </a:clrTo>
            </a:clrChange>
          </a:blip>
          <a:srcRect/>
          <a:stretch>
            <a:fillRect/>
          </a:stretch>
        </p:blipFill>
        <p:spPr bwMode="auto">
          <a:xfrm>
            <a:off x="6781800" y="5257800"/>
            <a:ext cx="2362200" cy="1600200"/>
          </a:xfrm>
          <a:prstGeom prst="rect">
            <a:avLst/>
          </a:prstGeom>
          <a:noFill/>
          <a:ln w="9525">
            <a:noFill/>
            <a:miter lim="800000"/>
            <a:headEnd/>
            <a:tailEnd/>
          </a:ln>
        </p:spPr>
      </p:pic>
      <p:sp>
        <p:nvSpPr>
          <p:cNvPr id="14" name="مستطيل 13">
            <a:extLst>
              <a:ext uri="{FF2B5EF4-FFF2-40B4-BE49-F238E27FC236}">
                <a16:creationId xmlns:a16="http://schemas.microsoft.com/office/drawing/2014/main" id="{B070B7C7-74C1-45D7-B683-5FB9E7063E15}"/>
              </a:ext>
            </a:extLst>
          </p:cNvPr>
          <p:cNvSpPr/>
          <p:nvPr/>
        </p:nvSpPr>
        <p:spPr>
          <a:xfrm>
            <a:off x="0" y="0"/>
            <a:ext cx="9144000" cy="6858000"/>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mbria"/>
              <a:ea typeface="+mn-ea"/>
              <a:cs typeface="Times New Roman" panose="02020603050405020304" pitchFamily="18" charset="0"/>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1" descr="http://t3.gstatic.com/images?q=tbn:ANd9GcTOwRqw0WjS_cyIM3mY36jaRIDtxT9l4e-WzUO4SIgjfgc9zlYgyg"/>
          <p:cNvPicPr>
            <a:picLocks noChangeAspect="1" noChangeArrowheads="1"/>
          </p:cNvPicPr>
          <p:nvPr/>
        </p:nvPicPr>
        <p:blipFill>
          <a:blip r:embed="rId2" cstate="print"/>
          <a:srcRect/>
          <a:stretch>
            <a:fillRect/>
          </a:stretch>
        </p:blipFill>
        <p:spPr bwMode="auto">
          <a:xfrm>
            <a:off x="5867400" y="2057400"/>
            <a:ext cx="3157015" cy="4800600"/>
          </a:xfrm>
          <a:prstGeom prst="rect">
            <a:avLst/>
          </a:prstGeom>
          <a:noFill/>
          <a:ln w="9525">
            <a:noFill/>
            <a:miter lim="800000"/>
            <a:headEnd/>
            <a:tailEnd/>
          </a:ln>
        </p:spPr>
      </p:pic>
      <p:sp>
        <p:nvSpPr>
          <p:cNvPr id="47113" name="مستطيل 14"/>
          <p:cNvSpPr>
            <a:spLocks noChangeArrowheads="1"/>
          </p:cNvSpPr>
          <p:nvPr/>
        </p:nvSpPr>
        <p:spPr bwMode="auto">
          <a:xfrm>
            <a:off x="800100" y="292620"/>
            <a:ext cx="4876800" cy="1200150"/>
          </a:xfrm>
          <a:prstGeom prst="rect">
            <a:avLst/>
          </a:prstGeom>
          <a:noFill/>
          <a:ln w="9525">
            <a:noFill/>
            <a:miter lim="800000"/>
            <a:headEnd/>
            <a:tailEnd/>
          </a:ln>
        </p:spPr>
        <p:txBody>
          <a:bodyPr>
            <a:spAutoFit/>
          </a:bodyPr>
          <a:lstStyle/>
          <a:p>
            <a:pPr algn="r">
              <a:defRPr/>
            </a:pPr>
            <a:r>
              <a:rPr lang="ar-EG" sz="2400" b="1" dirty="0">
                <a:solidFill>
                  <a:srgbClr val="002060"/>
                </a:solidFill>
                <a:cs typeface="+mn-cs"/>
              </a:rPr>
              <a:t>يستخدم البحث الوصفي في الاستقصاءات </a:t>
            </a:r>
            <a:endParaRPr lang="ar-SA" sz="2400" b="1" dirty="0">
              <a:solidFill>
                <a:srgbClr val="002060"/>
              </a:solidFill>
              <a:cs typeface="+mn-cs"/>
            </a:endParaRPr>
          </a:p>
          <a:p>
            <a:pPr algn="r">
              <a:defRPr/>
            </a:pPr>
            <a:r>
              <a:rPr lang="ar-EG" sz="2400" b="1" dirty="0">
                <a:solidFill>
                  <a:srgbClr val="002060"/>
                </a:solidFill>
                <a:cs typeface="+mn-cs"/>
              </a:rPr>
              <a:t>التي يصعب فيها إجراء التجارب</a:t>
            </a:r>
            <a:r>
              <a:rPr lang="ar-SA" sz="2400" b="1" dirty="0">
                <a:solidFill>
                  <a:srgbClr val="002060"/>
                </a:solidFill>
                <a:cs typeface="+mn-cs"/>
              </a:rPr>
              <a:t> .. </a:t>
            </a:r>
          </a:p>
          <a:p>
            <a:pPr algn="r">
              <a:defRPr/>
            </a:pPr>
            <a:r>
              <a:rPr lang="ar-EG" sz="2400" b="1" dirty="0">
                <a:solidFill>
                  <a:srgbClr val="002060"/>
                </a:solidFill>
                <a:cs typeface="+mn-cs"/>
              </a:rPr>
              <a:t>ويشتمل البحث الوصفي على الخطوات التالية</a:t>
            </a:r>
            <a:r>
              <a:rPr lang="ar-SA" sz="2400" b="1" dirty="0">
                <a:solidFill>
                  <a:srgbClr val="002060"/>
                </a:solidFill>
                <a:cs typeface="+mn-cs"/>
              </a:rPr>
              <a:t> </a:t>
            </a:r>
            <a:r>
              <a:rPr lang="ar-EG" sz="2400" b="1" dirty="0">
                <a:solidFill>
                  <a:srgbClr val="002060"/>
                </a:solidFill>
                <a:cs typeface="+mn-cs"/>
              </a:rPr>
              <a:t>:</a:t>
            </a:r>
            <a:endParaRPr lang="en-US" sz="2400" dirty="0">
              <a:solidFill>
                <a:srgbClr val="002060"/>
              </a:solidFill>
              <a:cs typeface="+mn-cs"/>
            </a:endParaRPr>
          </a:p>
        </p:txBody>
      </p:sp>
      <p:sp>
        <p:nvSpPr>
          <p:cNvPr id="19" name="مستطيل مستدير الزوايا 18"/>
          <p:cNvSpPr/>
          <p:nvPr/>
        </p:nvSpPr>
        <p:spPr>
          <a:xfrm>
            <a:off x="1295400" y="1905000"/>
            <a:ext cx="4191000" cy="1000125"/>
          </a:xfrm>
          <a:prstGeom prst="roundRect">
            <a:avLst>
              <a:gd name="adj" fmla="val 29500"/>
            </a:avLst>
          </a:prstGeom>
          <a:solidFill>
            <a:srgbClr val="ECEAC6"/>
          </a:solidFill>
          <a:ln>
            <a:solidFill>
              <a:schemeClr val="bg2">
                <a:lumMod val="75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lgn="r">
              <a:defRPr/>
            </a:pPr>
            <a:r>
              <a:rPr lang="ar-SA" sz="2400" b="1" dirty="0">
                <a:ln w="50800"/>
                <a:solidFill>
                  <a:srgbClr val="A20000"/>
                </a:solidFill>
                <a:cs typeface="Arabic Transparent" pitchFamily="2" charset="-78"/>
              </a:rPr>
              <a:t>هدف البحث هو ما تريد أن تكتشفه </a:t>
            </a:r>
          </a:p>
          <a:p>
            <a:pPr algn="r">
              <a:defRPr/>
            </a:pPr>
            <a:r>
              <a:rPr lang="ar-SA" sz="2400" b="1" dirty="0" err="1">
                <a:ln w="50800"/>
                <a:solidFill>
                  <a:srgbClr val="A20000"/>
                </a:solidFill>
                <a:cs typeface="Arabic Transparent" pitchFamily="2" charset="-78"/>
              </a:rPr>
              <a:t>أوالسؤال</a:t>
            </a:r>
            <a:r>
              <a:rPr lang="ar-SA" sz="2400" b="1" dirty="0">
                <a:ln w="50800"/>
                <a:solidFill>
                  <a:srgbClr val="A20000"/>
                </a:solidFill>
                <a:cs typeface="Arabic Transparent" pitchFamily="2" charset="-78"/>
              </a:rPr>
              <a:t> الذي ترغب في الإجابة عنه.</a:t>
            </a:r>
            <a:endParaRPr lang="en-US" sz="2400" dirty="0">
              <a:solidFill>
                <a:srgbClr val="A20000"/>
              </a:solidFill>
            </a:endParaRPr>
          </a:p>
        </p:txBody>
      </p:sp>
      <p:grpSp>
        <p:nvGrpSpPr>
          <p:cNvPr id="2" name="مجموعة 8"/>
          <p:cNvGrpSpPr>
            <a:grpSpLocks/>
          </p:cNvGrpSpPr>
          <p:nvPr/>
        </p:nvGrpSpPr>
        <p:grpSpPr bwMode="auto">
          <a:xfrm>
            <a:off x="5410200" y="1905000"/>
            <a:ext cx="3276600" cy="685800"/>
            <a:chOff x="5391660" y="1324165"/>
            <a:chExt cx="3810000" cy="762000"/>
          </a:xfrm>
        </p:grpSpPr>
        <p:pic>
          <p:nvPicPr>
            <p:cNvPr id="22" name="صورة 6" descr="METALC8C.PNG"/>
            <p:cNvPicPr>
              <a:picLocks noChangeAspect="1"/>
            </p:cNvPicPr>
            <p:nvPr/>
          </p:nvPicPr>
          <p:blipFill>
            <a:blip r:embed="rId3" cstate="print"/>
            <a:srcRect/>
            <a:stretch>
              <a:fillRect/>
            </a:stretch>
          </p:blipFill>
          <p:spPr bwMode="auto">
            <a:xfrm>
              <a:off x="5391660" y="1324165"/>
              <a:ext cx="3810000" cy="762000"/>
            </a:xfrm>
            <a:prstGeom prst="rect">
              <a:avLst/>
            </a:prstGeom>
            <a:ln>
              <a:noFill/>
            </a:ln>
            <a:effectLst>
              <a:outerShdw blurRad="292100" dist="139700" dir="2700000" algn="tl" rotWithShape="0">
                <a:srgbClr val="333333">
                  <a:alpha val="65000"/>
                </a:srgbClr>
              </a:outerShdw>
            </a:effectLst>
          </p:spPr>
        </p:pic>
        <p:sp>
          <p:nvSpPr>
            <p:cNvPr id="46101" name="مستطيل 7"/>
            <p:cNvSpPr>
              <a:spLocks noChangeArrowheads="1"/>
            </p:cNvSpPr>
            <p:nvPr/>
          </p:nvSpPr>
          <p:spPr bwMode="auto">
            <a:xfrm>
              <a:off x="5657473" y="1408832"/>
              <a:ext cx="3189767" cy="649750"/>
            </a:xfrm>
            <a:prstGeom prst="rect">
              <a:avLst/>
            </a:prstGeom>
            <a:noFill/>
            <a:ln w="9525">
              <a:noFill/>
              <a:miter lim="800000"/>
              <a:headEnd/>
              <a:tailEnd/>
            </a:ln>
          </p:spPr>
          <p:txBody>
            <a:bodyPr>
              <a:spAutoFit/>
            </a:bodyPr>
            <a:lstStyle/>
            <a:p>
              <a:r>
                <a:rPr lang="ar-SA" sz="3200" b="1">
                  <a:latin typeface="Times New Roman" pitchFamily="18" charset="0"/>
                </a:rPr>
                <a:t>تحديد هدف البحث </a:t>
              </a:r>
            </a:p>
          </p:txBody>
        </p:sp>
      </p:grpSp>
      <p:sp>
        <p:nvSpPr>
          <p:cNvPr id="26" name="مستطيل مستدير الزوايا 25"/>
          <p:cNvSpPr/>
          <p:nvPr/>
        </p:nvSpPr>
        <p:spPr>
          <a:xfrm>
            <a:off x="381000" y="3048000"/>
            <a:ext cx="5715000" cy="1706563"/>
          </a:xfrm>
          <a:prstGeom prst="roundRect">
            <a:avLst>
              <a:gd name="adj" fmla="val 14605"/>
            </a:avLst>
          </a:prstGeom>
          <a:solidFill>
            <a:srgbClr val="ECEAC6"/>
          </a:solidFill>
          <a:ln>
            <a:solidFill>
              <a:schemeClr val="bg2">
                <a:lumMod val="75000"/>
              </a:schemeClr>
            </a:solidFill>
          </a:ln>
        </p:spPr>
        <p:style>
          <a:lnRef idx="2">
            <a:schemeClr val="accent2"/>
          </a:lnRef>
          <a:fillRef idx="1">
            <a:schemeClr val="lt1"/>
          </a:fillRef>
          <a:effectRef idx="0">
            <a:schemeClr val="accent2"/>
          </a:effectRef>
          <a:fontRef idx="minor">
            <a:schemeClr val="dk1"/>
          </a:fontRef>
        </p:style>
        <p:txBody>
          <a:bodyPr>
            <a:spAutoFit/>
          </a:bodyPr>
          <a:lstStyle/>
          <a:p>
            <a:pPr marL="811530" indent="-742950" algn="ctr">
              <a:buClr>
                <a:schemeClr val="tx2"/>
              </a:buClr>
              <a:buSzPct val="95000"/>
              <a:defRPr/>
            </a:pPr>
            <a:r>
              <a:rPr lang="en-US" sz="2400" b="1" dirty="0">
                <a:ln w="50800"/>
                <a:solidFill>
                  <a:srgbClr val="A20000"/>
                </a:solidFill>
                <a:cs typeface="Arabic Transparent" pitchFamily="2" charset="-78"/>
              </a:rPr>
              <a:t> </a:t>
            </a:r>
            <a:r>
              <a:rPr lang="ar-EG" sz="2400" b="1" dirty="0">
                <a:ln w="50800"/>
                <a:solidFill>
                  <a:srgbClr val="A20000"/>
                </a:solidFill>
                <a:cs typeface="Arabic Transparent" pitchFamily="2" charset="-78"/>
              </a:rPr>
              <a:t>كيف تنفذ استقصاءك</a:t>
            </a:r>
            <a:r>
              <a:rPr lang="ar-SA" sz="2400" b="1" dirty="0">
                <a:ln w="50800"/>
                <a:solidFill>
                  <a:srgbClr val="A20000"/>
                </a:solidFill>
                <a:cs typeface="Arabic Transparent" pitchFamily="2" charset="-78"/>
              </a:rPr>
              <a:t> </a:t>
            </a:r>
            <a:r>
              <a:rPr lang="ar-EG" sz="2400" b="1" dirty="0">
                <a:ln w="50800"/>
                <a:solidFill>
                  <a:srgbClr val="A20000"/>
                </a:solidFill>
                <a:cs typeface="Arabic Transparent" pitchFamily="2" charset="-78"/>
              </a:rPr>
              <a:t>؟ </a:t>
            </a:r>
            <a:endParaRPr lang="ar-SA" sz="2400" b="1" dirty="0">
              <a:ln w="50800"/>
              <a:solidFill>
                <a:srgbClr val="A20000"/>
              </a:solidFill>
              <a:cs typeface="Arabic Transparent" pitchFamily="2" charset="-78"/>
            </a:endParaRPr>
          </a:p>
          <a:p>
            <a:pPr marL="811530" indent="-742950" algn="ctr">
              <a:buClr>
                <a:schemeClr val="tx2"/>
              </a:buClr>
              <a:buSzPct val="95000"/>
              <a:defRPr/>
            </a:pPr>
            <a:r>
              <a:rPr lang="ar-EG" sz="2400" b="1" dirty="0">
                <a:ln w="50800"/>
                <a:solidFill>
                  <a:srgbClr val="A20000"/>
                </a:solidFill>
                <a:cs typeface="Arabic Transparent" pitchFamily="2" charset="-78"/>
              </a:rPr>
              <a:t>وما الخطوات التي ستستخدمها</a:t>
            </a:r>
            <a:r>
              <a:rPr lang="ar-SA" sz="2400" b="1" dirty="0">
                <a:ln w="50800"/>
                <a:solidFill>
                  <a:srgbClr val="A20000"/>
                </a:solidFill>
                <a:cs typeface="Arabic Transparent" pitchFamily="2" charset="-78"/>
              </a:rPr>
              <a:t> </a:t>
            </a:r>
            <a:r>
              <a:rPr lang="ar-EG" sz="2400" b="1" dirty="0">
                <a:ln w="50800"/>
                <a:solidFill>
                  <a:srgbClr val="A20000"/>
                </a:solidFill>
                <a:cs typeface="Arabic Transparent" pitchFamily="2" charset="-78"/>
              </a:rPr>
              <a:t>؟</a:t>
            </a:r>
          </a:p>
          <a:p>
            <a:pPr marL="811530" indent="-742950" algn="ctr">
              <a:buClr>
                <a:schemeClr val="tx2"/>
              </a:buClr>
              <a:buSzPct val="95000"/>
              <a:defRPr/>
            </a:pPr>
            <a:r>
              <a:rPr lang="ar-EG" sz="2400" b="1" dirty="0">
                <a:ln w="50800"/>
                <a:solidFill>
                  <a:srgbClr val="A20000"/>
                </a:solidFill>
                <a:cs typeface="Arabic Transparent" pitchFamily="2" charset="-78"/>
              </a:rPr>
              <a:t>وكيف تسجل بياناتك أو</a:t>
            </a:r>
            <a:r>
              <a:rPr lang="ar-SA" sz="2400" b="1" dirty="0">
                <a:ln w="50800"/>
                <a:solidFill>
                  <a:srgbClr val="A20000"/>
                </a:solidFill>
                <a:cs typeface="Arabic Transparent" pitchFamily="2" charset="-78"/>
              </a:rPr>
              <a:t> </a:t>
            </a:r>
            <a:r>
              <a:rPr lang="ar-EG" sz="2400" b="1" dirty="0">
                <a:ln w="50800"/>
                <a:solidFill>
                  <a:srgbClr val="A20000"/>
                </a:solidFill>
                <a:cs typeface="Arabic Transparent" pitchFamily="2" charset="-78"/>
              </a:rPr>
              <a:t>تحلّلها؟</a:t>
            </a:r>
            <a:r>
              <a:rPr lang="ar-SA" sz="2400" b="1" dirty="0">
                <a:ln w="50800"/>
                <a:solidFill>
                  <a:srgbClr val="A20000"/>
                </a:solidFill>
                <a:cs typeface="Arabic Transparent" pitchFamily="2" charset="-78"/>
              </a:rPr>
              <a:t> </a:t>
            </a:r>
          </a:p>
          <a:p>
            <a:pPr marL="811530" indent="-742950" algn="ctr">
              <a:buClr>
                <a:schemeClr val="tx2"/>
              </a:buClr>
              <a:buSzPct val="95000"/>
              <a:defRPr/>
            </a:pPr>
            <a:r>
              <a:rPr lang="ar-EG" sz="2400" b="1" dirty="0">
                <a:ln w="50800"/>
                <a:solidFill>
                  <a:srgbClr val="A20000"/>
                </a:solidFill>
                <a:cs typeface="Arabic Transparent" pitchFamily="2" charset="-78"/>
              </a:rPr>
              <a:t>وتعدّ </a:t>
            </a:r>
            <a:r>
              <a:rPr lang="ar-EG" sz="2400" b="1" dirty="0" err="1">
                <a:ln w="50800"/>
                <a:solidFill>
                  <a:srgbClr val="A20000"/>
                </a:solidFill>
                <a:cs typeface="Arabic Transparent" pitchFamily="2" charset="-78"/>
              </a:rPr>
              <a:t>احتي</a:t>
            </a:r>
            <a:r>
              <a:rPr lang="ar-SA" sz="2400" b="1" dirty="0">
                <a:ln w="50800"/>
                <a:solidFill>
                  <a:srgbClr val="A20000"/>
                </a:solidFill>
                <a:cs typeface="Arabic Transparent" pitchFamily="2" charset="-78"/>
              </a:rPr>
              <a:t>ـ</a:t>
            </a:r>
            <a:r>
              <a:rPr lang="ar-EG" sz="2400" b="1" dirty="0" err="1">
                <a:ln w="50800"/>
                <a:solidFill>
                  <a:srgbClr val="A20000"/>
                </a:solidFill>
                <a:cs typeface="Arabic Transparent" pitchFamily="2" charset="-78"/>
              </a:rPr>
              <a:t>اطات</a:t>
            </a:r>
            <a:r>
              <a:rPr lang="ar-EG" sz="2400" b="1" dirty="0">
                <a:ln w="50800"/>
                <a:solidFill>
                  <a:srgbClr val="A20000"/>
                </a:solidFill>
                <a:cs typeface="Arabic Transparent" pitchFamily="2" charset="-78"/>
              </a:rPr>
              <a:t> </a:t>
            </a:r>
            <a:r>
              <a:rPr lang="ar-EG" sz="2400" b="1" dirty="0" err="1">
                <a:ln w="50800"/>
                <a:solidFill>
                  <a:srgbClr val="A20000"/>
                </a:solidFill>
                <a:cs typeface="Arabic Transparent" pitchFamily="2" charset="-78"/>
              </a:rPr>
              <a:t>الس</a:t>
            </a:r>
            <a:r>
              <a:rPr lang="ar-SA" sz="2400" b="1" dirty="0">
                <a:ln w="50800"/>
                <a:solidFill>
                  <a:srgbClr val="A20000"/>
                </a:solidFill>
                <a:cs typeface="Arabic Transparent" pitchFamily="2" charset="-78"/>
              </a:rPr>
              <a:t>ـ</a:t>
            </a:r>
            <a:r>
              <a:rPr lang="ar-EG" sz="2400" b="1" dirty="0" err="1">
                <a:ln w="50800"/>
                <a:solidFill>
                  <a:srgbClr val="A20000"/>
                </a:solidFill>
                <a:cs typeface="Arabic Transparent" pitchFamily="2" charset="-78"/>
              </a:rPr>
              <a:t>لامة</a:t>
            </a:r>
            <a:r>
              <a:rPr lang="ar-EG" sz="2400" b="1" dirty="0">
                <a:ln w="50800"/>
                <a:solidFill>
                  <a:srgbClr val="A20000"/>
                </a:solidFill>
                <a:cs typeface="Arabic Transparent" pitchFamily="2" charset="-78"/>
              </a:rPr>
              <a:t> </a:t>
            </a:r>
            <a:r>
              <a:rPr lang="ar-SA" sz="2400" b="1" dirty="0">
                <a:ln w="50800"/>
                <a:solidFill>
                  <a:srgbClr val="A20000"/>
                </a:solidFill>
                <a:cs typeface="Arabic Transparent" pitchFamily="2" charset="-78"/>
              </a:rPr>
              <a:t>أ</a:t>
            </a:r>
            <a:r>
              <a:rPr lang="ar-EG" sz="2400" b="1" dirty="0">
                <a:ln w="50800"/>
                <a:solidFill>
                  <a:srgbClr val="A20000"/>
                </a:solidFill>
                <a:cs typeface="Arabic Transparent" pitchFamily="2" charset="-78"/>
              </a:rPr>
              <a:t>هم جزء في تصميم أيّ بحث.</a:t>
            </a:r>
            <a:endParaRPr lang="en-US" sz="2400" b="1" dirty="0">
              <a:ln w="50800"/>
              <a:solidFill>
                <a:srgbClr val="A20000"/>
              </a:solidFill>
              <a:cs typeface="Arabic Transparent" pitchFamily="2" charset="-78"/>
            </a:endParaRPr>
          </a:p>
        </p:txBody>
      </p:sp>
      <p:grpSp>
        <p:nvGrpSpPr>
          <p:cNvPr id="3" name="مجموعة 12"/>
          <p:cNvGrpSpPr>
            <a:grpSpLocks/>
          </p:cNvGrpSpPr>
          <p:nvPr/>
        </p:nvGrpSpPr>
        <p:grpSpPr bwMode="auto">
          <a:xfrm>
            <a:off x="4953000" y="3200400"/>
            <a:ext cx="3657600" cy="762000"/>
            <a:chOff x="5622032" y="1840632"/>
            <a:chExt cx="3810000" cy="762000"/>
          </a:xfrm>
          <a:scene3d>
            <a:camera prst="orthographicFront">
              <a:rot lat="0" lon="0" rev="0"/>
            </a:camera>
            <a:lightRig rig="glow" dir="t">
              <a:rot lat="0" lon="0" rev="4800000"/>
            </a:lightRig>
          </a:scene3d>
        </p:grpSpPr>
        <p:pic>
          <p:nvPicPr>
            <p:cNvPr id="28" name="صورة 13" descr="METALC8C.PNG"/>
            <p:cNvPicPr>
              <a:picLocks noChangeAspect="1"/>
            </p:cNvPicPr>
            <p:nvPr/>
          </p:nvPicPr>
          <p:blipFill>
            <a:blip r:embed="rId3" cstate="print"/>
            <a:srcRect/>
            <a:stretch>
              <a:fillRect/>
            </a:stretch>
          </p:blipFill>
          <p:spPr bwMode="auto">
            <a:xfrm>
              <a:off x="5622032" y="1840632"/>
              <a:ext cx="3810000" cy="762000"/>
            </a:xfrm>
            <a:prstGeom prst="rect">
              <a:avLst/>
            </a:prstGeom>
            <a:noFill/>
            <a:ln w="9525">
              <a:noFill/>
              <a:miter lim="800000"/>
              <a:headEnd/>
              <a:tailEnd/>
            </a:ln>
            <a:effectLst>
              <a:outerShdw blurRad="190500" dist="228600" dir="2700000" algn="ctr">
                <a:srgbClr val="000000">
                  <a:alpha val="30000"/>
                </a:srgbClr>
              </a:outerShdw>
            </a:effectLst>
            <a:sp3d prstMaterial="matte">
              <a:bevelT w="127000" h="63500"/>
            </a:sp3d>
          </p:spPr>
        </p:pic>
        <p:sp>
          <p:nvSpPr>
            <p:cNvPr id="29" name="مستطيل 14"/>
            <p:cNvSpPr>
              <a:spLocks noChangeArrowheads="1"/>
            </p:cNvSpPr>
            <p:nvPr/>
          </p:nvSpPr>
          <p:spPr bwMode="auto">
            <a:xfrm>
              <a:off x="5876032" y="1916832"/>
              <a:ext cx="3288557" cy="584775"/>
            </a:xfrm>
            <a:prstGeom prst="rect">
              <a:avLst/>
            </a:prstGeom>
            <a:noFill/>
            <a:ln w="9525">
              <a:noFill/>
              <a:miter lim="800000"/>
              <a:headEnd/>
              <a:tailEnd/>
            </a:ln>
            <a:effectLst>
              <a:outerShdw blurRad="190500" dist="228600" dir="2700000" algn="ctr">
                <a:srgbClr val="000000">
                  <a:alpha val="30000"/>
                </a:srgbClr>
              </a:outerShdw>
            </a:effectLst>
            <a:sp3d prstMaterial="matte">
              <a:bevelT w="127000" h="63500"/>
            </a:sp3d>
          </p:spPr>
          <p:txBody>
            <a:bodyPr>
              <a:spAutoFit/>
            </a:bodyPr>
            <a:lstStyle/>
            <a:p>
              <a:pPr>
                <a:defRPr/>
              </a:pPr>
              <a:r>
                <a:rPr lang="ar-SA" sz="3200" b="1" dirty="0">
                  <a:latin typeface="Times New Roman" pitchFamily="18" charset="0"/>
                </a:rPr>
                <a:t>وصف تصميم البحث </a:t>
              </a:r>
            </a:p>
          </p:txBody>
        </p:sp>
      </p:grpSp>
      <p:sp>
        <p:nvSpPr>
          <p:cNvPr id="30" name="مستطيل مستدير الزوايا 29"/>
          <p:cNvSpPr/>
          <p:nvPr/>
        </p:nvSpPr>
        <p:spPr>
          <a:xfrm>
            <a:off x="205154" y="4820443"/>
            <a:ext cx="6019800" cy="1789113"/>
          </a:xfrm>
          <a:prstGeom prst="roundRect">
            <a:avLst>
              <a:gd name="adj" fmla="val 15771"/>
            </a:avLst>
          </a:prstGeom>
          <a:solidFill>
            <a:srgbClr val="ECEAC6"/>
          </a:solidFill>
          <a:ln>
            <a:solidFill>
              <a:schemeClr val="bg2">
                <a:lumMod val="75000"/>
              </a:schemeClr>
            </a:solidFill>
          </a:ln>
        </p:spPr>
        <p:style>
          <a:lnRef idx="2">
            <a:schemeClr val="accent2"/>
          </a:lnRef>
          <a:fillRef idx="1">
            <a:schemeClr val="lt1"/>
          </a:fillRef>
          <a:effectRef idx="0">
            <a:schemeClr val="accent2"/>
          </a:effectRef>
          <a:fontRef idx="minor">
            <a:schemeClr val="dk1"/>
          </a:fontRef>
        </p:style>
        <p:txBody>
          <a:bodyPr>
            <a:spAutoFit/>
          </a:bodyPr>
          <a:lstStyle/>
          <a:p>
            <a:pPr marL="811530" indent="-742950" algn="ctr">
              <a:buClr>
                <a:schemeClr val="tx2"/>
              </a:buClr>
              <a:buSzPct val="95000"/>
              <a:defRPr/>
            </a:pPr>
            <a:r>
              <a:rPr lang="ar-SA" sz="2400" b="1" dirty="0">
                <a:ln w="50800"/>
                <a:solidFill>
                  <a:srgbClr val="A20000"/>
                </a:solidFill>
                <a:cs typeface="Arabic Transparent" pitchFamily="2" charset="-78"/>
              </a:rPr>
              <a:t>هو </a:t>
            </a:r>
            <a:r>
              <a:rPr lang="ar-SA" sz="2800" b="1" dirty="0">
                <a:ln w="50800"/>
                <a:solidFill>
                  <a:srgbClr val="0060A8"/>
                </a:solidFill>
                <a:cs typeface="Arabic Transparent" pitchFamily="2" charset="-78"/>
              </a:rPr>
              <a:t>عدم التحيز نحو نتائج معينة </a:t>
            </a:r>
            <a:endParaRPr lang="ar-SA" sz="2400" b="1" dirty="0">
              <a:ln w="50800"/>
              <a:solidFill>
                <a:srgbClr val="0060A8"/>
              </a:solidFill>
              <a:cs typeface="Arabic Transparent" pitchFamily="2" charset="-78"/>
            </a:endParaRPr>
          </a:p>
          <a:p>
            <a:pPr marL="811530" indent="-742950" algn="ctr">
              <a:buClr>
                <a:schemeClr val="tx2"/>
              </a:buClr>
              <a:buSzPct val="95000"/>
              <a:defRPr/>
            </a:pPr>
            <a:r>
              <a:rPr lang="ar-EG" sz="2400" b="1" dirty="0">
                <a:ln w="50800"/>
                <a:solidFill>
                  <a:srgbClr val="A20000"/>
                </a:solidFill>
                <a:cs typeface="Arabic Transparent" pitchFamily="2" charset="-78"/>
              </a:rPr>
              <a:t>ومن طرائق تفادي التحيز تحويل جميع البيانات </a:t>
            </a:r>
            <a:endParaRPr lang="ar-SA" sz="2400" b="1" dirty="0">
              <a:ln w="50800"/>
              <a:solidFill>
                <a:srgbClr val="A20000"/>
              </a:solidFill>
              <a:cs typeface="Arabic Transparent" pitchFamily="2" charset="-78"/>
            </a:endParaRPr>
          </a:p>
          <a:p>
            <a:pPr marL="811530" indent="-742950" algn="ctr">
              <a:buClr>
                <a:schemeClr val="tx2"/>
              </a:buClr>
              <a:buSzPct val="95000"/>
              <a:defRPr/>
            </a:pPr>
            <a:r>
              <a:rPr lang="ar-EG" sz="2400" b="1" dirty="0">
                <a:ln w="50800"/>
                <a:solidFill>
                  <a:srgbClr val="A20000"/>
                </a:solidFill>
                <a:cs typeface="Arabic Transparent" pitchFamily="2" charset="-78"/>
              </a:rPr>
              <a:t>إلى قياسات رقميّة. </a:t>
            </a:r>
            <a:r>
              <a:rPr lang="ar-SA" sz="2400" b="1" dirty="0">
                <a:ln w="50800"/>
                <a:solidFill>
                  <a:srgbClr val="A20000"/>
                </a:solidFill>
                <a:cs typeface="Arabic Transparent" pitchFamily="2" charset="-78"/>
              </a:rPr>
              <a:t>واختيار مجموعات أو </a:t>
            </a:r>
            <a:r>
              <a:rPr lang="ar-EG" sz="2400" b="1" dirty="0">
                <a:ln w="50800"/>
                <a:solidFill>
                  <a:srgbClr val="A20000"/>
                </a:solidFill>
                <a:cs typeface="Arabic Transparent" pitchFamily="2" charset="-78"/>
              </a:rPr>
              <a:t>استخدام</a:t>
            </a:r>
            <a:endParaRPr lang="ar-SA" sz="2400" b="1" dirty="0">
              <a:ln w="50800"/>
              <a:solidFill>
                <a:srgbClr val="A20000"/>
              </a:solidFill>
              <a:cs typeface="Arabic Transparent" pitchFamily="2" charset="-78"/>
            </a:endParaRPr>
          </a:p>
          <a:p>
            <a:pPr marL="811530" indent="-742950" algn="ctr">
              <a:buClr>
                <a:schemeClr val="tx2"/>
              </a:buClr>
              <a:buSzPct val="95000"/>
              <a:defRPr/>
            </a:pPr>
            <a:r>
              <a:rPr lang="ar-EG" sz="2400" b="1" dirty="0">
                <a:ln w="50800"/>
                <a:solidFill>
                  <a:srgbClr val="A20000"/>
                </a:solidFill>
                <a:cs typeface="Arabic Transparent" pitchFamily="2" charset="-78"/>
              </a:rPr>
              <a:t> عينة عشوائية</a:t>
            </a:r>
            <a:r>
              <a:rPr lang="ar-SA" sz="2400" b="1" dirty="0">
                <a:ln w="50800"/>
                <a:solidFill>
                  <a:srgbClr val="A20000"/>
                </a:solidFill>
                <a:cs typeface="Arabic Transparent" pitchFamily="2" charset="-78"/>
              </a:rPr>
              <a:t> </a:t>
            </a:r>
            <a:r>
              <a:rPr lang="ar-EG" sz="2400" b="1" dirty="0">
                <a:ln w="50800"/>
                <a:solidFill>
                  <a:srgbClr val="A20000"/>
                </a:solidFill>
                <a:cs typeface="Arabic Transparent" pitchFamily="2" charset="-78"/>
              </a:rPr>
              <a:t>للاستقصاءات</a:t>
            </a:r>
            <a:r>
              <a:rPr lang="ar-SA" sz="2400" b="1" dirty="0">
                <a:ln w="50800"/>
                <a:solidFill>
                  <a:srgbClr val="A20000"/>
                </a:solidFill>
                <a:cs typeface="Arabic Transparent" pitchFamily="2" charset="-78"/>
              </a:rPr>
              <a:t> للحصول </a:t>
            </a:r>
            <a:r>
              <a:rPr lang="ar-EG" sz="2400" b="1" dirty="0">
                <a:ln w="50800"/>
                <a:solidFill>
                  <a:srgbClr val="A20000"/>
                </a:solidFill>
                <a:cs typeface="Arabic Transparent" pitchFamily="2" charset="-78"/>
              </a:rPr>
              <a:t>على </a:t>
            </a:r>
            <a:r>
              <a:rPr lang="ar-EG" sz="2400" b="1" dirty="0" err="1">
                <a:ln w="50800"/>
                <a:solidFill>
                  <a:srgbClr val="A20000"/>
                </a:solidFill>
                <a:cs typeface="Arabic Transparent" pitchFamily="2" charset="-78"/>
              </a:rPr>
              <a:t>نت</a:t>
            </a:r>
            <a:r>
              <a:rPr lang="ar-SA" sz="2400" b="1" dirty="0" err="1">
                <a:ln w="50800"/>
                <a:solidFill>
                  <a:srgbClr val="A20000"/>
                </a:solidFill>
                <a:cs typeface="Arabic Transparent" pitchFamily="2" charset="-78"/>
              </a:rPr>
              <a:t>ائ</a:t>
            </a:r>
            <a:r>
              <a:rPr lang="ar-EG" sz="2400" b="1" dirty="0">
                <a:ln w="50800"/>
                <a:solidFill>
                  <a:srgbClr val="A20000"/>
                </a:solidFill>
                <a:cs typeface="Arabic Transparent" pitchFamily="2" charset="-78"/>
              </a:rPr>
              <a:t>ج دقيقة</a:t>
            </a:r>
            <a:endParaRPr lang="ar-SA" sz="2400" b="1" dirty="0">
              <a:ln w="50800"/>
              <a:solidFill>
                <a:srgbClr val="A20000"/>
              </a:solidFill>
              <a:cs typeface="Arabic Transparent" pitchFamily="2" charset="-78"/>
            </a:endParaRPr>
          </a:p>
        </p:txBody>
      </p:sp>
      <p:grpSp>
        <p:nvGrpSpPr>
          <p:cNvPr id="4" name="مجموعة 9"/>
          <p:cNvGrpSpPr>
            <a:grpSpLocks/>
          </p:cNvGrpSpPr>
          <p:nvPr/>
        </p:nvGrpSpPr>
        <p:grpSpPr bwMode="auto">
          <a:xfrm>
            <a:off x="5791200" y="5105400"/>
            <a:ext cx="2819400" cy="762000"/>
            <a:chOff x="4860032" y="1916832"/>
            <a:chExt cx="3810000" cy="762000"/>
          </a:xfrm>
        </p:grpSpPr>
        <p:pic>
          <p:nvPicPr>
            <p:cNvPr id="32" name="صورة 10" descr="METALC8C.PNG"/>
            <p:cNvPicPr>
              <a:picLocks noChangeAspect="1"/>
            </p:cNvPicPr>
            <p:nvPr/>
          </p:nvPicPr>
          <p:blipFill>
            <a:blip r:embed="rId3" cstate="print"/>
            <a:srcRect/>
            <a:stretch>
              <a:fillRect/>
            </a:stretch>
          </p:blipFill>
          <p:spPr bwMode="auto">
            <a:xfrm>
              <a:off x="4860032" y="1916832"/>
              <a:ext cx="3810000" cy="762000"/>
            </a:xfrm>
            <a:prstGeom prst="roundRect">
              <a:avLst/>
            </a:prstGeom>
            <a:ln>
              <a:noFill/>
            </a:ln>
            <a:effectLst>
              <a:outerShdw blurRad="292100" dist="139700" dir="2700000" algn="tl" rotWithShape="0">
                <a:srgbClr val="333333">
                  <a:alpha val="65000"/>
                </a:srgbClr>
              </a:outerShdw>
            </a:effectLst>
          </p:spPr>
        </p:pic>
        <p:sp>
          <p:nvSpPr>
            <p:cNvPr id="46099" name="مستطيل 11"/>
            <p:cNvSpPr>
              <a:spLocks noChangeArrowheads="1"/>
            </p:cNvSpPr>
            <p:nvPr/>
          </p:nvSpPr>
          <p:spPr bwMode="auto">
            <a:xfrm>
              <a:off x="5446186" y="1993032"/>
              <a:ext cx="2540000" cy="646986"/>
            </a:xfrm>
            <a:prstGeom prst="roundRect">
              <a:avLst>
                <a:gd name="adj" fmla="val 16667"/>
              </a:avLst>
            </a:prstGeom>
            <a:noFill/>
            <a:ln w="9525">
              <a:noFill/>
              <a:miter lim="800000"/>
              <a:headEnd/>
              <a:tailEnd/>
            </a:ln>
          </p:spPr>
          <p:txBody>
            <a:bodyPr>
              <a:spAutoFit/>
            </a:bodyPr>
            <a:lstStyle/>
            <a:p>
              <a:r>
                <a:rPr lang="ar-SA" sz="3200" b="1">
                  <a:latin typeface="Times New Roman" pitchFamily="18" charset="0"/>
                </a:rPr>
                <a:t>الموضوعية </a:t>
              </a:r>
            </a:p>
          </p:txBody>
        </p:sp>
      </p:grpSp>
      <p:sp>
        <p:nvSpPr>
          <p:cNvPr id="20" name="مستطيل 19"/>
          <p:cNvSpPr/>
          <p:nvPr/>
        </p:nvSpPr>
        <p:spPr>
          <a:xfrm>
            <a:off x="6113489" y="1166700"/>
            <a:ext cx="2938462" cy="523875"/>
          </a:xfrm>
          <a:prstGeom prst="rect">
            <a:avLst/>
          </a:prstGeom>
          <a:solidFill>
            <a:srgbClr val="FFFFA7"/>
          </a:solidFill>
          <a:ln>
            <a:solidFill>
              <a:schemeClr val="bg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fontAlgn="auto">
              <a:spcBef>
                <a:spcPts val="0"/>
              </a:spcBef>
              <a:spcAft>
                <a:spcPts val="0"/>
              </a:spcAft>
              <a:defRPr/>
            </a:pPr>
            <a:r>
              <a:rPr lang="ar-SA" sz="2800" b="1" dirty="0">
                <a:solidFill>
                  <a:srgbClr val="C00000"/>
                </a:solidFill>
              </a:rPr>
              <a:t>خطوات البحث الوصفي </a:t>
            </a:r>
          </a:p>
        </p:txBody>
      </p:sp>
      <p:sp>
        <p:nvSpPr>
          <p:cNvPr id="21" name="مربع نص 20">
            <a:extLst>
              <a:ext uri="{FF2B5EF4-FFF2-40B4-BE49-F238E27FC236}">
                <a16:creationId xmlns:a16="http://schemas.microsoft.com/office/drawing/2014/main" id="{7168FDCF-D05A-4BB7-97D7-D957F5C9275E}"/>
              </a:ext>
            </a:extLst>
          </p:cNvPr>
          <p:cNvSpPr txBox="1"/>
          <p:nvPr/>
        </p:nvSpPr>
        <p:spPr>
          <a:xfrm>
            <a:off x="6113489" y="246364"/>
            <a:ext cx="2895600" cy="646331"/>
          </a:xfrm>
          <a:prstGeom prst="rect">
            <a:avLst/>
          </a:prstGeom>
          <a:solidFill>
            <a:schemeClr val="tx1"/>
          </a:solidFill>
        </p:spPr>
        <p:style>
          <a:lnRef idx="0">
            <a:schemeClr val="accent1"/>
          </a:lnRef>
          <a:fillRef idx="3">
            <a:schemeClr val="accent1"/>
          </a:fillRef>
          <a:effectRef idx="3">
            <a:schemeClr val="accent1"/>
          </a:effectRef>
          <a:fontRef idx="minor">
            <a:schemeClr val="lt1"/>
          </a:fontRef>
        </p:style>
        <p:txBody>
          <a:bodyPr rtlCol="1">
            <a:spAutoFit/>
          </a:bodyPr>
          <a:lstStyle/>
          <a:p>
            <a:pPr algn="ctr" fontAlgn="auto">
              <a:spcBef>
                <a:spcPts val="0"/>
              </a:spcBef>
              <a:spcAft>
                <a:spcPts val="0"/>
              </a:spcAft>
              <a:defRPr/>
            </a:pPr>
            <a:r>
              <a:rPr lang="ar-SA" sz="3600" b="1" dirty="0">
                <a:solidFill>
                  <a:schemeClr val="bg1"/>
                </a:solidFill>
              </a:rPr>
              <a:t>البحث الوصفي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34"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 from="(-#ppt_w/2)" to="(#ppt_x)" calcmode="lin" valueType="num">
                                      <p:cBhvr>
                                        <p:cTn id="10" dur="600" fill="hold">
                                          <p:stCondLst>
                                            <p:cond delay="0"/>
                                          </p:stCondLst>
                                        </p:cTn>
                                        <p:tgtEl>
                                          <p:spTgt spid="19"/>
                                        </p:tgtEl>
                                        <p:attrNameLst>
                                          <p:attrName>ppt_x</p:attrName>
                                        </p:attrNameLst>
                                      </p:cBhvr>
                                    </p:anim>
                                    <p:anim from="0" to="-1.0" calcmode="lin" valueType="num">
                                      <p:cBhvr>
                                        <p:cTn id="11" dur="200" decel="50000" autoRev="1" fill="hold">
                                          <p:stCondLst>
                                            <p:cond delay="600"/>
                                          </p:stCondLst>
                                        </p:cTn>
                                        <p:tgtEl>
                                          <p:spTgt spid="19"/>
                                        </p:tgtEl>
                                        <p:attrNameLst>
                                          <p:attrName>xshear</p:attrName>
                                        </p:attrNameLst>
                                      </p:cBhvr>
                                    </p:anim>
                                    <p:animScale>
                                      <p:cBhvr>
                                        <p:cTn id="12" dur="200" decel="100000" autoRev="1" fill="hold">
                                          <p:stCondLst>
                                            <p:cond delay="600"/>
                                          </p:stCondLst>
                                        </p:cTn>
                                        <p:tgtEl>
                                          <p:spTgt spid="19"/>
                                        </p:tgtEl>
                                      </p:cBhvr>
                                      <p:from x="100000" y="100000"/>
                                      <p:to x="80000" y="100000"/>
                                    </p:animScale>
                                    <p:anim by="(#ppt_h/3+#ppt_w*0.1)" calcmode="lin" valueType="num">
                                      <p:cBhvr additive="sum">
                                        <p:cTn id="13" dur="200" decel="100000" autoRev="1" fill="hold">
                                          <p:stCondLst>
                                            <p:cond delay="600"/>
                                          </p:stCondLst>
                                        </p:cTn>
                                        <p:tgtEl>
                                          <p:spTgt spid="19"/>
                                        </p:tgtEl>
                                        <p:attrNameLst>
                                          <p:attrName>ppt_x</p:attrName>
                                        </p:attrNameLst>
                                      </p:cBhvr>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499"/>
                                          </p:stCondLst>
                                        </p:cTn>
                                        <p:tgtEl>
                                          <p:spTgt spid="3"/>
                                        </p:tgtEl>
                                        <p:attrNameLst>
                                          <p:attrName>style.visibility</p:attrName>
                                        </p:attrNameLst>
                                      </p:cBhvr>
                                      <p:to>
                                        <p:strVal val="visible"/>
                                      </p:to>
                                    </p:set>
                                  </p:childTnLst>
                                </p:cTn>
                              </p:par>
                            </p:childTnLst>
                          </p:cTn>
                        </p:par>
                        <p:par>
                          <p:cTn id="18" fill="hold">
                            <p:stCondLst>
                              <p:cond delay="500"/>
                            </p:stCondLst>
                            <p:childTnLst>
                              <p:par>
                                <p:cTn id="19" presetID="34" presetClass="entr" presetSubtype="0"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 from="(-#ppt_w/2)" to="(#ppt_x)" calcmode="lin" valueType="num">
                                      <p:cBhvr>
                                        <p:cTn id="21" dur="600" fill="hold">
                                          <p:stCondLst>
                                            <p:cond delay="0"/>
                                          </p:stCondLst>
                                        </p:cTn>
                                        <p:tgtEl>
                                          <p:spTgt spid="26"/>
                                        </p:tgtEl>
                                        <p:attrNameLst>
                                          <p:attrName>ppt_x</p:attrName>
                                        </p:attrNameLst>
                                      </p:cBhvr>
                                    </p:anim>
                                    <p:anim from="0" to="-1.0" calcmode="lin" valueType="num">
                                      <p:cBhvr>
                                        <p:cTn id="22" dur="200" decel="50000" autoRev="1" fill="hold">
                                          <p:stCondLst>
                                            <p:cond delay="600"/>
                                          </p:stCondLst>
                                        </p:cTn>
                                        <p:tgtEl>
                                          <p:spTgt spid="26"/>
                                        </p:tgtEl>
                                        <p:attrNameLst>
                                          <p:attrName>xshear</p:attrName>
                                        </p:attrNameLst>
                                      </p:cBhvr>
                                    </p:anim>
                                    <p:animScale>
                                      <p:cBhvr>
                                        <p:cTn id="23" dur="200" decel="100000" autoRev="1" fill="hold">
                                          <p:stCondLst>
                                            <p:cond delay="600"/>
                                          </p:stCondLst>
                                        </p:cTn>
                                        <p:tgtEl>
                                          <p:spTgt spid="26"/>
                                        </p:tgtEl>
                                      </p:cBhvr>
                                      <p:from x="100000" y="100000"/>
                                      <p:to x="80000" y="100000"/>
                                    </p:animScale>
                                    <p:anim by="(#ppt_h/3+#ppt_w*0.1)" calcmode="lin" valueType="num">
                                      <p:cBhvr additive="sum">
                                        <p:cTn id="24" dur="200" decel="100000" autoRev="1" fill="hold">
                                          <p:stCondLst>
                                            <p:cond delay="600"/>
                                          </p:stCondLst>
                                        </p:cTn>
                                        <p:tgtEl>
                                          <p:spTgt spid="26"/>
                                        </p:tgtEl>
                                        <p:attrNameLst>
                                          <p:attrName>ppt_x</p:attrName>
                                        </p:attrNameLst>
                                      </p:cBhvr>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4"/>
                                        </p:tgtEl>
                                        <p:attrNameLst>
                                          <p:attrName>style.visibility</p:attrName>
                                        </p:attrNameLst>
                                      </p:cBhvr>
                                      <p:to>
                                        <p:strVal val="visible"/>
                                      </p:to>
                                    </p:set>
                                  </p:childTnLst>
                                </p:cTn>
                              </p:par>
                            </p:childTnLst>
                          </p:cTn>
                        </p:par>
                        <p:par>
                          <p:cTn id="29" fill="hold">
                            <p:stCondLst>
                              <p:cond delay="500"/>
                            </p:stCondLst>
                            <p:childTnLst>
                              <p:par>
                                <p:cTn id="30" presetID="34" presetClass="entr" presetSubtype="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 from="(-#ppt_w/2)" to="(#ppt_x)" calcmode="lin" valueType="num">
                                      <p:cBhvr>
                                        <p:cTn id="32" dur="600" fill="hold">
                                          <p:stCondLst>
                                            <p:cond delay="0"/>
                                          </p:stCondLst>
                                        </p:cTn>
                                        <p:tgtEl>
                                          <p:spTgt spid="30"/>
                                        </p:tgtEl>
                                        <p:attrNameLst>
                                          <p:attrName>ppt_x</p:attrName>
                                        </p:attrNameLst>
                                      </p:cBhvr>
                                    </p:anim>
                                    <p:anim from="0" to="-1.0" calcmode="lin" valueType="num">
                                      <p:cBhvr>
                                        <p:cTn id="33" dur="200" decel="50000" autoRev="1" fill="hold">
                                          <p:stCondLst>
                                            <p:cond delay="600"/>
                                          </p:stCondLst>
                                        </p:cTn>
                                        <p:tgtEl>
                                          <p:spTgt spid="30"/>
                                        </p:tgtEl>
                                        <p:attrNameLst>
                                          <p:attrName>xshear</p:attrName>
                                        </p:attrNameLst>
                                      </p:cBhvr>
                                    </p:anim>
                                    <p:animScale>
                                      <p:cBhvr>
                                        <p:cTn id="34" dur="200" decel="100000" autoRev="1" fill="hold">
                                          <p:stCondLst>
                                            <p:cond delay="600"/>
                                          </p:stCondLst>
                                        </p:cTn>
                                        <p:tgtEl>
                                          <p:spTgt spid="30"/>
                                        </p:tgtEl>
                                      </p:cBhvr>
                                      <p:from x="100000" y="100000"/>
                                      <p:to x="80000" y="100000"/>
                                    </p:animScale>
                                    <p:anim by="(#ppt_h/3+#ppt_w*0.1)" calcmode="lin" valueType="num">
                                      <p:cBhvr additive="sum">
                                        <p:cTn id="35" dur="200" decel="100000" autoRev="1" fill="hold">
                                          <p:stCondLst>
                                            <p:cond delay="600"/>
                                          </p:stCondLst>
                                        </p:cTn>
                                        <p:tgtEl>
                                          <p:spTgt spid="3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6" grpId="0" animBg="1"/>
      <p:bldP spid="3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2" descr="http://www.naifaljohani.com/wp-content/uploads/2009/06/quistion.jpg"/>
          <p:cNvPicPr>
            <a:picLocks noChangeAspect="1" noChangeArrowheads="1"/>
          </p:cNvPicPr>
          <p:nvPr/>
        </p:nvPicPr>
        <p:blipFill>
          <a:blip r:embed="rId2" cstate="print"/>
          <a:srcRect/>
          <a:stretch>
            <a:fillRect/>
          </a:stretch>
        </p:blipFill>
        <p:spPr bwMode="auto">
          <a:xfrm>
            <a:off x="6765977" y="2481263"/>
            <a:ext cx="2225623" cy="2090737"/>
          </a:xfrm>
          <a:prstGeom prst="rect">
            <a:avLst/>
          </a:prstGeom>
          <a:noFill/>
          <a:ln w="9525">
            <a:noFill/>
            <a:miter lim="800000"/>
            <a:headEnd/>
            <a:tailEnd/>
          </a:ln>
        </p:spPr>
      </p:pic>
      <p:sp>
        <p:nvSpPr>
          <p:cNvPr id="11" name="مستطيل مستدير الزوايا 10"/>
          <p:cNvSpPr/>
          <p:nvPr/>
        </p:nvSpPr>
        <p:spPr>
          <a:xfrm>
            <a:off x="266700" y="1252418"/>
            <a:ext cx="8610600" cy="1022033"/>
          </a:xfrm>
          <a:prstGeom prst="roundRect">
            <a:avLst>
              <a:gd name="adj" fmla="val 21936"/>
            </a:avLst>
          </a:prstGeom>
          <a:ln>
            <a:solidFill>
              <a:srgbClr val="FFC00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dirty="0">
                <a:ln w="50800"/>
                <a:solidFill>
                  <a:srgbClr val="44546A">
                    <a:lumMod val="50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يبذل العلماء جهودًا لحل المشكلات العلمية ، وكل مشكلة تتطلب استقصاءً بصورة مختلفة ، إلا أنهم يكررون بعض </a:t>
            </a:r>
            <a:r>
              <a:rPr kumimoji="0" lang="ar-SA" sz="2800" b="1" i="0" u="none" strike="noStrike" kern="1200" cap="none" spc="0" normalizeH="0" baseline="0" noProof="0" dirty="0">
                <a:ln w="50800"/>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الخطوات</a:t>
            </a:r>
            <a:r>
              <a:rPr kumimoji="0" lang="ar-SA" sz="2400" b="0" i="0" u="none" strike="noStrike" kern="1200" cap="none" spc="0" normalizeH="0" baseline="0" noProof="0" dirty="0">
                <a:ln w="50800"/>
                <a:solidFill>
                  <a:srgbClr val="44546A">
                    <a:lumMod val="50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في الاستقصاءات جميعها </a:t>
            </a:r>
            <a:endParaRPr kumimoji="0" lang="en-US" sz="2400" b="0" i="0" u="none" strike="noStrike" kern="1200" cap="none" spc="0" normalizeH="0" baseline="0" noProof="0" dirty="0">
              <a:ln>
                <a:noFill/>
              </a:ln>
              <a:solidFill>
                <a:srgbClr val="44546A">
                  <a:lumMod val="50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5" name="مستطيل 14"/>
          <p:cNvSpPr/>
          <p:nvPr/>
        </p:nvSpPr>
        <p:spPr>
          <a:xfrm>
            <a:off x="3581400" y="3657600"/>
            <a:ext cx="3024336" cy="707886"/>
          </a:xfrm>
          <a:prstGeom prst="rect">
            <a:avLst/>
          </a:prstGeom>
          <a:noFill/>
          <a:ln w="38100">
            <a:solidFill>
              <a:schemeClr val="bg2">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dk1"/>
          </a:lnRef>
          <a:fillRef idx="3">
            <a:schemeClr val="dk1"/>
          </a:fillRef>
          <a:effectRef idx="3">
            <a:schemeClr val="dk1"/>
          </a:effectRef>
          <a:fontRef idx="minor">
            <a:schemeClr val="lt1"/>
          </a:fontRef>
        </p:style>
        <p:txBody>
          <a:bodyPr>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0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تحديد المشكلة </a:t>
            </a:r>
          </a:p>
        </p:txBody>
      </p:sp>
      <p:sp>
        <p:nvSpPr>
          <p:cNvPr id="16" name="مستطيل 15"/>
          <p:cNvSpPr/>
          <p:nvPr/>
        </p:nvSpPr>
        <p:spPr>
          <a:xfrm>
            <a:off x="228600" y="4779109"/>
            <a:ext cx="8763000" cy="523875"/>
          </a:xfrm>
          <a:prstGeom prst="rect">
            <a:avLst/>
          </a:prstGeom>
          <a:solidFill>
            <a:srgbClr val="FFFFAB"/>
          </a:solidFill>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0060A8"/>
                </a:solidFill>
                <a:effectLst/>
                <a:uLnTx/>
                <a:uFillTx/>
                <a:latin typeface="Calibri" panose="020F0502020204030204"/>
                <a:ea typeface="+mn-ea"/>
                <a:cs typeface="Arial" panose="020B0604020202020204" pitchFamily="34" charset="0"/>
              </a:rPr>
              <a:t>هي فهم المشكلة بوضوح قبل حلها وفصلها عن سائر المجالات الأخرى</a:t>
            </a:r>
            <a:r>
              <a:rPr kumimoji="0" lang="ar-SA"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17" name="مستطيل 16"/>
          <p:cNvSpPr/>
          <p:nvPr/>
        </p:nvSpPr>
        <p:spPr>
          <a:xfrm>
            <a:off x="1066800" y="5589607"/>
            <a:ext cx="7239000" cy="954088"/>
          </a:xfrm>
          <a:prstGeom prst="rect">
            <a:avLst/>
          </a:prstGeom>
          <a:solidFill>
            <a:srgbClr val="FFFFAB"/>
          </a:solidFill>
        </p:spPr>
        <p:style>
          <a:lnRef idx="2">
            <a:schemeClr val="accent1"/>
          </a:lnRef>
          <a:fillRef idx="1">
            <a:schemeClr val="lt1"/>
          </a:fillRef>
          <a:effectRef idx="0">
            <a:schemeClr val="accent1"/>
          </a:effectRef>
          <a:fontRef idx="minor">
            <a:schemeClr val="dk1"/>
          </a:fontRef>
        </p:style>
        <p:txBody>
          <a:bodyPr>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A20000"/>
                </a:solidFill>
                <a:effectLst/>
                <a:uLnTx/>
                <a:uFillTx/>
                <a:latin typeface="Calibri" panose="020F0502020204030204"/>
                <a:ea typeface="+mn-ea"/>
                <a:cs typeface="Arial" panose="020B0604020202020204" pitchFamily="34" charset="0"/>
              </a:rPr>
              <a:t>على سبيل المثال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0060A8"/>
                </a:solidFill>
                <a:effectLst/>
                <a:uLnTx/>
                <a:uFillTx/>
                <a:latin typeface="Calibri" panose="020F0502020204030204"/>
                <a:ea typeface="+mn-ea"/>
                <a:cs typeface="Arial" panose="020B0604020202020204" pitchFamily="34" charset="0"/>
              </a:rPr>
              <a:t>قبل أن يجد العالم مصدر المرض عليه أن يحدّد المرض بدقة .</a:t>
            </a:r>
            <a:endParaRPr kumimoji="0" lang="en-US" sz="2800" b="1" i="0" u="none" strike="noStrike" kern="1200" cap="none" spc="0" normalizeH="0" baseline="0" noProof="0" dirty="0">
              <a:ln>
                <a:noFill/>
              </a:ln>
              <a:solidFill>
                <a:srgbClr val="0060A8"/>
              </a:solidFill>
              <a:effectLst/>
              <a:uLnTx/>
              <a:uFillTx/>
              <a:latin typeface="Calibri" panose="020F0502020204030204"/>
              <a:ea typeface="+mn-ea"/>
              <a:cs typeface="+mn-cs"/>
            </a:endParaRPr>
          </a:p>
        </p:txBody>
      </p:sp>
      <p:sp>
        <p:nvSpPr>
          <p:cNvPr id="10" name="مربع نص 9">
            <a:extLst>
              <a:ext uri="{FF2B5EF4-FFF2-40B4-BE49-F238E27FC236}">
                <a16:creationId xmlns:a16="http://schemas.microsoft.com/office/drawing/2014/main" id="{1D8845C1-7429-4709-A318-F4581E283CD3}"/>
              </a:ext>
            </a:extLst>
          </p:cNvPr>
          <p:cNvSpPr txBox="1"/>
          <p:nvPr/>
        </p:nvSpPr>
        <p:spPr>
          <a:xfrm>
            <a:off x="6868201" y="390734"/>
            <a:ext cx="2021174" cy="5588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white"/>
                </a:solidFill>
                <a:effectLst/>
                <a:uLnTx/>
                <a:uFillTx/>
                <a:latin typeface="Sakkal Majalla" panose="02000000000000000000" pitchFamily="2" charset="-78"/>
                <a:ea typeface="+mn-ea"/>
                <a:cs typeface="Sakkal Majalla" panose="02000000000000000000" pitchFamily="2" charset="-78"/>
              </a:rPr>
              <a:t>حل المشكلات</a:t>
            </a:r>
          </a:p>
        </p:txBody>
      </p:sp>
    </p:spTree>
    <p:extLst>
      <p:ext uri="{BB962C8B-B14F-4D97-AF65-F5344CB8AC3E}">
        <p14:creationId xmlns:p14="http://schemas.microsoft.com/office/powerpoint/2010/main" val="324645086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Horizontal)">
                                      <p:cBhvr>
                                        <p:cTn id="14" dur="500"/>
                                        <p:tgtEl>
                                          <p:spTgt spid="16"/>
                                        </p:tgtEl>
                                      </p:cBhvr>
                                    </p:animEffect>
                                  </p:childTnLst>
                                </p:cTn>
                              </p:par>
                            </p:childTnLst>
                          </p:cTn>
                        </p:par>
                        <p:par>
                          <p:cTn id="15" fill="hold">
                            <p:stCondLst>
                              <p:cond delay="5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17"/>
                                        </p:tgtEl>
                                        <p:attrNameLst>
                                          <p:attrName>style.visibility</p:attrName>
                                        </p:attrNameLst>
                                      </p:cBhvr>
                                      <p:to>
                                        <p:strVal val="visible"/>
                                      </p:to>
                                    </p:set>
                                    <p:anim by="(-#ppt_w*2)" calcmode="lin" valueType="num">
                                      <p:cBhvr rctx="PPT">
                                        <p:cTn id="18" dur="500" autoRev="1" fill="hold">
                                          <p:stCondLst>
                                            <p:cond delay="0"/>
                                          </p:stCondLst>
                                        </p:cTn>
                                        <p:tgtEl>
                                          <p:spTgt spid="17"/>
                                        </p:tgtEl>
                                        <p:attrNameLst>
                                          <p:attrName>ppt_w</p:attrName>
                                        </p:attrNameLst>
                                      </p:cBhvr>
                                    </p:anim>
                                    <p:anim by="(#ppt_w*0.50)" calcmode="lin" valueType="num">
                                      <p:cBhvr>
                                        <p:cTn id="19" dur="500" decel="50000" autoRev="1" fill="hold">
                                          <p:stCondLst>
                                            <p:cond delay="0"/>
                                          </p:stCondLst>
                                        </p:cTn>
                                        <p:tgtEl>
                                          <p:spTgt spid="17"/>
                                        </p:tgtEl>
                                        <p:attrNameLst>
                                          <p:attrName>ppt_x</p:attrName>
                                        </p:attrNameLst>
                                      </p:cBhvr>
                                    </p:anim>
                                    <p:anim from="(-#ppt_h/2)" to="(#ppt_y)" calcmode="lin" valueType="num">
                                      <p:cBhvr>
                                        <p:cTn id="20" dur="1000" fill="hold">
                                          <p:stCondLst>
                                            <p:cond delay="0"/>
                                          </p:stCondLst>
                                        </p:cTn>
                                        <p:tgtEl>
                                          <p:spTgt spid="17"/>
                                        </p:tgtEl>
                                        <p:attrNameLst>
                                          <p:attrName>ppt_y</p:attrName>
                                        </p:attrNameLst>
                                      </p:cBhvr>
                                    </p:anim>
                                    <p:animRot by="21600000">
                                      <p:cBhvr>
                                        <p:cTn id="21" dur="100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مربع نص 4"/>
          <p:cNvSpPr txBox="1">
            <a:spLocks noChangeArrowheads="1"/>
          </p:cNvSpPr>
          <p:nvPr/>
        </p:nvSpPr>
        <p:spPr bwMode="auto">
          <a:xfrm>
            <a:off x="587375" y="1183936"/>
            <a:ext cx="8375650" cy="760413"/>
          </a:xfrm>
          <a:prstGeom prst="roundRect">
            <a:avLst>
              <a:gd name="adj" fmla="val 40222"/>
            </a:avLst>
          </a:prstGeom>
          <a:ln>
            <a:headEnd/>
            <a:tailEnd/>
          </a:ln>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ar-SA" sz="3200" b="1" dirty="0">
                <a:solidFill>
                  <a:srgbClr val="C00000"/>
                </a:solidFill>
              </a:rPr>
              <a:t>ما الأسئلة التي يجب أن تفكر فيها عندما تخطط للاستقصاء ؟ </a:t>
            </a:r>
          </a:p>
        </p:txBody>
      </p:sp>
      <p:sp>
        <p:nvSpPr>
          <p:cNvPr id="8" name="مربع نص 7"/>
          <p:cNvSpPr txBox="1"/>
          <p:nvPr/>
        </p:nvSpPr>
        <p:spPr>
          <a:xfrm>
            <a:off x="2057400" y="2895600"/>
            <a:ext cx="5181600" cy="2246769"/>
          </a:xfrm>
          <a:prstGeom prst="rect">
            <a:avLst/>
          </a:prstGeom>
          <a:noFill/>
          <a:ln w="28575">
            <a:solidFill>
              <a:srgbClr val="FFC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spAutoFit/>
          </a:bodyPr>
          <a:lstStyle/>
          <a:p>
            <a:pPr algn="ctr" fontAlgn="auto">
              <a:spcBef>
                <a:spcPts val="0"/>
              </a:spcBef>
              <a:spcAft>
                <a:spcPts val="0"/>
              </a:spcAft>
              <a:defRPr/>
            </a:pPr>
            <a:r>
              <a:rPr lang="ar-SA" sz="2800" dirty="0">
                <a:solidFill>
                  <a:srgbClr val="1156A5"/>
                </a:solidFill>
              </a:rPr>
              <a:t>كيف يمكن أن يجري الاستقصاء ؟</a:t>
            </a:r>
          </a:p>
          <a:p>
            <a:pPr algn="ctr" fontAlgn="auto">
              <a:spcBef>
                <a:spcPts val="0"/>
              </a:spcBef>
              <a:spcAft>
                <a:spcPts val="0"/>
              </a:spcAft>
              <a:defRPr/>
            </a:pPr>
            <a:r>
              <a:rPr lang="ar-SA" sz="2800" dirty="0">
                <a:solidFill>
                  <a:srgbClr val="1156A5"/>
                </a:solidFill>
              </a:rPr>
              <a:t>كيف سنسجل البيانات ؟ </a:t>
            </a:r>
          </a:p>
          <a:p>
            <a:pPr algn="ctr" fontAlgn="auto">
              <a:spcBef>
                <a:spcPts val="0"/>
              </a:spcBef>
              <a:spcAft>
                <a:spcPts val="0"/>
              </a:spcAft>
              <a:defRPr/>
            </a:pPr>
            <a:r>
              <a:rPr lang="ar-SA" sz="2800" dirty="0">
                <a:solidFill>
                  <a:srgbClr val="1156A5"/>
                </a:solidFill>
              </a:rPr>
              <a:t>ما مقدار الزمن المطلوب ؟ </a:t>
            </a:r>
          </a:p>
          <a:p>
            <a:pPr algn="ctr" fontAlgn="auto">
              <a:spcBef>
                <a:spcPts val="0"/>
              </a:spcBef>
              <a:spcAft>
                <a:spcPts val="0"/>
              </a:spcAft>
              <a:defRPr/>
            </a:pPr>
            <a:r>
              <a:rPr lang="ar-SA" sz="2800" dirty="0">
                <a:solidFill>
                  <a:srgbClr val="1156A5"/>
                </a:solidFill>
              </a:rPr>
              <a:t>ما الأجهزة التي تحتاج إليها ؟ </a:t>
            </a:r>
          </a:p>
          <a:p>
            <a:pPr algn="ctr" fontAlgn="auto">
              <a:spcBef>
                <a:spcPts val="0"/>
              </a:spcBef>
              <a:spcAft>
                <a:spcPts val="0"/>
              </a:spcAft>
              <a:defRPr/>
            </a:pPr>
            <a:r>
              <a:rPr lang="ar-SA" sz="2800" dirty="0">
                <a:solidFill>
                  <a:srgbClr val="1156A5"/>
                </a:solidFill>
              </a:rPr>
              <a:t>ما احتياطات السلامة خلال الاستقصاء ؟ </a:t>
            </a:r>
          </a:p>
        </p:txBody>
      </p:sp>
      <p:pic>
        <p:nvPicPr>
          <p:cNvPr id="6" name="صورة 1">
            <a:extLst>
              <a:ext uri="{FF2B5EF4-FFF2-40B4-BE49-F238E27FC236}">
                <a16:creationId xmlns:a16="http://schemas.microsoft.com/office/drawing/2014/main" id="{523B8DA7-B78D-42A5-9DE5-25E0714FBA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537269" y="4754880"/>
            <a:ext cx="1480456" cy="1933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صورة 2">
            <a:extLst>
              <a:ext uri="{FF2B5EF4-FFF2-40B4-BE49-F238E27FC236}">
                <a16:creationId xmlns:a16="http://schemas.microsoft.com/office/drawing/2014/main" id="{34EE03C9-1392-4FBA-A4A0-88EA938053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135" y="232685"/>
            <a:ext cx="1180952" cy="771429"/>
          </a:xfrm>
          <a:prstGeom prst="rect">
            <a:avLst/>
          </a:prstGeom>
        </p:spPr>
      </p:pic>
      <p:pic>
        <p:nvPicPr>
          <p:cNvPr id="9" name="صورة 8">
            <a:extLst>
              <a:ext uri="{FF2B5EF4-FFF2-40B4-BE49-F238E27FC236}">
                <a16:creationId xmlns:a16="http://schemas.microsoft.com/office/drawing/2014/main" id="{38A638F5-20A0-4661-A87C-6C3ECB318CE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flipH="1">
            <a:off x="126274" y="5962858"/>
            <a:ext cx="793229" cy="895142"/>
          </a:xfrm>
          <a:prstGeom prst="rect">
            <a:avLst/>
          </a:prstGeom>
        </p:spPr>
      </p:pic>
      <p:sp>
        <p:nvSpPr>
          <p:cNvPr id="11" name="TextBox 14">
            <a:hlinkClick r:id="rId7" action="ppaction://hlinksldjump"/>
            <a:extLst>
              <a:ext uri="{FF2B5EF4-FFF2-40B4-BE49-F238E27FC236}">
                <a16:creationId xmlns:a16="http://schemas.microsoft.com/office/drawing/2014/main" id="{C65C0B59-D48B-4B33-AA48-87E7FA3A9E0E}"/>
              </a:ext>
            </a:extLst>
          </p:cNvPr>
          <p:cNvSpPr txBox="1"/>
          <p:nvPr/>
        </p:nvSpPr>
        <p:spPr bwMode="auto">
          <a:xfrm>
            <a:off x="6579326" y="245512"/>
            <a:ext cx="2438400" cy="783193"/>
          </a:xfrm>
          <a:prstGeom prst="roundRect">
            <a:avLst/>
          </a:prstGeom>
          <a:solidFill>
            <a:sysClr val="windowText" lastClr="000000"/>
          </a:solidFill>
          <a:ln>
            <a:solidFill>
              <a:srgbClr val="FFC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4000" b="1" i="0" u="none" strike="noStrike" kern="0" cap="none" spc="0" normalizeH="0" baseline="0" noProof="0" dirty="0">
                <a:ln>
                  <a:solidFill>
                    <a:srgbClr val="FF0000"/>
                  </a:solidFill>
                </a:ln>
                <a:solidFill>
                  <a:srgbClr val="FFFFCC"/>
                </a:solidFill>
                <a:effectLst>
                  <a:outerShdw blurRad="38100" dist="38100" dir="2700000" algn="tl">
                    <a:srgbClr val="000000">
                      <a:alpha val="43137"/>
                    </a:srgbClr>
                  </a:outerShdw>
                </a:effectLst>
                <a:uLnTx/>
                <a:uFillTx/>
                <a:latin typeface="Showcard Gothic" pitchFamily="82" charset="0"/>
                <a:ea typeface="+mn-ea"/>
                <a:cs typeface="Traditional Arabic" pitchFamily="2" charset="-78"/>
              </a:rPr>
              <a:t>تقويم</a:t>
            </a:r>
            <a:r>
              <a:rPr kumimoji="0" lang="ar-SA" sz="4000" b="1" i="0" u="none" strike="noStrike" kern="0" cap="none" spc="0" normalizeH="0" baseline="0" noProof="0" dirty="0">
                <a:ln>
                  <a:solidFill>
                    <a:srgbClr val="FF0000"/>
                  </a:solidFill>
                </a:ln>
                <a:solidFill>
                  <a:srgbClr val="FFFFCC"/>
                </a:solidFill>
                <a:effectLst>
                  <a:outerShdw blurRad="38100" dist="38100" dir="2700000" algn="tl">
                    <a:srgbClr val="000000">
                      <a:alpha val="43137"/>
                    </a:srgbClr>
                  </a:outerShdw>
                </a:effectLst>
                <a:uLnTx/>
                <a:uFillTx/>
                <a:latin typeface="Showcard Gothic" pitchFamily="82" charset="0"/>
                <a:ea typeface="+mn-ea"/>
                <a:cs typeface="Traditional Arabic" pitchFamily="2" charset="-78"/>
              </a:rPr>
              <a:t> مرحلي</a:t>
            </a:r>
            <a:endParaRPr kumimoji="0" lang="ar-JO" sz="4000" b="1" i="0" u="none" strike="noStrike" kern="0" cap="none" spc="0" normalizeH="0" baseline="0" noProof="0" dirty="0">
              <a:ln>
                <a:solidFill>
                  <a:srgbClr val="FF0000"/>
                </a:solidFill>
              </a:ln>
              <a:solidFill>
                <a:srgbClr val="FFFFCC"/>
              </a:solidFill>
              <a:effectLst>
                <a:outerShdw blurRad="38100" dist="38100" dir="2700000" algn="tl">
                  <a:srgbClr val="000000">
                    <a:alpha val="43137"/>
                  </a:srgbClr>
                </a:outerShdw>
              </a:effectLst>
              <a:uLnTx/>
              <a:uFillTx/>
              <a:latin typeface="Showcard Gothic" pitchFamily="82" charset="0"/>
              <a:ea typeface="+mn-ea"/>
              <a:cs typeface="Traditional Arabic" pitchFamily="2" charset="-78"/>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2" name="explode.wav"/>
          </p:stSnd>
        </p:sndAc>
      </p:transition>
    </mc:Choice>
    <mc:Fallback xmlns="">
      <p:transition spd="slow">
        <p:fade/>
        <p:sndAc>
          <p:stSnd>
            <p:snd r:embed="rId8" name="explod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3" name="تصفي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2220686" y="271421"/>
            <a:ext cx="4953000" cy="1200329"/>
          </a:xfrm>
          <a:prstGeom prst="rect">
            <a:avLst/>
          </a:prstGeom>
          <a:noFill/>
        </p:spPr>
        <p:txBody>
          <a:bodyPr>
            <a:spAutoFit/>
          </a:bodyPr>
          <a:lstStyle/>
          <a:p>
            <a:pPr algn="ctr" fontAlgn="auto">
              <a:spcBef>
                <a:spcPts val="0"/>
              </a:spcBef>
              <a:spcAft>
                <a:spcPts val="0"/>
              </a:spcAft>
              <a:defRPr/>
            </a:pPr>
            <a:r>
              <a:rPr lang="ar-SA" sz="7200" b="1" dirty="0">
                <a:ln w="19050">
                  <a:solidFill>
                    <a:schemeClr val="tx2">
                      <a:tint val="1000"/>
                    </a:schemeClr>
                  </a:solidFill>
                  <a:prstDash val="solid"/>
                </a:ln>
                <a:solidFill>
                  <a:schemeClr val="accent1">
                    <a:lumMod val="75000"/>
                  </a:schemeClr>
                </a:solidFill>
                <a:effectLst>
                  <a:outerShdw blurRad="50000" dist="50800" dir="7500000" algn="tl">
                    <a:srgbClr val="000000">
                      <a:shade val="5000"/>
                      <a:alpha val="35000"/>
                    </a:srgbClr>
                  </a:outerShdw>
                </a:effectLst>
                <a:latin typeface="+mn-lt"/>
                <a:cs typeface="+mn-cs"/>
              </a:rPr>
              <a:t>طبيعة العلم</a:t>
            </a:r>
          </a:p>
        </p:txBody>
      </p:sp>
      <p:sp>
        <p:nvSpPr>
          <p:cNvPr id="4" name="مستطيل 3"/>
          <p:cNvSpPr/>
          <p:nvPr/>
        </p:nvSpPr>
        <p:spPr>
          <a:xfrm>
            <a:off x="7415808" y="299244"/>
            <a:ext cx="1636712" cy="70802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ar-SA" sz="4000" b="1" dirty="0">
                <a:solidFill>
                  <a:schemeClr val="accent1">
                    <a:lumMod val="50000"/>
                  </a:schemeClr>
                </a:solidFill>
              </a:rPr>
              <a:t>الفصل 1</a:t>
            </a:r>
            <a:endParaRPr lang="en-US" sz="4000" b="1" dirty="0">
              <a:solidFill>
                <a:schemeClr val="accent1">
                  <a:lumMod val="50000"/>
                </a:schemeClr>
              </a:solidFill>
            </a:endParaRPr>
          </a:p>
        </p:txBody>
      </p:sp>
      <p:sp>
        <p:nvSpPr>
          <p:cNvPr id="5" name="مستطيل 4"/>
          <p:cNvSpPr/>
          <p:nvPr/>
        </p:nvSpPr>
        <p:spPr>
          <a:xfrm>
            <a:off x="1066800" y="1828800"/>
            <a:ext cx="8077200" cy="5842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ar-SA" sz="3200" b="1" dirty="0">
                <a:solidFill>
                  <a:srgbClr val="002060"/>
                </a:solidFill>
              </a:rPr>
              <a:t>يوفّر العلم والتقنية المزيد من الصحة والراحة والأمن للناس</a:t>
            </a:r>
          </a:p>
        </p:txBody>
      </p:sp>
      <p:sp>
        <p:nvSpPr>
          <p:cNvPr id="8" name="مستطيل مستدير الزوايا 7"/>
          <p:cNvSpPr/>
          <p:nvPr/>
        </p:nvSpPr>
        <p:spPr bwMode="auto">
          <a:xfrm>
            <a:off x="6934200" y="1066800"/>
            <a:ext cx="2209800" cy="609600"/>
          </a:xfrm>
          <a:prstGeom prst="roundRect">
            <a:avLst/>
          </a:prstGeom>
          <a:solidFill>
            <a:schemeClr val="accent4">
              <a:lumMod val="85000"/>
              <a:lumOff val="15000"/>
            </a:schemeClr>
          </a:solidFill>
          <a:ln w="12700" cap="flat" cmpd="sng" algn="ctr">
            <a:solidFill>
              <a:schemeClr val="tx1"/>
            </a:solidFill>
            <a:prstDash val="solid"/>
            <a:round/>
            <a:headEnd type="none" w="sm" len="sm"/>
            <a:tailEnd type="none" w="sm" len="sm"/>
          </a:ln>
          <a:effectLst/>
        </p:spPr>
        <p:txBody>
          <a:bodyPr wrap="none"/>
          <a:lstStyle/>
          <a:p>
            <a:pPr algn="ctr" rtl="1">
              <a:defRPr/>
            </a:pPr>
            <a:r>
              <a:rPr lang="ar-SA" sz="3200" dirty="0">
                <a:solidFill>
                  <a:schemeClr val="bg1">
                    <a:lumMod val="90000"/>
                  </a:schemeClr>
                </a:solidFill>
                <a:latin typeface="Times New Roman" pitchFamily="18" charset="0"/>
                <a:cs typeface="Mudir MT" pitchFamily="2" charset="-78"/>
              </a:rPr>
              <a:t>الفكرة العامة</a:t>
            </a:r>
            <a:endParaRPr lang="en-US" sz="3200" dirty="0">
              <a:solidFill>
                <a:schemeClr val="bg1">
                  <a:lumMod val="90000"/>
                </a:schemeClr>
              </a:solidFill>
              <a:latin typeface="Times New Roman" pitchFamily="18" charset="0"/>
              <a:cs typeface="Mudir MT" pitchFamily="2" charset="-78"/>
            </a:endParaRPr>
          </a:p>
        </p:txBody>
      </p:sp>
      <p:pic>
        <p:nvPicPr>
          <p:cNvPr id="17" name="Picture 1"/>
          <p:cNvPicPr>
            <a:picLocks noChangeAspect="1" noChangeArrowheads="1"/>
          </p:cNvPicPr>
          <p:nvPr/>
        </p:nvPicPr>
        <p:blipFill>
          <a:blip r:embed="rId2" cstate="print"/>
          <a:srcRect/>
          <a:stretch>
            <a:fillRect/>
          </a:stretch>
        </p:blipFill>
        <p:spPr bwMode="auto">
          <a:xfrm>
            <a:off x="228600" y="2438400"/>
            <a:ext cx="4724400" cy="4267200"/>
          </a:xfrm>
          <a:prstGeom prst="rect">
            <a:avLst/>
          </a:prstGeom>
          <a:noFill/>
          <a:ln w="28575">
            <a:solidFill>
              <a:schemeClr val="accent1">
                <a:lumMod val="75000"/>
              </a:schemeClr>
            </a:solidFill>
            <a:miter lim="800000"/>
            <a:headEnd/>
            <a:tailEnd/>
          </a:ln>
        </p:spPr>
      </p:pic>
      <p:sp>
        <p:nvSpPr>
          <p:cNvPr id="18" name="مستطيل 17"/>
          <p:cNvSpPr/>
          <p:nvPr/>
        </p:nvSpPr>
        <p:spPr>
          <a:xfrm>
            <a:off x="6767736" y="2514600"/>
            <a:ext cx="2376264" cy="576064"/>
          </a:xfrm>
          <a:prstGeom prst="rect">
            <a:avLst/>
          </a:prstGeom>
          <a:solidFill>
            <a:schemeClr val="accent1">
              <a:lumMod val="50000"/>
            </a:schemeClr>
          </a:solidFill>
        </p:spPr>
        <p:style>
          <a:lnRef idx="3">
            <a:schemeClr val="lt1"/>
          </a:lnRef>
          <a:fillRef idx="1">
            <a:schemeClr val="accent1"/>
          </a:fillRef>
          <a:effectRef idx="1">
            <a:schemeClr val="accent1"/>
          </a:effectRef>
          <a:fontRef idx="minor">
            <a:schemeClr val="lt1"/>
          </a:fontRef>
        </p:style>
        <p:txBody>
          <a:bodyPr rtlCol="1"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ar-SA" sz="3200" dirty="0">
                <a:ln/>
                <a:solidFill>
                  <a:schemeClr val="accent3"/>
                </a:solidFill>
              </a:rPr>
              <a:t>العلم في المعمل </a:t>
            </a:r>
          </a:p>
        </p:txBody>
      </p:sp>
      <p:sp>
        <p:nvSpPr>
          <p:cNvPr id="19" name="مربع نص 4"/>
          <p:cNvSpPr txBox="1">
            <a:spLocks noChangeArrowheads="1"/>
          </p:cNvSpPr>
          <p:nvPr/>
        </p:nvSpPr>
        <p:spPr bwMode="auto">
          <a:xfrm>
            <a:off x="4267200" y="3276600"/>
            <a:ext cx="4876800" cy="1938338"/>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fontAlgn="auto">
              <a:spcBef>
                <a:spcPts val="0"/>
              </a:spcBef>
              <a:spcAft>
                <a:spcPts val="0"/>
              </a:spcAft>
              <a:defRPr/>
            </a:pPr>
            <a:r>
              <a:rPr lang="ar-SA" sz="2400" b="1" dirty="0">
                <a:solidFill>
                  <a:srgbClr val="002060"/>
                </a:solidFill>
              </a:rPr>
              <a:t>للعلم دور مهم في حياتك فأنت محاط بمنتجات العلم وتطبيقاته وقد تستخدم المهارات العلمية عند استقصاء العالم من حولك ويستخدم العلماء في المختبرات الأدوات والمهارات العلمية للإجابة عن الأسئلة وحل المشكلات . </a:t>
            </a:r>
          </a:p>
        </p:txBody>
      </p:sp>
      <p:sp>
        <p:nvSpPr>
          <p:cNvPr id="20" name="مستطيل 19"/>
          <p:cNvSpPr/>
          <p:nvPr/>
        </p:nvSpPr>
        <p:spPr>
          <a:xfrm>
            <a:off x="7415808" y="5334000"/>
            <a:ext cx="1728192" cy="576064"/>
          </a:xfrm>
          <a:prstGeom prst="rect">
            <a:avLst/>
          </a:prstGeom>
          <a:solidFill>
            <a:schemeClr val="accent1">
              <a:lumMod val="50000"/>
            </a:schemeClr>
          </a:solidFill>
        </p:spPr>
        <p:style>
          <a:lnRef idx="3">
            <a:schemeClr val="lt1"/>
          </a:lnRef>
          <a:fillRef idx="1">
            <a:schemeClr val="accent1"/>
          </a:fillRef>
          <a:effectRef idx="1">
            <a:schemeClr val="accent1"/>
          </a:effectRef>
          <a:fontRef idx="minor">
            <a:schemeClr val="lt1"/>
          </a:fontRef>
        </p:style>
        <p:txBody>
          <a:bodyPr rtlCol="1"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ar-SA" sz="3200" dirty="0">
                <a:ln/>
                <a:solidFill>
                  <a:schemeClr val="accent3"/>
                </a:solidFill>
              </a:rPr>
              <a:t>دفتر العلوم </a:t>
            </a:r>
          </a:p>
        </p:txBody>
      </p:sp>
      <p:sp>
        <p:nvSpPr>
          <p:cNvPr id="21" name="مربع نص 5"/>
          <p:cNvSpPr txBox="1">
            <a:spLocks noChangeArrowheads="1"/>
          </p:cNvSpPr>
          <p:nvPr/>
        </p:nvSpPr>
        <p:spPr bwMode="auto">
          <a:xfrm>
            <a:off x="4191000" y="5994399"/>
            <a:ext cx="4953000" cy="830263"/>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fontAlgn="auto">
              <a:spcBef>
                <a:spcPts val="0"/>
              </a:spcBef>
              <a:spcAft>
                <a:spcPts val="0"/>
              </a:spcAft>
              <a:defRPr/>
            </a:pPr>
            <a:r>
              <a:rPr lang="ar-SA" sz="2400" b="1" dirty="0">
                <a:solidFill>
                  <a:srgbClr val="002060"/>
                </a:solidFill>
              </a:rPr>
              <a:t>صف نشاطا علميا قمت به وحدد خطوات الطريقة العلمية التي اتبعتها عند تنفيذ هذا النشاط </a:t>
            </a:r>
          </a:p>
        </p:txBody>
      </p:sp>
    </p:spTree>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0" descr="A377AA32"/>
          <p:cNvPicPr>
            <a:picLocks noChangeAspect="1" noChangeArrowheads="1"/>
          </p:cNvPicPr>
          <p:nvPr/>
        </p:nvPicPr>
        <p:blipFill>
          <a:blip r:embed="rId2" cstate="print"/>
          <a:srcRect l="31784" t="67925" r="3735" b="2158"/>
          <a:stretch>
            <a:fillRect/>
          </a:stretch>
        </p:blipFill>
        <p:spPr bwMode="auto">
          <a:xfrm rot="16200000">
            <a:off x="5597347" y="1443162"/>
            <a:ext cx="3888655" cy="2664422"/>
          </a:xfrm>
          <a:prstGeom prst="roundRect">
            <a:avLst>
              <a:gd name="adj" fmla="val 5959"/>
            </a:avLst>
          </a:prstGeom>
          <a:ln w="38100">
            <a:solidFill>
              <a:schemeClr val="bg2">
                <a:lumMod val="75000"/>
              </a:schemeClr>
            </a:solidFill>
          </a:ln>
        </p:spPr>
      </p:pic>
      <p:pic>
        <p:nvPicPr>
          <p:cNvPr id="49155" name="Picture 2"/>
          <p:cNvPicPr>
            <a:picLocks noChangeAspect="1" noChangeArrowheads="1"/>
          </p:cNvPicPr>
          <p:nvPr/>
        </p:nvPicPr>
        <p:blipFill>
          <a:blip r:embed="rId3" cstate="print">
            <a:clrChange>
              <a:clrFrom>
                <a:srgbClr val="FFFFFF"/>
              </a:clrFrom>
              <a:clrTo>
                <a:srgbClr val="FFFFFF">
                  <a:alpha val="0"/>
                </a:srgbClr>
              </a:clrTo>
            </a:clrChange>
            <a:lum bright="-40000"/>
          </a:blip>
          <a:srcRect t="66902" b="2364"/>
          <a:stretch>
            <a:fillRect/>
          </a:stretch>
        </p:blipFill>
        <p:spPr bwMode="auto">
          <a:xfrm>
            <a:off x="3650457" y="225590"/>
            <a:ext cx="3671888" cy="2590800"/>
          </a:xfrm>
          <a:prstGeom prst="rect">
            <a:avLst/>
          </a:prstGeom>
          <a:noFill/>
          <a:ln w="9525">
            <a:noFill/>
            <a:miter lim="800000"/>
            <a:headEnd/>
            <a:tailEnd/>
          </a:ln>
        </p:spPr>
      </p:pic>
      <p:sp>
        <p:nvSpPr>
          <p:cNvPr id="8" name="Content Placeholder 2"/>
          <p:cNvSpPr txBox="1">
            <a:spLocks/>
          </p:cNvSpPr>
          <p:nvPr/>
        </p:nvSpPr>
        <p:spPr>
          <a:xfrm>
            <a:off x="502857" y="3515741"/>
            <a:ext cx="8104429" cy="3014020"/>
          </a:xfrm>
          <a:prstGeom prst="roundRect">
            <a:avLst>
              <a:gd name="adj" fmla="val 11547"/>
            </a:avLst>
          </a:prstGeom>
          <a:ln w="38100">
            <a:solidFill>
              <a:schemeClr val="bg2">
                <a:lumMod val="75000"/>
              </a:schemeClr>
            </a:solidFill>
          </a:ln>
        </p:spPr>
        <p:style>
          <a:lnRef idx="0">
            <a:schemeClr val="accent3"/>
          </a:lnRef>
          <a:fillRef idx="3">
            <a:schemeClr val="accent3"/>
          </a:fillRef>
          <a:effectRef idx="3">
            <a:schemeClr val="accent3"/>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marL="811530" indent="-742950" algn="ctr">
              <a:spcBef>
                <a:spcPts val="700"/>
              </a:spcBef>
              <a:buClr>
                <a:schemeClr val="tx2"/>
              </a:buClr>
              <a:buSzPct val="95000"/>
              <a:defRPr/>
            </a:pPr>
            <a:r>
              <a:rPr lang="ar-EG" sz="3200" b="1" dirty="0">
                <a:ln w="50800"/>
                <a:solidFill>
                  <a:srgbClr val="002060"/>
                </a:solidFill>
                <a:cs typeface="Arabic Transparent" pitchFamily="2" charset="-78"/>
              </a:rPr>
              <a:t>لقد ضمّن الدكتور جون سنو بحثه خريطة توضّح أماكن </a:t>
            </a:r>
            <a:endParaRPr lang="ar-SA" sz="3200" b="1" dirty="0">
              <a:ln w="50800"/>
              <a:solidFill>
                <a:srgbClr val="002060"/>
              </a:solidFill>
              <a:cs typeface="Arabic Transparent" pitchFamily="2" charset="-78"/>
            </a:endParaRPr>
          </a:p>
          <a:p>
            <a:pPr marL="811530" indent="-742950" algn="ctr">
              <a:spcBef>
                <a:spcPts val="700"/>
              </a:spcBef>
              <a:buClr>
                <a:schemeClr val="tx2"/>
              </a:buClr>
              <a:buSzPct val="95000"/>
              <a:defRPr/>
            </a:pPr>
            <a:r>
              <a:rPr lang="ar-EG" sz="3200" b="1" dirty="0">
                <a:ln w="50800"/>
                <a:solidFill>
                  <a:srgbClr val="002060"/>
                </a:solidFill>
                <a:cs typeface="Arabic Transparent" pitchFamily="2" charset="-78"/>
              </a:rPr>
              <a:t>سكن المرضى المصابين بالكوليرا، وأماكن حصولهم على </a:t>
            </a:r>
            <a:endParaRPr lang="ar-SA" sz="3200" b="1" dirty="0">
              <a:ln w="50800"/>
              <a:solidFill>
                <a:srgbClr val="002060"/>
              </a:solidFill>
              <a:cs typeface="Arabic Transparent" pitchFamily="2" charset="-78"/>
            </a:endParaRPr>
          </a:p>
          <a:p>
            <a:pPr marL="811530" indent="-742950" algn="ctr">
              <a:spcBef>
                <a:spcPts val="700"/>
              </a:spcBef>
              <a:buClr>
                <a:schemeClr val="tx2"/>
              </a:buClr>
              <a:buSzPct val="95000"/>
              <a:defRPr/>
            </a:pPr>
            <a:r>
              <a:rPr lang="ar-EG" sz="3200" b="1" dirty="0">
                <a:ln w="50800"/>
                <a:solidFill>
                  <a:srgbClr val="002060"/>
                </a:solidFill>
                <a:cs typeface="Arabic Transparent" pitchFamily="2" charset="-78"/>
              </a:rPr>
              <a:t>الماء واستخدم هذه البيانات في توقّع أنّ المياه التي</a:t>
            </a:r>
            <a:r>
              <a:rPr lang="ar-SA" sz="3200" b="1" dirty="0">
                <a:ln w="50800"/>
                <a:solidFill>
                  <a:srgbClr val="002060"/>
                </a:solidFill>
                <a:cs typeface="Arabic Transparent" pitchFamily="2" charset="-78"/>
              </a:rPr>
              <a:t> </a:t>
            </a:r>
            <a:r>
              <a:rPr lang="ar-EG" sz="3200" b="1" dirty="0">
                <a:ln w="50800"/>
                <a:solidFill>
                  <a:srgbClr val="002060"/>
                </a:solidFill>
                <a:cs typeface="Arabic Transparent" pitchFamily="2" charset="-78"/>
              </a:rPr>
              <a:t>مصدرها مضخة يدوية في الشارع الرئيس كانت مصدر التلوث</a:t>
            </a:r>
            <a:r>
              <a:rPr lang="ar-EG" sz="2800" b="1" dirty="0">
                <a:ln w="50800"/>
                <a:solidFill>
                  <a:srgbClr val="002060"/>
                </a:solidFill>
                <a:cs typeface="Arabic Transparent" pitchFamily="2" charset="-78"/>
              </a:rPr>
              <a:t>.</a:t>
            </a:r>
            <a:endParaRPr lang="ar-SA" sz="2800" b="1" dirty="0">
              <a:ln w="50800"/>
              <a:solidFill>
                <a:srgbClr val="002060"/>
              </a:solidFill>
              <a:cs typeface="Arabic Transparent" pitchFamily="2" charset="-78"/>
            </a:endParaRPr>
          </a:p>
        </p:txBody>
      </p:sp>
      <p:pic>
        <p:nvPicPr>
          <p:cNvPr id="9" name="Picture 50" descr="A377AA32"/>
          <p:cNvPicPr>
            <a:picLocks noChangeAspect="1" noChangeArrowheads="1"/>
          </p:cNvPicPr>
          <p:nvPr/>
        </p:nvPicPr>
        <p:blipFill>
          <a:blip r:embed="rId2" cstate="print"/>
          <a:srcRect l="8985" r="3735" b="35309"/>
          <a:stretch>
            <a:fillRect/>
          </a:stretch>
        </p:blipFill>
        <p:spPr bwMode="auto">
          <a:xfrm rot="16200000">
            <a:off x="241576" y="85781"/>
            <a:ext cx="3160158" cy="3352800"/>
          </a:xfrm>
          <a:prstGeom prst="roundRect">
            <a:avLst>
              <a:gd name="adj" fmla="val 6459"/>
            </a:avLst>
          </a:prstGeom>
          <a:ln w="28575">
            <a:solidFill>
              <a:schemeClr val="bg2">
                <a:lumMod val="75000"/>
              </a:schemeClr>
            </a:solidFill>
          </a:ln>
          <a:effectLst>
            <a:outerShdw blurRad="292100" dist="139700" dir="2700000" algn="tl" rotWithShape="0">
              <a:srgbClr val="333333">
                <a:alpha val="65000"/>
              </a:srgbClr>
            </a:outerShdw>
          </a:effectLst>
        </p:spPr>
      </p:pic>
      <p:sp>
        <p:nvSpPr>
          <p:cNvPr id="10" name="مستطيل 9">
            <a:extLst>
              <a:ext uri="{FF2B5EF4-FFF2-40B4-BE49-F238E27FC236}">
                <a16:creationId xmlns:a16="http://schemas.microsoft.com/office/drawing/2014/main" id="{3F9624A0-EF45-4907-983B-C2F9E1612599}"/>
              </a:ext>
            </a:extLst>
          </p:cNvPr>
          <p:cNvSpPr/>
          <p:nvPr/>
        </p:nvSpPr>
        <p:spPr>
          <a:xfrm>
            <a:off x="56506" y="-26133"/>
            <a:ext cx="9030988" cy="6736786"/>
          </a:xfrm>
          <a:prstGeom prst="rect">
            <a:avLst/>
          </a:prstGeom>
          <a:solidFill>
            <a:sysClr val="window" lastClr="FFFFFF"/>
          </a:solidFill>
          <a:ln w="25400" cap="flat" cmpd="sng" algn="ctr">
            <a:no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1" name="مربع نص 4">
            <a:extLst>
              <a:ext uri="{FF2B5EF4-FFF2-40B4-BE49-F238E27FC236}">
                <a16:creationId xmlns:a16="http://schemas.microsoft.com/office/drawing/2014/main" id="{C2FB4E57-1D45-4651-BB75-F7DB268E5E35}"/>
              </a:ext>
            </a:extLst>
          </p:cNvPr>
          <p:cNvSpPr txBox="1">
            <a:spLocks noChangeArrowheads="1"/>
          </p:cNvSpPr>
          <p:nvPr/>
        </p:nvSpPr>
        <p:spPr bwMode="auto">
          <a:xfrm>
            <a:off x="409382" y="122733"/>
            <a:ext cx="8589364" cy="1446213"/>
          </a:xfrm>
          <a:prstGeom prst="rect">
            <a:avLst/>
          </a:prstGeom>
          <a:noFill/>
          <a:ln w="9525">
            <a:noFill/>
            <a:miter lim="800000"/>
            <a:headEnd/>
            <a:tailEnd/>
          </a:ln>
        </p:spPr>
        <p:txBody>
          <a:bodyPr wrap="square">
            <a:spAutoFit/>
          </a:bodyPr>
          <a:lstStyle/>
          <a:p>
            <a:pPr algn="r"/>
            <a:r>
              <a:rPr lang="ar-SA" sz="3200" b="1" dirty="0">
                <a:solidFill>
                  <a:srgbClr val="A20000"/>
                </a:solidFill>
                <a:latin typeface="Times New Roman" pitchFamily="18" charset="0"/>
              </a:rPr>
              <a:t>بالتعاون مع أفراد مجموعتك ..</a:t>
            </a:r>
          </a:p>
          <a:p>
            <a:pPr algn="r"/>
            <a:r>
              <a:rPr lang="ar-SA" sz="2800" b="1" dirty="0">
                <a:latin typeface="Times New Roman" pitchFamily="18" charset="0"/>
              </a:rPr>
              <a:t>تتبع طريقة البحث للدكتور جون سنو</a:t>
            </a:r>
          </a:p>
          <a:p>
            <a:pPr algn="r"/>
            <a:r>
              <a:rPr lang="ar-SA" sz="2800" b="1" dirty="0">
                <a:latin typeface="Times New Roman" pitchFamily="18" charset="0"/>
              </a:rPr>
              <a:t>ما المشكلة ؟ ما هدفه ؟ كيف صمم بحثه ؟ </a:t>
            </a:r>
          </a:p>
        </p:txBody>
      </p:sp>
      <p:sp>
        <p:nvSpPr>
          <p:cNvPr id="12" name="مستطيل 11">
            <a:extLst>
              <a:ext uri="{FF2B5EF4-FFF2-40B4-BE49-F238E27FC236}">
                <a16:creationId xmlns:a16="http://schemas.microsoft.com/office/drawing/2014/main" id="{7B5B9157-2165-4524-A590-343E88D80A4E}"/>
              </a:ext>
            </a:extLst>
          </p:cNvPr>
          <p:cNvSpPr/>
          <p:nvPr/>
        </p:nvSpPr>
        <p:spPr>
          <a:xfrm>
            <a:off x="0" y="0"/>
            <a:ext cx="9144000" cy="6858000"/>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mbria"/>
              <a:ea typeface="+mn-ea"/>
              <a:cs typeface="Times New Roman" panose="02020603050405020304" pitchFamily="18" charset="0"/>
            </a:endParaRPr>
          </a:p>
        </p:txBody>
      </p:sp>
      <p:pic>
        <p:nvPicPr>
          <p:cNvPr id="14" name="صورة 13" descr="صورة تحتوي على منضدة&#10;&#10;تم إنشاء الوصف تلقائياً">
            <a:extLst>
              <a:ext uri="{FF2B5EF4-FFF2-40B4-BE49-F238E27FC236}">
                <a16:creationId xmlns:a16="http://schemas.microsoft.com/office/drawing/2014/main" id="{4A8D111F-7C22-48DA-867F-1626333625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7495" y="2369235"/>
            <a:ext cx="4752528" cy="3756110"/>
          </a:xfrm>
          <a:prstGeom prst="rect">
            <a:avLst/>
          </a:prstGeom>
        </p:spPr>
      </p:pic>
      <p:sp>
        <p:nvSpPr>
          <p:cNvPr id="15" name="نصف إطار 14">
            <a:extLst>
              <a:ext uri="{FF2B5EF4-FFF2-40B4-BE49-F238E27FC236}">
                <a16:creationId xmlns:a16="http://schemas.microsoft.com/office/drawing/2014/main" id="{70123B88-5EDB-451E-97B7-081AF73A5A35}"/>
              </a:ext>
            </a:extLst>
          </p:cNvPr>
          <p:cNvSpPr/>
          <p:nvPr/>
        </p:nvSpPr>
        <p:spPr>
          <a:xfrm>
            <a:off x="-35216" y="-28782"/>
            <a:ext cx="9144000" cy="6858000"/>
          </a:xfrm>
          <a:prstGeom prst="halfFrame">
            <a:avLst>
              <a:gd name="adj1" fmla="val 2666"/>
              <a:gd name="adj2" fmla="val 2889"/>
            </a:avLst>
          </a:prstGeom>
          <a:solidFill>
            <a:srgbClr val="002B82"/>
          </a:solidFill>
          <a:ln w="40000" cap="flat" cmpd="sng" algn="ctr">
            <a:solidFill>
              <a:srgbClr val="FFC000"/>
            </a:solidFill>
            <a:prstDash val="solid"/>
          </a:ln>
          <a:effectLst/>
        </p:spPr>
        <p:txBody>
          <a:bodyPr anchor="ctr"/>
          <a:lstStyle/>
          <a:p>
            <a:pPr algn="ctr" rtl="0">
              <a:defRPr/>
            </a:pPr>
            <a:endParaRPr lang="en-US" sz="1600" kern="0" dirty="0">
              <a:solidFill>
                <a:srgbClr val="004D86"/>
              </a:solidFill>
              <a:latin typeface="Cambria"/>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4" name="Picture 10" descr="http://www.mobdi3ine.net/uploads/13046521531.jpg"/>
          <p:cNvPicPr>
            <a:picLocks noChangeAspect="1" noChangeArrowheads="1"/>
          </p:cNvPicPr>
          <p:nvPr/>
        </p:nvPicPr>
        <p:blipFill>
          <a:blip r:embed="rId3" cstate="print"/>
          <a:srcRect/>
          <a:stretch>
            <a:fillRect/>
          </a:stretch>
        </p:blipFill>
        <p:spPr bwMode="auto">
          <a:xfrm>
            <a:off x="2496097" y="3760787"/>
            <a:ext cx="2743200" cy="2743200"/>
          </a:xfrm>
          <a:prstGeom prst="rect">
            <a:avLst/>
          </a:prstGeom>
          <a:noFill/>
        </p:spPr>
      </p:pic>
      <p:sp>
        <p:nvSpPr>
          <p:cNvPr id="5" name="مربع نص 4"/>
          <p:cNvSpPr txBox="1"/>
          <p:nvPr/>
        </p:nvSpPr>
        <p:spPr>
          <a:xfrm>
            <a:off x="1371600" y="1241322"/>
            <a:ext cx="7521611" cy="523220"/>
          </a:xfrm>
          <a:prstGeom prst="rect">
            <a:avLst/>
          </a:prstGeom>
          <a:effectLst>
            <a:glow rad="2286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rtlCol="1">
            <a:spAutoFit/>
          </a:bodyPr>
          <a:lstStyle/>
          <a:p>
            <a:pPr fontAlgn="auto">
              <a:spcBef>
                <a:spcPts val="0"/>
              </a:spcBef>
              <a:spcAft>
                <a:spcPts val="0"/>
              </a:spcAft>
              <a:defRPr/>
            </a:pPr>
            <a:r>
              <a:rPr lang="ar-SA" sz="2800" b="1" dirty="0">
                <a:solidFill>
                  <a:srgbClr val="FF0000"/>
                </a:solidFill>
              </a:rPr>
              <a:t>ما أهمية الأجهزة والمواد والنماذج في طريقة البحث الوصفي ؟ </a:t>
            </a:r>
          </a:p>
        </p:txBody>
      </p:sp>
      <p:sp>
        <p:nvSpPr>
          <p:cNvPr id="11" name="Title 1"/>
          <p:cNvSpPr txBox="1">
            <a:spLocks/>
          </p:cNvSpPr>
          <p:nvPr/>
        </p:nvSpPr>
        <p:spPr>
          <a:xfrm>
            <a:off x="4267863" y="241424"/>
            <a:ext cx="4648200" cy="762000"/>
          </a:xfrm>
          <a:prstGeom prst="rect">
            <a:avLst/>
          </a:prstGeom>
          <a:solidFill>
            <a:schemeClr val="tx1"/>
          </a:solidFill>
        </p:spPr>
        <p:style>
          <a:lnRef idx="0">
            <a:schemeClr val="accent1"/>
          </a:lnRef>
          <a:fillRef idx="3">
            <a:schemeClr val="accent1"/>
          </a:fillRef>
          <a:effectRef idx="3">
            <a:schemeClr val="accent1"/>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algn="ctr" rtl="1">
              <a:defRPr/>
            </a:pPr>
            <a:r>
              <a:rPr lang="ar-EG" sz="4000" b="1" dirty="0">
                <a:ln w="50800"/>
                <a:solidFill>
                  <a:schemeClr val="bg1"/>
                </a:solidFill>
              </a:rPr>
              <a:t>الأجهزة والمواد والنماذج</a:t>
            </a:r>
            <a:endParaRPr lang="ar-SA" sz="4000" b="1" dirty="0">
              <a:ln w="50800"/>
              <a:solidFill>
                <a:schemeClr val="bg1"/>
              </a:solidFill>
            </a:endParaRPr>
          </a:p>
        </p:txBody>
      </p:sp>
      <p:pic>
        <p:nvPicPr>
          <p:cNvPr id="50186" name="Picture 2" descr="http://t1.gstatic.com/images?q=tbn:ANd9GcTgofOKIQH2R7_004_wm6gfoMxV0cUKBFtYqDw4N2mJwxFU2eMvAw"/>
          <p:cNvPicPr>
            <a:picLocks noChangeAspect="1" noChangeArrowheads="1"/>
          </p:cNvPicPr>
          <p:nvPr/>
        </p:nvPicPr>
        <p:blipFill>
          <a:blip r:embed="rId4" cstate="print"/>
          <a:srcRect/>
          <a:stretch>
            <a:fillRect/>
          </a:stretch>
        </p:blipFill>
        <p:spPr bwMode="auto">
          <a:xfrm>
            <a:off x="7168482" y="4217987"/>
            <a:ext cx="1746918" cy="2420937"/>
          </a:xfrm>
          <a:prstGeom prst="rect">
            <a:avLst/>
          </a:prstGeom>
          <a:noFill/>
          <a:ln w="9525">
            <a:noFill/>
            <a:miter lim="800000"/>
            <a:headEnd/>
            <a:tailEnd/>
          </a:ln>
        </p:spPr>
      </p:pic>
      <p:sp>
        <p:nvSpPr>
          <p:cNvPr id="50187" name="AutoShape 4" descr="data:image/jpg;base64,/9j/4AAQSkZJRgABAQAAAQABAAD/2wCEAAkGBhQQEBAQDxAQDw8PEA8ODxAPEA8PDw8PFRAVFBQQFRUXGyYeFxkjGRIUHy8gIycpLC0sFR4xNTAqNSYrLCkBCQoKDgwOFA8PFykcHBwpKSkpLCkpKSkpKSkpKSkpKSwpLCkpKSkpKSkpKSkpLCwpKSkpLCkpKSksKSwsKSkpLP/AABEIAMIBAwMBIgACEQEDEQH/xAAcAAEAAQUBAQAAAAAAAAAAAAAABQECAwQGBwj/xAA+EAACAQMBBAYIAwYGAwAAAAAAAQIDBBEFEiExQQYTUWFxgQcUIkJSgpGhIzJiJENTkrHRFTNyg6LBJTRE/8QAFwEBAQEBAAAAAAAAAAAAAAAAAAECA//EABwRAQEBAQADAQEAAAAAAAAAAAABEQISITFRQf/aAAwDAQACEQMRAD8A9xAAAAAAAAAAAAAAAAAAAAAAAAAAAAAAAAAAAAAAAAAAAAAAAAAAAAAAa99qFOhBzrVIUoL3qklFffic9c9P6fC2oXFz2T2Y0KXjtVWm14JgdSDiZ9MLuX5be0pL9detWl9IwivuVh0mvOasn3bNxD77T/oNTXag5ej0tqr/ADLWLXN0K6k/5akYf1JG06U0JtRlJ0Zt4ULiLotvsi5ezL5WwalwAFAAAAAAAAAAAAAAAAAAAAAAAAAAAAAAAo2AbxxOP1bpvtuVOw2Z7LcZ3UlmjGS4qmv3jX07yM1zXpajOVKhKULCEnGdSDcZXsk8OMWt6opre1+bwMtnpLaUYQxGKxGMY4ikuSS4IjNqMjZbU+tqynXrfxaz25LuiuEF3RSN1UyZhomFmcowXe8y+iLZ2kV+XL73u+xMMRDpstwyX9X7ijtiYIpVWjIq2U00nF7pRkk012NPibVS1Napb4IYzWNzUof+vU2Yr9xUcp277o+9S+Xd+lnT6Rr8LjMGnSrxW1KjNra2c424Nbpwz7y8Hh7jjuBdlT2c5jKD2qc4vZqUp4xtwlyf2a3NNNo1KPQwQOga86j6i4wriMXKMorZhcU1jNSC5SWVtQ5ZT3ppk8aaAAAAAAAAAAAAAAAAAAAAAAAAAABRs4jpvrEq1WOm0JOO3BVb6pFtSp2zeI0U1wlUafyp9p1WqajChSqVajxTpQnVm+yEYuT+yOE6L2kpwnc1l+PezdzVzxipf5dLwjDZj5MiVNaXb06cElTWVhRXCMYpYSSJH1qTWF7K7I7kY6VE2I0gjB1RXqjZ6sq6ZFanVFHSNrYKbAGlKkYZ25vypmOcAIavbYNGa2WTtWkR91QM2DWktuKSk6dSDVSjUW+VKqvyzS5re01zTafE7Ho/rHrNHalFQq05OlXpp5VOtFLKT5xaalF84yiziYPDN/Tb31e6pVc4p3ThaV+zrG36vU8dpun/ALsew1zUjugAaaAAAAAAAAAAAAAAAAAAAAAFMmOpUL2atxMlWOQ9Ilzt0aNqv/suaNCWP4Mc1qv/ABpY+Yl7S3wkc7r0us1PT4coU7yt8zdCmvtOR19GmRm/VY0zKoFVEyJAY9kbJl2RsgYHEpgzOJY4gYXExSibLiWSiBpzgaNzSJWcDVrQAga1IwXlq6tCrSziU4NQl8NRb4SXhJRfkSVzE1KU8ywuJGa7Lo/qnrVrb3GMOtRp1JL4ZuK2o+UsryJA5j0e1f2WpT/gXd3TX+l1XVivpVR05tsAAAAAAAAAAAAAAAAAAAAAWyI+8kb8iOvuBmrHH3cP/J2knzt7qHmqttL+52UInFa1LYuLKryjcTovwq0Z4/506a8zt6e/DXBpP6oT4nX1ekXpFIouQZEiuCuCuCi1xLHEy4KAYpRMcomeSLJIitacTWqxN2SNarECGvYERKezNNcmTt7E5rVbuNKMqk90Y739eC7yJXSejl5pXj5O/q48qNGL+8Wdccf6K68Kmn9ZTkpqpcXNSUkpJbcqjbj7S37OVHPB7O5nYG2gAAAAAAAAAAAAAAAAAAAABZIjr1biRkaN3HcZqxyGv2kqlGooLNSOzVortrU5KpTXnKCXmdD0fvo1renODzFxjKPbsSW1F/RmhcQwzR0C59VuJ0XupVHOtS7NmUs1aa74VJbX+mqvhZOfw7n9dlAyKJiax4GanI2wYLki7AwRVmCjL2ixgWtFjRkLWQYZo1qxtyRgqUG+WPHcBD3p5R6XdS2KNK3j+atU2mlx2If3k4/Q9P1e5VOEpzajGKbbfceCahdV9Vv5VbZZ6mUepUuCUZ/hxw92ZS3473kLI959GdWFtYW9o041KK2amU1t1p/i1NlcWlKps57UdpGWVlcHvR4XQ9JteMlT1ah7bk6FGuo7MYv241Ki2d0mpSi3svhTjuy8nrelahGrTVS0rQuqP6ZRVRdz4Jvuai+80qaBox1aHCT2WuKl7LjuzlqWH2/Tdksr9IbenONOdenGc98U5L7vguK4hEgAnngVAAAAAAAAAAAAAAAAAska1aJtsxVIkqxA3lIib6z6yKSexOElUpzSy6dRZSljmsNprnGUlzOkuaOSKrUcHOtxsdHtZ249VVWxUg1GUc52JPgk+cJYbjLmsp4aklN7DRx9za5anB7FWCajPG0tl73Tmt21B4WVlb0mmmk1L6Pr+fwq0dmolnYztZiuMqcsLrIeSkveS3Z3LrnecT0J5LzFDElmLTXat5dk0i5ljLtssnICjKZ7ijkWSmQJ1muGF4Efc1W+bZnuKiim5NRXa9xyOudJJSlK3s49ZWa9p71Ckn71WXuru/M+SIOb9JN/Un1dtQg59Y3tNbTht5xGM2uEUtqTzx2cLmanRfo9GyUXF5rZlOdSSypVJLDlju5HS6b0e6tScpOpVqYdWq1hza4JL3YrlHl9zZnpXYcutvx259Rht7ajUjCN1RjVUYTjmcVUjtTx1kmnwzspJ8kuRDXHo6nQm7nRbuVtU5UpTlKlL9KlvaXc9pE06LiWSrtZ2W4t8cNpSXNPxXPiSdWNWa5ev6SLinUdHVrfElSow6+nhQgnOcuvjjc2/Yl7L3+r4x7W6CtNTo6nc3dT1mpb1KlfNspSUnGhGOzGMlL827C+TvN/0l69mg7VQ9u5nGrXnj2VRp7qVOPPivLZfxHk07eUXmLe7hjc0d+brl1M9ParDpHqGl4z+0Wy96GalPHfD80PI7/o36T7W7SUpKhN/FJOm33T5eeD520P0gXFtiMpdbDslva8zrLa/sb/ANqMnaXT9+DUMvvjwkXGX0bGSaTTTT3premip4Tp+t6jpe+L9ZtlzprbhjtlT4x8YnfdGvSvbXSUarVCpweXmnnx4x815gdwC2nUUkpRalF704tNNdqaLgAAAApkqAAAAAACxovAGrVpmjcW2SVlEwzpGbFlc/WoYNSvbqa2ZrKyms5ypLhJNb4tcmsNHQVrfJo1rQxY3qOt7utR/LLro/rahWXz42anzpPtmSFDpalhVkoPOPxP2d/Wb6uXy1Gas6LRjcX9eInVTxjpIapBrOJY+JRco/zLKLJatR+P7S/sclU0mk3l0qab4yjCMJfzRw/uYJ9H6MuMJPuda4a+m3g15xnwrq7vpFQprMpNJb8yWxH+aWEiDr9PYyyrWnK4fBdTHrY576m6nHzkadv0boQe1G2oqXxdXCUv5mmyWpWzHkeKDnaXN083FXqYfw6Mtqo12OrhKPyLP6iX0/SIUoqFOChFb8JcW+Mm+Lb7XvZJUbQ3qVsPrUyNGnZl0rMlI0SrojDXPXFh3ELfWGN6O2qW2TQutPyS8rOnmmr6NTrrFWGWtykt0l4M4rWOgUll0Htr4XhTX/TPYr7Ru4hbjTnHkY9xr1XhN7pEoNxnFxa4prDRGztnHev7M9zv9LhVWzVgpLk3ukvB8UcjqvQTjKg8/olhS8nwf2Nzv9YvLl9D6d3Fq0tp1IL3Zt8O5nXW2tWOob5/sty/3kMQee3skcTqGjSg3GcHFrk1hkVUtXHgdJWHsVlf6hpj26E3dW3Ful7W7tnSf9YnddGfS9bXOI1/wKnBtZcM96/NH7+J886L0yubRpRqOUF7k96x3dh11DpJZX+PWIer3HKrDEZZ72uPmB9J0LiM4qUJRnB71KLUotdzRkPn+wuL7T31lnWdzQ4tQa2sfqpvdL+p3PRn0yUK2Kd3HqKnBySls5/VF+1HyyB6NgYMVreQqxU6U41IPhKElKL80ZgKFQUAqCgAqAABa0XADFKmYZ0DawUcSYqNqWhglYEw4FrpExdQv+HlVp5MdSVVIniai4WJsU7TBuqmXbJcNYYUTLGBdgqXE1TAwVBUUwWSp5MhTAGlWtckbc6anyJ5oxTpGcXXG3ui9iIS50xx5HolW2I+505PkYvLc6ebXunxqLZqQUl2SXDwfI5TVegyeXQl8k/+pf3+p63e6LnkQd1pTjwRn3F9V4fqOhzpvZnBxfev6dpE1LRrge43dipJxqQUo9kllHLar0JjLLovZfwyy15PivM1O/1m8uH0npRXtX7E3j4W8o62h0ptL5KN3T6qrwVWHsyT8UczqegTpPFSDXZu3PwfPyIipaNcDrKxj1TTneWL66wuHcUuOItbeOyUeEjuejXpppVGqV7B0ai3OcU8Z/VB715Z8D5+0zX61tJOE5JLk2zqrfpXbXiULyklPgqscRmvNcSj6dsdQp14KdGpCpB+9BprwfY+42D5y071m0fX6fdOtTW9xUtmqo9jXCS7me89F9Snc2VtcVUlOtRhVkksL2llPHLKw/MglAAAAAAAAAAAAADAAAAAAAAAAAAAAUwVAFjiYp0jYKNAR9W2NC409PkTjgYp0TOLrkbzRU+RBXejNcD0OpbGlXsE+Ri8tyvMrqxynGcVKL4qSymczqfQyE8uk+rl8Ly4/Xivueu3mip8iCu9Aa4Izli+q8P1Po7Upfng8cnxi/BkNVs2j3atpL3pxynxTWUzTj6LY3Wdn8Fvg0sxz4cjc6ZvLzPoPp1xeXlGypSnFVpbNSSz+HRW+pPyjnzwuZ9cW1vGnCFOCUYQjGEIrhGMVhL6I5H0e+jilpcZ1M9bc1UozqYwo0089XHubw2+eF2HZHRgAAAAAAAAAAAAAAAAAAAAAAChAAAUKlpUCoKFSoFMFQBY4GKVE2CmCDTnbGCenp8iSwNkYuon/BovkjctrJQ4I2sDAw1VAIqVAAAAAAAAAAAAAAAAAAAAAAKAEAAEUABQAARUAFAAAChUAUAAAqAAAAH/2Q=="/>
          <p:cNvSpPr>
            <a:spLocks noChangeAspect="1" noChangeArrowheads="1"/>
          </p:cNvSpPr>
          <p:nvPr/>
        </p:nvSpPr>
        <p:spPr bwMode="auto">
          <a:xfrm>
            <a:off x="3321050" y="-896938"/>
            <a:ext cx="2466975" cy="1847851"/>
          </a:xfrm>
          <a:prstGeom prst="rect">
            <a:avLst/>
          </a:prstGeom>
          <a:noFill/>
          <a:ln w="9525">
            <a:noFill/>
            <a:miter lim="800000"/>
            <a:headEnd/>
            <a:tailEnd/>
          </a:ln>
        </p:spPr>
        <p:txBody>
          <a:bodyPr/>
          <a:lstStyle/>
          <a:p>
            <a:endParaRPr lang="ar-SA"/>
          </a:p>
        </p:txBody>
      </p:sp>
      <p:sp>
        <p:nvSpPr>
          <p:cNvPr id="50188" name="AutoShape 6" descr="data:image/jpg;base64,/9j/4AAQSkZJRgABAQAAAQABAAD/2wCEAAkGBhQQEBAQDxAQDw8PEA8ODxAPEA8PDw8PFRAVFBQQFRUXGyYeFxkjGRIUHy8gIycpLC0sFR4xNTAqNSYrLCkBCQoKDgwOFA8PFykcHBwpKSkpLCkpKSkpKSkpKSkpKSwpLCkpKSkpKSkpKSkpLCwpKSkpLCkpKSksKSwsKSkpLP/AABEIAMIBAwMBIgACEQEDEQH/xAAcAAEAAQUBAQAAAAAAAAAAAAAABQECAwQGBwj/xAA+EAACAQMBBAYIAwYGAwAAAAAAAQIDBBEFEiExQQYTUWFxgQcUIkJSgpGhIzJiJENTkrHRFTNyg6LBJTRE/8QAFwEBAQEBAAAAAAAAAAAAAAAAAAECA//EABwRAQEBAQADAQEAAAAAAAAAAAABEQISITFRQf/aAAwDAQACEQMRAD8A9xAAAAAAAAAAAAAAAAAAAAAAAAAAAAAAAAAAAAAAAAAAAAAAAAAAAAAAa99qFOhBzrVIUoL3qklFffic9c9P6fC2oXFz2T2Y0KXjtVWm14JgdSDiZ9MLuX5be0pL9detWl9IwivuVh0mvOasn3bNxD77T/oNTXag5ej0tqr/ADLWLXN0K6k/5akYf1JG06U0JtRlJ0Zt4ULiLotvsi5ezL5WwalwAFAAAAAAAAAAAAAAAAAAAAAAAAAAAAAAAo2AbxxOP1bpvtuVOw2Z7LcZ3UlmjGS4qmv3jX07yM1zXpajOVKhKULCEnGdSDcZXsk8OMWt6opre1+bwMtnpLaUYQxGKxGMY4ikuSS4IjNqMjZbU+tqynXrfxaz25LuiuEF3RSN1UyZhomFmcowXe8y+iLZ2kV+XL73u+xMMRDpstwyX9X7ijtiYIpVWjIq2U00nF7pRkk012NPibVS1Napb4IYzWNzUof+vU2Yr9xUcp277o+9S+Xd+lnT6Rr8LjMGnSrxW1KjNra2c424Nbpwz7y8Hh7jjuBdlT2c5jKD2qc4vZqUp4xtwlyf2a3NNNo1KPQwQOga86j6i4wriMXKMorZhcU1jNSC5SWVtQ5ZT3ppk8aaAAAAAAAAAAAAAAAAAAAAAAAAAABRs4jpvrEq1WOm0JOO3BVb6pFtSp2zeI0U1wlUafyp9p1WqajChSqVajxTpQnVm+yEYuT+yOE6L2kpwnc1l+PezdzVzxipf5dLwjDZj5MiVNaXb06cElTWVhRXCMYpYSSJH1qTWF7K7I7kY6VE2I0gjB1RXqjZ6sq6ZFanVFHSNrYKbAGlKkYZ25vypmOcAIavbYNGa2WTtWkR91QM2DWktuKSk6dSDVSjUW+VKqvyzS5re01zTafE7Ho/rHrNHalFQq05OlXpp5VOtFLKT5xaalF84yiziYPDN/Tb31e6pVc4p3ThaV+zrG36vU8dpun/ALsew1zUjugAaaAAAAAAAAAAAAAAAAAAAAAFMmOpUL2atxMlWOQ9Ilzt0aNqv/suaNCWP4Mc1qv/ABpY+Yl7S3wkc7r0us1PT4coU7yt8zdCmvtOR19GmRm/VY0zKoFVEyJAY9kbJl2RsgYHEpgzOJY4gYXExSibLiWSiBpzgaNzSJWcDVrQAga1IwXlq6tCrSziU4NQl8NRb4SXhJRfkSVzE1KU8ywuJGa7Lo/qnrVrb3GMOtRp1JL4ZuK2o+UsryJA5j0e1f2WpT/gXd3TX+l1XVivpVR05tsAAAAAAAAAAAAAAAAAAAAAWyI+8kb8iOvuBmrHH3cP/J2knzt7qHmqttL+52UInFa1LYuLKryjcTovwq0Z4/506a8zt6e/DXBpP6oT4nX1ekXpFIouQZEiuCuCuCi1xLHEy4KAYpRMcomeSLJIitacTWqxN2SNarECGvYERKezNNcmTt7E5rVbuNKMqk90Y739eC7yJXSejl5pXj5O/q48qNGL+8Wdccf6K68Kmn9ZTkpqpcXNSUkpJbcqjbj7S37OVHPB7O5nYG2gAAAAAAAAAAAAAAAAAAAABZIjr1biRkaN3HcZqxyGv2kqlGooLNSOzVortrU5KpTXnKCXmdD0fvo1renODzFxjKPbsSW1F/RmhcQwzR0C59VuJ0XupVHOtS7NmUs1aa74VJbX+mqvhZOfw7n9dlAyKJiax4GanI2wYLki7AwRVmCjL2ixgWtFjRkLWQYZo1qxtyRgqUG+WPHcBD3p5R6XdS2KNK3j+atU2mlx2If3k4/Q9P1e5VOEpzajGKbbfceCahdV9Vv5VbZZ6mUepUuCUZ/hxw92ZS3473kLI959GdWFtYW9o041KK2amU1t1p/i1NlcWlKps57UdpGWVlcHvR4XQ9JteMlT1ah7bk6FGuo7MYv241Ki2d0mpSi3svhTjuy8nrelahGrTVS0rQuqP6ZRVRdz4Jvuai+80qaBox1aHCT2WuKl7LjuzlqWH2/Tdksr9IbenONOdenGc98U5L7vguK4hEgAnngVAAAAAAAAAAAAAAAAAska1aJtsxVIkqxA3lIib6z6yKSexOElUpzSy6dRZSljmsNprnGUlzOkuaOSKrUcHOtxsdHtZ249VVWxUg1GUc52JPgk+cJYbjLmsp4aklN7DRx9za5anB7FWCajPG0tl73Tmt21B4WVlb0mmmk1L6Pr+fwq0dmolnYztZiuMqcsLrIeSkveS3Z3LrnecT0J5LzFDElmLTXat5dk0i5ljLtssnICjKZ7ijkWSmQJ1muGF4Efc1W+bZnuKiim5NRXa9xyOudJJSlK3s49ZWa9p71Ckn71WXuru/M+SIOb9JN/Un1dtQg59Y3tNbTht5xGM2uEUtqTzx2cLmanRfo9GyUXF5rZlOdSSypVJLDlju5HS6b0e6tScpOpVqYdWq1hza4JL3YrlHl9zZnpXYcutvx259Rht7ajUjCN1RjVUYTjmcVUjtTx1kmnwzspJ8kuRDXHo6nQm7nRbuVtU5UpTlKlL9KlvaXc9pE06LiWSrtZ2W4t8cNpSXNPxXPiSdWNWa5ev6SLinUdHVrfElSow6+nhQgnOcuvjjc2/Yl7L3+r4x7W6CtNTo6nc3dT1mpb1KlfNspSUnGhGOzGMlL827C+TvN/0l69mg7VQ9u5nGrXnj2VRp7qVOPPivLZfxHk07eUXmLe7hjc0d+brl1M9ParDpHqGl4z+0Wy96GalPHfD80PI7/o36T7W7SUpKhN/FJOm33T5eeD520P0gXFtiMpdbDslva8zrLa/sb/ANqMnaXT9+DUMvvjwkXGX0bGSaTTTT3premip4Tp+t6jpe+L9ZtlzprbhjtlT4x8YnfdGvSvbXSUarVCpweXmnnx4x815gdwC2nUUkpRalF704tNNdqaLgAAAApkqAAAAAACxovAGrVpmjcW2SVlEwzpGbFlc/WoYNSvbqa2ZrKyms5ypLhJNb4tcmsNHQVrfJo1rQxY3qOt7utR/LLro/rahWXz42anzpPtmSFDpalhVkoPOPxP2d/Wb6uXy1Gas6LRjcX9eInVTxjpIapBrOJY+JRco/zLKLJatR+P7S/sclU0mk3l0qab4yjCMJfzRw/uYJ9H6MuMJPuda4a+m3g15xnwrq7vpFQprMpNJb8yWxH+aWEiDr9PYyyrWnK4fBdTHrY576m6nHzkadv0boQe1G2oqXxdXCUv5mmyWpWzHkeKDnaXN083FXqYfw6Mtqo12OrhKPyLP6iX0/SIUoqFOChFb8JcW+Mm+Lb7XvZJUbQ3qVsPrUyNGnZl0rMlI0SrojDXPXFh3ELfWGN6O2qW2TQutPyS8rOnmmr6NTrrFWGWtykt0l4M4rWOgUll0Htr4XhTX/TPYr7Ru4hbjTnHkY9xr1XhN7pEoNxnFxa4prDRGztnHev7M9zv9LhVWzVgpLk3ukvB8UcjqvQTjKg8/olhS8nwf2Nzv9YvLl9D6d3Fq0tp1IL3Zt8O5nXW2tWOob5/sty/3kMQee3skcTqGjSg3GcHFrk1hkVUtXHgdJWHsVlf6hpj26E3dW3Ful7W7tnSf9YnddGfS9bXOI1/wKnBtZcM96/NH7+J886L0yubRpRqOUF7k96x3dh11DpJZX+PWIer3HKrDEZZ72uPmB9J0LiM4qUJRnB71KLUotdzRkPn+wuL7T31lnWdzQ4tQa2sfqpvdL+p3PRn0yUK2Kd3HqKnBySls5/VF+1HyyB6NgYMVreQqxU6U41IPhKElKL80ZgKFQUAqCgAqAABa0XADFKmYZ0DawUcSYqNqWhglYEw4FrpExdQv+HlVp5MdSVVIniai4WJsU7TBuqmXbJcNYYUTLGBdgqXE1TAwVBUUwWSp5MhTAGlWtckbc6anyJ5oxTpGcXXG3ui9iIS50xx5HolW2I+505PkYvLc6ebXunxqLZqQUl2SXDwfI5TVegyeXQl8k/+pf3+p63e6LnkQd1pTjwRn3F9V4fqOhzpvZnBxfev6dpE1LRrge43dipJxqQUo9kllHLar0JjLLovZfwyy15PivM1O/1m8uH0npRXtX7E3j4W8o62h0ptL5KN3T6qrwVWHsyT8UczqegTpPFSDXZu3PwfPyIipaNcDrKxj1TTneWL66wuHcUuOItbeOyUeEjuejXpppVGqV7B0ai3OcU8Z/VB715Z8D5+0zX61tJOE5JLk2zqrfpXbXiULyklPgqscRmvNcSj6dsdQp14KdGpCpB+9BprwfY+42D5y071m0fX6fdOtTW9xUtmqo9jXCS7me89F9Snc2VtcVUlOtRhVkksL2llPHLKw/MglAAAAAAAAAAAAADAAAAAAAAAAAAAAUwVAFjiYp0jYKNAR9W2NC409PkTjgYp0TOLrkbzRU+RBXejNcD0OpbGlXsE+Ri8tyvMrqxynGcVKL4qSymczqfQyE8uk+rl8Ly4/Xivueu3mip8iCu9Aa4Izli+q8P1Po7Upfng8cnxi/BkNVs2j3atpL3pxynxTWUzTj6LY3Wdn8Fvg0sxz4cjc6ZvLzPoPp1xeXlGypSnFVpbNSSz+HRW+pPyjnzwuZ9cW1vGnCFOCUYQjGEIrhGMVhL6I5H0e+jilpcZ1M9bc1UozqYwo0089XHubw2+eF2HZHRgAAAAAAAAAAAAAAAAAAAAAAChAAAUKlpUCoKFSoFMFQBY4GKVE2CmCDTnbGCenp8iSwNkYuon/BovkjctrJQ4I2sDAw1VAIqVAAAAAAAAAAAAAAAAAAAAAAKAEAAEUABQAARUAFAAAChUAUAAAqAAAAH/2Q=="/>
          <p:cNvSpPr>
            <a:spLocks noChangeAspect="1" noChangeArrowheads="1"/>
          </p:cNvSpPr>
          <p:nvPr/>
        </p:nvSpPr>
        <p:spPr bwMode="auto">
          <a:xfrm>
            <a:off x="3321050" y="-896938"/>
            <a:ext cx="2466975" cy="1847851"/>
          </a:xfrm>
          <a:prstGeom prst="rect">
            <a:avLst/>
          </a:prstGeom>
          <a:noFill/>
          <a:ln w="9525">
            <a:noFill/>
            <a:miter lim="800000"/>
            <a:headEnd/>
            <a:tailEnd/>
          </a:ln>
        </p:spPr>
        <p:txBody>
          <a:bodyPr/>
          <a:lstStyle/>
          <a:p>
            <a:endParaRPr lang="ar-SA"/>
          </a:p>
        </p:txBody>
      </p:sp>
      <p:sp>
        <p:nvSpPr>
          <p:cNvPr id="50189" name="AutoShape 8" descr="data:image/jpg;base64,/9j/4AAQSkZJRgABAQAAAQABAAD/2wCEAAkGBhQQEBAQDxAQDw8PEA8ODxAPEA8PDw8PFRAVFBQQFRUXGyYeFxkjGRIUHy8gIycpLC0sFR4xNTAqNSYrLCkBCQoKDgwOFA8PFykcHBwpKSkpLCkpKSkpKSkpKSkpKSwpLCkpKSkpKSkpKSkpLCwpKSkpLCkpKSksKSwsKSkpLP/AABEIAMIBAwMBIgACEQEDEQH/xAAcAAEAAQUBAQAAAAAAAAAAAAAABQECAwQGBwj/xAA+EAACAQMBBAYIAwYGAwAAAAAAAQIDBBEFEiExQQYTUWFxgQcUIkJSgpGhIzJiJENTkrHRFTNyg6LBJTRE/8QAFwEBAQEBAAAAAAAAAAAAAAAAAAECA//EABwRAQEBAQADAQEAAAAAAAAAAAABEQISITFRQf/aAAwDAQACEQMRAD8A9xAAAAAAAAAAAAAAAAAAAAAAAAAAAAAAAAAAAAAAAAAAAAAAAAAAAAAAa99qFOhBzrVIUoL3qklFffic9c9P6fC2oXFz2T2Y0KXjtVWm14JgdSDiZ9MLuX5be0pL9detWl9IwivuVh0mvOasn3bNxD77T/oNTXag5ej0tqr/ADLWLXN0K6k/5akYf1JG06U0JtRlJ0Zt4ULiLotvsi5ezL5WwalwAFAAAAAAAAAAAAAAAAAAAAAAAAAAAAAAAo2AbxxOP1bpvtuVOw2Z7LcZ3UlmjGS4qmv3jX07yM1zXpajOVKhKULCEnGdSDcZXsk8OMWt6opre1+bwMtnpLaUYQxGKxGMY4ikuSS4IjNqMjZbU+tqynXrfxaz25LuiuEF3RSN1UyZhomFmcowXe8y+iLZ2kV+XL73u+xMMRDpstwyX9X7ijtiYIpVWjIq2U00nF7pRkk012NPibVS1Napb4IYzWNzUof+vU2Yr9xUcp277o+9S+Xd+lnT6Rr8LjMGnSrxW1KjNra2c424Nbpwz7y8Hh7jjuBdlT2c5jKD2qc4vZqUp4xtwlyf2a3NNNo1KPQwQOga86j6i4wriMXKMorZhcU1jNSC5SWVtQ5ZT3ppk8aaAAAAAAAAAAAAAAAAAAAAAAAAAABRs4jpvrEq1WOm0JOO3BVb6pFtSp2zeI0U1wlUafyp9p1WqajChSqVajxTpQnVm+yEYuT+yOE6L2kpwnc1l+PezdzVzxipf5dLwjDZj5MiVNaXb06cElTWVhRXCMYpYSSJH1qTWF7K7I7kY6VE2I0gjB1RXqjZ6sq6ZFanVFHSNrYKbAGlKkYZ25vypmOcAIavbYNGa2WTtWkR91QM2DWktuKSk6dSDVSjUW+VKqvyzS5re01zTafE7Ho/rHrNHalFQq05OlXpp5VOtFLKT5xaalF84yiziYPDN/Tb31e6pVc4p3ThaV+zrG36vU8dpun/ALsew1zUjugAaaAAAAAAAAAAAAAAAAAAAAAFMmOpUL2atxMlWOQ9Ilzt0aNqv/suaNCWP4Mc1qv/ABpY+Yl7S3wkc7r0us1PT4coU7yt8zdCmvtOR19GmRm/VY0zKoFVEyJAY9kbJl2RsgYHEpgzOJY4gYXExSibLiWSiBpzgaNzSJWcDVrQAga1IwXlq6tCrSziU4NQl8NRb4SXhJRfkSVzE1KU8ywuJGa7Lo/qnrVrb3GMOtRp1JL4ZuK2o+UsryJA5j0e1f2WpT/gXd3TX+l1XVivpVR05tsAAAAAAAAAAAAAAAAAAAAAWyI+8kb8iOvuBmrHH3cP/J2knzt7qHmqttL+52UInFa1LYuLKryjcTovwq0Z4/506a8zt6e/DXBpP6oT4nX1ekXpFIouQZEiuCuCuCi1xLHEy4KAYpRMcomeSLJIitacTWqxN2SNarECGvYERKezNNcmTt7E5rVbuNKMqk90Y739eC7yJXSejl5pXj5O/q48qNGL+8Wdccf6K68Kmn9ZTkpqpcXNSUkpJbcqjbj7S37OVHPB7O5nYG2gAAAAAAAAAAAAAAAAAAAABZIjr1biRkaN3HcZqxyGv2kqlGooLNSOzVortrU5KpTXnKCXmdD0fvo1renODzFxjKPbsSW1F/RmhcQwzR0C59VuJ0XupVHOtS7NmUs1aa74VJbX+mqvhZOfw7n9dlAyKJiax4GanI2wYLki7AwRVmCjL2ixgWtFjRkLWQYZo1qxtyRgqUG+WPHcBD3p5R6XdS2KNK3j+atU2mlx2If3k4/Q9P1e5VOEpzajGKbbfceCahdV9Vv5VbZZ6mUepUuCUZ/hxw92ZS3473kLI959GdWFtYW9o041KK2amU1t1p/i1NlcWlKps57UdpGWVlcHvR4XQ9JteMlT1ah7bk6FGuo7MYv241Ki2d0mpSi3svhTjuy8nrelahGrTVS0rQuqP6ZRVRdz4Jvuai+80qaBox1aHCT2WuKl7LjuzlqWH2/Tdksr9IbenONOdenGc98U5L7vguK4hEgAnngVAAAAAAAAAAAAAAAAAska1aJtsxVIkqxA3lIib6z6yKSexOElUpzSy6dRZSljmsNprnGUlzOkuaOSKrUcHOtxsdHtZ249VVWxUg1GUc52JPgk+cJYbjLmsp4aklN7DRx9za5anB7FWCajPG0tl73Tmt21B4WVlb0mmmk1L6Pr+fwq0dmolnYztZiuMqcsLrIeSkveS3Z3LrnecT0J5LzFDElmLTXat5dk0i5ljLtssnICjKZ7ijkWSmQJ1muGF4Efc1W+bZnuKiim5NRXa9xyOudJJSlK3s49ZWa9p71Ckn71WXuru/M+SIOb9JN/Un1dtQg59Y3tNbTht5xGM2uEUtqTzx2cLmanRfo9GyUXF5rZlOdSSypVJLDlju5HS6b0e6tScpOpVqYdWq1hza4JL3YrlHl9zZnpXYcutvx259Rht7ajUjCN1RjVUYTjmcVUjtTx1kmnwzspJ8kuRDXHo6nQm7nRbuVtU5UpTlKlL9KlvaXc9pE06LiWSrtZ2W4t8cNpSXNPxXPiSdWNWa5ev6SLinUdHVrfElSow6+nhQgnOcuvjjc2/Yl7L3+r4x7W6CtNTo6nc3dT1mpb1KlfNspSUnGhGOzGMlL827C+TvN/0l69mg7VQ9u5nGrXnj2VRp7qVOPPivLZfxHk07eUXmLe7hjc0d+brl1M9ParDpHqGl4z+0Wy96GalPHfD80PI7/o36T7W7SUpKhN/FJOm33T5eeD520P0gXFtiMpdbDslva8zrLa/sb/ANqMnaXT9+DUMvvjwkXGX0bGSaTTTT3premip4Tp+t6jpe+L9ZtlzprbhjtlT4x8YnfdGvSvbXSUarVCpweXmnnx4x815gdwC2nUUkpRalF704tNNdqaLgAAAApkqAAAAAACxovAGrVpmjcW2SVlEwzpGbFlc/WoYNSvbqa2ZrKyms5ypLhJNb4tcmsNHQVrfJo1rQxY3qOt7utR/LLro/rahWXz42anzpPtmSFDpalhVkoPOPxP2d/Wb6uXy1Gas6LRjcX9eInVTxjpIapBrOJY+JRco/zLKLJatR+P7S/sclU0mk3l0qab4yjCMJfzRw/uYJ9H6MuMJPuda4a+m3g15xnwrq7vpFQprMpNJb8yWxH+aWEiDr9PYyyrWnK4fBdTHrY576m6nHzkadv0boQe1G2oqXxdXCUv5mmyWpWzHkeKDnaXN083FXqYfw6Mtqo12OrhKPyLP6iX0/SIUoqFOChFb8JcW+Mm+Lb7XvZJUbQ3qVsPrUyNGnZl0rMlI0SrojDXPXFh3ELfWGN6O2qW2TQutPyS8rOnmmr6NTrrFWGWtykt0l4M4rWOgUll0Htr4XhTX/TPYr7Ru4hbjTnHkY9xr1XhN7pEoNxnFxa4prDRGztnHev7M9zv9LhVWzVgpLk3ukvB8UcjqvQTjKg8/olhS8nwf2Nzv9YvLl9D6d3Fq0tp1IL3Zt8O5nXW2tWOob5/sty/3kMQee3skcTqGjSg3GcHFrk1hkVUtXHgdJWHsVlf6hpj26E3dW3Ful7W7tnSf9YnddGfS9bXOI1/wKnBtZcM96/NH7+J886L0yubRpRqOUF7k96x3dh11DpJZX+PWIer3HKrDEZZ72uPmB9J0LiM4qUJRnB71KLUotdzRkPn+wuL7T31lnWdzQ4tQa2sfqpvdL+p3PRn0yUK2Kd3HqKnBySls5/VF+1HyyB6NgYMVreQqxU6U41IPhKElKL80ZgKFQUAqCgAqAABa0XADFKmYZ0DawUcSYqNqWhglYEw4FrpExdQv+HlVp5MdSVVIniai4WJsU7TBuqmXbJcNYYUTLGBdgqXE1TAwVBUUwWSp5MhTAGlWtckbc6anyJ5oxTpGcXXG3ui9iIS50xx5HolW2I+505PkYvLc6ebXunxqLZqQUl2SXDwfI5TVegyeXQl8k/+pf3+p63e6LnkQd1pTjwRn3F9V4fqOhzpvZnBxfev6dpE1LRrge43dipJxqQUo9kllHLar0JjLLovZfwyy15PivM1O/1m8uH0npRXtX7E3j4W8o62h0ptL5KN3T6qrwVWHsyT8UczqegTpPFSDXZu3PwfPyIipaNcDrKxj1TTneWL66wuHcUuOItbeOyUeEjuejXpppVGqV7B0ai3OcU8Z/VB715Z8D5+0zX61tJOE5JLk2zqrfpXbXiULyklPgqscRmvNcSj6dsdQp14KdGpCpB+9BprwfY+42D5y071m0fX6fdOtTW9xUtmqo9jXCS7me89F9Snc2VtcVUlOtRhVkksL2llPHLKw/MglAAAAAAAAAAAAADAAAAAAAAAAAAAAUwVAFjiYp0jYKNAR9W2NC409PkTjgYp0TOLrkbzRU+RBXejNcD0OpbGlXsE+Ri8tyvMrqxynGcVKL4qSymczqfQyE8uk+rl8Ly4/Xivueu3mip8iCu9Aa4Izli+q8P1Po7Upfng8cnxi/BkNVs2j3atpL3pxynxTWUzTj6LY3Wdn8Fvg0sxz4cjc6ZvLzPoPp1xeXlGypSnFVpbNSSz+HRW+pPyjnzwuZ9cW1vGnCFOCUYQjGEIrhGMVhL6I5H0e+jilpcZ1M9bc1UozqYwo0089XHubw2+eF2HZHRgAAAAAAAAAAAAAAAAAAAAAAChAAAUKlpUCoKFSoFMFQBY4GKVE2CmCDTnbGCenp8iSwNkYuon/BovkjctrJQ4I2sDAw1VAIqVAAAAAAAAAAAAAAAAAAAAAAKAEAAEUABQAARUAFAAAChUAUAAAqAAAAH/2Q=="/>
          <p:cNvSpPr>
            <a:spLocks noChangeAspect="1" noChangeArrowheads="1"/>
          </p:cNvSpPr>
          <p:nvPr/>
        </p:nvSpPr>
        <p:spPr bwMode="auto">
          <a:xfrm>
            <a:off x="3321050" y="-896938"/>
            <a:ext cx="2466975" cy="1847851"/>
          </a:xfrm>
          <a:prstGeom prst="rect">
            <a:avLst/>
          </a:prstGeom>
          <a:noFill/>
          <a:ln w="9525">
            <a:noFill/>
            <a:miter lim="800000"/>
            <a:headEnd/>
            <a:tailEnd/>
          </a:ln>
        </p:spPr>
        <p:txBody>
          <a:bodyPr/>
          <a:lstStyle/>
          <a:p>
            <a:endParaRPr lang="ar-SA"/>
          </a:p>
        </p:txBody>
      </p:sp>
      <p:sp>
        <p:nvSpPr>
          <p:cNvPr id="50190" name="AutoShape 10" descr="data:image/jpg;base64,/9j/4AAQSkZJRgABAQAAAQABAAD/2wCEAAkGBhQQEBAQDxAQDw8PEA8ODxAPEA8PDw8PFRAVFBQQFRUXGyYeFxkjGRIUHy8gIycpLC0sFR4xNTAqNSYrLCkBCQoKDgwOFA8PFykcHBwpKSkpLCkpKSkpKSkpKSkpKSwpLCkpKSkpKSkpKSkpLCwpKSkpLCkpKSksKSwsKSkpLP/AABEIAMIBAwMBIgACEQEDEQH/xAAcAAEAAQUBAQAAAAAAAAAAAAAABQECAwQGBwj/xAA+EAACAQMBBAYIAwYGAwAAAAAAAQIDBBEFEiExQQYTUWFxgQcUIkJSgpGhIzJiJENTkrHRFTNyg6LBJTRE/8QAFwEBAQEBAAAAAAAAAAAAAAAAAAECA//EABwRAQEBAQADAQEAAAAAAAAAAAABEQISITFRQf/aAAwDAQACEQMRAD8A9xAAAAAAAAAAAAAAAAAAAAAAAAAAAAAAAAAAAAAAAAAAAAAAAAAAAAAAa99qFOhBzrVIUoL3qklFffic9c9P6fC2oXFz2T2Y0KXjtVWm14JgdSDiZ9MLuX5be0pL9detWl9IwivuVh0mvOasn3bNxD77T/oNTXag5ej0tqr/ADLWLXN0K6k/5akYf1JG06U0JtRlJ0Zt4ULiLotvsi5ezL5WwalwAFAAAAAAAAAAAAAAAAAAAAAAAAAAAAAAAo2AbxxOP1bpvtuVOw2Z7LcZ3UlmjGS4qmv3jX07yM1zXpajOVKhKULCEnGdSDcZXsk8OMWt6opre1+bwMtnpLaUYQxGKxGMY4ikuSS4IjNqMjZbU+tqynXrfxaz25LuiuEF3RSN1UyZhomFmcowXe8y+iLZ2kV+XL73u+xMMRDpstwyX9X7ijtiYIpVWjIq2U00nF7pRkk012NPibVS1Napb4IYzWNzUof+vU2Yr9xUcp277o+9S+Xd+lnT6Rr8LjMGnSrxW1KjNra2c424Nbpwz7y8Hh7jjuBdlT2c5jKD2qc4vZqUp4xtwlyf2a3NNNo1KPQwQOga86j6i4wriMXKMorZhcU1jNSC5SWVtQ5ZT3ppk8aaAAAAAAAAAAAAAAAAAAAAAAAAAABRs4jpvrEq1WOm0JOO3BVb6pFtSp2zeI0U1wlUafyp9p1WqajChSqVajxTpQnVm+yEYuT+yOE6L2kpwnc1l+PezdzVzxipf5dLwjDZj5MiVNaXb06cElTWVhRXCMYpYSSJH1qTWF7K7I7kY6VE2I0gjB1RXqjZ6sq6ZFanVFHSNrYKbAGlKkYZ25vypmOcAIavbYNGa2WTtWkR91QM2DWktuKSk6dSDVSjUW+VKqvyzS5re01zTafE7Ho/rHrNHalFQq05OlXpp5VOtFLKT5xaalF84yiziYPDN/Tb31e6pVc4p3ThaV+zrG36vU8dpun/ALsew1zUjugAaaAAAAAAAAAAAAAAAAAAAAAFMmOpUL2atxMlWOQ9Ilzt0aNqv/suaNCWP4Mc1qv/ABpY+Yl7S3wkc7r0us1PT4coU7yt8zdCmvtOR19GmRm/VY0zKoFVEyJAY9kbJl2RsgYHEpgzOJY4gYXExSibLiWSiBpzgaNzSJWcDVrQAga1IwXlq6tCrSziU4NQl8NRb4SXhJRfkSVzE1KU8ywuJGa7Lo/qnrVrb3GMOtRp1JL4ZuK2o+UsryJA5j0e1f2WpT/gXd3TX+l1XVivpVR05tsAAAAAAAAAAAAAAAAAAAAAWyI+8kb8iOvuBmrHH3cP/J2knzt7qHmqttL+52UInFa1LYuLKryjcTovwq0Z4/506a8zt6e/DXBpP6oT4nX1ekXpFIouQZEiuCuCuCi1xLHEy4KAYpRMcomeSLJIitacTWqxN2SNarECGvYERKezNNcmTt7E5rVbuNKMqk90Y739eC7yJXSejl5pXj5O/q48qNGL+8Wdccf6K68Kmn9ZTkpqpcXNSUkpJbcqjbj7S37OVHPB7O5nYG2gAAAAAAAAAAAAAAAAAAAABZIjr1biRkaN3HcZqxyGv2kqlGooLNSOzVortrU5KpTXnKCXmdD0fvo1renODzFxjKPbsSW1F/RmhcQwzR0C59VuJ0XupVHOtS7NmUs1aa74VJbX+mqvhZOfw7n9dlAyKJiax4GanI2wYLki7AwRVmCjL2ixgWtFjRkLWQYZo1qxtyRgqUG+WPHcBD3p5R6XdS2KNK3j+atU2mlx2If3k4/Q9P1e5VOEpzajGKbbfceCahdV9Vv5VbZZ6mUepUuCUZ/hxw92ZS3473kLI959GdWFtYW9o041KK2amU1t1p/i1NlcWlKps57UdpGWVlcHvR4XQ9JteMlT1ah7bk6FGuo7MYv241Ki2d0mpSi3svhTjuy8nrelahGrTVS0rQuqP6ZRVRdz4Jvuai+80qaBox1aHCT2WuKl7LjuzlqWH2/Tdksr9IbenONOdenGc98U5L7vguK4hEgAnngVAAAAAAAAAAAAAAAAAska1aJtsxVIkqxA3lIib6z6yKSexOElUpzSy6dRZSljmsNprnGUlzOkuaOSKrUcHOtxsdHtZ249VVWxUg1GUc52JPgk+cJYbjLmsp4aklN7DRx9za5anB7FWCajPG0tl73Tmt21B4WVlb0mmmk1L6Pr+fwq0dmolnYztZiuMqcsLrIeSkveS3Z3LrnecT0J5LzFDElmLTXat5dk0i5ljLtssnICjKZ7ijkWSmQJ1muGF4Efc1W+bZnuKiim5NRXa9xyOudJJSlK3s49ZWa9p71Ckn71WXuru/M+SIOb9JN/Un1dtQg59Y3tNbTht5xGM2uEUtqTzx2cLmanRfo9GyUXF5rZlOdSSypVJLDlju5HS6b0e6tScpOpVqYdWq1hza4JL3YrlHl9zZnpXYcutvx259Rht7ajUjCN1RjVUYTjmcVUjtTx1kmnwzspJ8kuRDXHo6nQm7nRbuVtU5UpTlKlL9KlvaXc9pE06LiWSrtZ2W4t8cNpSXNPxXPiSdWNWa5ev6SLinUdHVrfElSow6+nhQgnOcuvjjc2/Yl7L3+r4x7W6CtNTo6nc3dT1mpb1KlfNspSUnGhGOzGMlL827C+TvN/0l69mg7VQ9u5nGrXnj2VRp7qVOPPivLZfxHk07eUXmLe7hjc0d+brl1M9ParDpHqGl4z+0Wy96GalPHfD80PI7/o36T7W7SUpKhN/FJOm33T5eeD520P0gXFtiMpdbDslva8zrLa/sb/ANqMnaXT9+DUMvvjwkXGX0bGSaTTTT3premip4Tp+t6jpe+L9ZtlzprbhjtlT4x8YnfdGvSvbXSUarVCpweXmnnx4x815gdwC2nUUkpRalF704tNNdqaLgAAAApkqAAAAAACxovAGrVpmjcW2SVlEwzpGbFlc/WoYNSvbqa2ZrKyms5ypLhJNb4tcmsNHQVrfJo1rQxY3qOt7utR/LLro/rahWXz42anzpPtmSFDpalhVkoPOPxP2d/Wb6uXy1Gas6LRjcX9eInVTxjpIapBrOJY+JRco/zLKLJatR+P7S/sclU0mk3l0qab4yjCMJfzRw/uYJ9H6MuMJPuda4a+m3g15xnwrq7vpFQprMpNJb8yWxH+aWEiDr9PYyyrWnK4fBdTHrY576m6nHzkadv0boQe1G2oqXxdXCUv5mmyWpWzHkeKDnaXN083FXqYfw6Mtqo12OrhKPyLP6iX0/SIUoqFOChFb8JcW+Mm+Lb7XvZJUbQ3qVsPrUyNGnZl0rMlI0SrojDXPXFh3ELfWGN6O2qW2TQutPyS8rOnmmr6NTrrFWGWtykt0l4M4rWOgUll0Htr4XhTX/TPYr7Ru4hbjTnHkY9xr1XhN7pEoNxnFxa4prDRGztnHev7M9zv9LhVWzVgpLk3ukvB8UcjqvQTjKg8/olhS8nwf2Nzv9YvLl9D6d3Fq0tp1IL3Zt8O5nXW2tWOob5/sty/3kMQee3skcTqGjSg3GcHFrk1hkVUtXHgdJWHsVlf6hpj26E3dW3Ful7W7tnSf9YnddGfS9bXOI1/wKnBtZcM96/NH7+J886L0yubRpRqOUF7k96x3dh11DpJZX+PWIer3HKrDEZZ72uPmB9J0LiM4qUJRnB71KLUotdzRkPn+wuL7T31lnWdzQ4tQa2sfqpvdL+p3PRn0yUK2Kd3HqKnBySls5/VF+1HyyB6NgYMVreQqxU6U41IPhKElKL80ZgKFQUAqCgAqAABa0XADFKmYZ0DawUcSYqNqWhglYEw4FrpExdQv+HlVp5MdSVVIniai4WJsU7TBuqmXbJcNYYUTLGBdgqXE1TAwVBUUwWSp5MhTAGlWtckbc6anyJ5oxTpGcXXG3ui9iIS50xx5HolW2I+505PkYvLc6ebXunxqLZqQUl2SXDwfI5TVegyeXQl8k/+pf3+p63e6LnkQd1pTjwRn3F9V4fqOhzpvZnBxfev6dpE1LRrge43dipJxqQUo9kllHLar0JjLLovZfwyy15PivM1O/1m8uH0npRXtX7E3j4W8o62h0ptL5KN3T6qrwVWHsyT8UczqegTpPFSDXZu3PwfPyIipaNcDrKxj1TTneWL66wuHcUuOItbeOyUeEjuejXpppVGqV7B0ai3OcU8Z/VB715Z8D5+0zX61tJOE5JLk2zqrfpXbXiULyklPgqscRmvNcSj6dsdQp14KdGpCpB+9BprwfY+42D5y071m0fX6fdOtTW9xUtmqo9jXCS7me89F9Snc2VtcVUlOtRhVkksL2llPHLKw/MglAAAAAAAAAAAAADAAAAAAAAAAAAAAUwVAFjiYp0jYKNAR9W2NC409PkTjgYp0TOLrkbzRU+RBXejNcD0OpbGlXsE+Ri8tyvMrqxynGcVKL4qSymczqfQyE8uk+rl8Ly4/Xivueu3mip8iCu9Aa4Izli+q8P1Po7Upfng8cnxi/BkNVs2j3atpL3pxynxTWUzTj6LY3Wdn8Fvg0sxz4cjc6ZvLzPoPp1xeXlGypSnFVpbNSSz+HRW+pPyjnzwuZ9cW1vGnCFOCUYQjGEIrhGMVhL6I5H0e+jilpcZ1M9bc1UozqYwo0089XHubw2+eF2HZHRgAAAAAAAAAAAAAAAAAAAAAAChAAAUKlpUCoKFSoFMFQBY4GKVE2CmCDTnbGCenp8iSwNkYuon/BovkjctrJQ4I2sDAw1VAIqVAAAAAAAAAAAAAAAAAAAAAAKAEAAEUABQAARUAFAAAChUAUAAAqAAAAH/2Q=="/>
          <p:cNvSpPr>
            <a:spLocks noChangeAspect="1" noChangeArrowheads="1"/>
          </p:cNvSpPr>
          <p:nvPr/>
        </p:nvSpPr>
        <p:spPr bwMode="auto">
          <a:xfrm>
            <a:off x="3321050" y="-896938"/>
            <a:ext cx="2466975" cy="1847851"/>
          </a:xfrm>
          <a:prstGeom prst="rect">
            <a:avLst/>
          </a:prstGeom>
          <a:noFill/>
          <a:ln w="9525">
            <a:noFill/>
            <a:miter lim="800000"/>
            <a:headEnd/>
            <a:tailEnd/>
          </a:ln>
        </p:spPr>
        <p:txBody>
          <a:bodyPr/>
          <a:lstStyle/>
          <a:p>
            <a:endParaRPr lang="ar-SA"/>
          </a:p>
        </p:txBody>
      </p:sp>
      <p:pic>
        <p:nvPicPr>
          <p:cNvPr id="50191" name="Picture 14" descr="http://t1.gstatic.com/images?q=tbn:ANd9GcQuTvn2TQE4MMy2AKyieyG9-vOPYRkM8qzeG4cmIdlfUJzs-w0s"/>
          <p:cNvPicPr>
            <a:picLocks noChangeAspect="1" noChangeArrowheads="1"/>
          </p:cNvPicPr>
          <p:nvPr/>
        </p:nvPicPr>
        <p:blipFill>
          <a:blip r:embed="rId5" cstate="print"/>
          <a:srcRect/>
          <a:stretch>
            <a:fillRect/>
          </a:stretch>
        </p:blipFill>
        <p:spPr bwMode="auto">
          <a:xfrm>
            <a:off x="228600" y="3581400"/>
            <a:ext cx="2971800" cy="3146425"/>
          </a:xfrm>
          <a:prstGeom prst="rect">
            <a:avLst/>
          </a:prstGeom>
          <a:noFill/>
          <a:ln w="9525">
            <a:noFill/>
            <a:miter lim="800000"/>
            <a:headEnd/>
            <a:tailEnd/>
          </a:ln>
        </p:spPr>
      </p:pic>
      <p:pic>
        <p:nvPicPr>
          <p:cNvPr id="50192" name="صورة 10" descr="134_crocodile clips.jpg"/>
          <p:cNvPicPr>
            <a:picLocks noChangeAspect="1"/>
          </p:cNvPicPr>
          <p:nvPr/>
        </p:nvPicPr>
        <p:blipFill>
          <a:blip r:embed="rId6" cstate="print">
            <a:clrChange>
              <a:clrFrom>
                <a:srgbClr val="FFFFFF"/>
              </a:clrFrom>
              <a:clrTo>
                <a:srgbClr val="FFFFFF">
                  <a:alpha val="0"/>
                </a:srgbClr>
              </a:clrTo>
            </a:clrChange>
            <a:lum bright="10000"/>
          </a:blip>
          <a:srcRect/>
          <a:stretch>
            <a:fillRect/>
          </a:stretch>
        </p:blipFill>
        <p:spPr bwMode="auto">
          <a:xfrm>
            <a:off x="1371600" y="3810000"/>
            <a:ext cx="1363663" cy="1268413"/>
          </a:xfrm>
          <a:prstGeom prst="rect">
            <a:avLst/>
          </a:prstGeom>
          <a:noFill/>
          <a:ln w="9525">
            <a:noFill/>
            <a:miter lim="800000"/>
            <a:headEnd/>
            <a:tailEnd/>
          </a:ln>
        </p:spPr>
      </p:pic>
      <p:pic>
        <p:nvPicPr>
          <p:cNvPr id="15" name="Picture 11" descr="1211812597"/>
          <p:cNvPicPr>
            <a:picLocks noChangeAspect="1" noChangeArrowheads="1"/>
          </p:cNvPicPr>
          <p:nvPr/>
        </p:nvPicPr>
        <p:blipFill>
          <a:blip r:embed="rId7" cstate="print"/>
          <a:srcRect l="4778" r="7140"/>
          <a:stretch>
            <a:fillRect/>
          </a:stretch>
        </p:blipFill>
        <p:spPr bwMode="auto">
          <a:xfrm>
            <a:off x="4534993" y="4217988"/>
            <a:ext cx="1934070" cy="2640012"/>
          </a:xfrm>
          <a:prstGeom prst="rect">
            <a:avLst/>
          </a:prstGeom>
          <a:ln>
            <a:noFill/>
          </a:ln>
          <a:effectLst>
            <a:softEdge rad="112500"/>
          </a:effectLst>
        </p:spPr>
      </p:pic>
      <p:sp>
        <p:nvSpPr>
          <p:cNvPr id="36866" name="AutoShape 2" descr="data:image/jpg;base64,/9j/4AAQSkZJRgABAQAAAQABAAD/2wCEAAkGBhAREBUTExMSFRISFRIUFRcWERITEhcUFBUVGBYVFxQXGyYgFxokGRIVIC8iJCkpLCwsFR4xNTAqNSYrLCkBCQoKDgwOGg8PGjUkHyUpKSwsLCwsNSwvLCotNSwvLCksLCwsLCksLCwsLCksLCwpLSwsKSwsLCwsLCwsLCwsLP/AABEIAOEA4QMBIgACEQEDEQH/xAAcAAEAAgMBAQEAAAAAAAAAAAAABQYDBAcCAQj/xABDEAACAQIDBAcEBQoFBQAAAAABAgADEQQSIQUGMUETIlFhcYGRBzKhsSNCksHwFENSYnKCssLR8SRzk6PhFTNjg6L/xAAaAQEAAwEBAQAAAAAAAAAAAAAAAQIDBAUG/8QAJhEBAAICAgEDBAMBAAAAAAAAAAECAxEhMQQSQVETQoHwIjJxBf/aAAwDAQACEQMRAD8A7jERAREQEREBERAREQEREBERAREpu0t7cRQrMvRhlB5HUDt0vaBcolTwvtHwp0qZqZ7xdfUXk7gduYasPo6tNvBgT6cpOkbb8QDEhJERAREQEREBERAREQEREBERAREQEREBERAREQEREDxWqZVJ7ATOTYpxWxrORfI5I8MPTLW/eq16S+U6TvFjBSw7sew+g1PynMN26ZqZj9aoyUx4sxrVPR2ojymOSeYWq+7dxwWnWLKrrh6VJRnUEtVqB6zdb3tKQpAa/XMhdwv8ZihSyZGF2LIxKjKQPda51N/rTFvztG2GGXjisRVrD/LDZaX+zhqX2pYvYXsvWtWPLLTHkLn+I+krW1omK7JiO3XKSZVA7AB6T1EToVIiICIiAiIgIiICIiAiIgIiICIiAiIgIiICIiAiIgUv2j4z6IUr++VU/sk3c+SKTKtsioaeFaoNGWnVqj/OrHLT+L0fszZ38xZq1yoPurYftVjkH+0tY+U84jKlKmtrCpWzW/8AFhUaqR/qNSHlOS07v++zSOnO9+cQGxiUV9zDUlXuGgX+Qes7T7KdmdDs6mSOtUu5/e1HznBVVsRinPE162QeAIW/xvP1BsrCilQpoNAqqPhNMccqz024iJuqREQEREBERAREQEREBERAREQEREBERAREQEREBI7buJNOiWF7DUkch/e3pJGQ29GMCUQp/OMF8gCxPh1R6yJ6FGwtFKwStWUZzldgAQWur5NOFwlYdmpN+yYN6uiCOy1GVqNKpSUVEsoz1A9Soaik3vlQe6NAeMndlvRK2zFSbWVrqcxv5X0Pz4WMqW39ndIpVmaxYMbHU2N7G+hB4eZnN6ZW2htx913TG4fpejFNOsW6WmQW8M1+LdnKfoITg5r/AEi9UXzU2uQL9QsQL34Etcj9Udk6Tsve5iEVsrFhxvY9g1M2pDWuKbxuFviQmG3uw7ki/C9zoVAGpNxykjS2nRYBlqIVbgQ6kHwPPymjK1Zr22onwGfYVIiICIiAiIgIiICIiAiIgIiICIiAiIgJ8ZgBc6CR28GMNKgzg5QPea9sqDVm8bD4yo4jbqV2VcPVLq4QVGLE0zfhYE6W+JyjW9xWbaTpfPyhP0l9RK/vHigzIg1FjwsRqbWtz4fGaeDoJSILOEDEDrEi5NzbW2thfh6HSSOI2MCRUV7g8jqPI/1kxyqi8ThqCUy4VRUF+BKkMQwN17bVG5c5VNotJ3buP1yleHA8GHnzH4EreKqggmVmNJRNYEtp3KPl85ixVTLYi9wRYA2J1HObiU+sO4E+dv6kTIcN0oJZEHRi4tcEnkTbTkeXOStSJm3DPsrGUqVLOQzurpmpKOvUqMbU6IzKwILG2ZSrC97TXXBflVYtWcVXJJNiTQUm91pi+qg6ZuJtx4E4amyq1avSKFcuSuyN1b5gURzpzHS0/MX5TNWWrgQWGWq55C62GnDjc+kyt8J3MztedyK70K/5KWZqNSm9SkGYsab0mQVKYY6lCtWm6g8OsNeMvE5d7PMZWxWNDuAFo0qzWGpDVGpot/Ho3+wZ1GaU6VkiIl0EREBERAREQEREBERAREQEREBERAxYonI1lzHKeryOnCcnxOzlU9UZSugtpbsA7B2TrsjMRu5h3q9IyXJHAnqE9pXmfhKWrt04Mtce9w5iNtVSyU6markJKm6lkVgb3Vj9IpI1BtoCCxBtJ3A46so+icZLEsCQbN9XpC2qqBqz21CO1yzaWTbe7OGcq4pItUdUMqhTlPvA2tceN9ZX9u7EWgQyMVdeY017PCNTHK1cdMu9cT7NDb201zqjMods5VCQHIW12C+dj2MrjXKTIDFXAuFdhcdVEZ3Oo4Kup8pixlHDti1xFVbMgVVJY9ExvoGX82bsbMuhJuVGpNiw3QDHUKYJtUJfq65EXVWLA6Bivlr3SJnlz2pNZ1KDwSk5nyuL2tmR0NuJ0YAjlJbCYcdGTxzXv4cPKW32hG2HQ8+kt/8ADSkbP1J/ZMi3bu8TFH933AI4VVQXqUHqOgv/ANylVULUQcTmBp02A1JytYaAHBiRUxVUItCqTcAquUt2HjonixsOd+E3KafSjy++dXw9MBQO4fKNepTysFcMxMe6J3X2D+TUjmy9LUyl8tyihFC06SFtSqqLXOrEsxsWIk1ETVwkREBERAREQEREBERAREQEREBERAj8Vt2hTq9EzWewNuWt7a9ukzrtCmfreoIla3k3Pq1ajVqbhma10bTgALK3Dlzt4ytLi8ThmyMGX9VwbeXd4Sm9DplTG01UsWFlBJ1voO4azBS21h2NhUW/Zex9JSf+uJVUq+ZCeYYj0YaiQu0N3WqNfpc/YXVKh+0Rf4ydjoO0N46FKsq1GABsFN+qSew8O7ylX3qx2c2vpxlUrbJxdIXWqAq6mxqiw59UEj4TPidppUHUbMfjIm0609Dx5r+Vj2VuJRx2FY1i4zt1CpsRkJuT2gnl+rJXdj2erg6uc1ekABAugDWzAqCewEXtzNuyRXs923XFV6dW60Qt1zBtGuAADyuLk+E6Krgi4II+EmOnJltNrblTfaRV6lFO1mb7IA/mlV2ZT1J7FMmd9MV0mKyjhSUL5nVvmB5TTo0stMntsP6yk9y9Xxqaxwx7Np5q4HaQPu++dUE53uphs2IU99/TX7p0SWpDD/o2/nFfiCIiXeYREQEREBERAREQEREBERAREQEREBMOKwdOquV1VlPJhf8AtM0QKjtPcFTc0Hyn9F7lfJuI87ysYrA4nDGzqyjt4ofMaffOqzT2ltHD0l+mqU0U8nZRfuAPvSs1hPbmq1el6h0LaX1t521+ciqmyTTqXBW6m97kqfUC8t2I2hskvmpNUD8LU6NVk63A5SunlaRn+EZtMWqkn87Rq0gPFj1R6ym19XiOkfX2niC1xlH+XlVT32IMyUt6MZSGmf7IPyIHwkttHdqpRpGqz0jTVc2YPxFr6XGunC3GQrugFyQPhJ2itLW6hH095M1TM9N7sxJuLG5OveJLrtdKt1RWVRqAWDHXTiAL+kwUsri6nMO43noIRw0/dX+kjbopmyY7RNt8ey5bmYXVm7Bb1/sZbJV9xKrtTqXIyhlA0A1y3PzEtE0r0z8jL9XJNiIiSwIiICIiAiIgIiICIiAiIgIiICIiAiIgVvfTeGphaJ6IDpGFgT9W5sDbh26nQT8+bx701TVb6TpalzdySwPhfiOy8/RO8GzgxLNYqwC2twtm9b3nOsd7KMC751D0ydbK3V+yb28plPM8uymOZpHo/Ko7jbJxOMdq1as1LC0RnrVNFAUfVFuLHlPO8O9fTYoth0FOioFOmoXrsF4MxGpY+PZ4noWP3YFTDU8KG6PD0zcrTuvSN+lUJuWPoJC43YeFwNI1Mo6oN2PZ3njInXwV8fJ3M6fd3cPTxCiliq3Q0lIeiGI6MVSAKi66AHjoRrftN4/HVUuyrqAWANyLgGwNryIr7YbE0xkRiocEFVJvfkAOHfJFcDVKL1MuXiToTe2njp8ZV6eDVeYn9+U/sSjkognixJ8hJrY+FNSoB2mRNQ5QEFrKoHw1ly3KwXVNQ+A8/wDj5y1YaZcvox2utFKkFFgAB3Ce4ibPnCIiAiIgIiICIiAiIgIiICIiAiIgIieXqgcSBf8AH3wPUTEcUmvWGhA48zaw+I9Y/KktfMLajjzAuR6AydJ1LX2ut6fgR+PjK9aWk1Ea63BtYEePCRtfYwPuMPA6j1lJq7PHyxSNWQzLK7vdgzUw9RRxKta/C9tD6y2V8BVU26Nm/ZsRIbblTo1CsFDN9W4YgdptoNeUpPT0ImtuIntU9m7PxOE2PSShTzYhmBIyipYuWZ2I4cABfvEn9oZ6VMtZFsBr1czG2oUW4k3EwJtOkKGRMxIUre2gYk31PeTy5TSweHztdiTrzN+ErvhfHh9P+MGFwWIqsCx6hPh/cTruzcKtOkqrYgAajge+cYxODqvUo1WqVFFdrjImbKgDOOuRlRQBrqCdTY8ug7u7aKEK56jW4/VJ5+HaJanDhz2nPExX2XCIiavNIiICIiAiIgIiICIiAiIgIiICIiAmOth1e2YA24TJEG9NNNk0QbhbWsRq3EcDxhdk0h9XyuTbQi/oZmr4pV8eznIzE4124Gw7uPrLeq3y6KVyX92xVw+Gpg3sL62zNfS/IH9Y+sjm2tTpk9FT1PNifHhea1SlNSpTMpN7OuuCPunbLi9r1nB63kOqPhKnjWa5J1Ounf2SwNTMi9o4I8RMZdeOIrxCtYbaSrZagyEaa8PG/KTmzjdtOBNh2cP6zCcDmFmUMJI7L2eFyqBZRa3rIiHVMw102IM2ruaYJIpEjICTc20va5Jtw1kqiTItIngJs0sETx+E2iHPqITmw9pgoEbiugPdykzKtSVU4e98pZ6bXAPaAZZ5Pk0ittx7vUREOUiIgIiICIiAiIgIiICIiAiIgJgx1bJTZhxA08Tp98zyM25XGQLcXJBtfW2utvEfCJXxx6rRDRp4oHjxmW0jZmpVyJEW+XqzT4bTJMLULzPTrBp7IEvqJU9Uw0ThR2TFWwAYWm+zATE+IEiaw0ra3si12eBNinh7dwmY1SfL8AeP45TxqQSCLi/O7aDlf7gJHELXzTHb6So/Fh/z5Tw1Unh8IYKL65jr8+3ynjNfQfDXTvPnI2w+pMvXC3f2+JH3SR2VvJSbEHCG4qrTV17GXnbsI7OzXttC4/HpTUszABQSSSLa6nWQu4WIGL2o+IF8lOkwXv1VR8Gb1kQxzzukb7dSiIlnCREQEREBERAREQEREBERAREQE4ztLe38l2nixVzur1bZuJQJfKMv6ID20nZpTd8vZrh8cTVQ9FiD9cC6Pbh0i/zDXx4QtW01ncNbZ21aVZA9NlZTzBvN1WnHtobJx+yq3WDUyTow61Gp58G8NGHdLXu97QqdSyV7U6h0Bv8ARse5uR7jKvQxeRW3E8SvKGe3qk8z6zXo1geE9u8Q6ofSZ8JmNqomviNoIguzBQOZIA9TJS3aetxz0IF7XIPAd9iZ4K21PV7M2h9NSfIecqG0/aJhKdwrdI3YgzD7XD4yobU9omJq3FMLSU8/fc/vHQekOPJkrE9unbR23QormdwAObkKvkoOvr5SnbX9pqarRUvbm3Up+Qtc+gkLsb2fbUx5FQ02VT+dxDMot3A3YjwFu+dF2B7FcHSs2Id8Q/6OtOl9kHM3mbd0Oac8/bDmNF8ftSrkVXq6+6gy0l72PAeLGdt3G3QGAokMQ1apYuR7otwRe4X48/QSfweBpUUCUkREHBUUKo8hM8lhMzM7kiIhBERAREQEREBERAREQEREBERAREQMGMwVOshp1EV0bQqyhlPkZy3e72OEZqmCNxxNBzr/AOtzx8G9eU6zED82bP3rxmz3NJgxCmxp1QwZD2AnVfAzfxPtVrt7tJB4szfK07dtrdPBYyxxFCnUI0DEEOB2B1s1u68j8P7NNkobjB0T+0GqfxkyGkZskRqJcIxW/eOqmwqZb8kUA/eZlwW521caQRQxDg/Xq3RfENVIv5T9G4LZNCjpSpUqf7FNE/hAm3JVta1u5cb2J7CapscViFUc0ojM3+o4AH2TOibA3DwGCsaVBekH5x/pKviGb3f3bSwRCuiIiAiIgIiICIiAiIgIiICIiAiIgIiICIiAiIgIiICIiAiIgIiICIiAiIgIiICIiAiIgIiICIiB/9k="/>
          <p:cNvSpPr>
            <a:spLocks noChangeAspect="1" noChangeArrowheads="1"/>
          </p:cNvSpPr>
          <p:nvPr/>
        </p:nvSpPr>
        <p:spPr bwMode="auto">
          <a:xfrm>
            <a:off x="3006725" y="-10414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8" name="AutoShape 4" descr="data:image/jpg;base64,/9j/4AAQSkZJRgABAQAAAQABAAD/2wCEAAkGBhAREBUTExMSFRISFRIUFRcWERITEhcUFBUVGBYVFxQXGyYgFxokGRIVIC8iJCkpLCwsFR4xNTAqNSYrLCkBCQoKDgwOGg8PGjUkHyUpKSwsLCwsNSwvLCotNSwvLCksLCwsLCksLCwsLCksLCwpLSwsKSwsLCwsLCwsLCwsLP/AABEIAOEA4QMBIgACEQEDEQH/xAAcAAEAAgMBAQEAAAAAAAAAAAAABQYDBAcCAQj/xABDEAACAQIDBAcEBQoFBQAAAAABAgADEQQSIQUGMUETIlFhcYGRBzKhsSNCksHwFENSYnKCssLR8SRzk6PhFTNjg6L/xAAaAQEAAwEBAQAAAAAAAAAAAAAAAQIDBAUG/8QAJhEBAAICAgEDBAMBAAAAAAAAAAECAxEhMQQSQVETQoHwIjJxBf/aAAwDAQACEQMRAD8A7jERAREQEREBERAREQEREBERAREpu0t7cRQrMvRhlB5HUDt0vaBcolTwvtHwp0qZqZ7xdfUXk7gduYasPo6tNvBgT6cpOkbb8QDEhJERAREQEREBERAREQEREBERAREQEREBERAREQEREDxWqZVJ7ATOTYpxWxrORfI5I8MPTLW/eq16S+U6TvFjBSw7sew+g1PynMN26ZqZj9aoyUx4sxrVPR2ojymOSeYWq+7dxwWnWLKrrh6VJRnUEtVqB6zdb3tKQpAa/XMhdwv8ZihSyZGF2LIxKjKQPda51N/rTFvztG2GGXjisRVrD/LDZaX+zhqX2pYvYXsvWtWPLLTHkLn+I+krW1omK7JiO3XKSZVA7AB6T1EToVIiICIiAiIgIiICIiAiIgIiICIiAiIgIiICIiAiIgUv2j4z6IUr++VU/sk3c+SKTKtsioaeFaoNGWnVqj/OrHLT+L0fszZ38xZq1yoPurYftVjkH+0tY+U84jKlKmtrCpWzW/8AFhUaqR/qNSHlOS07v++zSOnO9+cQGxiUV9zDUlXuGgX+Qes7T7KdmdDs6mSOtUu5/e1HznBVVsRinPE162QeAIW/xvP1BsrCilQpoNAqqPhNMccqz024iJuqREQEREBERAREQEREBERAREQEREBERAREQEREBI7buJNOiWF7DUkch/e3pJGQ29GMCUQp/OMF8gCxPh1R6yJ6FGwtFKwStWUZzldgAQWur5NOFwlYdmpN+yYN6uiCOy1GVqNKpSUVEsoz1A9Soaik3vlQe6NAeMndlvRK2zFSbWVrqcxv5X0Pz4WMqW39ndIpVmaxYMbHU2N7G+hB4eZnN6ZW2htx913TG4fpejFNOsW6WmQW8M1+LdnKfoITg5r/AEi9UXzU2uQL9QsQL34Etcj9Udk6Tsve5iEVsrFhxvY9g1M2pDWuKbxuFviQmG3uw7ki/C9zoVAGpNxykjS2nRYBlqIVbgQ6kHwPPymjK1Zr22onwGfYVIiICIiAiIgIiICIiAiIgIiICIiAiIgJ8ZgBc6CR28GMNKgzg5QPea9sqDVm8bD4yo4jbqV2VcPVLq4QVGLE0zfhYE6W+JyjW9xWbaTpfPyhP0l9RK/vHigzIg1FjwsRqbWtz4fGaeDoJSILOEDEDrEi5NzbW2thfh6HSSOI2MCRUV7g8jqPI/1kxyqi8ThqCUy4VRUF+BKkMQwN17bVG5c5VNotJ3buP1yleHA8GHnzH4EreKqggmVmNJRNYEtp3KPl85ixVTLYi9wRYA2J1HObiU+sO4E+dv6kTIcN0oJZEHRi4tcEnkTbTkeXOStSJm3DPsrGUqVLOQzurpmpKOvUqMbU6IzKwILG2ZSrC97TXXBflVYtWcVXJJNiTQUm91pi+qg6ZuJtx4E4amyq1avSKFcuSuyN1b5gURzpzHS0/MX5TNWWrgQWGWq55C62GnDjc+kyt8J3MztedyK70K/5KWZqNSm9SkGYsab0mQVKYY6lCtWm6g8OsNeMvE5d7PMZWxWNDuAFo0qzWGpDVGpot/Ho3+wZ1GaU6VkiIl0EREBERAREQEREBERAREQEREBERAxYonI1lzHKeryOnCcnxOzlU9UZSugtpbsA7B2TrsjMRu5h3q9IyXJHAnqE9pXmfhKWrt04Mtce9w5iNtVSyU6markJKm6lkVgb3Vj9IpI1BtoCCxBtJ3A46so+icZLEsCQbN9XpC2qqBqz21CO1yzaWTbe7OGcq4pItUdUMqhTlPvA2tceN9ZX9u7EWgQyMVdeY017PCNTHK1cdMu9cT7NDb201zqjMods5VCQHIW12C+dj2MrjXKTIDFXAuFdhcdVEZ3Oo4Kup8pixlHDti1xFVbMgVVJY9ExvoGX82bsbMuhJuVGpNiw3QDHUKYJtUJfq65EXVWLA6Bivlr3SJnlz2pNZ1KDwSk5nyuL2tmR0NuJ0YAjlJbCYcdGTxzXv4cPKW32hG2HQ8+kt/8ADSkbP1J/ZMi3bu8TFH933AI4VVQXqUHqOgv/ANylVULUQcTmBp02A1JytYaAHBiRUxVUItCqTcAquUt2HjonixsOd+E3KafSjy++dXw9MBQO4fKNepTysFcMxMe6J3X2D+TUjmy9LUyl8tyihFC06SFtSqqLXOrEsxsWIk1ETVwkREBERAREQEREBERAREQEREBERAj8Vt2hTq9EzWewNuWt7a9ukzrtCmfreoIla3k3Pq1ajVqbhma10bTgALK3Dlzt4ytLi8ThmyMGX9VwbeXd4Sm9DplTG01UsWFlBJ1voO4azBS21h2NhUW/Zex9JSf+uJVUq+ZCeYYj0YaiQu0N3WqNfpc/YXVKh+0Rf4ydjoO0N46FKsq1GABsFN+qSew8O7ylX3qx2c2vpxlUrbJxdIXWqAq6mxqiw59UEj4TPidppUHUbMfjIm0609Dx5r+Vj2VuJRx2FY1i4zt1CpsRkJuT2gnl+rJXdj2erg6uc1ekABAugDWzAqCewEXtzNuyRXs923XFV6dW60Qt1zBtGuAADyuLk+E6Krgi4II+EmOnJltNrblTfaRV6lFO1mb7IA/mlV2ZT1J7FMmd9MV0mKyjhSUL5nVvmB5TTo0stMntsP6yk9y9Xxqaxwx7Np5q4HaQPu++dUE53uphs2IU99/TX7p0SWpDD/o2/nFfiCIiXeYREQEREBERAREQEREBERAREQEREBMOKwdOquV1VlPJhf8AtM0QKjtPcFTc0Hyn9F7lfJuI87ysYrA4nDGzqyjt4ofMaffOqzT2ltHD0l+mqU0U8nZRfuAPvSs1hPbmq1el6h0LaX1t521+ciqmyTTqXBW6m97kqfUC8t2I2hskvmpNUD8LU6NVk63A5SunlaRn+EZtMWqkn87Rq0gPFj1R6ym19XiOkfX2niC1xlH+XlVT32IMyUt6MZSGmf7IPyIHwkttHdqpRpGqz0jTVc2YPxFr6XGunC3GQrugFyQPhJ2itLW6hH095M1TM9N7sxJuLG5OveJLrtdKt1RWVRqAWDHXTiAL+kwUsri6nMO43noIRw0/dX+kjbopmyY7RNt8ey5bmYXVm7Bb1/sZbJV9xKrtTqXIyhlA0A1y3PzEtE0r0z8jL9XJNiIiSwIiICIiAiIgIiICIiAiIgIiICIiAiIgVvfTeGphaJ6IDpGFgT9W5sDbh26nQT8+bx701TVb6TpalzdySwPhfiOy8/RO8GzgxLNYqwC2twtm9b3nOsd7KMC751D0ydbK3V+yb28plPM8uymOZpHo/Ko7jbJxOMdq1as1LC0RnrVNFAUfVFuLHlPO8O9fTYoth0FOioFOmoXrsF4MxGpY+PZ4noWP3YFTDU8KG6PD0zcrTuvSN+lUJuWPoJC43YeFwNI1Mo6oN2PZ3njInXwV8fJ3M6fd3cPTxCiliq3Q0lIeiGI6MVSAKi66AHjoRrftN4/HVUuyrqAWANyLgGwNryIr7YbE0xkRiocEFVJvfkAOHfJFcDVKL1MuXiToTe2njp8ZV6eDVeYn9+U/sSjkognixJ8hJrY+FNSoB2mRNQ5QEFrKoHw1ly3KwXVNQ+A8/wDj5y1YaZcvox2utFKkFFgAB3Ce4ibPnCIiAiIgIiICIiAiIgIiICIiAiIgIieXqgcSBf8AH3wPUTEcUmvWGhA48zaw+I9Y/KktfMLajjzAuR6AydJ1LX2ut6fgR+PjK9aWk1Ea63BtYEePCRtfYwPuMPA6j1lJq7PHyxSNWQzLK7vdgzUw9RRxKta/C9tD6y2V8BVU26Nm/ZsRIbblTo1CsFDN9W4YgdptoNeUpPT0ImtuIntU9m7PxOE2PSShTzYhmBIyipYuWZ2I4cABfvEn9oZ6VMtZFsBr1czG2oUW4k3EwJtOkKGRMxIUre2gYk31PeTy5TSweHztdiTrzN+ErvhfHh9P+MGFwWIqsCx6hPh/cTruzcKtOkqrYgAajge+cYxODqvUo1WqVFFdrjImbKgDOOuRlRQBrqCdTY8ug7u7aKEK56jW4/VJ5+HaJanDhz2nPExX2XCIiavNIiICIiAiIgIiICIiAiIgIiICIiAmOth1e2YA24TJEG9NNNk0QbhbWsRq3EcDxhdk0h9XyuTbQi/oZmr4pV8eznIzE4124Gw7uPrLeq3y6KVyX92xVw+Gpg3sL62zNfS/IH9Y+sjm2tTpk9FT1PNifHhea1SlNSpTMpN7OuuCPunbLi9r1nB63kOqPhKnjWa5J1Ounf2SwNTMi9o4I8RMZdeOIrxCtYbaSrZagyEaa8PG/KTmzjdtOBNh2cP6zCcDmFmUMJI7L2eFyqBZRa3rIiHVMw102IM2ruaYJIpEjICTc20va5Jtw1kqiTItIngJs0sETx+E2iHPqITmw9pgoEbiugPdykzKtSVU4e98pZ6bXAPaAZZ5Pk0ittx7vUREOUiIgIiICIiAiIgIiICIiAiIgJgx1bJTZhxA08Tp98zyM25XGQLcXJBtfW2utvEfCJXxx6rRDRp4oHjxmW0jZmpVyJEW+XqzT4bTJMLULzPTrBp7IEvqJU9Uw0ThR2TFWwAYWm+zATE+IEiaw0ra3si12eBNinh7dwmY1SfL8AeP45TxqQSCLi/O7aDlf7gJHELXzTHb6So/Fh/z5Tw1Unh8IYKL65jr8+3ynjNfQfDXTvPnI2w+pMvXC3f2+JH3SR2VvJSbEHCG4qrTV17GXnbsI7OzXttC4/HpTUszABQSSSLa6nWQu4WIGL2o+IF8lOkwXv1VR8Gb1kQxzzukb7dSiIlnCREQEREBERAREQEREBERAREQE4ztLe38l2nixVzur1bZuJQJfKMv6ID20nZpTd8vZrh8cTVQ9FiD9cC6Pbh0i/zDXx4QtW01ncNbZ21aVZA9NlZTzBvN1WnHtobJx+yq3WDUyTow61Gp58G8NGHdLXu97QqdSyV7U6h0Bv8ARse5uR7jKvQxeRW3E8SvKGe3qk8z6zXo1geE9u8Q6ofSZ8JmNqomviNoIguzBQOZIA9TJS3aetxz0IF7XIPAd9iZ4K21PV7M2h9NSfIecqG0/aJhKdwrdI3YgzD7XD4yobU9omJq3FMLSU8/fc/vHQekOPJkrE9unbR23QormdwAObkKvkoOvr5SnbX9pqarRUvbm3Up+Qtc+gkLsb2fbUx5FQ02VT+dxDMot3A3YjwFu+dF2B7FcHSs2Id8Q/6OtOl9kHM3mbd0Oac8/bDmNF8ftSrkVXq6+6gy0l72PAeLGdt3G3QGAokMQ1apYuR7otwRe4X48/QSfweBpUUCUkREHBUUKo8hM8lhMzM7kiIhBERAREQEREBERAREQEREBERAREQMGMwVOshp1EV0bQqyhlPkZy3e72OEZqmCNxxNBzr/AOtzx8G9eU6zED82bP3rxmz3NJgxCmxp1QwZD2AnVfAzfxPtVrt7tJB4szfK07dtrdPBYyxxFCnUI0DEEOB2B1s1u68j8P7NNkobjB0T+0GqfxkyGkZskRqJcIxW/eOqmwqZb8kUA/eZlwW521caQRQxDg/Xq3RfENVIv5T9G4LZNCjpSpUqf7FNE/hAm3JVta1u5cb2J7CapscViFUc0ojM3+o4AH2TOibA3DwGCsaVBekH5x/pKviGb3f3bSwRCuiIiAiIgIiICIiAiIgIiICIiAiIgIiICIiAiIgIiICIiAiIgIiICIiAiIgIiICIiAiIgIiICIiB/9k="/>
          <p:cNvSpPr>
            <a:spLocks noChangeAspect="1" noChangeArrowheads="1"/>
          </p:cNvSpPr>
          <p:nvPr/>
        </p:nvSpPr>
        <p:spPr bwMode="auto">
          <a:xfrm>
            <a:off x="3006725" y="-10414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70" name="AutoShape 6" descr="data:image/jpg;base64,/9j/4AAQSkZJRgABAQAAAQABAAD/2wCEAAkGBhAREBUTExMSFRISFRIUFRcWERITEhcUFBUVGBYVFxQXGyYgFxokGRIVIC8iJCkpLCwsFR4xNTAqNSYrLCkBCQoKDgwOGg8PGjUkHyUpKSwsLCwsNSwvLCotNSwvLCksLCwsLCksLCwsLCksLCwpLSwsKSwsLCwsLCwsLCwsLP/AABEIAOEA4QMBIgACEQEDEQH/xAAcAAEAAgMBAQEAAAAAAAAAAAAABQYDBAcCAQj/xABDEAACAQIDBAcEBQoFBQAAAAABAgADEQQSIQUGMUETIlFhcYGRBzKhsSNCksHwFENSYnKCssLR8SRzk6PhFTNjg6L/xAAaAQEAAwEBAQAAAAAAAAAAAAAAAQIDBAUG/8QAJhEBAAICAgEDBAMBAAAAAAAAAAECAxEhMQQSQVETQoHwIjJxBf/aAAwDAQACEQMRAD8A7jERAREQEREBERAREQEREBERAREpu0t7cRQrMvRhlB5HUDt0vaBcolTwvtHwp0qZqZ7xdfUXk7gduYasPo6tNvBgT6cpOkbb8QDEhJERAREQEREBERAREQEREBERAREQEREBERAREQEREDxWqZVJ7ATOTYpxWxrORfI5I8MPTLW/eq16S+U6TvFjBSw7sew+g1PynMN26ZqZj9aoyUx4sxrVPR2ojymOSeYWq+7dxwWnWLKrrh6VJRnUEtVqB6zdb3tKQpAa/XMhdwv8ZihSyZGF2LIxKjKQPda51N/rTFvztG2GGXjisRVrD/LDZaX+zhqX2pYvYXsvWtWPLLTHkLn+I+krW1omK7JiO3XKSZVA7AB6T1EToVIiICIiAiIgIiICIiAiIgIiICIiAiIgIiICIiAiIgUv2j4z6IUr++VU/sk3c+SKTKtsioaeFaoNGWnVqj/OrHLT+L0fszZ38xZq1yoPurYftVjkH+0tY+U84jKlKmtrCpWzW/8AFhUaqR/qNSHlOS07v++zSOnO9+cQGxiUV9zDUlXuGgX+Qes7T7KdmdDs6mSOtUu5/e1HznBVVsRinPE162QeAIW/xvP1BsrCilQpoNAqqPhNMccqz024iJuqREQEREBERAREQEREBERAREQEREBERAREQEREBI7buJNOiWF7DUkch/e3pJGQ29GMCUQp/OMF8gCxPh1R6yJ6FGwtFKwStWUZzldgAQWur5NOFwlYdmpN+yYN6uiCOy1GVqNKpSUVEsoz1A9Soaik3vlQe6NAeMndlvRK2zFSbWVrqcxv5X0Pz4WMqW39ndIpVmaxYMbHU2N7G+hB4eZnN6ZW2htx913TG4fpejFNOsW6WmQW8M1+LdnKfoITg5r/AEi9UXzU2uQL9QsQL34Etcj9Udk6Tsve5iEVsrFhxvY9g1M2pDWuKbxuFviQmG3uw7ki/C9zoVAGpNxykjS2nRYBlqIVbgQ6kHwPPymjK1Zr22onwGfYVIiICIiAiIgIiICIiAiIgIiICIiAiIgJ8ZgBc6CR28GMNKgzg5QPea9sqDVm8bD4yo4jbqV2VcPVLq4QVGLE0zfhYE6W+JyjW9xWbaTpfPyhP0l9RK/vHigzIg1FjwsRqbWtz4fGaeDoJSILOEDEDrEi5NzbW2thfh6HSSOI2MCRUV7g8jqPI/1kxyqi8ThqCUy4VRUF+BKkMQwN17bVG5c5VNotJ3buP1yleHA8GHnzH4EreKqggmVmNJRNYEtp3KPl85ixVTLYi9wRYA2J1HObiU+sO4E+dv6kTIcN0oJZEHRi4tcEnkTbTkeXOStSJm3DPsrGUqVLOQzurpmpKOvUqMbU6IzKwILG2ZSrC97TXXBflVYtWcVXJJNiTQUm91pi+qg6ZuJtx4E4amyq1avSKFcuSuyN1b5gURzpzHS0/MX5TNWWrgQWGWq55C62GnDjc+kyt8J3MztedyK70K/5KWZqNSm9SkGYsab0mQVKYY6lCtWm6g8OsNeMvE5d7PMZWxWNDuAFo0qzWGpDVGpot/Ho3+wZ1GaU6VkiIl0EREBERAREQEREBERAREQEREBERAxYonI1lzHKeryOnCcnxOzlU9UZSugtpbsA7B2TrsjMRu5h3q9IyXJHAnqE9pXmfhKWrt04Mtce9w5iNtVSyU6markJKm6lkVgb3Vj9IpI1BtoCCxBtJ3A46so+icZLEsCQbN9XpC2qqBqz21CO1yzaWTbe7OGcq4pItUdUMqhTlPvA2tceN9ZX9u7EWgQyMVdeY017PCNTHK1cdMu9cT7NDb201zqjMods5VCQHIW12C+dj2MrjXKTIDFXAuFdhcdVEZ3Oo4Kup8pixlHDti1xFVbMgVVJY9ExvoGX82bsbMuhJuVGpNiw3QDHUKYJtUJfq65EXVWLA6Bivlr3SJnlz2pNZ1KDwSk5nyuL2tmR0NuJ0YAjlJbCYcdGTxzXv4cPKW32hG2HQ8+kt/8ADSkbP1J/ZMi3bu8TFH933AI4VVQXqUHqOgv/ANylVULUQcTmBp02A1JytYaAHBiRUxVUItCqTcAquUt2HjonixsOd+E3KafSjy++dXw9MBQO4fKNepTysFcMxMe6J3X2D+TUjmy9LUyl8tyihFC06SFtSqqLXOrEsxsWIk1ETVwkREBERAREQEREBERAREQEREBERAj8Vt2hTq9EzWewNuWt7a9ukzrtCmfreoIla3k3Pq1ajVqbhma10bTgALK3Dlzt4ytLi8ThmyMGX9VwbeXd4Sm9DplTG01UsWFlBJ1voO4azBS21h2NhUW/Zex9JSf+uJVUq+ZCeYYj0YaiQu0N3WqNfpc/YXVKh+0Rf4ydjoO0N46FKsq1GABsFN+qSew8O7ylX3qx2c2vpxlUrbJxdIXWqAq6mxqiw59UEj4TPidppUHUbMfjIm0609Dx5r+Vj2VuJRx2FY1i4zt1CpsRkJuT2gnl+rJXdj2erg6uc1ekABAugDWzAqCewEXtzNuyRXs923XFV6dW60Qt1zBtGuAADyuLk+E6Krgi4II+EmOnJltNrblTfaRV6lFO1mb7IA/mlV2ZT1J7FMmd9MV0mKyjhSUL5nVvmB5TTo0stMntsP6yk9y9Xxqaxwx7Np5q4HaQPu++dUE53uphs2IU99/TX7p0SWpDD/o2/nFfiCIiXeYREQEREBERAREQEREBERAREQEREBMOKwdOquV1VlPJhf8AtM0QKjtPcFTc0Hyn9F7lfJuI87ysYrA4nDGzqyjt4ofMaffOqzT2ltHD0l+mqU0U8nZRfuAPvSs1hPbmq1el6h0LaX1t521+ciqmyTTqXBW6m97kqfUC8t2I2hskvmpNUD8LU6NVk63A5SunlaRn+EZtMWqkn87Rq0gPFj1R6ym19XiOkfX2niC1xlH+XlVT32IMyUt6MZSGmf7IPyIHwkttHdqpRpGqz0jTVc2YPxFr6XGunC3GQrugFyQPhJ2itLW6hH095M1TM9N7sxJuLG5OveJLrtdKt1RWVRqAWDHXTiAL+kwUsri6nMO43noIRw0/dX+kjbopmyY7RNt8ey5bmYXVm7Bb1/sZbJV9xKrtTqXIyhlA0A1y3PzEtE0r0z8jL9XJNiIiSwIiICIiAiIgIiICIiAiIgIiICIiAiIgVvfTeGphaJ6IDpGFgT9W5sDbh26nQT8+bx701TVb6TpalzdySwPhfiOy8/RO8GzgxLNYqwC2twtm9b3nOsd7KMC751D0ydbK3V+yb28plPM8uymOZpHo/Ko7jbJxOMdq1as1LC0RnrVNFAUfVFuLHlPO8O9fTYoth0FOioFOmoXrsF4MxGpY+PZ4noWP3YFTDU8KG6PD0zcrTuvSN+lUJuWPoJC43YeFwNI1Mo6oN2PZ3njInXwV8fJ3M6fd3cPTxCiliq3Q0lIeiGI6MVSAKi66AHjoRrftN4/HVUuyrqAWANyLgGwNryIr7YbE0xkRiocEFVJvfkAOHfJFcDVKL1MuXiToTe2njp8ZV6eDVeYn9+U/sSjkognixJ8hJrY+FNSoB2mRNQ5QEFrKoHw1ly3KwXVNQ+A8/wDj5y1YaZcvox2utFKkFFgAB3Ce4ibPnCIiAiIgIiICIiAiIgIiICIiAiIgIieXqgcSBf8AH3wPUTEcUmvWGhA48zaw+I9Y/KktfMLajjzAuR6AydJ1LX2ut6fgR+PjK9aWk1Ea63BtYEePCRtfYwPuMPA6j1lJq7PHyxSNWQzLK7vdgzUw9RRxKta/C9tD6y2V8BVU26Nm/ZsRIbblTo1CsFDN9W4YgdptoNeUpPT0ImtuIntU9m7PxOE2PSShTzYhmBIyipYuWZ2I4cABfvEn9oZ6VMtZFsBr1czG2oUW4k3EwJtOkKGRMxIUre2gYk31PeTy5TSweHztdiTrzN+ErvhfHh9P+MGFwWIqsCx6hPh/cTruzcKtOkqrYgAajge+cYxODqvUo1WqVFFdrjImbKgDOOuRlRQBrqCdTY8ug7u7aKEK56jW4/VJ5+HaJanDhz2nPExX2XCIiavNIiICIiAiIgIiICIiAiIgIiICIiAmOth1e2YA24TJEG9NNNk0QbhbWsRq3EcDxhdk0h9XyuTbQi/oZmr4pV8eznIzE4124Gw7uPrLeq3y6KVyX92xVw+Gpg3sL62zNfS/IH9Y+sjm2tTpk9FT1PNifHhea1SlNSpTMpN7OuuCPunbLi9r1nB63kOqPhKnjWa5J1Ounf2SwNTMi9o4I8RMZdeOIrxCtYbaSrZagyEaa8PG/KTmzjdtOBNh2cP6zCcDmFmUMJI7L2eFyqBZRa3rIiHVMw102IM2ruaYJIpEjICTc20va5Jtw1kqiTItIngJs0sETx+E2iHPqITmw9pgoEbiugPdykzKtSVU4e98pZ6bXAPaAZZ5Pk0ittx7vUREOUiIgIiICIiAiIgIiICIiAiIgJgx1bJTZhxA08Tp98zyM25XGQLcXJBtfW2utvEfCJXxx6rRDRp4oHjxmW0jZmpVyJEW+XqzT4bTJMLULzPTrBp7IEvqJU9Uw0ThR2TFWwAYWm+zATE+IEiaw0ra3si12eBNinh7dwmY1SfL8AeP45TxqQSCLi/O7aDlf7gJHELXzTHb6So/Fh/z5Tw1Unh8IYKL65jr8+3ynjNfQfDXTvPnI2w+pMvXC3f2+JH3SR2VvJSbEHCG4qrTV17GXnbsI7OzXttC4/HpTUszABQSSSLa6nWQu4WIGL2o+IF8lOkwXv1VR8Gb1kQxzzukb7dSiIlnCREQEREBERAREQEREBERAREQE4ztLe38l2nixVzur1bZuJQJfKMv6ID20nZpTd8vZrh8cTVQ9FiD9cC6Pbh0i/zDXx4QtW01ncNbZ21aVZA9NlZTzBvN1WnHtobJx+yq3WDUyTow61Gp58G8NGHdLXu97QqdSyV7U6h0Bv8ARse5uR7jKvQxeRW3E8SvKGe3qk8z6zXo1geE9u8Q6ofSZ8JmNqomviNoIguzBQOZIA9TJS3aetxz0IF7XIPAd9iZ4K21PV7M2h9NSfIecqG0/aJhKdwrdI3YgzD7XD4yobU9omJq3FMLSU8/fc/vHQekOPJkrE9unbR23QormdwAObkKvkoOvr5SnbX9pqarRUvbm3Up+Qtc+gkLsb2fbUx5FQ02VT+dxDMot3A3YjwFu+dF2B7FcHSs2Id8Q/6OtOl9kHM3mbd0Oac8/bDmNF8ftSrkVXq6+6gy0l72PAeLGdt3G3QGAokMQ1apYuR7otwRe4X48/QSfweBpUUCUkREHBUUKo8hM8lhMzM7kiIhBERAREQEREBERAREQEREBERAREQMGMwVOshp1EV0bQqyhlPkZy3e72OEZqmCNxxNBzr/AOtzx8G9eU6zED82bP3rxmz3NJgxCmxp1QwZD2AnVfAzfxPtVrt7tJB4szfK07dtrdPBYyxxFCnUI0DEEOB2B1s1u68j8P7NNkobjB0T+0GqfxkyGkZskRqJcIxW/eOqmwqZb8kUA/eZlwW521caQRQxDg/Xq3RfENVIv5T9G4LZNCjpSpUqf7FNE/hAm3JVta1u5cb2J7CapscViFUc0ojM3+o4AH2TOibA3DwGCsaVBekH5x/pKviGb3f3bSwRCuiIiAiIgIiICIiAiIgIiICIiAiIgIiICIiAiIgIiICIiAiIgIiICIiAiIgIiICIiAiIgIiICIiB/9k="/>
          <p:cNvSpPr>
            <a:spLocks noChangeAspect="1" noChangeArrowheads="1"/>
          </p:cNvSpPr>
          <p:nvPr/>
        </p:nvSpPr>
        <p:spPr bwMode="auto">
          <a:xfrm>
            <a:off x="3006725" y="-10414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72" name="AutoShape 8" descr="data:image/jpg;base64,/9j/4AAQSkZJRgABAQAAAQABAAD/2wCEAAkGBhAREBUTExMSFRISFRIUFRcWERITEhcUFBUVGBYVFxQXGyYgFxokGRIVIC8iJCkpLCwsFR4xNTAqNSYrLCkBCQoKDgwOGg8PGjUkHyUpKSwsLCwsNSwvLCotNSwvLCksLCwsLCksLCwsLCksLCwpLSwsKSwsLCwsLCwsLCwsLP/AABEIAOEA4QMBIgACEQEDEQH/xAAcAAEAAgMBAQEAAAAAAAAAAAAABQYDBAcCAQj/xABDEAACAQIDBAcEBQoFBQAAAAABAgADEQQSIQUGMUETIlFhcYGRBzKhsSNCksHwFENSYnKCssLR8SRzk6PhFTNjg6L/xAAaAQEAAwEBAQAAAAAAAAAAAAAAAQIDBAUG/8QAJhEBAAICAgEDBAMBAAAAAAAAAAECAxEhMQQSQVETQoHwIjJxBf/aAAwDAQACEQMRAD8A7jERAREQEREBERAREQEREBERAREpu0t7cRQrMvRhlB5HUDt0vaBcolTwvtHwp0qZqZ7xdfUXk7gduYasPo6tNvBgT6cpOkbb8QDEhJERAREQEREBERAREQEREBERAREQEREBERAREQEREDxWqZVJ7ATOTYpxWxrORfI5I8MPTLW/eq16S+U6TvFjBSw7sew+g1PynMN26ZqZj9aoyUx4sxrVPR2ojymOSeYWq+7dxwWnWLKrrh6VJRnUEtVqB6zdb3tKQpAa/XMhdwv8ZihSyZGF2LIxKjKQPda51N/rTFvztG2GGXjisRVrD/LDZaX+zhqX2pYvYXsvWtWPLLTHkLn+I+krW1omK7JiO3XKSZVA7AB6T1EToVIiICIiAiIgIiICIiAiIgIiICIiAiIgIiICIiAiIgUv2j4z6IUr++VU/sk3c+SKTKtsioaeFaoNGWnVqj/OrHLT+L0fszZ38xZq1yoPurYftVjkH+0tY+U84jKlKmtrCpWzW/8AFhUaqR/qNSHlOS07v++zSOnO9+cQGxiUV9zDUlXuGgX+Qes7T7KdmdDs6mSOtUu5/e1HznBVVsRinPE162QeAIW/xvP1BsrCilQpoNAqqPhNMccqz024iJuqREQEREBERAREQEREBERAREQEREBERAREQEREBI7buJNOiWF7DUkch/e3pJGQ29GMCUQp/OMF8gCxPh1R6yJ6FGwtFKwStWUZzldgAQWur5NOFwlYdmpN+yYN6uiCOy1GVqNKpSUVEsoz1A9Soaik3vlQe6NAeMndlvRK2zFSbWVrqcxv5X0Pz4WMqW39ndIpVmaxYMbHU2N7G+hB4eZnN6ZW2htx913TG4fpejFNOsW6WmQW8M1+LdnKfoITg5r/AEi9UXzU2uQL9QsQL34Etcj9Udk6Tsve5iEVsrFhxvY9g1M2pDWuKbxuFviQmG3uw7ki/C9zoVAGpNxykjS2nRYBlqIVbgQ6kHwPPymjK1Zr22onwGfYVIiICIiAiIgIiICIiAiIgIiICIiAiIgJ8ZgBc6CR28GMNKgzg5QPea9sqDVm8bD4yo4jbqV2VcPVLq4QVGLE0zfhYE6W+JyjW9xWbaTpfPyhP0l9RK/vHigzIg1FjwsRqbWtz4fGaeDoJSILOEDEDrEi5NzbW2thfh6HSSOI2MCRUV7g8jqPI/1kxyqi8ThqCUy4VRUF+BKkMQwN17bVG5c5VNotJ3buP1yleHA8GHnzH4EreKqggmVmNJRNYEtp3KPl85ixVTLYi9wRYA2J1HObiU+sO4E+dv6kTIcN0oJZEHRi4tcEnkTbTkeXOStSJm3DPsrGUqVLOQzurpmpKOvUqMbU6IzKwILG2ZSrC97TXXBflVYtWcVXJJNiTQUm91pi+qg6ZuJtx4E4amyq1avSKFcuSuyN1b5gURzpzHS0/MX5TNWWrgQWGWq55C62GnDjc+kyt8J3MztedyK70K/5KWZqNSm9SkGYsab0mQVKYY6lCtWm6g8OsNeMvE5d7PMZWxWNDuAFo0qzWGpDVGpot/Ho3+wZ1GaU6VkiIl0EREBERAREQEREBERAREQEREBERAxYonI1lzHKeryOnCcnxOzlU9UZSugtpbsA7B2TrsjMRu5h3q9IyXJHAnqE9pXmfhKWrt04Mtce9w5iNtVSyU6markJKm6lkVgb3Vj9IpI1BtoCCxBtJ3A46so+icZLEsCQbN9XpC2qqBqz21CO1yzaWTbe7OGcq4pItUdUMqhTlPvA2tceN9ZX9u7EWgQyMVdeY017PCNTHK1cdMu9cT7NDb201zqjMods5VCQHIW12C+dj2MrjXKTIDFXAuFdhcdVEZ3Oo4Kup8pixlHDti1xFVbMgVVJY9ExvoGX82bsbMuhJuVGpNiw3QDHUKYJtUJfq65EXVWLA6Bivlr3SJnlz2pNZ1KDwSk5nyuL2tmR0NuJ0YAjlJbCYcdGTxzXv4cPKW32hG2HQ8+kt/8ADSkbP1J/ZMi3bu8TFH933AI4VVQXqUHqOgv/ANylVULUQcTmBp02A1JytYaAHBiRUxVUItCqTcAquUt2HjonixsOd+E3KafSjy++dXw9MBQO4fKNepTysFcMxMe6J3X2D+TUjmy9LUyl8tyihFC06SFtSqqLXOrEsxsWIk1ETVwkREBERAREQEREBERAREQEREBERAj8Vt2hTq9EzWewNuWt7a9ukzrtCmfreoIla3k3Pq1ajVqbhma10bTgALK3Dlzt4ytLi8ThmyMGX9VwbeXd4Sm9DplTG01UsWFlBJ1voO4azBS21h2NhUW/Zex9JSf+uJVUq+ZCeYYj0YaiQu0N3WqNfpc/YXVKh+0Rf4ydjoO0N46FKsq1GABsFN+qSew8O7ylX3qx2c2vpxlUrbJxdIXWqAq6mxqiw59UEj4TPidppUHUbMfjIm0609Dx5r+Vj2VuJRx2FY1i4zt1CpsRkJuT2gnl+rJXdj2erg6uc1ekABAugDWzAqCewEXtzNuyRXs923XFV6dW60Qt1zBtGuAADyuLk+E6Krgi4II+EmOnJltNrblTfaRV6lFO1mb7IA/mlV2ZT1J7FMmd9MV0mKyjhSUL5nVvmB5TTo0stMntsP6yk9y9Xxqaxwx7Np5q4HaQPu++dUE53uphs2IU99/TX7p0SWpDD/o2/nFfiCIiXeYREQEREBERAREQEREBERAREQEREBMOKwdOquV1VlPJhf8AtM0QKjtPcFTc0Hyn9F7lfJuI87ysYrA4nDGzqyjt4ofMaffOqzT2ltHD0l+mqU0U8nZRfuAPvSs1hPbmq1el6h0LaX1t521+ciqmyTTqXBW6m97kqfUC8t2I2hskvmpNUD8LU6NVk63A5SunlaRn+EZtMWqkn87Rq0gPFj1R6ym19XiOkfX2niC1xlH+XlVT32IMyUt6MZSGmf7IPyIHwkttHdqpRpGqz0jTVc2YPxFr6XGunC3GQrugFyQPhJ2itLW6hH095M1TM9N7sxJuLG5OveJLrtdKt1RWVRqAWDHXTiAL+kwUsri6nMO43noIRw0/dX+kjbopmyY7RNt8ey5bmYXVm7Bb1/sZbJV9xKrtTqXIyhlA0A1y3PzEtE0r0z8jL9XJNiIiSwIiICIiAiIgIiICIiAiIgIiICIiAiIgVvfTeGphaJ6IDpGFgT9W5sDbh26nQT8+bx701TVb6TpalzdySwPhfiOy8/RO8GzgxLNYqwC2twtm9b3nOsd7KMC751D0ydbK3V+yb28plPM8uymOZpHo/Ko7jbJxOMdq1as1LC0RnrVNFAUfVFuLHlPO8O9fTYoth0FOioFOmoXrsF4MxGpY+PZ4noWP3YFTDU8KG6PD0zcrTuvSN+lUJuWPoJC43YeFwNI1Mo6oN2PZ3njInXwV8fJ3M6fd3cPTxCiliq3Q0lIeiGI6MVSAKi66AHjoRrftN4/HVUuyrqAWANyLgGwNryIr7YbE0xkRiocEFVJvfkAOHfJFcDVKL1MuXiToTe2njp8ZV6eDVeYn9+U/sSjkognixJ8hJrY+FNSoB2mRNQ5QEFrKoHw1ly3KwXVNQ+A8/wDj5y1YaZcvox2utFKkFFgAB3Ce4ibPnCIiAiIgIiICIiAiIgIiICIiAiIgIieXqgcSBf8AH3wPUTEcUmvWGhA48zaw+I9Y/KktfMLajjzAuR6AydJ1LX2ut6fgR+PjK9aWk1Ea63BtYEePCRtfYwPuMPA6j1lJq7PHyxSNWQzLK7vdgzUw9RRxKta/C9tD6y2V8BVU26Nm/ZsRIbblTo1CsFDN9W4YgdptoNeUpPT0ImtuIntU9m7PxOE2PSShTzYhmBIyipYuWZ2I4cABfvEn9oZ6VMtZFsBr1czG2oUW4k3EwJtOkKGRMxIUre2gYk31PeTy5TSweHztdiTrzN+ErvhfHh9P+MGFwWIqsCx6hPh/cTruzcKtOkqrYgAajge+cYxODqvUo1WqVFFdrjImbKgDOOuRlRQBrqCdTY8ug7u7aKEK56jW4/VJ5+HaJanDhz2nPExX2XCIiavNIiICIiAiIgIiICIiAiIgIiICIiAmOth1e2YA24TJEG9NNNk0QbhbWsRq3EcDxhdk0h9XyuTbQi/oZmr4pV8eznIzE4124Gw7uPrLeq3y6KVyX92xVw+Gpg3sL62zNfS/IH9Y+sjm2tTpk9FT1PNifHhea1SlNSpTMpN7OuuCPunbLi9r1nB63kOqPhKnjWa5J1Ounf2SwNTMi9o4I8RMZdeOIrxCtYbaSrZagyEaa8PG/KTmzjdtOBNh2cP6zCcDmFmUMJI7L2eFyqBZRa3rIiHVMw102IM2ruaYJIpEjICTc20va5Jtw1kqiTItIngJs0sETx+E2iHPqITmw9pgoEbiugPdykzKtSVU4e98pZ6bXAPaAZZ5Pk0ittx7vUREOUiIgIiICIiAiIgIiICIiAiIgJgx1bJTZhxA08Tp98zyM25XGQLcXJBtfW2utvEfCJXxx6rRDRp4oHjxmW0jZmpVyJEW+XqzT4bTJMLULzPTrBp7IEvqJU9Uw0ThR2TFWwAYWm+zATE+IEiaw0ra3si12eBNinh7dwmY1SfL8AeP45TxqQSCLi/O7aDlf7gJHELXzTHb6So/Fh/z5Tw1Unh8IYKL65jr8+3ynjNfQfDXTvPnI2w+pMvXC3f2+JH3SR2VvJSbEHCG4qrTV17GXnbsI7OzXttC4/HpTUszABQSSSLa6nWQu4WIGL2o+IF8lOkwXv1VR8Gb1kQxzzukb7dSiIlnCREQEREBERAREQEREBERAREQE4ztLe38l2nixVzur1bZuJQJfKMv6ID20nZpTd8vZrh8cTVQ9FiD9cC6Pbh0i/zDXx4QtW01ncNbZ21aVZA9NlZTzBvN1WnHtobJx+yq3WDUyTow61Gp58G8NGHdLXu97QqdSyV7U6h0Bv8ARse5uR7jKvQxeRW3E8SvKGe3qk8z6zXo1geE9u8Q6ofSZ8JmNqomviNoIguzBQOZIA9TJS3aetxz0IF7XIPAd9iZ4K21PV7M2h9NSfIecqG0/aJhKdwrdI3YgzD7XD4yobU9omJq3FMLSU8/fc/vHQekOPJkrE9unbR23QormdwAObkKvkoOvr5SnbX9pqarRUvbm3Up+Qtc+gkLsb2fbUx5FQ02VT+dxDMot3A3YjwFu+dF2B7FcHSs2Id8Q/6OtOl9kHM3mbd0Oac8/bDmNF8ftSrkVXq6+6gy0l72PAeLGdt3G3QGAokMQ1apYuR7otwRe4X48/QSfweBpUUCUkREHBUUKo8hM8lhMzM7kiIhBERAREQEREBERAREQEREBERAREQMGMwVOshp1EV0bQqyhlPkZy3e72OEZqmCNxxNBzr/AOtzx8G9eU6zED82bP3rxmz3NJgxCmxp1QwZD2AnVfAzfxPtVrt7tJB4szfK07dtrdPBYyxxFCnUI0DEEOB2B1s1u68j8P7NNkobjB0T+0GqfxkyGkZskRqJcIxW/eOqmwqZb8kUA/eZlwW521caQRQxDg/Xq3RfENVIv5T9G4LZNCjpSpUqf7FNE/hAm3JVta1u5cb2J7CapscViFUc0ojM3+o4AH2TOibA3DwGCsaVBekH5x/pKviGb3f3bSwRCuiIiAiIgIiICIiAiIgIiICIiAiIgIiICIiAiIgIiICIiAiIgIiICIiAiIgIiICIiAiIgIiICIiB/9k="/>
          <p:cNvSpPr>
            <a:spLocks noChangeAspect="1" noChangeArrowheads="1"/>
          </p:cNvSpPr>
          <p:nvPr/>
        </p:nvSpPr>
        <p:spPr bwMode="auto">
          <a:xfrm>
            <a:off x="2989280" y="-951016"/>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5" name="Picture 3" descr="reda_706d7eeb410dd39318126928100d582b"/>
          <p:cNvPicPr>
            <a:picLocks noChangeAspect="1" noChangeArrowheads="1"/>
          </p:cNvPicPr>
          <p:nvPr/>
        </p:nvPicPr>
        <p:blipFill>
          <a:blip r:embed="rId8" cstate="print"/>
          <a:srcRect/>
          <a:stretch>
            <a:fillRect/>
          </a:stretch>
        </p:blipFill>
        <p:spPr bwMode="auto">
          <a:xfrm>
            <a:off x="244197" y="2080833"/>
            <a:ext cx="1689652" cy="1689652"/>
          </a:xfrm>
          <a:prstGeom prst="rect">
            <a:avLst/>
          </a:prstGeom>
          <a:ln>
            <a:noFill/>
          </a:ln>
          <a:effectLst>
            <a:softEdge rad="112500"/>
          </a:effectLst>
        </p:spPr>
      </p:pic>
      <p:sp>
        <p:nvSpPr>
          <p:cNvPr id="26" name="Content Placeholder 2"/>
          <p:cNvSpPr txBox="1">
            <a:spLocks/>
          </p:cNvSpPr>
          <p:nvPr/>
        </p:nvSpPr>
        <p:spPr>
          <a:xfrm>
            <a:off x="2053431" y="2041077"/>
            <a:ext cx="6679096" cy="1588155"/>
          </a:xfrm>
          <a:prstGeom prst="wedgeRoundRectCallout">
            <a:avLst>
              <a:gd name="adj1" fmla="val 38272"/>
              <a:gd name="adj2" fmla="val 90135"/>
              <a:gd name="adj3" fmla="val 16667"/>
            </a:avLst>
          </a:prstGeom>
          <a:solidFill>
            <a:schemeClr val="bg1"/>
          </a:solidFill>
          <a:ln>
            <a:solidFill>
              <a:srgbClr val="FFC000"/>
            </a:solidFill>
          </a:ln>
        </p:spPr>
        <p:style>
          <a:lnRef idx="3">
            <a:schemeClr val="lt1"/>
          </a:lnRef>
          <a:fillRef idx="1">
            <a:schemeClr val="accent3"/>
          </a:fillRef>
          <a:effectRef idx="1">
            <a:schemeClr val="accent3"/>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marL="811530" indent="-742950" algn="ctr">
              <a:spcBef>
                <a:spcPts val="700"/>
              </a:spcBef>
              <a:buClr>
                <a:schemeClr val="tx2"/>
              </a:buClr>
              <a:buSzPct val="95000"/>
              <a:defRPr/>
            </a:pPr>
            <a:r>
              <a:rPr lang="ar-EG" sz="2800" b="1" dirty="0">
                <a:ln w="50800"/>
                <a:solidFill>
                  <a:srgbClr val="5D2884"/>
                </a:solidFill>
                <a:cs typeface="Arabic Transparent" pitchFamily="2" charset="-78"/>
              </a:rPr>
              <a:t>     تعدّ الأجهزة والموادّ المستخدمة في تنفيذ الاستقصاء وتحليل البيانات من الأمور المهمة لحلّ المشكلة العلمية عن طريق البحث الوصفي.</a:t>
            </a:r>
            <a:endParaRPr lang="ar-SA" sz="2800" b="1" dirty="0">
              <a:ln w="50800"/>
              <a:solidFill>
                <a:srgbClr val="5D2884"/>
              </a:solidFill>
              <a:cs typeface="Arabic Transparent" pitchFamily="2" charset="-78"/>
            </a:endParaRPr>
          </a:p>
        </p:txBody>
      </p:sp>
      <p:pic>
        <p:nvPicPr>
          <p:cNvPr id="27" name="Picture 9" descr="ANd9GcS3k5oj2UR_x8dPE9gOHbnd-vsWOF140r-TnSJ6C4RfCIMuwbYOcRrdXMJj"/>
          <p:cNvPicPr>
            <a:picLocks noChangeAspect="1" noChangeArrowheads="1"/>
          </p:cNvPicPr>
          <p:nvPr/>
        </p:nvPicPr>
        <p:blipFill>
          <a:blip r:embed="rId9" cstate="print"/>
          <a:srcRect r="67688" b="76132"/>
          <a:stretch>
            <a:fillRect/>
          </a:stretch>
        </p:blipFill>
        <p:spPr bwMode="auto">
          <a:xfrm>
            <a:off x="1196729" y="5529470"/>
            <a:ext cx="2057400" cy="10668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عنصر نائب للمحتوى 2"/>
          <p:cNvSpPr>
            <a:spLocks noGrp="1"/>
          </p:cNvSpPr>
          <p:nvPr>
            <p:ph idx="1"/>
          </p:nvPr>
        </p:nvSpPr>
        <p:spPr>
          <a:xfrm>
            <a:off x="179512" y="188639"/>
            <a:ext cx="8352928" cy="6048673"/>
          </a:xfrm>
          <a:solidFill>
            <a:schemeClr val="bg1"/>
          </a:solidFill>
        </p:spPr>
        <p:txBody>
          <a:bodyPr/>
          <a:lstStyle/>
          <a:p>
            <a:pPr>
              <a:buFont typeface="Arial" pitchFamily="34" charset="0"/>
              <a:buNone/>
            </a:pPr>
            <a:r>
              <a:rPr lang="ar-SA" altLang="ar-SA" dirty="0"/>
              <a:t> </a:t>
            </a:r>
          </a:p>
          <a:p>
            <a:pPr>
              <a:buFont typeface="Arial" pitchFamily="34" charset="0"/>
              <a:buNone/>
            </a:pPr>
            <a:endParaRPr lang="ar-SA" altLang="ar-SA" dirty="0"/>
          </a:p>
          <a:p>
            <a:pPr>
              <a:buFont typeface="Arial" pitchFamily="34" charset="0"/>
              <a:buNone/>
            </a:pPr>
            <a:endParaRPr lang="ar-SA" altLang="ar-SA" dirty="0"/>
          </a:p>
          <a:p>
            <a:pPr>
              <a:buFont typeface="Arial" pitchFamily="34" charset="0"/>
              <a:buNone/>
            </a:pPr>
            <a:endParaRPr lang="ar-SA" altLang="ar-SA" dirty="0"/>
          </a:p>
          <a:p>
            <a:pPr>
              <a:buFont typeface="Arial" pitchFamily="34" charset="0"/>
              <a:buNone/>
            </a:pPr>
            <a:r>
              <a:rPr lang="ar-SA" altLang="ar-SA" dirty="0"/>
              <a:t>                      </a:t>
            </a:r>
          </a:p>
          <a:p>
            <a:pPr>
              <a:buFont typeface="Arial" pitchFamily="34" charset="0"/>
              <a:buNone/>
            </a:pPr>
            <a:r>
              <a:rPr lang="ar-SA" altLang="ar-SA" dirty="0"/>
              <a:t>    </a:t>
            </a:r>
            <a:endParaRPr lang="ar-SA" altLang="ar-SA" b="1" dirty="0">
              <a:solidFill>
                <a:srgbClr val="FFC000"/>
              </a:solidFill>
            </a:endParaRPr>
          </a:p>
        </p:txBody>
      </p:sp>
      <p:sp>
        <p:nvSpPr>
          <p:cNvPr id="5" name="مستطيل 4"/>
          <p:cNvSpPr/>
          <p:nvPr/>
        </p:nvSpPr>
        <p:spPr>
          <a:xfrm>
            <a:off x="611560" y="3554288"/>
            <a:ext cx="7992888" cy="283616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موجة مزدوجة 8"/>
          <p:cNvSpPr/>
          <p:nvPr/>
        </p:nvSpPr>
        <p:spPr>
          <a:xfrm>
            <a:off x="1115616" y="404664"/>
            <a:ext cx="6552728" cy="1728192"/>
          </a:xfrm>
          <a:prstGeom prst="doubleWave">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8000" b="0" i="1" u="none" strike="noStrike" kern="1200" cap="none" spc="0" normalizeH="0" baseline="0" noProof="0" dirty="0">
                <a:ln>
                  <a:noFill/>
                </a:ln>
                <a:solidFill>
                  <a:prstClr val="white"/>
                </a:solidFill>
                <a:effectLst/>
                <a:uLnTx/>
                <a:uFillTx/>
                <a:latin typeface="Calibri"/>
                <a:ea typeface="+mn-ea"/>
                <a:cs typeface="DecoType Naskh" panose="02010400000000000000" pitchFamily="2" charset="-78"/>
              </a:rPr>
              <a:t>سؤال ذهبي</a:t>
            </a:r>
          </a:p>
        </p:txBody>
      </p:sp>
      <p:pic>
        <p:nvPicPr>
          <p:cNvPr id="10" name="صورة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896" y="2276872"/>
            <a:ext cx="1584176" cy="1224136"/>
          </a:xfrm>
          <a:prstGeom prst="rect">
            <a:avLst/>
          </a:prstGeom>
        </p:spPr>
      </p:pic>
      <p:sp>
        <p:nvSpPr>
          <p:cNvPr id="6" name="مستطيل 5">
            <a:extLst>
              <a:ext uri="{FF2B5EF4-FFF2-40B4-BE49-F238E27FC236}">
                <a16:creationId xmlns:a16="http://schemas.microsoft.com/office/drawing/2014/main" id="{34F2E964-2ABE-4536-BF10-67581264D365}"/>
              </a:ext>
            </a:extLst>
          </p:cNvPr>
          <p:cNvSpPr/>
          <p:nvPr/>
        </p:nvSpPr>
        <p:spPr>
          <a:xfrm>
            <a:off x="0" y="0"/>
            <a:ext cx="9144000" cy="6858000"/>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mbria"/>
              <a:ea typeface="+mn-ea"/>
              <a:cs typeface="Times New Roman" panose="02020603050405020304" pitchFamily="18" charset="0"/>
            </a:endParaRPr>
          </a:p>
        </p:txBody>
      </p:sp>
      <p:sp>
        <p:nvSpPr>
          <p:cNvPr id="7" name="نصف إطار 6">
            <a:extLst>
              <a:ext uri="{FF2B5EF4-FFF2-40B4-BE49-F238E27FC236}">
                <a16:creationId xmlns:a16="http://schemas.microsoft.com/office/drawing/2014/main" id="{903F2272-308E-4357-8E0E-6FB97516A9CF}"/>
              </a:ext>
            </a:extLst>
          </p:cNvPr>
          <p:cNvSpPr/>
          <p:nvPr/>
        </p:nvSpPr>
        <p:spPr>
          <a:xfrm>
            <a:off x="-35216" y="-28782"/>
            <a:ext cx="9144000" cy="6858000"/>
          </a:xfrm>
          <a:prstGeom prst="halfFrame">
            <a:avLst>
              <a:gd name="adj1" fmla="val 2666"/>
              <a:gd name="adj2" fmla="val 2889"/>
            </a:avLst>
          </a:prstGeom>
          <a:solidFill>
            <a:srgbClr val="002B82"/>
          </a:solidFill>
          <a:ln w="40000" cap="flat" cmpd="sng" algn="ctr">
            <a:solidFill>
              <a:srgbClr val="FFC000"/>
            </a:solidFill>
            <a:prstDash val="solid"/>
          </a:ln>
          <a:effectLst/>
        </p:spPr>
        <p:txBody>
          <a:bodyPr anchor="ctr"/>
          <a:lstStyle/>
          <a:p>
            <a:pPr algn="ctr" rtl="0">
              <a:defRPr/>
            </a:pPr>
            <a:endParaRPr lang="en-US" sz="1600" kern="0" dirty="0">
              <a:solidFill>
                <a:srgbClr val="004D86"/>
              </a:solidFill>
              <a:latin typeface="Cambria"/>
            </a:endParaRPr>
          </a:p>
        </p:txBody>
      </p:sp>
    </p:spTree>
    <p:extLst>
      <p:ext uri="{BB962C8B-B14F-4D97-AF65-F5344CB8AC3E}">
        <p14:creationId xmlns:p14="http://schemas.microsoft.com/office/powerpoint/2010/main" val="1953510137"/>
      </p:ext>
    </p:extLst>
  </p:cSld>
  <p:clrMapOvr>
    <a:masterClrMapping/>
  </p:clrMapOvr>
  <mc:AlternateContent xmlns:mc="http://schemas.openxmlformats.org/markup-compatibility/2006" xmlns:p14="http://schemas.microsoft.com/office/powerpoint/2010/main">
    <mc:Choice Requires="p14">
      <p:transition spd="slow" p14:dur="4000">
        <p14:vortex/>
        <p:sndAc>
          <p:stSnd>
            <p:snd r:embed="rId2" name="applause.wav"/>
          </p:stSnd>
        </p:sndAc>
      </p:transition>
    </mc:Choice>
    <mc:Fallback xmlns="">
      <p:transition spd="slow">
        <p:fade/>
        <p:sndAc>
          <p:stSnd>
            <p:snd r:embed="rId5" name="applause.wav"/>
          </p:stSnd>
        </p:sndAc>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صر نائب للمحتوى 6"/>
          <p:cNvSpPr>
            <a:spLocks noGrp="1"/>
          </p:cNvSpPr>
          <p:nvPr>
            <p:ph idx="1"/>
          </p:nvPr>
        </p:nvSpPr>
        <p:spPr>
          <a:xfrm>
            <a:off x="1156258" y="2897765"/>
            <a:ext cx="7259625" cy="2940295"/>
          </a:xfrm>
        </p:spPr>
        <p:txBody>
          <a:bodyPr>
            <a:normAutofit/>
          </a:bodyPr>
          <a:lstStyle/>
          <a:p>
            <a:endParaRPr lang="ar-SA" sz="3600" b="1" dirty="0">
              <a:solidFill>
                <a:srgbClr val="FF0000"/>
              </a:solidFill>
            </a:endParaRPr>
          </a:p>
          <a:p>
            <a:pPr marL="0" indent="0" algn="ctr">
              <a:buNone/>
            </a:pPr>
            <a:r>
              <a:rPr lang="ar-EG" sz="4800" b="1" dirty="0">
                <a:solidFill>
                  <a:srgbClr val="1156A5"/>
                </a:solidFill>
                <a:latin typeface="Sakkal Majalla" panose="02000000000000000000" pitchFamily="2" charset="-78"/>
                <a:cs typeface="Sakkal Majalla" panose="02000000000000000000" pitchFamily="2" charset="-78"/>
              </a:rPr>
              <a:t>يمثل أشياء كبيرة جداً أو صغيرة جداً تحدث ببطء شديد أو</a:t>
            </a:r>
            <a:r>
              <a:rPr lang="ar-SA" sz="4800" b="1" dirty="0">
                <a:solidFill>
                  <a:srgbClr val="1156A5"/>
                </a:solidFill>
                <a:latin typeface="Sakkal Majalla" panose="02000000000000000000" pitchFamily="2" charset="-78"/>
                <a:cs typeface="Sakkal Majalla" panose="02000000000000000000" pitchFamily="2" charset="-78"/>
              </a:rPr>
              <a:t> </a:t>
            </a:r>
            <a:r>
              <a:rPr lang="ar-EG" sz="4800" b="1" dirty="0">
                <a:solidFill>
                  <a:srgbClr val="1156A5"/>
                </a:solidFill>
                <a:latin typeface="Sakkal Majalla" panose="02000000000000000000" pitchFamily="2" charset="-78"/>
                <a:cs typeface="Sakkal Majalla" panose="02000000000000000000" pitchFamily="2" charset="-78"/>
              </a:rPr>
              <a:t>بسرعة كبيرة</a:t>
            </a:r>
            <a:endParaRPr lang="ar-SA" sz="4000" b="1" dirty="0">
              <a:solidFill>
                <a:srgbClr val="1156A5"/>
              </a:solidFill>
              <a:latin typeface="Sakkal Majalla" panose="02000000000000000000" pitchFamily="2" charset="-78"/>
              <a:cs typeface="Sakkal Majalla" panose="02000000000000000000" pitchFamily="2" charset="-78"/>
            </a:endParaRPr>
          </a:p>
          <a:p>
            <a:endParaRPr lang="ar-SA" sz="3600" b="1" dirty="0">
              <a:solidFill>
                <a:srgbClr val="FF0000"/>
              </a:solidFill>
            </a:endParaRPr>
          </a:p>
          <a:p>
            <a:endParaRPr lang="ar-SA" sz="3600" b="1" dirty="0">
              <a:solidFill>
                <a:srgbClr val="FF0000"/>
              </a:solidFill>
            </a:endParaRPr>
          </a:p>
          <a:p>
            <a:pPr marL="0" indent="0">
              <a:buNone/>
            </a:pPr>
            <a:endParaRPr lang="ar-SA" sz="3600" b="1" dirty="0">
              <a:solidFill>
                <a:srgbClr val="FF0000"/>
              </a:solidFill>
            </a:endParaRPr>
          </a:p>
          <a:p>
            <a:pPr>
              <a:buNone/>
            </a:pPr>
            <a:endParaRPr lang="ar-SA" sz="3600" b="1" dirty="0">
              <a:solidFill>
                <a:srgbClr val="FF0000"/>
              </a:solidFill>
            </a:endParaRPr>
          </a:p>
        </p:txBody>
      </p:sp>
      <p:sp>
        <p:nvSpPr>
          <p:cNvPr id="8" name="مستطيل 7"/>
          <p:cNvSpPr/>
          <p:nvPr/>
        </p:nvSpPr>
        <p:spPr>
          <a:xfrm>
            <a:off x="3507697" y="1676530"/>
            <a:ext cx="4698325" cy="785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40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endParaRPr>
          </a:p>
          <a:p>
            <a:pPr lvl="0"/>
            <a:r>
              <a:rPr kumimoji="0" lang="ar-SA" sz="5400" b="1" i="0" u="none" strike="noStrike" kern="1200" cap="none" spc="0" normalizeH="0" baseline="0" noProof="0" dirty="0">
                <a:ln>
                  <a:noFill/>
                </a:ln>
                <a:solidFill>
                  <a:srgbClr val="C00000"/>
                </a:solidFill>
                <a:effectLst/>
                <a:uLnTx/>
                <a:uFillTx/>
                <a:latin typeface="Sakkal Majalla" panose="02000000000000000000" pitchFamily="2" charset="-78"/>
                <a:cs typeface="Sakkal Majalla" panose="02000000000000000000" pitchFamily="2" charset="-78"/>
              </a:rPr>
              <a:t>           </a:t>
            </a:r>
            <a:r>
              <a:rPr lang="ar-SA" sz="5400" b="1" dirty="0">
                <a:solidFill>
                  <a:srgbClr val="C00000"/>
                </a:solidFill>
                <a:latin typeface="Sakkal Majalla" panose="02000000000000000000" pitchFamily="2" charset="-78"/>
                <a:cs typeface="Sakkal Majalla" panose="02000000000000000000" pitchFamily="2" charset="-78"/>
              </a:rPr>
              <a:t>ما هو النموذج ؟</a:t>
            </a:r>
            <a:endParaRPr kumimoji="0" lang="ar-SA" sz="5400" b="1" i="0" u="none" strike="noStrike" kern="1200" cap="none" spc="0" normalizeH="0" baseline="0" noProof="0" dirty="0">
              <a:ln>
                <a:noFill/>
              </a:ln>
              <a:solidFill>
                <a:srgbClr val="C00000"/>
              </a:solidFill>
              <a:effectLst/>
              <a:uLnTx/>
              <a:uFillTx/>
              <a:latin typeface="Sakkal Majalla" panose="02000000000000000000" pitchFamily="2" charset="-78"/>
              <a:cs typeface="Sakkal Majalla" panose="020000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srgbClr val="002060"/>
                </a:solidFill>
                <a:effectLst/>
                <a:uLnTx/>
                <a:uFillTx/>
                <a:latin typeface="Calibri"/>
                <a:ea typeface="+mn-ea"/>
                <a:cs typeface="+mn-cs"/>
              </a:rPr>
            </a:br>
            <a:endParaRPr kumimoji="0" lang="ar-SA" sz="2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pic>
        <p:nvPicPr>
          <p:cNvPr id="11" name="صورة 10">
            <a:extLst>
              <a:ext uri="{FF2B5EF4-FFF2-40B4-BE49-F238E27FC236}">
                <a16:creationId xmlns:a16="http://schemas.microsoft.com/office/drawing/2014/main" id="{64366C88-9EAE-41E5-A503-E29346AA3F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7339" y="1451113"/>
            <a:ext cx="1440358" cy="1137344"/>
          </a:xfrm>
          <a:prstGeom prst="rect">
            <a:avLst/>
          </a:prstGeom>
        </p:spPr>
      </p:pic>
      <p:sp>
        <p:nvSpPr>
          <p:cNvPr id="13" name="مستطيل 12">
            <a:extLst>
              <a:ext uri="{FF2B5EF4-FFF2-40B4-BE49-F238E27FC236}">
                <a16:creationId xmlns:a16="http://schemas.microsoft.com/office/drawing/2014/main" id="{E5574B0F-527D-4C26-97CA-074B1F4453A5}"/>
              </a:ext>
            </a:extLst>
          </p:cNvPr>
          <p:cNvSpPr/>
          <p:nvPr/>
        </p:nvSpPr>
        <p:spPr>
          <a:xfrm>
            <a:off x="0" y="0"/>
            <a:ext cx="9144000" cy="6858000"/>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4" name="Oval 3">
            <a:extLst>
              <a:ext uri="{FF2B5EF4-FFF2-40B4-BE49-F238E27FC236}">
                <a16:creationId xmlns:a16="http://schemas.microsoft.com/office/drawing/2014/main" id="{CFEBD77D-2F7D-4227-B896-B98A38AAEDEC}"/>
              </a:ext>
            </a:extLst>
          </p:cNvPr>
          <p:cNvSpPr/>
          <p:nvPr/>
        </p:nvSpPr>
        <p:spPr>
          <a:xfrm>
            <a:off x="1606489" y="2897766"/>
            <a:ext cx="6110336" cy="2940295"/>
          </a:xfrm>
          <a:prstGeom prst="ellipse">
            <a:avLst/>
          </a:prstGeom>
          <a:noFill/>
          <a:ln w="57150" cap="flat" cmpd="sng" algn="ctr">
            <a:no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2060"/>
              </a:solidFill>
              <a:effectLst/>
              <a:uLnTx/>
              <a:uFillTx/>
              <a:latin typeface="Sakkal Majalla" panose="02000000000000000000" pitchFamily="2" charset="-78"/>
              <a:ea typeface="+mn-ea"/>
              <a:cs typeface="Sakkal Majalla" panose="02000000000000000000" pitchFamily="2" charset="-78"/>
            </a:endParaRPr>
          </a:p>
        </p:txBody>
      </p:sp>
      <p:pic>
        <p:nvPicPr>
          <p:cNvPr id="15" name="صورة 14">
            <a:extLst>
              <a:ext uri="{FF2B5EF4-FFF2-40B4-BE49-F238E27FC236}">
                <a16:creationId xmlns:a16="http://schemas.microsoft.com/office/drawing/2014/main" id="{2C70B2DD-4A28-4CD1-83D3-1AAFD10491D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flipH="1">
            <a:off x="8019269" y="5638407"/>
            <a:ext cx="793229" cy="895142"/>
          </a:xfrm>
          <a:prstGeom prst="rect">
            <a:avLst/>
          </a:prstGeom>
        </p:spPr>
      </p:pic>
      <p:sp>
        <p:nvSpPr>
          <p:cNvPr id="2" name="مستطيل 1">
            <a:extLst>
              <a:ext uri="{FF2B5EF4-FFF2-40B4-BE49-F238E27FC236}">
                <a16:creationId xmlns:a16="http://schemas.microsoft.com/office/drawing/2014/main" id="{C7A2B6E8-B4C8-480F-8280-65AD345F9220}"/>
              </a:ext>
            </a:extLst>
          </p:cNvPr>
          <p:cNvSpPr/>
          <p:nvPr/>
        </p:nvSpPr>
        <p:spPr>
          <a:xfrm>
            <a:off x="1606489" y="1304144"/>
            <a:ext cx="6599533" cy="1482070"/>
          </a:xfrm>
          <a:prstGeom prst="rect">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9" name="نصف إطار 8">
            <a:extLst>
              <a:ext uri="{FF2B5EF4-FFF2-40B4-BE49-F238E27FC236}">
                <a16:creationId xmlns:a16="http://schemas.microsoft.com/office/drawing/2014/main" id="{20CBDF93-31D3-4387-8A7C-37F09DBCAA76}"/>
              </a:ext>
            </a:extLst>
          </p:cNvPr>
          <p:cNvSpPr/>
          <p:nvPr/>
        </p:nvSpPr>
        <p:spPr>
          <a:xfrm>
            <a:off x="-35216" y="-28782"/>
            <a:ext cx="9144000" cy="6858000"/>
          </a:xfrm>
          <a:prstGeom prst="halfFrame">
            <a:avLst>
              <a:gd name="adj1" fmla="val 2666"/>
              <a:gd name="adj2" fmla="val 2889"/>
            </a:avLst>
          </a:prstGeom>
          <a:solidFill>
            <a:srgbClr val="002B82"/>
          </a:solidFill>
          <a:ln w="40000" cap="flat" cmpd="sng" algn="ctr">
            <a:solidFill>
              <a:srgbClr val="FFC000"/>
            </a:solidFill>
            <a:prstDash val="solid"/>
          </a:ln>
          <a:effectLst/>
        </p:spPr>
        <p:txBody>
          <a:bodyPr anchor="ctr"/>
          <a:lstStyle/>
          <a:p>
            <a:pPr algn="ctr" rtl="0">
              <a:defRPr/>
            </a:pPr>
            <a:endParaRPr lang="en-US" sz="1600" kern="0" dirty="0">
              <a:solidFill>
                <a:srgbClr val="004D86"/>
              </a:solidFill>
              <a:latin typeface="Cambria"/>
            </a:endParaRPr>
          </a:p>
        </p:txBody>
      </p:sp>
    </p:spTree>
    <p:extLst>
      <p:ext uri="{BB962C8B-B14F-4D97-AF65-F5344CB8AC3E}">
        <p14:creationId xmlns:p14="http://schemas.microsoft.com/office/powerpoint/2010/main" val="426080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par>
                                <p:cTn id="10" presetID="2" presetClass="entr" presetSubtype="4"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nodePh="1">
                                  <p:stCondLst>
                                    <p:cond delay="0"/>
                                  </p:stCondLst>
                                  <p:endCondLst>
                                    <p:cond evt="begin" delay="0">
                                      <p:tn val="16"/>
                                    </p:cond>
                                  </p:endCondLst>
                                  <p:iterate type="lt">
                                    <p:tmPct val="10000"/>
                                  </p:iterate>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4"/>
                                        </p:tgtEl>
                                        <p:attrNameLst>
                                          <p:attrName>ppt_y</p:attrName>
                                        </p:attrNameLst>
                                      </p:cBhvr>
                                      <p:tavLst>
                                        <p:tav tm="0">
                                          <p:val>
                                            <p:strVal val="#ppt_y"/>
                                          </p:val>
                                        </p:tav>
                                        <p:tav tm="100000">
                                          <p:val>
                                            <p:strVal val="#ppt_y"/>
                                          </p:val>
                                        </p:tav>
                                      </p:tavLst>
                                    </p:anim>
                                    <p:anim calcmode="lin" valueType="num">
                                      <p:cBhvr>
                                        <p:cTn id="20"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 calcmode="lin" valueType="num">
                                      <p:cBhvr>
                                        <p:cTn id="27"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8"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29"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30" dur="1000"/>
                                        <p:tgtEl>
                                          <p:spTgt spid="7">
                                            <p:txEl>
                                              <p:pRg st="1" end="1"/>
                                            </p:txEl>
                                          </p:spTgt>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3" name="تصفي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animBg="1"/>
      <p:bldP spid="14" grpId="0"/>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descr="A432B910"/>
          <p:cNvPicPr>
            <a:picLocks noChangeAspect="1" noChangeArrowheads="1"/>
          </p:cNvPicPr>
          <p:nvPr/>
        </p:nvPicPr>
        <p:blipFill>
          <a:blip r:embed="rId2" cstate="print"/>
          <a:srcRect l="33441" t="1590" r="2948" b="3816"/>
          <a:stretch>
            <a:fillRect/>
          </a:stretch>
        </p:blipFill>
        <p:spPr bwMode="auto">
          <a:xfrm rot="16200000">
            <a:off x="5101484" y="2640668"/>
            <a:ext cx="4703321" cy="3086406"/>
          </a:xfrm>
          <a:prstGeom prst="roundRect">
            <a:avLst>
              <a:gd name="adj" fmla="val 10215"/>
            </a:avLst>
          </a:prstGeom>
          <a:noFill/>
          <a:ln w="9525">
            <a:solidFill>
              <a:schemeClr val="bg2">
                <a:lumMod val="75000"/>
              </a:schemeClr>
            </a:solidFill>
            <a:miter lim="800000"/>
            <a:headEnd/>
            <a:tailEnd/>
          </a:ln>
        </p:spPr>
      </p:pic>
      <p:pic>
        <p:nvPicPr>
          <p:cNvPr id="53251" name="Picture 2"/>
          <p:cNvPicPr>
            <a:picLocks noChangeAspect="1" noChangeArrowheads="1"/>
          </p:cNvPicPr>
          <p:nvPr/>
        </p:nvPicPr>
        <p:blipFill>
          <a:blip r:embed="rId3" cstate="print">
            <a:clrChange>
              <a:clrFrom>
                <a:srgbClr val="FFFFFF"/>
              </a:clrFrom>
              <a:clrTo>
                <a:srgbClr val="FFFFFF">
                  <a:alpha val="0"/>
                </a:srgbClr>
              </a:clrTo>
            </a:clrChange>
            <a:lum bright="-40000"/>
          </a:blip>
          <a:srcRect t="71387" r="37155"/>
          <a:stretch>
            <a:fillRect/>
          </a:stretch>
        </p:blipFill>
        <p:spPr bwMode="auto">
          <a:xfrm>
            <a:off x="2622050" y="874935"/>
            <a:ext cx="4460404" cy="3816628"/>
          </a:xfrm>
          <a:prstGeom prst="roundRect">
            <a:avLst/>
          </a:prstGeom>
          <a:noFill/>
          <a:ln w="9525">
            <a:noFill/>
            <a:miter lim="800000"/>
            <a:headEnd/>
            <a:tailEnd/>
          </a:ln>
        </p:spPr>
      </p:pic>
      <p:sp>
        <p:nvSpPr>
          <p:cNvPr id="10" name="Title 1"/>
          <p:cNvSpPr txBox="1">
            <a:spLocks/>
          </p:cNvSpPr>
          <p:nvPr/>
        </p:nvSpPr>
        <p:spPr>
          <a:xfrm>
            <a:off x="6481748" y="303604"/>
            <a:ext cx="2514600" cy="667303"/>
          </a:xfrm>
          <a:prstGeom prst="rect">
            <a:avLst/>
          </a:prstGeom>
          <a:solidFill>
            <a:schemeClr val="tx1"/>
          </a:solidFill>
        </p:spPr>
        <p:style>
          <a:lnRef idx="0">
            <a:schemeClr val="accent1"/>
          </a:lnRef>
          <a:fillRef idx="3">
            <a:schemeClr val="accent1"/>
          </a:fillRef>
          <a:effectRef idx="3">
            <a:schemeClr val="accent1"/>
          </a:effectRef>
          <a:fontRef idx="minor">
            <a:schemeClr val="lt1"/>
          </a:fontRef>
        </p:style>
        <p:txBody>
          <a:bodyPr/>
          <a:lstStyle/>
          <a:p>
            <a:pPr algn="ctr" rtl="1">
              <a:defRPr/>
            </a:pPr>
            <a:r>
              <a:rPr lang="ar-EG" sz="3600" dirty="0">
                <a:ln w="18415" cmpd="sng">
                  <a:solidFill>
                    <a:srgbClr val="FFFFFF"/>
                  </a:solidFill>
                  <a:prstDash val="solid"/>
                </a:ln>
                <a:solidFill>
                  <a:srgbClr val="FFFFFF"/>
                </a:solidFill>
                <a:effectLst>
                  <a:outerShdw blurRad="63500" dir="3600000" algn="tl" rotWithShape="0">
                    <a:srgbClr val="000000">
                      <a:alpha val="70000"/>
                    </a:srgbClr>
                  </a:outerShdw>
                </a:effectLst>
              </a:rPr>
              <a:t>استخدام النماذج</a:t>
            </a:r>
            <a:endPar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5842" name="Picture 2" descr="نقره لعرض الصورة في صفحة مستقلة"/>
          <p:cNvPicPr>
            <a:picLocks noChangeAspect="1" noChangeArrowheads="1" noCrop="1"/>
          </p:cNvPicPr>
          <p:nvPr/>
        </p:nvPicPr>
        <p:blipFill>
          <a:blip r:embed="rId4" cstate="print"/>
          <a:srcRect/>
          <a:stretch>
            <a:fillRect/>
          </a:stretch>
        </p:blipFill>
        <p:spPr bwMode="auto">
          <a:xfrm>
            <a:off x="3628444" y="4742458"/>
            <a:ext cx="1846908" cy="1850301"/>
          </a:xfrm>
          <a:prstGeom prst="rect">
            <a:avLst/>
          </a:prstGeom>
          <a:noFill/>
        </p:spPr>
      </p:pic>
      <p:sp>
        <p:nvSpPr>
          <p:cNvPr id="16" name="مستطيل 15"/>
          <p:cNvSpPr/>
          <p:nvPr/>
        </p:nvSpPr>
        <p:spPr bwMode="auto">
          <a:xfrm>
            <a:off x="2628593" y="2681942"/>
            <a:ext cx="3086407" cy="1850301"/>
          </a:xfrm>
          <a:prstGeom prst="rect">
            <a:avLst/>
          </a:prstGeom>
          <a:solidFill>
            <a:schemeClr val="bg1"/>
          </a:solidFill>
          <a:ln w="38100" cap="flat" cmpd="sng" algn="ctr">
            <a:noFill/>
            <a:prstDash val="solid"/>
            <a:round/>
            <a:headEnd type="none" w="sm" len="sm"/>
            <a:tailEnd type="none" w="sm" len="sm"/>
          </a:ln>
          <a:effectLst/>
        </p:spPr>
        <p:txBody>
          <a:bodyPr wrap="none"/>
          <a:lstStyle/>
          <a:p>
            <a:pPr algn="r" rtl="1">
              <a:defRPr/>
            </a:pPr>
            <a:endParaRPr lang="en-US" sz="2400">
              <a:latin typeface="Times New Roman" pitchFamily="18" charset="0"/>
              <a:cs typeface="Old Antic Outline Shaded" pitchFamily="2" charset="-78"/>
            </a:endParaRPr>
          </a:p>
        </p:txBody>
      </p:sp>
      <p:sp>
        <p:nvSpPr>
          <p:cNvPr id="18" name="مربع نص 17"/>
          <p:cNvSpPr txBox="1"/>
          <p:nvPr/>
        </p:nvSpPr>
        <p:spPr>
          <a:xfrm>
            <a:off x="3263991" y="2793057"/>
            <a:ext cx="1948070" cy="1328023"/>
          </a:xfrm>
          <a:prstGeom prst="wedgeRoundRectCallout">
            <a:avLst>
              <a:gd name="adj1" fmla="val -332"/>
              <a:gd name="adj2" fmla="val 82986"/>
              <a:gd name="adj3" fmla="val 16667"/>
            </a:avLst>
          </a:prstGeom>
          <a:solidFill>
            <a:srgbClr val="FF0000"/>
          </a:solidFill>
          <a:ln w="19050">
            <a:solidFill>
              <a:schemeClr val="tx2">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wrap="square" rtlCol="1">
            <a:spAutoFit/>
          </a:bodyPr>
          <a:lstStyle/>
          <a:p>
            <a:pPr algn="ctr" fontAlgn="auto">
              <a:spcBef>
                <a:spcPts val="0"/>
              </a:spcBef>
              <a:spcAft>
                <a:spcPts val="0"/>
              </a:spcAft>
              <a:defRPr/>
            </a:pPr>
            <a:r>
              <a:rPr lang="ar-SA" sz="2400" b="1" dirty="0">
                <a:solidFill>
                  <a:schemeClr val="bg1"/>
                </a:solidFill>
              </a:rPr>
              <a:t>اقترح إحدى النماذج </a:t>
            </a:r>
          </a:p>
          <a:p>
            <a:pPr algn="ctr" fontAlgn="auto">
              <a:spcBef>
                <a:spcPts val="0"/>
              </a:spcBef>
              <a:spcAft>
                <a:spcPts val="0"/>
              </a:spcAft>
              <a:defRPr/>
            </a:pPr>
            <a:r>
              <a:rPr lang="ar-SA" sz="2400" b="1" dirty="0">
                <a:solidFill>
                  <a:schemeClr val="bg1"/>
                </a:solidFill>
              </a:rPr>
              <a:t>ووضح أهميته.. </a:t>
            </a:r>
          </a:p>
        </p:txBody>
      </p:sp>
      <p:sp>
        <p:nvSpPr>
          <p:cNvPr id="17" name="مستطيل 16"/>
          <p:cNvSpPr/>
          <p:nvPr/>
        </p:nvSpPr>
        <p:spPr>
          <a:xfrm>
            <a:off x="242922" y="56137"/>
            <a:ext cx="2754248" cy="6801862"/>
          </a:xfrm>
          <a:prstGeom prst="rect">
            <a:avLst/>
          </a:prstGeom>
          <a:noFill/>
        </p:spPr>
        <p:txBody>
          <a:bodyPr wrap="square">
            <a:spAutoFit/>
          </a:bodyPr>
          <a:lstStyle/>
          <a:p>
            <a:pPr algn="ctr">
              <a:defRPr/>
            </a:pPr>
            <a:endParaRPr lang="ar-SA" sz="2400" b="1" dirty="0">
              <a:ln w="50800"/>
              <a:solidFill>
                <a:srgbClr val="002060"/>
              </a:solidFill>
              <a:cs typeface="Arabic Transparent" pitchFamily="2" charset="-78"/>
            </a:endParaRPr>
          </a:p>
          <a:p>
            <a:pPr algn="ctr">
              <a:defRPr/>
            </a:pPr>
            <a:r>
              <a:rPr lang="ar-EG" sz="2400" b="1" dirty="0">
                <a:ln w="50800"/>
                <a:solidFill>
                  <a:srgbClr val="002060"/>
                </a:solidFill>
                <a:cs typeface="Arabic Transparent" pitchFamily="2" charset="-78"/>
              </a:rPr>
              <a:t>تنفَّذ أنواع كثيرة من النماذج بوساطة الحواسيب</a:t>
            </a:r>
            <a:r>
              <a:rPr lang="ar-SA" sz="2400" b="1" dirty="0">
                <a:ln w="50800"/>
                <a:solidFill>
                  <a:srgbClr val="002060"/>
                </a:solidFill>
                <a:cs typeface="Arabic Transparent" pitchFamily="2" charset="-78"/>
              </a:rPr>
              <a:t> </a:t>
            </a:r>
            <a:r>
              <a:rPr lang="ar-EG" sz="2400" b="1" dirty="0">
                <a:ln w="50800"/>
                <a:solidFill>
                  <a:srgbClr val="002060"/>
                </a:solidFill>
                <a:cs typeface="Arabic Transparent" pitchFamily="2" charset="-78"/>
              </a:rPr>
              <a:t>وتعدّ الرسوم البيانية والجداول العادية والإلكترونية نماذج تستخدم في عرض البيانات كما يمكن للحواسيب أن تُنتج </a:t>
            </a:r>
            <a:endParaRPr lang="ar-SA" sz="2400" b="1" dirty="0">
              <a:ln w="50800"/>
              <a:solidFill>
                <a:srgbClr val="002060"/>
              </a:solidFill>
              <a:cs typeface="Arabic Transparent" pitchFamily="2" charset="-78"/>
            </a:endParaRPr>
          </a:p>
          <a:p>
            <a:pPr algn="ctr">
              <a:defRPr/>
            </a:pPr>
            <a:r>
              <a:rPr lang="ar-EG" sz="2800" b="1" dirty="0">
                <a:ln w="50800"/>
                <a:solidFill>
                  <a:srgbClr val="007400"/>
                </a:solidFill>
                <a:cs typeface="Arabic Transparent" pitchFamily="2" charset="-78"/>
              </a:rPr>
              <a:t>نماذج</a:t>
            </a:r>
            <a:r>
              <a:rPr lang="ar-EG" sz="2400" b="1" dirty="0">
                <a:ln w="50800"/>
                <a:solidFill>
                  <a:srgbClr val="002060"/>
                </a:solidFill>
                <a:cs typeface="Arabic Transparent" pitchFamily="2" charset="-78"/>
              </a:rPr>
              <a:t> ثلاثية الأبعاد </a:t>
            </a:r>
            <a:r>
              <a:rPr lang="ar-EG" sz="2400" b="1" dirty="0">
                <a:ln w="50800"/>
                <a:solidFill>
                  <a:srgbClr val="C00000"/>
                </a:solidFill>
                <a:cs typeface="Arabic Transparent" pitchFamily="2" charset="-78"/>
              </a:rPr>
              <a:t>للبكتيريا المجهرية </a:t>
            </a:r>
            <a:r>
              <a:rPr lang="ar-EG" sz="2400" b="1" dirty="0">
                <a:ln w="50800"/>
                <a:solidFill>
                  <a:srgbClr val="002060"/>
                </a:solidFill>
                <a:cs typeface="Arabic Transparent" pitchFamily="2" charset="-78"/>
              </a:rPr>
              <a:t>أو </a:t>
            </a:r>
            <a:r>
              <a:rPr lang="ar-EG" sz="2400" b="1" dirty="0">
                <a:ln w="50800"/>
                <a:solidFill>
                  <a:srgbClr val="C00000"/>
                </a:solidFill>
                <a:cs typeface="Arabic Transparent" pitchFamily="2" charset="-78"/>
              </a:rPr>
              <a:t>لنيزك ضخم </a:t>
            </a:r>
            <a:r>
              <a:rPr lang="ar-EG" sz="2400" b="1" dirty="0">
                <a:ln w="50800"/>
                <a:solidFill>
                  <a:srgbClr val="002060"/>
                </a:solidFill>
                <a:cs typeface="Arabic Transparent" pitchFamily="2" charset="-78"/>
              </a:rPr>
              <a:t>أو </a:t>
            </a:r>
            <a:r>
              <a:rPr lang="ar-EG" sz="2400" b="1" dirty="0">
                <a:ln w="50800"/>
                <a:solidFill>
                  <a:srgbClr val="C00000"/>
                </a:solidFill>
                <a:cs typeface="Arabic Transparent" pitchFamily="2" charset="-78"/>
              </a:rPr>
              <a:t>لبركان ثائر</a:t>
            </a:r>
            <a:r>
              <a:rPr lang="ar-SA" sz="2400" b="1" dirty="0">
                <a:ln w="50800"/>
                <a:solidFill>
                  <a:srgbClr val="C00000"/>
                </a:solidFill>
                <a:cs typeface="Arabic Transparent" pitchFamily="2" charset="-78"/>
              </a:rPr>
              <a:t> </a:t>
            </a:r>
            <a:r>
              <a:rPr lang="ar-EG" sz="2400" b="1" dirty="0">
                <a:ln w="50800"/>
                <a:solidFill>
                  <a:srgbClr val="002060"/>
                </a:solidFill>
                <a:cs typeface="Arabic Transparent" pitchFamily="2" charset="-78"/>
              </a:rPr>
              <a:t>ك</a:t>
            </a:r>
            <a:r>
              <a:rPr lang="ar-SA" sz="2400" b="1" dirty="0">
                <a:ln w="50800"/>
                <a:solidFill>
                  <a:srgbClr val="002060"/>
                </a:solidFill>
                <a:cs typeface="Arabic Transparent" pitchFamily="2" charset="-78"/>
              </a:rPr>
              <a:t>ذلك عند</a:t>
            </a:r>
            <a:r>
              <a:rPr lang="ar-EG" sz="2400" b="1" dirty="0">
                <a:ln w="50800"/>
                <a:solidFill>
                  <a:srgbClr val="002060"/>
                </a:solidFill>
                <a:cs typeface="Arabic Transparent" pitchFamily="2" charset="-78"/>
              </a:rPr>
              <a:t> تصميم </a:t>
            </a:r>
            <a:r>
              <a:rPr lang="ar-SA" sz="2400" b="1" dirty="0">
                <a:ln w="50800"/>
                <a:solidFill>
                  <a:srgbClr val="002060"/>
                </a:solidFill>
                <a:cs typeface="Arabic Transparent" pitchFamily="2" charset="-78"/>
              </a:rPr>
              <a:t> </a:t>
            </a:r>
            <a:r>
              <a:rPr lang="ar-EG" sz="2400" b="1" dirty="0">
                <a:ln w="50800"/>
                <a:solidFill>
                  <a:srgbClr val="C00000"/>
                </a:solidFill>
                <a:cs typeface="Arabic Transparent" pitchFamily="2" charset="-78"/>
              </a:rPr>
              <a:t>الطائرات</a:t>
            </a:r>
            <a:r>
              <a:rPr lang="ar-EG" sz="2400" b="1" dirty="0">
                <a:ln w="50800"/>
                <a:solidFill>
                  <a:srgbClr val="002060"/>
                </a:solidFill>
                <a:cs typeface="Arabic Transparent" pitchFamily="2" charset="-78"/>
              </a:rPr>
              <a:t> و</a:t>
            </a:r>
            <a:r>
              <a:rPr lang="ar-EG" sz="2400" b="1" dirty="0">
                <a:ln w="50800"/>
                <a:solidFill>
                  <a:srgbClr val="C00000"/>
                </a:solidFill>
                <a:cs typeface="Arabic Transparent" pitchFamily="2" charset="-78"/>
              </a:rPr>
              <a:t>المباني </a:t>
            </a:r>
            <a:r>
              <a:rPr lang="ar-EG" sz="2400" b="1" dirty="0">
                <a:ln w="50800"/>
                <a:solidFill>
                  <a:srgbClr val="002060"/>
                </a:solidFill>
                <a:cs typeface="Arabic Transparent" pitchFamily="2" charset="-78"/>
              </a:rPr>
              <a:t>وعمل نماذج لها</a:t>
            </a:r>
            <a:r>
              <a:rPr lang="ar-SA" sz="2400" b="1" dirty="0">
                <a:ln w="50800"/>
                <a:solidFill>
                  <a:srgbClr val="002060"/>
                </a:solidFill>
                <a:cs typeface="Arabic Transparent" pitchFamily="2" charset="-78"/>
              </a:rPr>
              <a:t> </a:t>
            </a:r>
            <a:r>
              <a:rPr lang="ar-EG" sz="2400" b="1" dirty="0">
                <a:ln w="50800"/>
                <a:solidFill>
                  <a:srgbClr val="002060"/>
                </a:solidFill>
                <a:cs typeface="Arabic Transparent" pitchFamily="2" charset="-78"/>
              </a:rPr>
              <a:t>وتؤدي هذه النماذج إلى </a:t>
            </a:r>
            <a:r>
              <a:rPr lang="ar-EG" sz="2400" b="1" dirty="0" err="1">
                <a:ln w="50800"/>
                <a:solidFill>
                  <a:srgbClr val="002060"/>
                </a:solidFill>
                <a:cs typeface="Arabic Transparent" pitchFamily="2" charset="-78"/>
              </a:rPr>
              <a:t>توفيرالوقت</a:t>
            </a:r>
            <a:r>
              <a:rPr lang="ar-EG" sz="2400" b="1" dirty="0">
                <a:ln w="50800"/>
                <a:solidFill>
                  <a:srgbClr val="002060"/>
                </a:solidFill>
                <a:cs typeface="Arabic Transparent" pitchFamily="2" charset="-78"/>
              </a:rPr>
              <a:t> والمال</a:t>
            </a:r>
            <a:r>
              <a:rPr lang="ar-SA" sz="2400" b="1" dirty="0">
                <a:ln w="50800"/>
                <a:solidFill>
                  <a:srgbClr val="002060"/>
                </a:solidFill>
                <a:cs typeface="Arabic Transparent" pitchFamily="2" charset="-78"/>
              </a:rPr>
              <a:t> والجهد</a:t>
            </a:r>
          </a:p>
          <a:p>
            <a:pPr algn="ctr">
              <a:defRPr/>
            </a:pPr>
            <a:endParaRPr lang="en-US" sz="2400" b="1" dirty="0">
              <a:solidFill>
                <a:srgbClr val="002060"/>
              </a:solidFill>
            </a:endParaRPr>
          </a:p>
        </p:txBody>
      </p:sp>
      <p:sp>
        <p:nvSpPr>
          <p:cNvPr id="15" name="مستطيل 14">
            <a:extLst>
              <a:ext uri="{FF2B5EF4-FFF2-40B4-BE49-F238E27FC236}">
                <a16:creationId xmlns:a16="http://schemas.microsoft.com/office/drawing/2014/main" id="{5EF8202E-5769-4EDE-A4C7-C54F0AFCA857}"/>
              </a:ext>
            </a:extLst>
          </p:cNvPr>
          <p:cNvSpPr/>
          <p:nvPr/>
        </p:nvSpPr>
        <p:spPr>
          <a:xfrm>
            <a:off x="0" y="0"/>
            <a:ext cx="9144000" cy="6858000"/>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mbria"/>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900" decel="100000" fill="hold"/>
                                        <p:tgtEl>
                                          <p:spTgt spid="1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5842"/>
                                        </p:tgtEl>
                                        <p:attrNameLst>
                                          <p:attrName>style.visibility</p:attrName>
                                        </p:attrNameLst>
                                      </p:cBhvr>
                                      <p:to>
                                        <p:strVal val="visible"/>
                                      </p:to>
                                    </p:set>
                                    <p:anim calcmode="lin" valueType="num">
                                      <p:cBhvr>
                                        <p:cTn id="17" dur="500" fill="hold"/>
                                        <p:tgtEl>
                                          <p:spTgt spid="35842"/>
                                        </p:tgtEl>
                                        <p:attrNameLst>
                                          <p:attrName>ppt_w</p:attrName>
                                        </p:attrNameLst>
                                      </p:cBhvr>
                                      <p:tavLst>
                                        <p:tav tm="0">
                                          <p:val>
                                            <p:fltVal val="0"/>
                                          </p:val>
                                        </p:tav>
                                        <p:tav tm="100000">
                                          <p:val>
                                            <p:strVal val="#ppt_w"/>
                                          </p:val>
                                        </p:tav>
                                      </p:tavLst>
                                    </p:anim>
                                    <p:anim calcmode="lin" valueType="num">
                                      <p:cBhvr>
                                        <p:cTn id="18" dur="500" fill="hold"/>
                                        <p:tgtEl>
                                          <p:spTgt spid="35842"/>
                                        </p:tgtEl>
                                        <p:attrNameLst>
                                          <p:attrName>ppt_h</p:attrName>
                                        </p:attrNameLst>
                                      </p:cBhvr>
                                      <p:tavLst>
                                        <p:tav tm="0">
                                          <p:val>
                                            <p:fltVal val="0"/>
                                          </p:val>
                                        </p:tav>
                                        <p:tav tm="100000">
                                          <p:val>
                                            <p:strVal val="#ppt_h"/>
                                          </p:val>
                                        </p:tav>
                                      </p:tavLst>
                                    </p:anim>
                                    <p:animEffect transition="in" filter="fade">
                                      <p:cBhvr>
                                        <p:cTn id="19" dur="5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38539" y="984944"/>
            <a:ext cx="8763828" cy="1101358"/>
          </a:xfrm>
          <a:prstGeom prst="rect">
            <a:avLst/>
          </a:prstGeom>
          <a:noFill/>
          <a:ln>
            <a:solidFill>
              <a:srgbClr val="FFC000"/>
            </a:solidFill>
          </a:ln>
        </p:spPr>
        <p:style>
          <a:lnRef idx="1">
            <a:schemeClr val="accent1"/>
          </a:lnRef>
          <a:fillRef idx="2">
            <a:schemeClr val="accent1"/>
          </a:fillRef>
          <a:effectRef idx="1">
            <a:schemeClr val="accent1"/>
          </a:effectRef>
          <a:fontRef idx="minor">
            <a:schemeClr val="dk1"/>
          </a:fontRef>
        </p:style>
        <p:txBody>
          <a:bodyPr/>
          <a:lstStyle/>
          <a:p>
            <a:pPr marL="811530" indent="-742950" algn="ctr">
              <a:spcBef>
                <a:spcPts val="700"/>
              </a:spcBef>
              <a:buClr>
                <a:schemeClr val="tx2"/>
              </a:buClr>
              <a:buSzPct val="95000"/>
              <a:defRPr/>
            </a:pPr>
            <a:r>
              <a:rPr lang="ar-EG" sz="2800" b="1" dirty="0">
                <a:solidFill>
                  <a:srgbClr val="FF0000"/>
                </a:solidFill>
                <a:cs typeface="Arabic Transparent" pitchFamily="2" charset="-78"/>
              </a:rPr>
              <a:t>يستخدم العلماء</a:t>
            </a:r>
            <a:r>
              <a:rPr lang="ar-SA" sz="2800" b="1" dirty="0">
                <a:solidFill>
                  <a:srgbClr val="FF0000"/>
                </a:solidFill>
                <a:cs typeface="Arabic Transparent" pitchFamily="2" charset="-78"/>
              </a:rPr>
              <a:t> </a:t>
            </a:r>
            <a:r>
              <a:rPr lang="ar-EG" sz="2800" b="1" dirty="0">
                <a:solidFill>
                  <a:srgbClr val="FF0000"/>
                </a:solidFill>
                <a:cs typeface="Arabic Transparent" pitchFamily="2" charset="-78"/>
              </a:rPr>
              <a:t>جمع الملاحظات في جميع </a:t>
            </a:r>
            <a:r>
              <a:rPr lang="ar-SA" sz="2800" b="1" dirty="0">
                <a:solidFill>
                  <a:srgbClr val="FF0000"/>
                </a:solidFill>
                <a:cs typeface="Arabic Transparent" pitchFamily="2" charset="-78"/>
              </a:rPr>
              <a:t>أ</a:t>
            </a:r>
            <a:r>
              <a:rPr lang="ar-EG" sz="2800" b="1" dirty="0">
                <a:solidFill>
                  <a:srgbClr val="FF0000"/>
                </a:solidFill>
                <a:cs typeface="Arabic Transparent" pitchFamily="2" charset="-78"/>
              </a:rPr>
              <a:t>نحاء العالم</a:t>
            </a:r>
            <a:r>
              <a:rPr lang="ar-SA" sz="2800" b="1" dirty="0">
                <a:solidFill>
                  <a:srgbClr val="FF0000"/>
                </a:solidFill>
                <a:cs typeface="Arabic Transparent" pitchFamily="2" charset="-78"/>
              </a:rPr>
              <a:t> </a:t>
            </a:r>
            <a:r>
              <a:rPr lang="ar-EG" sz="2800" b="1" dirty="0">
                <a:solidFill>
                  <a:srgbClr val="FF0000"/>
                </a:solidFill>
                <a:cs typeface="Arabic Transparent" pitchFamily="2" charset="-78"/>
              </a:rPr>
              <a:t>نظاماً للقياس</a:t>
            </a:r>
            <a:r>
              <a:rPr lang="ar-SA" sz="2800" b="1" dirty="0">
                <a:solidFill>
                  <a:srgbClr val="FF0000"/>
                </a:solidFill>
                <a:cs typeface="Arabic Transparent" pitchFamily="2" charset="-78"/>
              </a:rPr>
              <a:t> </a:t>
            </a:r>
          </a:p>
          <a:p>
            <a:pPr marL="811530" indent="-742950" algn="ctr">
              <a:spcBef>
                <a:spcPts val="700"/>
              </a:spcBef>
              <a:buClr>
                <a:schemeClr val="tx2"/>
              </a:buClr>
              <a:buSzPct val="95000"/>
              <a:defRPr/>
            </a:pPr>
            <a:r>
              <a:rPr lang="ar-SA" sz="3200" b="1" dirty="0">
                <a:solidFill>
                  <a:srgbClr val="FF0000"/>
                </a:solidFill>
                <a:cs typeface="Arabic Transparent" pitchFamily="2" charset="-78"/>
              </a:rPr>
              <a:t> ماذا </a:t>
            </a:r>
            <a:r>
              <a:rPr lang="ar-EG" sz="3200" b="1" dirty="0">
                <a:solidFill>
                  <a:srgbClr val="FF0000"/>
                </a:solidFill>
                <a:cs typeface="Arabic Transparent" pitchFamily="2" charset="-78"/>
              </a:rPr>
              <a:t>يُسمّ</a:t>
            </a:r>
            <a:r>
              <a:rPr lang="ar-SA" sz="3200" b="1" dirty="0">
                <a:solidFill>
                  <a:srgbClr val="FF0000"/>
                </a:solidFill>
                <a:cs typeface="Arabic Transparent" pitchFamily="2" charset="-78"/>
              </a:rPr>
              <a:t>ى هذا النظام ؟</a:t>
            </a:r>
            <a:endParaRPr lang="ar-EG" sz="3200" b="1" dirty="0">
              <a:solidFill>
                <a:srgbClr val="FF0000"/>
              </a:solidFill>
              <a:cs typeface="Arabic Transparent" pitchFamily="2" charset="-78"/>
            </a:endParaRPr>
          </a:p>
        </p:txBody>
      </p:sp>
      <p:sp>
        <p:nvSpPr>
          <p:cNvPr id="7" name="Title 1"/>
          <p:cNvSpPr txBox="1">
            <a:spLocks/>
          </p:cNvSpPr>
          <p:nvPr/>
        </p:nvSpPr>
        <p:spPr>
          <a:xfrm>
            <a:off x="6182967" y="265296"/>
            <a:ext cx="2819400" cy="609600"/>
          </a:xfrm>
          <a:prstGeom prst="rect">
            <a:avLst/>
          </a:prstGeom>
          <a:solidFill>
            <a:schemeClr val="tx1"/>
          </a:solidFill>
        </p:spPr>
        <p:style>
          <a:lnRef idx="0">
            <a:schemeClr val="accent1"/>
          </a:lnRef>
          <a:fillRef idx="3">
            <a:schemeClr val="accent1"/>
          </a:fillRef>
          <a:effectRef idx="3">
            <a:schemeClr val="accent1"/>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algn="ctr" rtl="1">
              <a:defRPr/>
            </a:pPr>
            <a:r>
              <a:rPr lang="ar-EG" sz="3600" b="1" dirty="0">
                <a:ln w="50800"/>
                <a:solidFill>
                  <a:schemeClr val="bg1"/>
                </a:solidFill>
              </a:rPr>
              <a:t>القياسات العلمية</a:t>
            </a:r>
            <a:endParaRPr lang="ar-SA" sz="3600" b="1" dirty="0">
              <a:ln w="50800"/>
              <a:solidFill>
                <a:schemeClr val="bg1"/>
              </a:solidFill>
            </a:endParaRPr>
          </a:p>
        </p:txBody>
      </p:sp>
      <p:sp>
        <p:nvSpPr>
          <p:cNvPr id="11" name="مستطيل 10"/>
          <p:cNvSpPr/>
          <p:nvPr/>
        </p:nvSpPr>
        <p:spPr>
          <a:xfrm>
            <a:off x="4430367" y="2133403"/>
            <a:ext cx="4572000" cy="584200"/>
          </a:xfrm>
          <a:prstGeom prst="rect">
            <a:avLst/>
          </a:prstGeom>
          <a:solidFill>
            <a:schemeClr val="bg1"/>
          </a:solidFill>
          <a:ln>
            <a:noFill/>
          </a:ln>
        </p:spPr>
        <p:style>
          <a:lnRef idx="1">
            <a:schemeClr val="accent2"/>
          </a:lnRef>
          <a:fillRef idx="3">
            <a:schemeClr val="accent2"/>
          </a:fillRef>
          <a:effectRef idx="2">
            <a:schemeClr val="accent2"/>
          </a:effectRef>
          <a:fontRef idx="minor">
            <a:schemeClr val="lt1"/>
          </a:fontRef>
        </p:style>
        <p:txBody>
          <a:bodyPr>
            <a:spAutoFit/>
          </a:bodyPr>
          <a:lstStyle/>
          <a:p>
            <a:pPr marL="811530" indent="-742950" algn="ctr">
              <a:spcBef>
                <a:spcPts val="700"/>
              </a:spcBef>
              <a:buClr>
                <a:schemeClr val="tx2"/>
              </a:buClr>
              <a:buSzPct val="95000"/>
              <a:defRPr/>
            </a:pPr>
            <a:r>
              <a:rPr lang="ar-EG" sz="3200" b="1" dirty="0">
                <a:ln w="50800"/>
                <a:solidFill>
                  <a:srgbClr val="002060"/>
                </a:solidFill>
                <a:cs typeface="Arabic Transparent" pitchFamily="2" charset="-78"/>
              </a:rPr>
              <a:t>النظام العالمي للوحدات  </a:t>
            </a:r>
            <a:endParaRPr lang="ar-SA" sz="3200" b="1" dirty="0">
              <a:ln w="50800"/>
              <a:solidFill>
                <a:srgbClr val="002060"/>
              </a:solidFill>
              <a:cs typeface="Arabic Transparent" pitchFamily="2" charset="-78"/>
            </a:endParaRPr>
          </a:p>
        </p:txBody>
      </p:sp>
      <p:sp>
        <p:nvSpPr>
          <p:cNvPr id="12" name="مستطيل 11"/>
          <p:cNvSpPr/>
          <p:nvPr/>
        </p:nvSpPr>
        <p:spPr>
          <a:xfrm>
            <a:off x="1877667" y="3782004"/>
            <a:ext cx="5715000" cy="5238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ar-SA" sz="2800" b="1" dirty="0">
                <a:ln w="50800"/>
                <a:cs typeface="Arabic Transparent" pitchFamily="2" charset="-78"/>
              </a:rPr>
              <a:t>ي</a:t>
            </a:r>
            <a:r>
              <a:rPr lang="ar-EG" sz="2800" b="1" dirty="0">
                <a:ln w="50800"/>
                <a:cs typeface="Arabic Transparent" pitchFamily="2" charset="-78"/>
              </a:rPr>
              <a:t>سهّل فهم نتائج البحوث ومقارنة بعضها ببعض </a:t>
            </a:r>
            <a:endParaRPr lang="en-US" sz="2800" dirty="0"/>
          </a:p>
        </p:txBody>
      </p:sp>
      <p:sp>
        <p:nvSpPr>
          <p:cNvPr id="13" name="مستطيل 12"/>
          <p:cNvSpPr/>
          <p:nvPr/>
        </p:nvSpPr>
        <p:spPr bwMode="auto">
          <a:xfrm>
            <a:off x="5626377" y="2937700"/>
            <a:ext cx="3217793" cy="584199"/>
          </a:xfrm>
          <a:prstGeom prst="rect">
            <a:avLst/>
          </a:prstGeom>
          <a:solidFill>
            <a:schemeClr val="bg1"/>
          </a:solidFill>
          <a:ln w="12700" cap="flat" cmpd="sng" algn="ctr">
            <a:noFill/>
            <a:prstDash val="solid"/>
            <a:round/>
            <a:headEnd type="none" w="sm" len="sm"/>
            <a:tailEnd type="none" w="sm" len="sm"/>
          </a:ln>
          <a:effectLst/>
        </p:spPr>
        <p:txBody>
          <a:bodyPr wrap="none"/>
          <a:lstStyle/>
          <a:p>
            <a:pPr rtl="1">
              <a:defRPr/>
            </a:pPr>
            <a:r>
              <a:rPr lang="ar-SA" sz="3600" b="1" dirty="0">
                <a:solidFill>
                  <a:srgbClr val="FF0000"/>
                </a:solidFill>
                <a:latin typeface="Times New Roman" pitchFamily="18" charset="0"/>
                <a:cs typeface="+mn-cs"/>
              </a:rPr>
              <a:t>ما فائدته ؟</a:t>
            </a:r>
            <a:endParaRPr lang="en-US" sz="3600" b="1" dirty="0">
              <a:solidFill>
                <a:srgbClr val="FF0000"/>
              </a:solidFill>
              <a:latin typeface="Times New Roman" pitchFamily="18" charset="0"/>
              <a:cs typeface="+mn-cs"/>
            </a:endParaRPr>
          </a:p>
        </p:txBody>
      </p:sp>
      <p:pic>
        <p:nvPicPr>
          <p:cNvPr id="14" name="Picture 5" descr="8B97519E"/>
          <p:cNvPicPr>
            <a:picLocks noChangeAspect="1" noChangeArrowheads="1"/>
          </p:cNvPicPr>
          <p:nvPr/>
        </p:nvPicPr>
        <p:blipFill>
          <a:blip r:embed="rId2" cstate="print"/>
          <a:srcRect t="5943" r="3186" b="17401"/>
          <a:stretch>
            <a:fillRect/>
          </a:stretch>
        </p:blipFill>
        <p:spPr bwMode="auto">
          <a:xfrm>
            <a:off x="5626377" y="5151157"/>
            <a:ext cx="2627243" cy="1410102"/>
          </a:xfrm>
          <a:prstGeom prst="roundRect">
            <a:avLst>
              <a:gd name="adj" fmla="val 838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2227" name="Picture 2"/>
          <p:cNvPicPr>
            <a:picLocks noChangeAspect="1" noChangeArrowheads="1"/>
          </p:cNvPicPr>
          <p:nvPr/>
        </p:nvPicPr>
        <p:blipFill>
          <a:blip r:embed="rId3" cstate="print">
            <a:clrChange>
              <a:clrFrom>
                <a:srgbClr val="FFFFFF"/>
              </a:clrFrom>
              <a:clrTo>
                <a:srgbClr val="FFFFFF">
                  <a:alpha val="0"/>
                </a:srgbClr>
              </a:clrTo>
            </a:clrChange>
            <a:lum bright="-40000"/>
          </a:blip>
          <a:srcRect l="3297" t="84377" r="1839"/>
          <a:stretch>
            <a:fillRect/>
          </a:stretch>
        </p:blipFill>
        <p:spPr bwMode="auto">
          <a:xfrm>
            <a:off x="1452770" y="4586300"/>
            <a:ext cx="4466812" cy="1796303"/>
          </a:xfrm>
          <a:prstGeom prst="rect">
            <a:avLst/>
          </a:prstGeom>
          <a:noFill/>
          <a:ln w="9525">
            <a:noFill/>
            <a:miter lim="800000"/>
            <a:headEnd/>
            <a:tailEnd/>
          </a:ln>
        </p:spPr>
      </p:pic>
      <p:pic>
        <p:nvPicPr>
          <p:cNvPr id="3" name="صورة 2">
            <a:extLst>
              <a:ext uri="{FF2B5EF4-FFF2-40B4-BE49-F238E27FC236}">
                <a16:creationId xmlns:a16="http://schemas.microsoft.com/office/drawing/2014/main" id="{E79418F9-D304-4C32-8488-BAE790F9A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2967" y="2843497"/>
            <a:ext cx="685800" cy="67840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53"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a:stretch>
            <a:fillRect/>
          </a:stretch>
        </p:blipFill>
        <p:spPr bwMode="auto">
          <a:xfrm>
            <a:off x="287383" y="300446"/>
            <a:ext cx="8677713" cy="6367054"/>
          </a:xfrm>
          <a:prstGeom prst="roundRect">
            <a:avLst>
              <a:gd name="adj" fmla="val 7222"/>
            </a:avLst>
          </a:prstGeom>
          <a:noFill/>
          <a:ln w="38100">
            <a:solidFill>
              <a:schemeClr val="bg2">
                <a:lumMod val="60000"/>
                <a:lumOff val="40000"/>
              </a:schemeClr>
            </a:solidFill>
            <a:miter lim="800000"/>
            <a:headEnd/>
            <a:tailEnd/>
          </a:ln>
          <a:effec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p:nvPr/>
        </p:nvSpPr>
        <p:spPr>
          <a:xfrm>
            <a:off x="7479859" y="299691"/>
            <a:ext cx="1524000" cy="707886"/>
          </a:xfrm>
          <a:prstGeom prst="rect">
            <a:avLst/>
          </a:prstGeom>
          <a:solidFill>
            <a:schemeClr val="tx1"/>
          </a:solidFill>
          <a:ln>
            <a:no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defRPr/>
            </a:pPr>
            <a:r>
              <a:rPr lang="ar-SA" sz="4000" b="1" dirty="0">
                <a:ln w="18415" cmpd="sng">
                  <a:solidFill>
                    <a:schemeClr val="bg2">
                      <a:lumMod val="60000"/>
                      <a:lumOff val="40000"/>
                    </a:schemeClr>
                  </a:solidFill>
                  <a:prstDash val="solid"/>
                </a:ln>
                <a:solidFill>
                  <a:schemeClr val="bg2">
                    <a:lumMod val="60000"/>
                    <a:lumOff val="40000"/>
                  </a:schemeClr>
                </a:solidFill>
                <a:effectLst>
                  <a:outerShdw blurRad="63500" dir="3600000" algn="tl" rotWithShape="0">
                    <a:srgbClr val="000000">
                      <a:alpha val="70000"/>
                    </a:srgbClr>
                  </a:outerShdw>
                </a:effectLst>
              </a:rPr>
              <a:t>البيانات </a:t>
            </a:r>
          </a:p>
        </p:txBody>
      </p:sp>
      <p:sp>
        <p:nvSpPr>
          <p:cNvPr id="9" name="مستطيل 8"/>
          <p:cNvSpPr/>
          <p:nvPr/>
        </p:nvSpPr>
        <p:spPr>
          <a:xfrm>
            <a:off x="1232452" y="723900"/>
            <a:ext cx="6096000" cy="954088"/>
          </a:xfrm>
          <a:prstGeom prst="rect">
            <a:avLst/>
          </a:prstGeom>
          <a:noFill/>
          <a:ln w="28575">
            <a:solidFill>
              <a:srgbClr val="FFC000"/>
            </a:solidFill>
          </a:ln>
        </p:spPr>
        <p:txBody>
          <a:bodyPr>
            <a:spAutoFit/>
          </a:bodyPr>
          <a:lstStyle/>
          <a:p>
            <a:pPr algn="ctr">
              <a:defRPr/>
            </a:pPr>
            <a:r>
              <a:rPr lang="ar-SA" sz="2800" b="1" dirty="0">
                <a:ln w="50800"/>
                <a:solidFill>
                  <a:schemeClr val="tx2">
                    <a:lumMod val="50000"/>
                  </a:schemeClr>
                </a:solidFill>
                <a:cs typeface="Arabic Transparent" pitchFamily="2" charset="-78"/>
              </a:rPr>
              <a:t>بعد </a:t>
            </a:r>
            <a:r>
              <a:rPr lang="ar-EG" sz="2800" b="1" dirty="0">
                <a:ln w="50800"/>
                <a:solidFill>
                  <a:schemeClr val="tx2">
                    <a:lumMod val="50000"/>
                  </a:schemeClr>
                </a:solidFill>
                <a:cs typeface="Arabic Transparent" pitchFamily="2" charset="-78"/>
              </a:rPr>
              <a:t>جمع </a:t>
            </a:r>
            <a:r>
              <a:rPr lang="ar-EG" sz="2800" b="1" dirty="0" err="1">
                <a:ln w="50800"/>
                <a:solidFill>
                  <a:schemeClr val="tx2">
                    <a:lumMod val="50000"/>
                  </a:schemeClr>
                </a:solidFill>
                <a:cs typeface="Arabic Transparent" pitchFamily="2" charset="-78"/>
              </a:rPr>
              <a:t>ال</a:t>
            </a:r>
            <a:r>
              <a:rPr lang="ar-SA" sz="2800" b="1" dirty="0">
                <a:ln w="50800"/>
                <a:solidFill>
                  <a:schemeClr val="tx2">
                    <a:lumMod val="50000"/>
                  </a:schemeClr>
                </a:solidFill>
                <a:cs typeface="Arabic Transparent" pitchFamily="2" charset="-78"/>
              </a:rPr>
              <a:t>معلومات </a:t>
            </a:r>
            <a:r>
              <a:rPr lang="ar-EG" sz="2800" b="1" dirty="0">
                <a:ln w="50800"/>
                <a:solidFill>
                  <a:schemeClr val="tx2">
                    <a:lumMod val="50000"/>
                  </a:schemeClr>
                </a:solidFill>
                <a:cs typeface="Arabic Transparent" pitchFamily="2" charset="-78"/>
              </a:rPr>
              <a:t>في البحوث العلمية </a:t>
            </a:r>
            <a:r>
              <a:rPr lang="ar-SA" sz="2800" b="1" dirty="0">
                <a:ln w="50800"/>
                <a:solidFill>
                  <a:schemeClr val="tx2">
                    <a:lumMod val="50000"/>
                  </a:schemeClr>
                </a:solidFill>
                <a:cs typeface="Arabic Transparent" pitchFamily="2" charset="-78"/>
              </a:rPr>
              <a:t>يتم </a:t>
            </a:r>
            <a:r>
              <a:rPr lang="ar-EG" sz="2800" b="1" dirty="0" err="1">
                <a:ln w="50800"/>
                <a:solidFill>
                  <a:schemeClr val="tx2">
                    <a:lumMod val="50000"/>
                  </a:schemeClr>
                </a:solidFill>
                <a:cs typeface="Arabic Transparent" pitchFamily="2" charset="-78"/>
              </a:rPr>
              <a:t>تنظ</a:t>
            </a:r>
            <a:r>
              <a:rPr lang="ar-SA" sz="2800" b="1" dirty="0">
                <a:ln w="50800"/>
                <a:solidFill>
                  <a:schemeClr val="tx2">
                    <a:lumMod val="50000"/>
                  </a:schemeClr>
                </a:solidFill>
                <a:cs typeface="Arabic Transparent" pitchFamily="2" charset="-78"/>
              </a:rPr>
              <a:t>ي</a:t>
            </a:r>
            <a:r>
              <a:rPr lang="ar-EG" sz="2800" b="1" dirty="0">
                <a:ln w="50800"/>
                <a:solidFill>
                  <a:schemeClr val="tx2">
                    <a:lumMod val="50000"/>
                  </a:schemeClr>
                </a:solidFill>
                <a:cs typeface="Arabic Transparent" pitchFamily="2" charset="-78"/>
              </a:rPr>
              <a:t>م</a:t>
            </a:r>
            <a:r>
              <a:rPr lang="ar-SA" sz="2800" b="1" dirty="0">
                <a:ln w="50800"/>
                <a:solidFill>
                  <a:schemeClr val="tx2">
                    <a:lumMod val="50000"/>
                  </a:schemeClr>
                </a:solidFill>
                <a:cs typeface="Arabic Transparent" pitchFamily="2" charset="-78"/>
              </a:rPr>
              <a:t>ها </a:t>
            </a:r>
            <a:r>
              <a:rPr lang="ar-EG" sz="2800" b="1" dirty="0">
                <a:ln w="50800"/>
                <a:solidFill>
                  <a:schemeClr val="tx2">
                    <a:lumMod val="50000"/>
                  </a:schemeClr>
                </a:solidFill>
                <a:cs typeface="Arabic Transparent" pitchFamily="2" charset="-78"/>
              </a:rPr>
              <a:t>بصورة صحيحة </a:t>
            </a:r>
            <a:r>
              <a:rPr lang="ar-SA" sz="2800" b="1" dirty="0" err="1">
                <a:ln w="50800"/>
                <a:solidFill>
                  <a:schemeClr val="tx2">
                    <a:lumMod val="50000"/>
                  </a:schemeClr>
                </a:solidFill>
                <a:cs typeface="Arabic Transparent" pitchFamily="2" charset="-78"/>
              </a:rPr>
              <a:t>لتس</a:t>
            </a:r>
            <a:r>
              <a:rPr lang="ar-EG" sz="2800" b="1" dirty="0">
                <a:ln w="50800"/>
                <a:solidFill>
                  <a:schemeClr val="tx2">
                    <a:lumMod val="50000"/>
                  </a:schemeClr>
                </a:solidFill>
                <a:cs typeface="Arabic Transparent" pitchFamily="2" charset="-78"/>
              </a:rPr>
              <a:t>هل عمليتي التفسير والتحليل .</a:t>
            </a:r>
            <a:endParaRPr lang="en-US" sz="2800" dirty="0">
              <a:solidFill>
                <a:schemeClr val="tx2">
                  <a:lumMod val="50000"/>
                </a:schemeClr>
              </a:solidFill>
            </a:endParaRPr>
          </a:p>
        </p:txBody>
      </p:sp>
      <p:sp>
        <p:nvSpPr>
          <p:cNvPr id="10" name="مربع نص 9"/>
          <p:cNvSpPr txBox="1"/>
          <p:nvPr/>
        </p:nvSpPr>
        <p:spPr>
          <a:xfrm>
            <a:off x="2286000" y="2743200"/>
            <a:ext cx="3810000" cy="1804988"/>
          </a:xfrm>
          <a:prstGeom prst="wedgeRoundRectCallout">
            <a:avLst>
              <a:gd name="adj1" fmla="val 70429"/>
              <a:gd name="adj2" fmla="val -16480"/>
              <a:gd name="adj3" fmla="val 16667"/>
            </a:avLst>
          </a:prstGeom>
          <a:ln w="38100">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ar-SA" sz="2400" b="1" dirty="0">
                <a:solidFill>
                  <a:srgbClr val="5D2884"/>
                </a:solidFill>
              </a:rPr>
              <a:t>يجب أن يتوفر في الجدول ما يلي :</a:t>
            </a:r>
          </a:p>
          <a:p>
            <a:pPr algn="ctr">
              <a:defRPr/>
            </a:pPr>
            <a:r>
              <a:rPr lang="ar-SA" sz="2400" b="1" dirty="0">
                <a:solidFill>
                  <a:schemeClr val="tx1"/>
                </a:solidFill>
              </a:rPr>
              <a:t>عنوان</a:t>
            </a:r>
            <a:r>
              <a:rPr lang="ar-SA" sz="2800" b="1" dirty="0">
                <a:solidFill>
                  <a:schemeClr val="tx1"/>
                </a:solidFill>
              </a:rPr>
              <a:t> </a:t>
            </a:r>
            <a:r>
              <a:rPr lang="ar-SA" sz="2400" b="1" dirty="0">
                <a:solidFill>
                  <a:srgbClr val="5D2884"/>
                </a:solidFill>
              </a:rPr>
              <a:t>يعبر عن موضوعه</a:t>
            </a:r>
          </a:p>
          <a:p>
            <a:pPr algn="ctr">
              <a:defRPr/>
            </a:pPr>
            <a:r>
              <a:rPr lang="ar-SA" sz="2400" b="1" dirty="0">
                <a:solidFill>
                  <a:schemeClr val="tx1"/>
                </a:solidFill>
              </a:rPr>
              <a:t>أعمدة </a:t>
            </a:r>
            <a:r>
              <a:rPr lang="ar-SA" sz="2400" b="1" dirty="0">
                <a:solidFill>
                  <a:srgbClr val="5D2884"/>
                </a:solidFill>
              </a:rPr>
              <a:t>و</a:t>
            </a:r>
            <a:r>
              <a:rPr lang="ar-SA" sz="2400" b="1" dirty="0">
                <a:solidFill>
                  <a:schemeClr val="tx1"/>
                </a:solidFill>
              </a:rPr>
              <a:t>صفوف</a:t>
            </a:r>
            <a:r>
              <a:rPr lang="ar-SA" sz="2400" b="1" dirty="0">
                <a:solidFill>
                  <a:srgbClr val="5D2884"/>
                </a:solidFill>
              </a:rPr>
              <a:t> تمثل المحاولات </a:t>
            </a:r>
          </a:p>
          <a:p>
            <a:pPr algn="ctr">
              <a:defRPr/>
            </a:pPr>
            <a:r>
              <a:rPr lang="ar-SA" sz="2400" b="1" dirty="0">
                <a:solidFill>
                  <a:srgbClr val="5D2884"/>
                </a:solidFill>
              </a:rPr>
              <a:t>أو الخصائص المراد المقارنة بينها </a:t>
            </a:r>
          </a:p>
        </p:txBody>
      </p:sp>
      <p:sp>
        <p:nvSpPr>
          <p:cNvPr id="11" name="مربع نص 10"/>
          <p:cNvSpPr txBox="1"/>
          <p:nvPr/>
        </p:nvSpPr>
        <p:spPr>
          <a:xfrm>
            <a:off x="7010731" y="5500911"/>
            <a:ext cx="1981200" cy="523875"/>
          </a:xfrm>
          <a:prstGeom prst="rect">
            <a:avLst/>
          </a:prstGeom>
          <a:ln w="38100">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ar-SA" sz="2800" b="1" dirty="0">
                <a:solidFill>
                  <a:srgbClr val="5D2884"/>
                </a:solidFill>
              </a:rPr>
              <a:t>الرسوم البيانية</a:t>
            </a:r>
          </a:p>
        </p:txBody>
      </p:sp>
      <p:sp>
        <p:nvSpPr>
          <p:cNvPr id="12" name="مستطيل 11"/>
          <p:cNvSpPr/>
          <p:nvPr/>
        </p:nvSpPr>
        <p:spPr>
          <a:xfrm>
            <a:off x="6184752" y="1984564"/>
            <a:ext cx="2807179" cy="523220"/>
          </a:xfrm>
          <a:prstGeom prst="rect">
            <a:avLst/>
          </a:prstGeom>
          <a:solidFill>
            <a:schemeClr val="tx1"/>
          </a:solidFill>
          <a:ln w="38100">
            <a:noFill/>
          </a:ln>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ar-SA" sz="2800" b="1" dirty="0">
                <a:solidFill>
                  <a:schemeClr val="bg1"/>
                </a:solidFill>
              </a:rPr>
              <a:t>تصميم جداول البيانات </a:t>
            </a:r>
          </a:p>
        </p:txBody>
      </p:sp>
      <p:sp>
        <p:nvSpPr>
          <p:cNvPr id="13" name="مستطيل 12"/>
          <p:cNvSpPr/>
          <p:nvPr/>
        </p:nvSpPr>
        <p:spPr>
          <a:xfrm>
            <a:off x="7314869" y="4192657"/>
            <a:ext cx="1677062" cy="523220"/>
          </a:xfrm>
          <a:prstGeom prst="rect">
            <a:avLst/>
          </a:prstGeom>
          <a:solidFill>
            <a:schemeClr val="tx1"/>
          </a:solidFill>
          <a:ln w="38100">
            <a:noFill/>
          </a:ln>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ar-SA" sz="2800" b="1" dirty="0">
                <a:solidFill>
                  <a:schemeClr val="bg1"/>
                </a:solidFill>
              </a:rPr>
              <a:t>حلل البيانات </a:t>
            </a:r>
          </a:p>
        </p:txBody>
      </p:sp>
      <p:pic>
        <p:nvPicPr>
          <p:cNvPr id="54289" name="صورة 17"/>
          <p:cNvPicPr>
            <a:picLocks noChangeAspect="1"/>
          </p:cNvPicPr>
          <p:nvPr/>
        </p:nvPicPr>
        <p:blipFill>
          <a:blip r:embed="rId2" cstate="print">
            <a:extLst>
              <a:ext uri="{28A0092B-C50C-407E-A947-70E740481C1C}">
                <a14:useLocalDpi xmlns:a14="http://schemas.microsoft.com/office/drawing/2010/main" val="0"/>
              </a:ext>
            </a:extLst>
          </a:blip>
          <a:srcRect/>
          <a:stretch/>
        </p:blipFill>
        <p:spPr bwMode="auto">
          <a:xfrm rot="10800000">
            <a:off x="6489259" y="3309714"/>
            <a:ext cx="990600" cy="990600"/>
          </a:xfrm>
          <a:prstGeom prst="rect">
            <a:avLst/>
          </a:prstGeom>
          <a:noFill/>
          <a:ln w="9525">
            <a:noFill/>
            <a:miter lim="800000"/>
            <a:headEnd/>
            <a:tailEnd/>
          </a:ln>
        </p:spPr>
      </p:pic>
      <p:sp>
        <p:nvSpPr>
          <p:cNvPr id="21" name="مربع نص 20"/>
          <p:cNvSpPr txBox="1"/>
          <p:nvPr/>
        </p:nvSpPr>
        <p:spPr>
          <a:xfrm flipH="1">
            <a:off x="1828800" y="1905000"/>
            <a:ext cx="4191000" cy="649288"/>
          </a:xfrm>
          <a:prstGeom prst="wedgeEllipseCallout">
            <a:avLst>
              <a:gd name="adj1" fmla="val 49150"/>
              <a:gd name="adj2" fmla="val 54829"/>
            </a:avLst>
          </a:prstGeom>
          <a:ln w="38100">
            <a:solidFill>
              <a:srgbClr val="D11615"/>
            </a:solid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ar-SA" sz="2400" b="1" dirty="0">
                <a:solidFill>
                  <a:srgbClr val="007400"/>
                </a:solidFill>
              </a:rPr>
              <a:t>كيف يمكن تصميم الجداول ؟</a:t>
            </a:r>
            <a:endParaRPr lang="en-US" sz="2400" b="1" dirty="0">
              <a:solidFill>
                <a:srgbClr val="007400"/>
              </a:solidFill>
            </a:endParaRPr>
          </a:p>
        </p:txBody>
      </p:sp>
      <p:pic>
        <p:nvPicPr>
          <p:cNvPr id="54292" name="Picture 1"/>
          <p:cNvPicPr>
            <a:picLocks noChangeAspect="1" noChangeArrowheads="1"/>
          </p:cNvPicPr>
          <p:nvPr/>
        </p:nvPicPr>
        <p:blipFill>
          <a:blip r:embed="rId3" cstate="print"/>
          <a:srcRect/>
          <a:stretch>
            <a:fillRect/>
          </a:stretch>
        </p:blipFill>
        <p:spPr bwMode="auto">
          <a:xfrm>
            <a:off x="2438400" y="4572000"/>
            <a:ext cx="1981200" cy="2087217"/>
          </a:xfrm>
          <a:prstGeom prst="rect">
            <a:avLst/>
          </a:prstGeom>
          <a:noFill/>
          <a:ln w="9525">
            <a:noFill/>
            <a:miter lim="800000"/>
            <a:headEnd/>
            <a:tailEnd/>
          </a:ln>
        </p:spPr>
      </p:pic>
      <p:pic>
        <p:nvPicPr>
          <p:cNvPr id="54293" name="Picture 2"/>
          <p:cNvPicPr>
            <a:picLocks noChangeAspect="1" noChangeArrowheads="1"/>
          </p:cNvPicPr>
          <p:nvPr/>
        </p:nvPicPr>
        <p:blipFill>
          <a:blip r:embed="rId4" cstate="print">
            <a:clrChange>
              <a:clrFrom>
                <a:srgbClr val="FFFFFF"/>
              </a:clrFrom>
              <a:clrTo>
                <a:srgbClr val="FFFFFF">
                  <a:alpha val="0"/>
                </a:srgbClr>
              </a:clrTo>
            </a:clrChange>
            <a:lum bright="-40000"/>
          </a:blip>
          <a:srcRect l="42084" t="87125" b="4318"/>
          <a:stretch>
            <a:fillRect/>
          </a:stretch>
        </p:blipFill>
        <p:spPr bwMode="auto">
          <a:xfrm>
            <a:off x="261256" y="4724400"/>
            <a:ext cx="3320143" cy="990600"/>
          </a:xfrm>
          <a:prstGeom prst="rect">
            <a:avLst/>
          </a:prstGeom>
          <a:noFill/>
          <a:ln w="9525">
            <a:noFill/>
            <a:miter lim="800000"/>
            <a:headEnd/>
            <a:tailEnd/>
          </a:ln>
        </p:spPr>
      </p:pic>
      <p:sp>
        <p:nvSpPr>
          <p:cNvPr id="26" name="مستطيل 25"/>
          <p:cNvSpPr/>
          <p:nvPr/>
        </p:nvSpPr>
        <p:spPr>
          <a:xfrm>
            <a:off x="4343400" y="4800600"/>
            <a:ext cx="4800600" cy="461963"/>
          </a:xfrm>
          <a:prstGeom prst="rect">
            <a:avLst/>
          </a:prstGeom>
          <a:no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ar-SA" sz="2400" b="1" dirty="0">
                <a:solidFill>
                  <a:schemeClr val="tx2">
                    <a:lumMod val="50000"/>
                  </a:schemeClr>
                </a:solidFill>
              </a:rPr>
              <a:t>اذكر أفضل الطرائق لتنظيم البيانات و تحليلها ؟</a:t>
            </a:r>
            <a:endParaRPr lang="en-US" sz="2400" dirty="0">
              <a:solidFill>
                <a:schemeClr val="tx2">
                  <a:lumMod val="50000"/>
                </a:schemeClr>
              </a:solidFill>
            </a:endParaRPr>
          </a:p>
        </p:txBody>
      </p:sp>
      <p:pic>
        <p:nvPicPr>
          <p:cNvPr id="27" name="Picture 3" descr="http://t2.gstatic.com/images?q=tbn:ANd9GcQu0O1HdcGw20_7MBOHyT91QNF8syZe-sbkfbfk2g31Zb-_4HD6Jg"/>
          <p:cNvPicPr>
            <a:picLocks noChangeAspect="1" noChangeArrowheads="1"/>
          </p:cNvPicPr>
          <p:nvPr/>
        </p:nvPicPr>
        <p:blipFill>
          <a:blip r:embed="rId5" cstate="print"/>
          <a:srcRect/>
          <a:stretch>
            <a:fillRect/>
          </a:stretch>
        </p:blipFill>
        <p:spPr bwMode="auto">
          <a:xfrm>
            <a:off x="4280452" y="5347286"/>
            <a:ext cx="2577548" cy="1462087"/>
          </a:xfrm>
          <a:prstGeom prst="rect">
            <a:avLst/>
          </a:prstGeom>
          <a:ln>
            <a:noFill/>
          </a:ln>
          <a:effectLst>
            <a:softEdge rad="112500"/>
          </a:effectLst>
        </p:spPr>
      </p:pic>
      <p:pic>
        <p:nvPicPr>
          <p:cNvPr id="4" name="صورة 3">
            <a:extLst>
              <a:ext uri="{FF2B5EF4-FFF2-40B4-BE49-F238E27FC236}">
                <a16:creationId xmlns:a16="http://schemas.microsoft.com/office/drawing/2014/main" id="{91D87C23-2312-4B46-8D28-014F983337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62" y="2147607"/>
            <a:ext cx="1677062" cy="167706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Bottom)">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Horizontal)">
                                      <p:cBhvr>
                                        <p:cTn id="24" dur="500"/>
                                        <p:tgtEl>
                                          <p:spTgt spid="10"/>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54289"/>
                                        </p:tgtEl>
                                        <p:attrNameLst>
                                          <p:attrName>style.visibility</p:attrName>
                                        </p:attrNameLst>
                                      </p:cBhvr>
                                      <p:to>
                                        <p:strVal val="visible"/>
                                      </p:to>
                                    </p:set>
                                    <p:anim calcmode="lin" valueType="num">
                                      <p:cBhvr>
                                        <p:cTn id="27" dur="1000" fill="hold"/>
                                        <p:tgtEl>
                                          <p:spTgt spid="54289"/>
                                        </p:tgtEl>
                                        <p:attrNameLst>
                                          <p:attrName>ppt_w</p:attrName>
                                        </p:attrNameLst>
                                      </p:cBhvr>
                                      <p:tavLst>
                                        <p:tav tm="0">
                                          <p:val>
                                            <p:strVal val="#ppt_w+.3"/>
                                          </p:val>
                                        </p:tav>
                                        <p:tav tm="100000">
                                          <p:val>
                                            <p:strVal val="#ppt_w"/>
                                          </p:val>
                                        </p:tav>
                                      </p:tavLst>
                                    </p:anim>
                                    <p:anim calcmode="lin" valueType="num">
                                      <p:cBhvr>
                                        <p:cTn id="28" dur="1000" fill="hold"/>
                                        <p:tgtEl>
                                          <p:spTgt spid="54289"/>
                                        </p:tgtEl>
                                        <p:attrNameLst>
                                          <p:attrName>ppt_h</p:attrName>
                                        </p:attrNameLst>
                                      </p:cBhvr>
                                      <p:tavLst>
                                        <p:tav tm="0">
                                          <p:val>
                                            <p:strVal val="#ppt_h"/>
                                          </p:val>
                                        </p:tav>
                                        <p:tav tm="100000">
                                          <p:val>
                                            <p:strVal val="#ppt_h"/>
                                          </p:val>
                                        </p:tav>
                                      </p:tavLst>
                                    </p:anim>
                                    <p:animEffect transition="in" filter="fade">
                                      <p:cBhvr>
                                        <p:cTn id="29" dur="1000"/>
                                        <p:tgtEl>
                                          <p:spTgt spid="54289"/>
                                        </p:tgtEl>
                                      </p:cBhvr>
                                    </p:animEffect>
                                  </p:childTnLst>
                                </p:cTn>
                              </p:par>
                            </p:childTnLst>
                          </p:cTn>
                        </p:par>
                      </p:childTnLst>
                    </p:cTn>
                  </p:par>
                  <p:par>
                    <p:cTn id="30" fill="hold">
                      <p:stCondLst>
                        <p:cond delay="indefinite"/>
                      </p:stCondLst>
                      <p:childTnLst>
                        <p:par>
                          <p:cTn id="31" fill="hold">
                            <p:stCondLst>
                              <p:cond delay="0"/>
                            </p:stCondLst>
                            <p:childTnLst>
                              <p:par>
                                <p:cTn id="32" presetID="24"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to="" calcmode="lin" valueType="num">
                                      <p:cBhvr>
                                        <p:cTn id="34" dur="1" fill="hold"/>
                                        <p:tgtEl>
                                          <p:spTgt spid="13"/>
                                        </p:tgtEl>
                                        <p:attrNameLst>
                                          <p:attrName/>
                                        </p:attrNameLst>
                                      </p:cBhvr>
                                    </p:anim>
                                  </p:childTnLst>
                                </p:cTn>
                              </p:par>
                            </p:childTnLst>
                          </p:cTn>
                        </p:par>
                        <p:par>
                          <p:cTn id="35" fill="hold">
                            <p:stCondLst>
                              <p:cond delay="0"/>
                            </p:stCondLst>
                            <p:childTnLst>
                              <p:par>
                                <p:cTn id="36" presetID="53" presetClass="entr" presetSubtype="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500" fill="hold"/>
                                        <p:tgtEl>
                                          <p:spTgt spid="26"/>
                                        </p:tgtEl>
                                        <p:attrNameLst>
                                          <p:attrName>ppt_w</p:attrName>
                                        </p:attrNameLst>
                                      </p:cBhvr>
                                      <p:tavLst>
                                        <p:tav tm="0">
                                          <p:val>
                                            <p:fltVal val="0"/>
                                          </p:val>
                                        </p:tav>
                                        <p:tav tm="100000">
                                          <p:val>
                                            <p:strVal val="#ppt_w"/>
                                          </p:val>
                                        </p:tav>
                                      </p:tavLst>
                                    </p:anim>
                                    <p:anim calcmode="lin" valueType="num">
                                      <p:cBhvr>
                                        <p:cTn id="39" dur="500" fill="hold"/>
                                        <p:tgtEl>
                                          <p:spTgt spid="26"/>
                                        </p:tgtEl>
                                        <p:attrNameLst>
                                          <p:attrName>ppt_h</p:attrName>
                                        </p:attrNameLst>
                                      </p:cBhvr>
                                      <p:tavLst>
                                        <p:tav tm="0">
                                          <p:val>
                                            <p:fltVal val="0"/>
                                          </p:val>
                                        </p:tav>
                                        <p:tav tm="100000">
                                          <p:val>
                                            <p:strVal val="#ppt_h"/>
                                          </p:val>
                                        </p:tav>
                                      </p:tavLst>
                                    </p:anim>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53" presetClass="entr" presetSubtype="16" fill="hold" nodeType="afterEffect">
                                  <p:stCondLst>
                                    <p:cond delay="0"/>
                                  </p:stCondLst>
                                  <p:childTnLst>
                                    <p:set>
                                      <p:cBhvr>
                                        <p:cTn id="49" dur="1" fill="hold">
                                          <p:stCondLst>
                                            <p:cond delay="0"/>
                                          </p:stCondLst>
                                        </p:cTn>
                                        <p:tgtEl>
                                          <p:spTgt spid="54293"/>
                                        </p:tgtEl>
                                        <p:attrNameLst>
                                          <p:attrName>style.visibility</p:attrName>
                                        </p:attrNameLst>
                                      </p:cBhvr>
                                      <p:to>
                                        <p:strVal val="visible"/>
                                      </p:to>
                                    </p:set>
                                    <p:anim calcmode="lin" valueType="num">
                                      <p:cBhvr>
                                        <p:cTn id="50" dur="500" fill="hold"/>
                                        <p:tgtEl>
                                          <p:spTgt spid="54293"/>
                                        </p:tgtEl>
                                        <p:attrNameLst>
                                          <p:attrName>ppt_w</p:attrName>
                                        </p:attrNameLst>
                                      </p:cBhvr>
                                      <p:tavLst>
                                        <p:tav tm="0">
                                          <p:val>
                                            <p:fltVal val="0"/>
                                          </p:val>
                                        </p:tav>
                                        <p:tav tm="100000">
                                          <p:val>
                                            <p:strVal val="#ppt_w"/>
                                          </p:val>
                                        </p:tav>
                                      </p:tavLst>
                                    </p:anim>
                                    <p:anim calcmode="lin" valueType="num">
                                      <p:cBhvr>
                                        <p:cTn id="51" dur="500" fill="hold"/>
                                        <p:tgtEl>
                                          <p:spTgt spid="54293"/>
                                        </p:tgtEl>
                                        <p:attrNameLst>
                                          <p:attrName>ppt_h</p:attrName>
                                        </p:attrNameLst>
                                      </p:cBhvr>
                                      <p:tavLst>
                                        <p:tav tm="0">
                                          <p:val>
                                            <p:fltVal val="0"/>
                                          </p:val>
                                        </p:tav>
                                        <p:tav tm="100000">
                                          <p:val>
                                            <p:strVal val="#ppt_h"/>
                                          </p:val>
                                        </p:tav>
                                      </p:tavLst>
                                    </p:anim>
                                    <p:animEffect transition="in" filter="fade">
                                      <p:cBhvr>
                                        <p:cTn id="52" dur="500"/>
                                        <p:tgtEl>
                                          <p:spTgt spid="54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CD5"/>
        </a:solidFill>
        <a:effectLst/>
      </p:bgPr>
    </p:bg>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l="4909" t="731" r="4274" b="34929"/>
          <a:stretch>
            <a:fillRect/>
          </a:stretch>
        </p:blipFill>
        <p:spPr bwMode="auto">
          <a:xfrm>
            <a:off x="5751443" y="418010"/>
            <a:ext cx="3200400" cy="5802227"/>
          </a:xfrm>
          <a:prstGeom prst="roundRect">
            <a:avLst/>
          </a:prstGeom>
          <a:noFill/>
          <a:ln w="9525">
            <a:solidFill>
              <a:schemeClr val="bg2">
                <a:lumMod val="60000"/>
                <a:lumOff val="40000"/>
              </a:schemeClr>
            </a:solidFill>
            <a:miter lim="800000"/>
            <a:headEnd/>
            <a:tailEnd/>
          </a:ln>
        </p:spPr>
      </p:pic>
      <p:pic>
        <p:nvPicPr>
          <p:cNvPr id="63493" name="Picture 2"/>
          <p:cNvPicPr>
            <a:picLocks noChangeAspect="1" noChangeArrowheads="1"/>
          </p:cNvPicPr>
          <p:nvPr/>
        </p:nvPicPr>
        <p:blipFill>
          <a:blip r:embed="rId3" cstate="print"/>
          <a:srcRect/>
          <a:stretch>
            <a:fillRect/>
          </a:stretch>
        </p:blipFill>
        <p:spPr bwMode="auto">
          <a:xfrm>
            <a:off x="300445" y="391886"/>
            <a:ext cx="5303521" cy="3189514"/>
          </a:xfrm>
          <a:prstGeom prst="roundRect">
            <a:avLst>
              <a:gd name="adj" fmla="val 20922"/>
            </a:avLst>
          </a:prstGeom>
          <a:noFill/>
          <a:ln w="9525">
            <a:noFill/>
            <a:miter lim="800000"/>
            <a:headEnd/>
            <a:tailEnd/>
          </a:ln>
        </p:spPr>
      </p:pic>
      <p:pic>
        <p:nvPicPr>
          <p:cNvPr id="55301" name="Picture 2"/>
          <p:cNvPicPr>
            <a:picLocks noChangeAspect="1" noChangeArrowheads="1"/>
          </p:cNvPicPr>
          <p:nvPr/>
        </p:nvPicPr>
        <p:blipFill rotWithShape="1">
          <a:blip r:embed="rId4" cstate="print"/>
          <a:srcRect l="2934" r="3301"/>
          <a:stretch/>
        </p:blipFill>
        <p:spPr bwMode="auto">
          <a:xfrm>
            <a:off x="5751443" y="391886"/>
            <a:ext cx="3200400" cy="796834"/>
          </a:xfrm>
          <a:prstGeom prst="rect">
            <a:avLst/>
          </a:prstGeom>
          <a:noFill/>
          <a:ln w="9525">
            <a:noFill/>
            <a:miter lim="800000"/>
            <a:headEnd/>
            <a:tailEnd/>
          </a:ln>
        </p:spPr>
      </p:pic>
      <p:pic>
        <p:nvPicPr>
          <p:cNvPr id="55302" name="Picture 2"/>
          <p:cNvPicPr>
            <a:picLocks noChangeAspect="1" noChangeArrowheads="1"/>
          </p:cNvPicPr>
          <p:nvPr/>
        </p:nvPicPr>
        <p:blipFill>
          <a:blip r:embed="rId2" cstate="print"/>
          <a:srcRect l="12273" t="65800" r="4274" b="1297"/>
          <a:stretch>
            <a:fillRect/>
          </a:stretch>
        </p:blipFill>
        <p:spPr bwMode="auto">
          <a:xfrm>
            <a:off x="1292087" y="3876260"/>
            <a:ext cx="2564296" cy="2829339"/>
          </a:xfrm>
          <a:prstGeom prst="rect">
            <a:avLst/>
          </a:prstGeom>
          <a:noFill/>
          <a:ln w="9525">
            <a:noFill/>
            <a:miter lim="800000"/>
            <a:headEnd/>
            <a:tailEnd/>
          </a:ln>
        </p:spPr>
      </p:pic>
    </p:spTree>
  </p:cSld>
  <p:clrMapOvr>
    <a:masterClrMapping/>
  </p:clrMapOvr>
  <p:transition spd="med">
    <p:pull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F7CC80D3-8049-4FA4-85A1-4DF09C9F6C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354" y="1780153"/>
            <a:ext cx="2292615" cy="2047870"/>
          </a:xfrm>
          <a:prstGeom prst="rect">
            <a:avLst/>
          </a:prstGeom>
        </p:spPr>
      </p:pic>
      <p:sp>
        <p:nvSpPr>
          <p:cNvPr id="4" name="مربع نص 3"/>
          <p:cNvSpPr txBox="1"/>
          <p:nvPr/>
        </p:nvSpPr>
        <p:spPr>
          <a:xfrm>
            <a:off x="6393362" y="235058"/>
            <a:ext cx="2533634" cy="646331"/>
          </a:xfrm>
          <a:prstGeom prst="rect">
            <a:avLst/>
          </a:prstGeom>
          <a:solidFill>
            <a:schemeClr val="tx1"/>
          </a:solidFill>
        </p:spPr>
        <p:txBody>
          <a:bodyPr wrap="square">
            <a:spAutoFit/>
          </a:bodyPr>
          <a:lstStyle/>
          <a:p>
            <a:pPr rtl="1">
              <a:defRPr/>
            </a:pPr>
            <a:r>
              <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akkal Majalla" panose="02000000000000000000" pitchFamily="2" charset="-78"/>
                <a:cs typeface="Sakkal Majalla" panose="02000000000000000000" pitchFamily="2" charset="-78"/>
              </a:rPr>
              <a:t> استخلاص النتائج </a:t>
            </a:r>
          </a:p>
        </p:txBody>
      </p:sp>
      <p:sp>
        <p:nvSpPr>
          <p:cNvPr id="5" name="مربع نص 4"/>
          <p:cNvSpPr txBox="1"/>
          <p:nvPr/>
        </p:nvSpPr>
        <p:spPr>
          <a:xfrm>
            <a:off x="800100" y="995823"/>
            <a:ext cx="7543800" cy="954107"/>
          </a:xfrm>
          <a:prstGeom prst="rect">
            <a:avLst/>
          </a:prstGeom>
          <a:noFill/>
          <a:ln>
            <a:solidFill>
              <a:srgbClr val="FFC000"/>
            </a:solidFill>
          </a:ln>
          <a:effectLst>
            <a:glow rad="101600">
              <a:schemeClr val="accent1">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spAutoFit/>
          </a:bodyPr>
          <a:lstStyle/>
          <a:p>
            <a:pPr algn="ctr">
              <a:defRPr/>
            </a:pPr>
            <a:r>
              <a:rPr lang="ar-SA" sz="2800" b="1" dirty="0">
                <a:solidFill>
                  <a:srgbClr val="1156A5"/>
                </a:solidFill>
              </a:rPr>
              <a:t>يعتمد استخلاص النتائج على جمع البيانات لكن ليس شرطا أن تتوافق البيانات مع النتائج . </a:t>
            </a:r>
          </a:p>
        </p:txBody>
      </p:sp>
      <p:sp>
        <p:nvSpPr>
          <p:cNvPr id="7" name="مربع نص 6"/>
          <p:cNvSpPr txBox="1"/>
          <p:nvPr/>
        </p:nvSpPr>
        <p:spPr>
          <a:xfrm>
            <a:off x="6930886" y="2179193"/>
            <a:ext cx="2102939" cy="646331"/>
          </a:xfrm>
          <a:prstGeom prst="rect">
            <a:avLst/>
          </a:prstGeom>
          <a:solidFill>
            <a:schemeClr val="tx1"/>
          </a:solidFill>
        </p:spPr>
        <p:txBody>
          <a:bodyPr wrap="square">
            <a:spAutoFit/>
          </a:bodyPr>
          <a:lstStyle/>
          <a:p>
            <a:pPr rtl="1">
              <a:defRPr/>
            </a:pPr>
            <a:r>
              <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akkal Majalla" panose="02000000000000000000" pitchFamily="2" charset="-78"/>
                <a:cs typeface="Sakkal Majalla" panose="02000000000000000000" pitchFamily="2" charset="-78"/>
              </a:rPr>
              <a:t>تواصل العلماء</a:t>
            </a:r>
          </a:p>
        </p:txBody>
      </p:sp>
      <p:sp>
        <p:nvSpPr>
          <p:cNvPr id="17" name="مستطيل مستدير الزوايا 16"/>
          <p:cNvSpPr/>
          <p:nvPr/>
        </p:nvSpPr>
        <p:spPr>
          <a:xfrm>
            <a:off x="335101" y="3828023"/>
            <a:ext cx="5294243" cy="2800767"/>
          </a:xfrm>
          <a:prstGeom prst="roundRect">
            <a:avLst>
              <a:gd name="adj" fmla="val 0"/>
            </a:avLst>
          </a:prstGeom>
          <a:ln>
            <a:noFill/>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algn="ctr">
              <a:defRPr/>
            </a:pPr>
            <a:r>
              <a:rPr lang="ar-SA" sz="2800" b="1" dirty="0">
                <a:solidFill>
                  <a:schemeClr val="tx1"/>
                </a:solidFill>
              </a:rPr>
              <a:t>بالطبع لا .. </a:t>
            </a:r>
            <a:r>
              <a:rPr lang="ar-EG" sz="2800" b="1" dirty="0">
                <a:ln w="50800"/>
                <a:solidFill>
                  <a:schemeClr val="tx1"/>
                </a:solidFill>
                <a:cs typeface="Times New Roman" pitchFamily="18" charset="0"/>
              </a:rPr>
              <a:t>بل يتواصلون مع علماء آخرين </a:t>
            </a:r>
            <a:endParaRPr lang="ar-SA" sz="2800" b="1" dirty="0">
              <a:ln w="50800"/>
              <a:solidFill>
                <a:schemeClr val="tx1"/>
              </a:solidFill>
              <a:cs typeface="Times New Roman" pitchFamily="18" charset="0"/>
            </a:endParaRPr>
          </a:p>
          <a:p>
            <a:pPr algn="ctr">
              <a:defRPr/>
            </a:pPr>
            <a:r>
              <a:rPr lang="ar-EG" sz="2800" b="1" dirty="0">
                <a:ln w="50800"/>
                <a:solidFill>
                  <a:schemeClr val="tx1"/>
                </a:solidFill>
                <a:cs typeface="Times New Roman" pitchFamily="18" charset="0"/>
              </a:rPr>
              <a:t>أو </a:t>
            </a:r>
            <a:r>
              <a:rPr lang="ar-SA" sz="2800" b="1" dirty="0">
                <a:ln w="50800"/>
                <a:solidFill>
                  <a:schemeClr val="tx1"/>
                </a:solidFill>
                <a:cs typeface="Times New Roman" pitchFamily="18" charset="0"/>
              </a:rPr>
              <a:t>و</a:t>
            </a:r>
            <a:r>
              <a:rPr lang="ar-EG" sz="2800" b="1" dirty="0" err="1">
                <a:ln w="50800"/>
                <a:solidFill>
                  <a:schemeClr val="tx1"/>
                </a:solidFill>
                <a:cs typeface="Times New Roman" pitchFamily="18" charset="0"/>
              </a:rPr>
              <a:t>كالات</a:t>
            </a:r>
            <a:r>
              <a:rPr lang="ar-EG" sz="2800" b="1" dirty="0">
                <a:ln w="50800"/>
                <a:solidFill>
                  <a:schemeClr val="tx1"/>
                </a:solidFill>
                <a:cs typeface="Times New Roman" pitchFamily="18" charset="0"/>
              </a:rPr>
              <a:t> دولية، أو مصانع خاصة أو عامة، </a:t>
            </a:r>
            <a:endParaRPr lang="ar-SA" sz="2800" b="1" dirty="0">
              <a:ln w="50800"/>
              <a:solidFill>
                <a:schemeClr val="tx1"/>
              </a:solidFill>
              <a:cs typeface="Times New Roman" pitchFamily="18" charset="0"/>
            </a:endParaRPr>
          </a:p>
          <a:p>
            <a:pPr algn="ctr">
              <a:defRPr/>
            </a:pPr>
            <a:r>
              <a:rPr lang="ar-EG" sz="2400" b="1" dirty="0">
                <a:ln w="50800"/>
                <a:solidFill>
                  <a:srgbClr val="0060A8"/>
                </a:solidFill>
                <a:cs typeface="Times New Roman" pitchFamily="18" charset="0"/>
              </a:rPr>
              <a:t>وينقلون إليهم النتائج، بكتابة التقارير</a:t>
            </a:r>
            <a:r>
              <a:rPr lang="ar-SA" sz="2400" b="1" dirty="0">
                <a:ln w="50800"/>
                <a:solidFill>
                  <a:srgbClr val="0060A8"/>
                </a:solidFill>
                <a:cs typeface="Times New Roman" pitchFamily="18" charset="0"/>
              </a:rPr>
              <a:t> </a:t>
            </a:r>
            <a:r>
              <a:rPr lang="ar-EG" sz="2400" b="1" dirty="0">
                <a:ln w="50800"/>
                <a:solidFill>
                  <a:srgbClr val="0060A8"/>
                </a:solidFill>
                <a:cs typeface="Times New Roman" pitchFamily="18" charset="0"/>
              </a:rPr>
              <a:t>وتقديم عروض توفر تفاصيل حول كيفية إجراء التجارب</a:t>
            </a:r>
            <a:r>
              <a:rPr lang="ar-SA" sz="2400" b="1" dirty="0">
                <a:ln w="50800"/>
                <a:solidFill>
                  <a:srgbClr val="0060A8"/>
                </a:solidFill>
                <a:cs typeface="Times New Roman" pitchFamily="18" charset="0"/>
              </a:rPr>
              <a:t> </a:t>
            </a:r>
            <a:r>
              <a:rPr lang="ar-EG" sz="2400" b="1" dirty="0">
                <a:ln w="50800"/>
                <a:solidFill>
                  <a:srgbClr val="0060A8"/>
                </a:solidFill>
                <a:cs typeface="Times New Roman" pitchFamily="18" charset="0"/>
              </a:rPr>
              <a:t>فضلاً عن تلخيص البيانات والاستنتاجات النهائية</a:t>
            </a:r>
            <a:r>
              <a:rPr lang="ar-SA" sz="2400" b="1" dirty="0">
                <a:ln w="50800"/>
                <a:solidFill>
                  <a:srgbClr val="0060A8"/>
                </a:solidFill>
                <a:cs typeface="Times New Roman" pitchFamily="18" charset="0"/>
              </a:rPr>
              <a:t> </a:t>
            </a:r>
            <a:r>
              <a:rPr lang="ar-EG" sz="2400" b="1" dirty="0">
                <a:ln w="50800"/>
                <a:solidFill>
                  <a:srgbClr val="0060A8"/>
                </a:solidFill>
                <a:cs typeface="Times New Roman" pitchFamily="18" charset="0"/>
              </a:rPr>
              <a:t>وقد تشتمل تقاريرهم على توصيات لأبحاث مستقبلية، ويقوم العلماء عادة بنشر معظم اكتشافاتهم المهمة .</a:t>
            </a:r>
            <a:endParaRPr lang="ar-SA" sz="2400" b="1" dirty="0">
              <a:solidFill>
                <a:srgbClr val="0060A8"/>
              </a:solidFill>
            </a:endParaRPr>
          </a:p>
        </p:txBody>
      </p:sp>
      <p:pic>
        <p:nvPicPr>
          <p:cNvPr id="56331" name="Picture 2"/>
          <p:cNvPicPr>
            <a:picLocks noChangeAspect="1" noChangeArrowheads="1"/>
          </p:cNvPicPr>
          <p:nvPr/>
        </p:nvPicPr>
        <p:blipFill>
          <a:blip r:embed="rId3" cstate="print">
            <a:clrChange>
              <a:clrFrom>
                <a:srgbClr val="FFFFFF"/>
              </a:clrFrom>
              <a:clrTo>
                <a:srgbClr val="FFFFFF">
                  <a:alpha val="0"/>
                </a:srgbClr>
              </a:clrTo>
            </a:clrChange>
            <a:lum bright="-40000"/>
          </a:blip>
          <a:srcRect l="34190" t="82832"/>
          <a:stretch>
            <a:fillRect/>
          </a:stretch>
        </p:blipFill>
        <p:spPr bwMode="auto">
          <a:xfrm>
            <a:off x="2663686" y="2128772"/>
            <a:ext cx="4267200" cy="2057400"/>
          </a:xfrm>
          <a:prstGeom prst="rect">
            <a:avLst/>
          </a:prstGeom>
          <a:noFill/>
          <a:ln w="9525">
            <a:noFill/>
            <a:miter lim="800000"/>
            <a:headEnd/>
            <a:tailEnd/>
          </a:ln>
        </p:spPr>
      </p:pic>
      <p:pic>
        <p:nvPicPr>
          <p:cNvPr id="15" name="Picture 13" descr="7EAE34E0"/>
          <p:cNvPicPr>
            <a:picLocks noChangeAspect="1" noChangeArrowheads="1"/>
          </p:cNvPicPr>
          <p:nvPr/>
        </p:nvPicPr>
        <p:blipFill>
          <a:blip r:embed="rId4" cstate="print"/>
          <a:srcRect l="20308" t="5151" r="3676" b="12773"/>
          <a:stretch>
            <a:fillRect/>
          </a:stretch>
        </p:blipFill>
        <p:spPr bwMode="auto">
          <a:xfrm rot="16200000">
            <a:off x="5559889" y="3255835"/>
            <a:ext cx="3541812" cy="3192402"/>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مربع نص 15">
            <a:extLst>
              <a:ext uri="{FF2B5EF4-FFF2-40B4-BE49-F238E27FC236}">
                <a16:creationId xmlns:a16="http://schemas.microsoft.com/office/drawing/2014/main" id="{DFE39F93-6FBC-40F9-9864-1B61607CC685}"/>
              </a:ext>
            </a:extLst>
          </p:cNvPr>
          <p:cNvSpPr txBox="1"/>
          <p:nvPr/>
        </p:nvSpPr>
        <p:spPr>
          <a:xfrm>
            <a:off x="1389822" y="2179193"/>
            <a:ext cx="1200978" cy="1323439"/>
          </a:xfrm>
          <a:prstGeom prst="rect">
            <a:avLst/>
          </a:prstGeom>
          <a:noFill/>
        </p:spPr>
        <p:txBody>
          <a:bodyPr wrap="square">
            <a:spAutoFit/>
          </a:bodyPr>
          <a:lstStyle/>
          <a:p>
            <a:pPr algn="ctr"/>
            <a:r>
              <a:rPr lang="ar-SA" sz="2000" b="1" dirty="0">
                <a:solidFill>
                  <a:srgbClr val="FF0000"/>
                </a:solidFill>
              </a:rPr>
              <a:t>هل يتوقف العلماء بعد استخلاص النتيجة ؟</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700"/>
                                  </p:stCondLst>
                                  <p:iterate type="lt">
                                    <p:tmPct val="10000"/>
                                  </p:iterate>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7"/>
                                        </p:tgtEl>
                                        <p:attrNameLst>
                                          <p:attrName>ppt_y</p:attrName>
                                        </p:attrNameLst>
                                      </p:cBhvr>
                                      <p:tavLst>
                                        <p:tav tm="0">
                                          <p:val>
                                            <p:strVal val="#ppt_y"/>
                                          </p:val>
                                        </p:tav>
                                        <p:tav tm="100000">
                                          <p:val>
                                            <p:strVal val="#ppt_y"/>
                                          </p:val>
                                        </p:tav>
                                      </p:tavLst>
                                    </p:anim>
                                    <p:anim calcmode="lin" valueType="num">
                                      <p:cBhvr>
                                        <p:cTn id="22"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7"/>
                                        </p:tgtEl>
                                      </p:cBhvr>
                                    </p:animEffect>
                                  </p:childTnLst>
                                </p:cTn>
                              </p:par>
                              <p:par>
                                <p:cTn id="25" presetID="1" presetClass="entr" presetSubtype="0" fill="hold" nodeType="withEffect">
                                  <p:stCondLst>
                                    <p:cond delay="700"/>
                                  </p:stCondLst>
                                  <p:childTnLst>
                                    <p:set>
                                      <p:cBhvr>
                                        <p:cTn id="26" dur="1" fill="hold">
                                          <p:stCondLst>
                                            <p:cond delay="0"/>
                                          </p:stCondLst>
                                        </p:cTn>
                                        <p:tgtEl>
                                          <p:spTgt spid="56331"/>
                                        </p:tgtEl>
                                        <p:attrNameLst>
                                          <p:attrName>style.visibility</p:attrName>
                                        </p:attrNameLst>
                                      </p:cBhvr>
                                      <p:to>
                                        <p:strVal val="visible"/>
                                      </p:to>
                                    </p:set>
                                  </p:childTnLst>
                                </p:cTn>
                              </p:par>
                              <p:par>
                                <p:cTn id="27" presetID="1" presetClass="entr" presetSubtype="0" fill="hold" nodeType="withEffect">
                                  <p:stCondLst>
                                    <p:cond delay="70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l="53349"/>
          <a:stretch>
            <a:fillRect/>
          </a:stretch>
        </p:blipFill>
        <p:spPr bwMode="auto">
          <a:xfrm>
            <a:off x="4572000" y="339634"/>
            <a:ext cx="4419600" cy="6353266"/>
          </a:xfrm>
          <a:prstGeom prst="rect">
            <a:avLst/>
          </a:prstGeom>
          <a:noFill/>
          <a:ln w="57150">
            <a:solidFill>
              <a:schemeClr val="bg2"/>
            </a:solidFill>
            <a:miter lim="800000"/>
            <a:headEnd/>
            <a:tailEnd/>
          </a:ln>
        </p:spPr>
      </p:pic>
      <p:sp>
        <p:nvSpPr>
          <p:cNvPr id="11267" name="مربع نص 3"/>
          <p:cNvSpPr txBox="1">
            <a:spLocks noChangeArrowheads="1"/>
          </p:cNvSpPr>
          <p:nvPr/>
        </p:nvSpPr>
        <p:spPr bwMode="auto">
          <a:xfrm>
            <a:off x="391886" y="1589315"/>
            <a:ext cx="3989614" cy="3416300"/>
          </a:xfrm>
          <a:prstGeom prst="rect">
            <a:avLst/>
          </a:prstGeom>
          <a:solidFill>
            <a:srgbClr val="FFFFCD"/>
          </a:solidFill>
          <a:ln w="38100">
            <a:noFill/>
            <a:miter lim="800000"/>
            <a:headEnd/>
            <a:tailEnd/>
          </a:ln>
        </p:spPr>
        <p:style>
          <a:lnRef idx="0">
            <a:scrgbClr r="0" g="0" b="0"/>
          </a:lnRef>
          <a:fillRef idx="1001">
            <a:schemeClr val="lt1"/>
          </a:fillRef>
          <a:effectRef idx="0">
            <a:scrgbClr r="0" g="0" b="0"/>
          </a:effectRef>
          <a:fontRef idx="major"/>
        </p:style>
        <p:txBody>
          <a:bodyPr wrap="square">
            <a:spAutoFit/>
          </a:bodyPr>
          <a:lstStyle/>
          <a:p>
            <a:pPr algn="ctr" fontAlgn="auto">
              <a:spcBef>
                <a:spcPts val="0"/>
              </a:spcBef>
              <a:spcAft>
                <a:spcPts val="0"/>
              </a:spcAft>
              <a:defRPr/>
            </a:pPr>
            <a:r>
              <a:rPr lang="ar-SA" sz="3600" b="1" dirty="0">
                <a:solidFill>
                  <a:srgbClr val="002060"/>
                </a:solidFill>
              </a:rPr>
              <a:t>إن حواس الإنسان في الغالب تخدع</a:t>
            </a:r>
          </a:p>
          <a:p>
            <a:pPr algn="ctr" fontAlgn="auto">
              <a:spcBef>
                <a:spcPts val="0"/>
              </a:spcBef>
              <a:spcAft>
                <a:spcPts val="0"/>
              </a:spcAft>
              <a:defRPr/>
            </a:pPr>
            <a:r>
              <a:rPr lang="ar-SA" sz="3600" b="1" dirty="0">
                <a:solidFill>
                  <a:srgbClr val="002060"/>
                </a:solidFill>
              </a:rPr>
              <a:t>وأن استخدام الأدوات تعد طريقة </a:t>
            </a:r>
          </a:p>
          <a:p>
            <a:pPr algn="ctr" fontAlgn="auto">
              <a:spcBef>
                <a:spcPts val="0"/>
              </a:spcBef>
              <a:spcAft>
                <a:spcPts val="0"/>
              </a:spcAft>
              <a:defRPr/>
            </a:pPr>
            <a:r>
              <a:rPr lang="ar-SA" sz="3600" b="1" dirty="0">
                <a:solidFill>
                  <a:srgbClr val="002060"/>
                </a:solidFill>
              </a:rPr>
              <a:t>أكثر دقة في جمع المعلومات </a:t>
            </a:r>
          </a:p>
        </p:txBody>
      </p:sp>
      <p:sp>
        <p:nvSpPr>
          <p:cNvPr id="8" name="مثلث متساوي الساقين 7"/>
          <p:cNvSpPr>
            <a:spLocks noChangeArrowheads="1"/>
          </p:cNvSpPr>
          <p:nvPr/>
        </p:nvSpPr>
        <p:spPr bwMode="auto">
          <a:xfrm>
            <a:off x="1129393" y="5109754"/>
            <a:ext cx="2514600" cy="1219200"/>
          </a:xfrm>
          <a:prstGeom prst="triangle">
            <a:avLst>
              <a:gd name="adj" fmla="val 50000"/>
            </a:avLst>
          </a:prstGeom>
          <a:solidFill>
            <a:srgbClr val="FFAE5D"/>
          </a:solidFill>
          <a:ln w="12700" algn="ctr">
            <a:solidFill>
              <a:schemeClr val="tx1"/>
            </a:solidFill>
            <a:round/>
            <a:headEnd type="none" w="sm" len="sm"/>
            <a:tailEnd type="none" w="sm" len="sm"/>
          </a:ln>
        </p:spPr>
        <p:txBody>
          <a:bodyPr wrap="none"/>
          <a:lstStyle/>
          <a:p>
            <a:pPr algn="ctr" rtl="1"/>
            <a:r>
              <a:rPr lang="ar-SA" sz="3200" b="1" dirty="0" err="1">
                <a:solidFill>
                  <a:srgbClr val="003399"/>
                </a:solidFill>
                <a:latin typeface="Andalus" pitchFamily="18" charset="-78"/>
                <a:cs typeface="Andalus" pitchFamily="18" charset="-78"/>
              </a:rPr>
              <a:t>الإستنتاج</a:t>
            </a:r>
            <a:endParaRPr lang="en-US" sz="3200" b="1">
              <a:solidFill>
                <a:srgbClr val="003399"/>
              </a:solidFill>
              <a:latin typeface="Andalus" pitchFamily="18" charset="-78"/>
              <a:cs typeface="Andalus" pitchFamily="18" charset="-78"/>
            </a:endParaRPr>
          </a:p>
        </p:txBody>
      </p:sp>
      <p:pic>
        <p:nvPicPr>
          <p:cNvPr id="5123" name="Picture 3"/>
          <p:cNvPicPr>
            <a:picLocks noChangeAspect="1" noChangeArrowheads="1"/>
          </p:cNvPicPr>
          <p:nvPr/>
        </p:nvPicPr>
        <p:blipFill>
          <a:blip r:embed="rId3" cstate="print"/>
          <a:srcRect/>
          <a:stretch>
            <a:fillRect/>
          </a:stretch>
        </p:blipFill>
        <p:spPr bwMode="auto">
          <a:xfrm>
            <a:off x="674368" y="236663"/>
            <a:ext cx="3223265" cy="685801"/>
          </a:xfrm>
          <a:prstGeom prst="roundRect">
            <a:avLst/>
          </a:prstGeom>
          <a:noFill/>
          <a:ln w="28575">
            <a:solidFill>
              <a:schemeClr val="bg2">
                <a:lumMod val="75000"/>
              </a:schemeClr>
            </a:solidFill>
            <a:miter lim="800000"/>
            <a:headEnd/>
            <a:tailEnd/>
          </a:ln>
        </p:spPr>
      </p:pic>
      <p:pic>
        <p:nvPicPr>
          <p:cNvPr id="10" name="Picture 11">
            <a:extLst>
              <a:ext uri="{FF2B5EF4-FFF2-40B4-BE49-F238E27FC236}">
                <a16:creationId xmlns:a16="http://schemas.microsoft.com/office/drawing/2014/main" id="{9CBFDBDC-8EA0-471D-8532-7C67CB37B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654" t="1369" r="6944" b="87828"/>
          <a:stretch>
            <a:fillRect/>
          </a:stretch>
        </p:blipFill>
        <p:spPr bwMode="auto">
          <a:xfrm>
            <a:off x="6781800" y="457200"/>
            <a:ext cx="1698171" cy="568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مستطيل 10">
            <a:extLst>
              <a:ext uri="{FF2B5EF4-FFF2-40B4-BE49-F238E27FC236}">
                <a16:creationId xmlns:a16="http://schemas.microsoft.com/office/drawing/2014/main" id="{57F9FC98-B084-408D-B05E-12F22C51903E}"/>
              </a:ext>
            </a:extLst>
          </p:cNvPr>
          <p:cNvSpPr/>
          <p:nvPr/>
        </p:nvSpPr>
        <p:spPr>
          <a:xfrm>
            <a:off x="0" y="0"/>
            <a:ext cx="9144000" cy="6858000"/>
          </a:xfrm>
          <a:prstGeom prst="rect">
            <a:avLst/>
          </a:prstGeom>
          <a:noFill/>
          <a:ln w="76200" cap="flat" cmpd="sng" algn="ctr">
            <a:solidFill>
              <a:srgbClr val="FFCC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1800" decel="100000" fill="hold"/>
                                        <p:tgtEl>
                                          <p:spTgt spid="8"/>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11267"/>
                                        </p:tgtEl>
                                        <p:attrNameLst>
                                          <p:attrName>style.visibility</p:attrName>
                                        </p:attrNameLst>
                                      </p:cBhvr>
                                      <p:to>
                                        <p:strVal val="visible"/>
                                      </p:to>
                                    </p:set>
                                    <p:anim calcmode="lin" valueType="num">
                                      <p:cBhvr>
                                        <p:cTn id="15" dur="1000" fill="hold"/>
                                        <p:tgtEl>
                                          <p:spTgt spid="11267"/>
                                        </p:tgtEl>
                                        <p:attrNameLst>
                                          <p:attrName>ppt_x</p:attrName>
                                        </p:attrNameLst>
                                      </p:cBhvr>
                                      <p:tavLst>
                                        <p:tav tm="0">
                                          <p:val>
                                            <p:strVal val="#ppt_x-.2"/>
                                          </p:val>
                                        </p:tav>
                                        <p:tav tm="100000">
                                          <p:val>
                                            <p:strVal val="#ppt_x"/>
                                          </p:val>
                                        </p:tav>
                                      </p:tavLst>
                                    </p:anim>
                                    <p:anim calcmode="lin" valueType="num">
                                      <p:cBhvr>
                                        <p:cTn id="16" dur="1000" fill="hold"/>
                                        <p:tgtEl>
                                          <p:spTgt spid="11267"/>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مربع نص 3"/>
          <p:cNvSpPr txBox="1">
            <a:spLocks noChangeArrowheads="1"/>
          </p:cNvSpPr>
          <p:nvPr/>
        </p:nvSpPr>
        <p:spPr bwMode="auto">
          <a:xfrm>
            <a:off x="857250" y="2398229"/>
            <a:ext cx="7429500" cy="52387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ar-SA" sz="2800" b="1" dirty="0">
                <a:solidFill>
                  <a:srgbClr val="A20000"/>
                </a:solidFill>
              </a:rPr>
              <a:t>لماذا يعتبر تواصل العلماء ونقل البيانات بينهم أمراً مهماً لهم ؟ </a:t>
            </a:r>
          </a:p>
        </p:txBody>
      </p:sp>
      <p:sp>
        <p:nvSpPr>
          <p:cNvPr id="7" name="مربع نص 6"/>
          <p:cNvSpPr txBox="1"/>
          <p:nvPr/>
        </p:nvSpPr>
        <p:spPr>
          <a:xfrm>
            <a:off x="1566068" y="3741233"/>
            <a:ext cx="6011863" cy="1200150"/>
          </a:xfrm>
          <a:prstGeom prst="rect">
            <a:avLst/>
          </a:prstGeom>
          <a:solidFill>
            <a:schemeClr val="bg2">
              <a:lumMod val="60000"/>
              <a:lumOff val="40000"/>
            </a:schemeClr>
          </a:solidFill>
          <a:ln>
            <a:solidFill>
              <a:schemeClr val="accent1">
                <a:lumMod val="50000"/>
              </a:schemeClr>
            </a:solidFill>
          </a:ln>
        </p:spPr>
        <p:style>
          <a:lnRef idx="3">
            <a:schemeClr val="lt1"/>
          </a:lnRef>
          <a:fillRef idx="1">
            <a:schemeClr val="accent5"/>
          </a:fillRef>
          <a:effectRef idx="1">
            <a:schemeClr val="accent5"/>
          </a:effectRef>
          <a:fontRef idx="minor">
            <a:schemeClr val="lt1"/>
          </a:fontRef>
        </p:style>
        <p:txBody>
          <a:bodyPr wrap="none" rtlCol="1">
            <a:spAutoFit/>
          </a:bodyPr>
          <a:lstStyle/>
          <a:p>
            <a:pPr algn="ctr">
              <a:defRPr/>
            </a:pPr>
            <a:r>
              <a:rPr lang="ar-SA" sz="3600" b="1" dirty="0">
                <a:solidFill>
                  <a:srgbClr val="002060"/>
                </a:solidFill>
              </a:rPr>
              <a:t>لأن تواصل العلماء يعني تبادل الخبرات </a:t>
            </a:r>
          </a:p>
          <a:p>
            <a:pPr algn="ctr">
              <a:defRPr/>
            </a:pPr>
            <a:r>
              <a:rPr lang="ar-SA" sz="3600" b="1" dirty="0">
                <a:solidFill>
                  <a:srgbClr val="002060"/>
                </a:solidFill>
              </a:rPr>
              <a:t>والتوصيات فيما بينهم </a:t>
            </a:r>
          </a:p>
        </p:txBody>
      </p:sp>
      <p:pic>
        <p:nvPicPr>
          <p:cNvPr id="12" name="صورة 1">
            <a:extLst>
              <a:ext uri="{FF2B5EF4-FFF2-40B4-BE49-F238E27FC236}">
                <a16:creationId xmlns:a16="http://schemas.microsoft.com/office/drawing/2014/main" id="{585E5131-77D2-4B0B-8D33-0131B142BF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069772" y="339634"/>
            <a:ext cx="2573382" cy="179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صورة 12">
            <a:extLst>
              <a:ext uri="{FF2B5EF4-FFF2-40B4-BE49-F238E27FC236}">
                <a16:creationId xmlns:a16="http://schemas.microsoft.com/office/drawing/2014/main" id="{28D7947A-FCED-4956-BF0F-81131AF395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032" y="5836525"/>
            <a:ext cx="1180435" cy="771541"/>
          </a:xfrm>
          <a:prstGeom prst="rect">
            <a:avLst/>
          </a:prstGeom>
        </p:spPr>
      </p:pic>
      <p:pic>
        <p:nvPicPr>
          <p:cNvPr id="14" name="صورة 13">
            <a:extLst>
              <a:ext uri="{FF2B5EF4-FFF2-40B4-BE49-F238E27FC236}">
                <a16:creationId xmlns:a16="http://schemas.microsoft.com/office/drawing/2014/main" id="{FE7156D7-8E05-4612-89C7-9FBC3AC94C1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115092" flipH="1">
            <a:off x="7766801" y="5654092"/>
            <a:ext cx="1368532" cy="1136408"/>
          </a:xfrm>
          <a:prstGeom prst="rect">
            <a:avLst/>
          </a:prstGeom>
        </p:spPr>
      </p:pic>
      <p:sp>
        <p:nvSpPr>
          <p:cNvPr id="8" name="TextBox 14">
            <a:hlinkClick r:id="rId7" action="ppaction://hlinksldjump"/>
            <a:extLst>
              <a:ext uri="{FF2B5EF4-FFF2-40B4-BE49-F238E27FC236}">
                <a16:creationId xmlns:a16="http://schemas.microsoft.com/office/drawing/2014/main" id="{00445E03-DB4D-419A-A3D0-A229755D61F4}"/>
              </a:ext>
            </a:extLst>
          </p:cNvPr>
          <p:cNvSpPr txBox="1"/>
          <p:nvPr/>
        </p:nvSpPr>
        <p:spPr bwMode="auto">
          <a:xfrm>
            <a:off x="6579326" y="245512"/>
            <a:ext cx="2438400" cy="783193"/>
          </a:xfrm>
          <a:prstGeom prst="roundRect">
            <a:avLst/>
          </a:prstGeom>
          <a:solidFill>
            <a:sysClr val="windowText" lastClr="000000"/>
          </a:solidFill>
          <a:ln>
            <a:solidFill>
              <a:srgbClr val="FFC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4000" b="1" i="0" u="none" strike="noStrike" kern="0" cap="none" spc="0" normalizeH="0" baseline="0" noProof="0" dirty="0">
                <a:ln>
                  <a:solidFill>
                    <a:srgbClr val="FF0000"/>
                  </a:solidFill>
                </a:ln>
                <a:solidFill>
                  <a:srgbClr val="FFFFCC"/>
                </a:solidFill>
                <a:effectLst>
                  <a:outerShdw blurRad="38100" dist="38100" dir="2700000" algn="tl">
                    <a:srgbClr val="000000">
                      <a:alpha val="43137"/>
                    </a:srgbClr>
                  </a:outerShdw>
                </a:effectLst>
                <a:uLnTx/>
                <a:uFillTx/>
                <a:latin typeface="Showcard Gothic" pitchFamily="82" charset="0"/>
                <a:ea typeface="+mn-ea"/>
                <a:cs typeface="Traditional Arabic" pitchFamily="2" charset="-78"/>
              </a:rPr>
              <a:t>تقويم</a:t>
            </a:r>
            <a:r>
              <a:rPr kumimoji="0" lang="ar-SA" sz="4000" b="1" i="0" u="none" strike="noStrike" kern="0" cap="none" spc="0" normalizeH="0" baseline="0" noProof="0" dirty="0">
                <a:ln>
                  <a:solidFill>
                    <a:srgbClr val="FF0000"/>
                  </a:solidFill>
                </a:ln>
                <a:solidFill>
                  <a:srgbClr val="FFFFCC"/>
                </a:solidFill>
                <a:effectLst>
                  <a:outerShdw blurRad="38100" dist="38100" dir="2700000" algn="tl">
                    <a:srgbClr val="000000">
                      <a:alpha val="43137"/>
                    </a:srgbClr>
                  </a:outerShdw>
                </a:effectLst>
                <a:uLnTx/>
                <a:uFillTx/>
                <a:latin typeface="Showcard Gothic" pitchFamily="82" charset="0"/>
                <a:ea typeface="+mn-ea"/>
                <a:cs typeface="Traditional Arabic" pitchFamily="2" charset="-78"/>
              </a:rPr>
              <a:t> مرحلي</a:t>
            </a:r>
            <a:endParaRPr kumimoji="0" lang="ar-JO" sz="4000" b="1" i="0" u="none" strike="noStrike" kern="0" cap="none" spc="0" normalizeH="0" baseline="0" noProof="0" dirty="0">
              <a:ln>
                <a:solidFill>
                  <a:srgbClr val="FF0000"/>
                </a:solidFill>
              </a:ln>
              <a:solidFill>
                <a:srgbClr val="FFFFCC"/>
              </a:solidFill>
              <a:effectLst>
                <a:outerShdw blurRad="38100" dist="38100" dir="2700000" algn="tl">
                  <a:srgbClr val="000000">
                    <a:alpha val="43137"/>
                  </a:srgbClr>
                </a:outerShdw>
              </a:effectLst>
              <a:uLnTx/>
              <a:uFillTx/>
              <a:latin typeface="Showcard Gothic" pitchFamily="82" charset="0"/>
              <a:ea typeface="+mn-ea"/>
              <a:cs typeface="Traditional Arabic" pitchFamily="2" charset="-78"/>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2" name="explode.wav"/>
          </p:stSnd>
        </p:sndAc>
      </p:transition>
    </mc:Choice>
    <mc:Fallback xmlns="">
      <p:transition spd="slow">
        <p:fade/>
        <p:sndAc>
          <p:stSnd>
            <p:snd r:embed="rId8" name="explod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تصفي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a:stretch>
            <a:fillRect/>
          </a:stretch>
        </p:blipFill>
        <p:spPr bwMode="auto">
          <a:xfrm>
            <a:off x="1613647" y="820270"/>
            <a:ext cx="6078071" cy="5728447"/>
          </a:xfrm>
          <a:prstGeom prst="roundRect">
            <a:avLst>
              <a:gd name="adj" fmla="val 10310"/>
            </a:avLst>
          </a:prstGeom>
          <a:noFill/>
          <a:ln w="38100">
            <a:solidFill>
              <a:schemeClr val="bg2">
                <a:lumMod val="60000"/>
                <a:lumOff val="40000"/>
              </a:schemeClr>
            </a:solid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rot="1286053">
            <a:off x="6753781" y="496648"/>
            <a:ext cx="1875873" cy="838200"/>
          </a:xfrm>
          <a:prstGeom prst="roundRect">
            <a:avLst>
              <a:gd name="adj" fmla="val 50000"/>
            </a:avLst>
          </a:prstGeom>
          <a:noFill/>
          <a:ln w="38100">
            <a:solidFill>
              <a:schemeClr val="bg2">
                <a:lumMod val="60000"/>
                <a:lumOff val="40000"/>
              </a:schemeClr>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صورة 1">
            <a:extLst>
              <a:ext uri="{FF2B5EF4-FFF2-40B4-BE49-F238E27FC236}">
                <a16:creationId xmlns:a16="http://schemas.microsoft.com/office/drawing/2014/main" id="{43AC61C2-5BEC-4AA8-BCA3-C1CC9FBD7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8785225" cy="612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مستطيل 2">
            <a:extLst>
              <a:ext uri="{FF2B5EF4-FFF2-40B4-BE49-F238E27FC236}">
                <a16:creationId xmlns:a16="http://schemas.microsoft.com/office/drawing/2014/main" id="{CABBC93C-6947-4E0A-8D72-B5D74AEF09A6}"/>
              </a:ext>
            </a:extLst>
          </p:cNvPr>
          <p:cNvSpPr/>
          <p:nvPr/>
        </p:nvSpPr>
        <p:spPr>
          <a:xfrm>
            <a:off x="6283325" y="230188"/>
            <a:ext cx="2647950" cy="936625"/>
          </a:xfrm>
          <a:prstGeom prst="rect">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تقويم ختامي</a:t>
            </a:r>
          </a:p>
        </p:txBody>
      </p:sp>
      <p:sp>
        <p:nvSpPr>
          <p:cNvPr id="4" name="مستطيل 3">
            <a:extLst>
              <a:ext uri="{FF2B5EF4-FFF2-40B4-BE49-F238E27FC236}">
                <a16:creationId xmlns:a16="http://schemas.microsoft.com/office/drawing/2014/main" id="{E3D1FF44-07EE-40BF-A98F-ECD18F95FE72}"/>
              </a:ext>
            </a:extLst>
          </p:cNvPr>
          <p:cNvSpPr/>
          <p:nvPr/>
        </p:nvSpPr>
        <p:spPr>
          <a:xfrm>
            <a:off x="0" y="0"/>
            <a:ext cx="9144000" cy="6858000"/>
          </a:xfrm>
          <a:prstGeom prst="rect">
            <a:avLst/>
          </a:prstGeom>
          <a:noFill/>
          <a:ln w="76200" cap="flat" cmpd="sng" algn="ctr">
            <a:solidFill>
              <a:srgbClr val="C42122"/>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mbria"/>
              <a:ea typeface="+mn-ea"/>
              <a:cs typeface="Times New Roman" panose="02020603050405020304" pitchFamily="18" charset="0"/>
            </a:endParaRPr>
          </a:p>
        </p:txBody>
      </p:sp>
      <p:sp>
        <p:nvSpPr>
          <p:cNvPr id="5" name="نصف إطار 4">
            <a:extLst>
              <a:ext uri="{FF2B5EF4-FFF2-40B4-BE49-F238E27FC236}">
                <a16:creationId xmlns:a16="http://schemas.microsoft.com/office/drawing/2014/main" id="{6C471763-B9A9-4A4B-8221-31B1FA041EA8}"/>
              </a:ext>
            </a:extLst>
          </p:cNvPr>
          <p:cNvSpPr/>
          <p:nvPr/>
        </p:nvSpPr>
        <p:spPr>
          <a:xfrm>
            <a:off x="-35216" y="-28782"/>
            <a:ext cx="9144000" cy="6858000"/>
          </a:xfrm>
          <a:prstGeom prst="halfFrame">
            <a:avLst>
              <a:gd name="adj1" fmla="val 2666"/>
              <a:gd name="adj2" fmla="val 2889"/>
            </a:avLst>
          </a:prstGeom>
          <a:solidFill>
            <a:srgbClr val="002B82"/>
          </a:solidFill>
          <a:ln w="40000" cap="flat" cmpd="sng" algn="ctr">
            <a:solidFill>
              <a:srgbClr val="FFC000"/>
            </a:solidFill>
            <a:prstDash val="solid"/>
          </a:ln>
          <a:effectLst/>
        </p:spPr>
        <p:txBody>
          <a:bodyPr anchor="ctr"/>
          <a:lstStyle/>
          <a:p>
            <a:pPr algn="ctr" rtl="0">
              <a:defRPr/>
            </a:pPr>
            <a:endParaRPr lang="en-US" sz="1600" kern="0" dirty="0">
              <a:solidFill>
                <a:srgbClr val="004D86"/>
              </a:solidFill>
              <a:latin typeface="Cambria"/>
            </a:endParaRPr>
          </a:p>
        </p:txBody>
      </p:sp>
    </p:spTree>
    <p:extLst>
      <p:ext uri="{BB962C8B-B14F-4D97-AF65-F5344CB8AC3E}">
        <p14:creationId xmlns:p14="http://schemas.microsoft.com/office/powerpoint/2010/main" val="1402188999"/>
      </p:ext>
    </p:extLst>
  </p:cSld>
  <p:clrMapOvr>
    <a:masterClrMapping/>
  </p:clrMapOvr>
  <p:transition spd="slow">
    <p:wheel spokes="1"/>
    <p:sndAc>
      <p:stSnd>
        <p:snd r:embed="rId2" name="explode.wav"/>
      </p:stSnd>
    </p:sndAc>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78508" y="123077"/>
            <a:ext cx="9036424" cy="6370975"/>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العلم </a:t>
            </a:r>
            <a:r>
              <a:rPr kumimoji="0" lang="ar-SA" sz="2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a:t>
            </a:r>
            <a:r>
              <a:rPr kumimoji="0" lang="ar-SA" sz="20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a:t>
            </a:r>
            <a:r>
              <a:rPr kumimoji="0" lang="ar-SA" sz="2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التقنية </a:t>
            </a:r>
            <a:r>
              <a:rPr kumimoji="0" lang="ar-SA" sz="2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a:t>
            </a:r>
            <a:r>
              <a:rPr kumimoji="0" lang="ar-SA" sz="20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أهم ثلاث مهارات يستخدمها العلماء :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1- ............. 2- ................ 3-..............</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أ</a:t>
            </a:r>
            <a:r>
              <a:rPr kumimoji="0" lang="ar-SA" sz="20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كمل: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ar-SA" sz="2400" b="0" i="0" u="none" strike="noStrike" kern="1200" cap="none" spc="0" normalizeH="0" baseline="0" noProof="0" dirty="0">
                <a:ln>
                  <a:noFill/>
                </a:ln>
                <a:solidFill>
                  <a:srgbClr val="004F8A"/>
                </a:solidFill>
                <a:effectLst/>
                <a:uLnTx/>
                <a:uFillTx/>
                <a:latin typeface="Calibri" panose="020F0502020204030204"/>
                <a:ea typeface="+mn-ea"/>
                <a:cs typeface="Arial" panose="020B0604020202020204" pitchFamily="34" charset="0"/>
              </a:rPr>
              <a:t>يتم تنظيم البيانات في عدة صور منها</a:t>
            </a:r>
            <a:r>
              <a:rPr kumimoji="0" lang="ar-SA" sz="2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ar-SA" sz="2400" b="0" i="0" u="none" strike="noStrike" kern="1200" cap="none" spc="0" normalizeH="0" baseline="0" noProof="0" dirty="0">
                <a:ln>
                  <a:noFill/>
                </a:ln>
                <a:solidFill>
                  <a:srgbClr val="004F8A"/>
                </a:solidFill>
                <a:effectLst/>
                <a:uLnTx/>
                <a:uFillTx/>
                <a:latin typeface="Calibri" panose="020F0502020204030204"/>
                <a:ea typeface="+mn-ea"/>
                <a:cs typeface="Arial" panose="020B0604020202020204" pitchFamily="34" charset="0"/>
              </a:rPr>
              <a:t>و</a:t>
            </a:r>
            <a:r>
              <a:rPr kumimoji="0" lang="ar-SA" sz="2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ar-SA" sz="2400" b="0" i="0" u="none" strike="noStrike" kern="1200" cap="none" spc="0" normalizeH="0" baseline="0" noProof="0" dirty="0">
                <a:ln>
                  <a:noFill/>
                </a:ln>
                <a:solidFill>
                  <a:srgbClr val="004F8A"/>
                </a:solidFill>
                <a:effectLst/>
                <a:uLnTx/>
                <a:uFillTx/>
                <a:latin typeface="Calibri" panose="020F0502020204030204"/>
                <a:ea typeface="+mn-ea"/>
                <a:cs typeface="Arial" panose="020B0604020202020204" pitchFamily="34" charset="0"/>
              </a:rPr>
              <a:t>تنقسم طرق البحث العلمي الى قسمين</a:t>
            </a:r>
            <a:r>
              <a:rPr kumimoji="0" lang="ar-SA" sz="2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أ- </a:t>
            </a:r>
            <a:r>
              <a:rPr kumimoji="0" lang="ar-SA" sz="2400" b="0" i="0" u="none" strike="noStrike" kern="1200" cap="none" spc="0" normalizeH="0" baseline="0" noProof="0" dirty="0">
                <a:ln>
                  <a:noFill/>
                </a:ln>
                <a:solidFill>
                  <a:srgbClr val="004F8A"/>
                </a:solidFill>
                <a:effectLst/>
                <a:uLnTx/>
                <a:uFillTx/>
                <a:latin typeface="Calibri" panose="020F0502020204030204"/>
                <a:ea typeface="+mn-ea"/>
                <a:cs typeface="Arial" panose="020B0604020202020204" pitchFamily="34" charset="0"/>
              </a:rPr>
              <a:t>بحث</a:t>
            </a:r>
            <a:r>
              <a:rPr kumimoji="0" lang="ar-SA" sz="2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 </a:t>
            </a:r>
            <a:r>
              <a:rPr kumimoji="0" lang="ar-SA" sz="2400" b="0" i="0" u="none" strike="noStrike" kern="1200" cap="none" spc="0" normalizeH="0" baseline="0" noProof="0" dirty="0">
                <a:ln>
                  <a:noFill/>
                </a:ln>
                <a:solidFill>
                  <a:srgbClr val="004F8A"/>
                </a:solidFill>
                <a:effectLst/>
                <a:uLnTx/>
                <a:uFillTx/>
                <a:latin typeface="Calibri" panose="020F0502020204030204"/>
                <a:ea typeface="+mn-ea"/>
                <a:cs typeface="Arial" panose="020B0604020202020204" pitchFamily="34" charset="0"/>
              </a:rPr>
              <a:t>ويعتمد على </a:t>
            </a:r>
            <a:r>
              <a:rPr kumimoji="0" lang="ar-SA" sz="2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ب- </a:t>
            </a:r>
            <a:r>
              <a:rPr kumimoji="0" lang="ar-SA" sz="2400" b="0" i="0" u="none" strike="noStrike" kern="1200" cap="none" spc="0" normalizeH="0" baseline="0" noProof="0" dirty="0">
                <a:ln>
                  <a:noFill/>
                </a:ln>
                <a:solidFill>
                  <a:srgbClr val="004F8A"/>
                </a:solidFill>
                <a:effectLst/>
                <a:uLnTx/>
                <a:uFillTx/>
                <a:latin typeface="Calibri" panose="020F0502020204030204"/>
                <a:ea typeface="+mn-ea"/>
                <a:cs typeface="Arial" panose="020B0604020202020204" pitchFamily="34" charset="0"/>
              </a:rPr>
              <a:t>بحث</a:t>
            </a:r>
            <a:r>
              <a:rPr kumimoji="0" lang="ar-SA" sz="2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 </a:t>
            </a:r>
            <a:r>
              <a:rPr kumimoji="0" lang="ar-SA" sz="2400" b="0" i="0" u="none" strike="noStrike" kern="1200" cap="none" spc="0" normalizeH="0" baseline="0" noProof="0" dirty="0">
                <a:ln>
                  <a:noFill/>
                </a:ln>
                <a:solidFill>
                  <a:srgbClr val="004F8A"/>
                </a:solidFill>
                <a:effectLst/>
                <a:uLnTx/>
                <a:uFillTx/>
                <a:latin typeface="Calibri" panose="020F0502020204030204"/>
                <a:ea typeface="+mn-ea"/>
                <a:cs typeface="Arial" panose="020B0604020202020204" pitchFamily="34" charset="0"/>
              </a:rPr>
              <a:t>ويعتمد على </a:t>
            </a:r>
            <a:r>
              <a:rPr kumimoji="0" lang="ar-SA" sz="2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حدد المصطلح العلمي المناسب </a:t>
            </a:r>
            <a:r>
              <a:rPr kumimoji="0" lang="ar-SA" sz="2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1- </a:t>
            </a:r>
            <a:r>
              <a:rPr kumimoji="0" lang="ar-SA" sz="2400" b="0" i="0" u="none" strike="noStrike" kern="1200" cap="none" spc="0" normalizeH="0" baseline="0" noProof="0" dirty="0">
                <a:ln>
                  <a:noFill/>
                </a:ln>
                <a:solidFill>
                  <a:srgbClr val="004F8A"/>
                </a:solidFill>
                <a:effectLst/>
                <a:uLnTx/>
                <a:uFillTx/>
                <a:latin typeface="Calibri" panose="020F0502020204030204"/>
                <a:ea typeface="+mn-ea"/>
                <a:cs typeface="Arial" panose="020B0604020202020204" pitchFamily="34" charset="0"/>
              </a:rPr>
              <a:t>خطوة يقوم بها العلماء بعد ظهور النتائج  </a:t>
            </a:r>
            <a:r>
              <a:rPr kumimoji="0" lang="ar-SA" sz="2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a:t>
            </a:r>
            <a:r>
              <a:rPr kumimoji="0" lang="ar-SA" sz="20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a:t>
            </a:r>
            <a:r>
              <a:rPr kumimoji="0" lang="ar-SA" sz="2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2- </a:t>
            </a:r>
            <a:r>
              <a:rPr kumimoji="0" lang="ar-SA" sz="2400" b="0" i="0" u="none" strike="noStrike" kern="1200" cap="none" spc="0" normalizeH="0" baseline="0" noProof="0" dirty="0">
                <a:ln>
                  <a:noFill/>
                </a:ln>
                <a:solidFill>
                  <a:srgbClr val="004F8A"/>
                </a:solidFill>
                <a:effectLst/>
                <a:uLnTx/>
                <a:uFillTx/>
                <a:latin typeface="Calibri" panose="020F0502020204030204"/>
                <a:ea typeface="+mn-ea"/>
                <a:cs typeface="Arial" panose="020B0604020202020204" pitchFamily="34" charset="0"/>
              </a:rPr>
              <a:t>عدم التحيز لنتائج معينة </a:t>
            </a:r>
            <a:r>
              <a:rPr kumimoji="0" lang="ar-SA" sz="2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a:t>
            </a:r>
            <a:r>
              <a:rPr kumimoji="0" lang="ar-SA" sz="20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a:t>
            </a:r>
            <a:r>
              <a:rPr kumimoji="0" lang="ar-SA" sz="2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3- </a:t>
            </a:r>
            <a:r>
              <a:rPr kumimoji="0" lang="ar-SA" sz="2400" b="0" i="0" u="none" strike="noStrike" kern="1200" cap="none" spc="0" normalizeH="0" baseline="0" noProof="0" dirty="0">
                <a:ln>
                  <a:noFill/>
                </a:ln>
                <a:solidFill>
                  <a:srgbClr val="004F8A"/>
                </a:solidFill>
                <a:effectLst/>
                <a:uLnTx/>
                <a:uFillTx/>
                <a:latin typeface="Calibri" panose="020F0502020204030204"/>
                <a:ea typeface="+mn-ea"/>
                <a:cs typeface="Arial" panose="020B0604020202020204" pitchFamily="34" charset="0"/>
              </a:rPr>
              <a:t>توقع أو عبارة يمكن </a:t>
            </a:r>
            <a:r>
              <a:rPr kumimoji="0" lang="ar-SA" sz="2400" b="0" i="0" u="none" strike="noStrike" kern="1200" cap="none" spc="0" normalizeH="0" baseline="0" noProof="0" dirty="0" err="1">
                <a:ln>
                  <a:noFill/>
                </a:ln>
                <a:solidFill>
                  <a:srgbClr val="004F8A"/>
                </a:solidFill>
                <a:effectLst/>
                <a:uLnTx/>
                <a:uFillTx/>
                <a:latin typeface="Calibri" panose="020F0502020204030204"/>
                <a:ea typeface="+mn-ea"/>
                <a:cs typeface="Arial" panose="020B0604020202020204" pitchFamily="34" charset="0"/>
              </a:rPr>
              <a:t>أختبارها</a:t>
            </a:r>
            <a:r>
              <a:rPr kumimoji="0" lang="ar-SA" sz="2400" b="0" i="0" u="none" strike="noStrike" kern="1200" cap="none" spc="0" normalizeH="0" baseline="0" noProof="0" dirty="0">
                <a:ln>
                  <a:noFill/>
                </a:ln>
                <a:solidFill>
                  <a:srgbClr val="004F8A"/>
                </a:solidFill>
                <a:effectLst/>
                <a:uLnTx/>
                <a:uFillTx/>
                <a:latin typeface="Calibri" panose="020F0502020204030204"/>
                <a:ea typeface="+mn-ea"/>
                <a:cs typeface="Arial" panose="020B0604020202020204" pitchFamily="34" charset="0"/>
              </a:rPr>
              <a:t> </a:t>
            </a:r>
            <a:r>
              <a:rPr kumimoji="0" lang="ar-SA" sz="2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a:t>
            </a:r>
            <a:r>
              <a:rPr kumimoji="0" lang="ar-SA" sz="20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a:t>
            </a:r>
            <a:r>
              <a:rPr kumimoji="0" lang="ar-SA" sz="2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علل </a:t>
            </a:r>
            <a:r>
              <a:rPr kumimoji="0" lang="ar-SA" sz="20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a:t>
            </a:r>
            <a:r>
              <a:rPr kumimoji="0" lang="ar-SA" sz="2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ar-SA" sz="2000" b="1" i="0" u="none" strike="noStrike" kern="1200" cap="none" spc="0" normalizeH="0" baseline="0" noProof="0" dirty="0">
                <a:ln>
                  <a:noFill/>
                </a:ln>
                <a:solidFill>
                  <a:srgbClr val="004F8A"/>
                </a:solidFill>
                <a:effectLst/>
                <a:uLnTx/>
                <a:uFillTx/>
                <a:latin typeface="Calibri" panose="020F0502020204030204"/>
                <a:ea typeface="+mn-ea"/>
                <a:cs typeface="Arial" panose="020B0604020202020204" pitchFamily="34" charset="0"/>
              </a:rPr>
              <a:t>يلجأ كثير من العلماء الى البحث الوصفي عند دراسة مشكلة ما</a:t>
            </a:r>
            <a:r>
              <a:rPr kumimoji="0" lang="ar-SA" sz="2400" b="0" i="0" u="none" strike="noStrike" kern="1200" cap="none" spc="0" normalizeH="0" baseline="0" noProof="0" dirty="0">
                <a:ln>
                  <a:noFill/>
                </a:ln>
                <a:solidFill>
                  <a:srgbClr val="004F8A"/>
                </a:solidFill>
                <a:effectLst/>
                <a:uLnTx/>
                <a:uFillTx/>
                <a:latin typeface="Calibri" panose="020F0502020204030204"/>
                <a:ea typeface="+mn-ea"/>
                <a:cs typeface="Arial" panose="020B0604020202020204" pitchFamily="34" charset="0"/>
              </a:rPr>
              <a:t>.</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2000" b="1" dirty="0">
                <a:ln w="50800"/>
                <a:solidFill>
                  <a:srgbClr val="C00000"/>
                </a:solidFill>
                <a:latin typeface="Calibri" panose="020F0502020204030204"/>
                <a:cs typeface="Arabic Transparent" pitchFamily="2" charset="-78"/>
              </a:rPr>
              <a:t>- </a:t>
            </a:r>
            <a:r>
              <a:rPr kumimoji="0" lang="ar-SA" sz="2000" b="1" i="0" u="none" strike="noStrike" kern="1200" cap="none" spc="0" normalizeH="0" baseline="0" noProof="0" dirty="0">
                <a:ln w="50800"/>
                <a:solidFill>
                  <a:srgbClr val="004F8A"/>
                </a:solidFill>
                <a:effectLst/>
                <a:uLnTx/>
                <a:uFillTx/>
                <a:latin typeface="Calibri" panose="020F0502020204030204"/>
                <a:ea typeface="+mn-ea"/>
                <a:cs typeface="Arabic Transparent" pitchFamily="2" charset="-78"/>
              </a:rPr>
              <a:t>ي</a:t>
            </a:r>
            <a:r>
              <a:rPr kumimoji="0" lang="ar-EG" sz="2000" b="1" i="0" u="none" strike="noStrike" kern="1200" cap="none" spc="0" normalizeH="0" baseline="0" noProof="0" dirty="0">
                <a:ln w="50800"/>
                <a:solidFill>
                  <a:srgbClr val="004F8A"/>
                </a:solidFill>
                <a:effectLst/>
                <a:uLnTx/>
                <a:uFillTx/>
                <a:latin typeface="Calibri" panose="020F0502020204030204"/>
                <a:ea typeface="+mn-ea"/>
                <a:cs typeface="Arabic Transparent" pitchFamily="2" charset="-78"/>
              </a:rPr>
              <a:t>ستخدم العلماء </a:t>
            </a:r>
            <a:r>
              <a:rPr kumimoji="0" lang="ar-SA" sz="2000" b="1" i="0" u="none" strike="noStrike" kern="1200" cap="none" spc="0" normalizeH="0" baseline="0" noProof="0" dirty="0">
                <a:ln w="50800"/>
                <a:solidFill>
                  <a:srgbClr val="004F8A"/>
                </a:solidFill>
                <a:effectLst/>
                <a:uLnTx/>
                <a:uFillTx/>
                <a:latin typeface="Calibri" panose="020F0502020204030204"/>
                <a:ea typeface="+mn-ea"/>
                <a:cs typeface="Arabic Transparent" pitchFamily="2" charset="-78"/>
              </a:rPr>
              <a:t>في </a:t>
            </a:r>
            <a:r>
              <a:rPr kumimoji="0" lang="ar-EG" sz="2000" b="1" i="0" u="none" strike="noStrike" kern="1200" cap="none" spc="0" normalizeH="0" baseline="0" noProof="0" dirty="0">
                <a:ln w="50800"/>
                <a:solidFill>
                  <a:srgbClr val="004F8A"/>
                </a:solidFill>
                <a:effectLst/>
                <a:uLnTx/>
                <a:uFillTx/>
                <a:latin typeface="Calibri" panose="020F0502020204030204"/>
                <a:ea typeface="+mn-ea"/>
                <a:cs typeface="Arabic Transparent" pitchFamily="2" charset="-78"/>
              </a:rPr>
              <a:t>جميع </a:t>
            </a:r>
            <a:r>
              <a:rPr kumimoji="0" lang="ar-SA" sz="2000" b="1" i="0" u="none" strike="noStrike" kern="1200" cap="none" spc="0" normalizeH="0" baseline="0" noProof="0" dirty="0">
                <a:ln w="50800"/>
                <a:solidFill>
                  <a:srgbClr val="004F8A"/>
                </a:solidFill>
                <a:effectLst/>
                <a:uLnTx/>
                <a:uFillTx/>
                <a:latin typeface="Calibri" panose="020F0502020204030204"/>
                <a:ea typeface="+mn-ea"/>
                <a:cs typeface="Arabic Transparent" pitchFamily="2" charset="-78"/>
              </a:rPr>
              <a:t>أ</a:t>
            </a:r>
            <a:r>
              <a:rPr kumimoji="0" lang="ar-EG" sz="2000" b="1" i="0" u="none" strike="noStrike" kern="1200" cap="none" spc="0" normalizeH="0" baseline="0" noProof="0" dirty="0" err="1">
                <a:ln w="50800"/>
                <a:solidFill>
                  <a:srgbClr val="004F8A"/>
                </a:solidFill>
                <a:effectLst/>
                <a:uLnTx/>
                <a:uFillTx/>
                <a:latin typeface="Calibri" panose="020F0502020204030204"/>
                <a:ea typeface="+mn-ea"/>
                <a:cs typeface="Arabic Transparent" pitchFamily="2" charset="-78"/>
              </a:rPr>
              <a:t>نحاء</a:t>
            </a:r>
            <a:r>
              <a:rPr kumimoji="0" lang="ar-EG" sz="2000" b="1" i="0" u="none" strike="noStrike" kern="1200" cap="none" spc="0" normalizeH="0" baseline="0" noProof="0" dirty="0">
                <a:ln w="50800"/>
                <a:solidFill>
                  <a:srgbClr val="004F8A"/>
                </a:solidFill>
                <a:effectLst/>
                <a:uLnTx/>
                <a:uFillTx/>
                <a:latin typeface="Calibri" panose="020F0502020204030204"/>
                <a:ea typeface="+mn-ea"/>
                <a:cs typeface="Arabic Transparent" pitchFamily="2" charset="-78"/>
              </a:rPr>
              <a:t> العالم</a:t>
            </a:r>
            <a:r>
              <a:rPr kumimoji="0" lang="ar-SA" sz="2000" b="1" i="0" u="none" strike="noStrike" kern="1200" cap="none" spc="0" normalizeH="0" baseline="0" noProof="0" dirty="0">
                <a:ln w="50800"/>
                <a:solidFill>
                  <a:srgbClr val="004F8A"/>
                </a:solidFill>
                <a:effectLst/>
                <a:uLnTx/>
                <a:uFillTx/>
                <a:latin typeface="Calibri" panose="020F0502020204030204"/>
                <a:ea typeface="+mn-ea"/>
                <a:cs typeface="Arabic Transparent" pitchFamily="2" charset="-78"/>
              </a:rPr>
              <a:t> النظام الدولي لوحدات </a:t>
            </a:r>
            <a:r>
              <a:rPr kumimoji="0" lang="ar-SA" sz="2000" b="1" i="0" u="none" strike="noStrike" kern="1200" cap="none" spc="0" normalizeH="0" baseline="0" noProof="0" dirty="0" err="1">
                <a:ln w="50800"/>
                <a:solidFill>
                  <a:srgbClr val="004F8A"/>
                </a:solidFill>
                <a:effectLst/>
                <a:uLnTx/>
                <a:uFillTx/>
                <a:latin typeface="Calibri" panose="020F0502020204030204"/>
                <a:ea typeface="+mn-ea"/>
                <a:cs typeface="Arabic Transparent" pitchFamily="2" charset="-78"/>
              </a:rPr>
              <a:t>ا</a:t>
            </a:r>
            <a:r>
              <a:rPr kumimoji="0" lang="ar-EG" sz="2000" b="1" i="0" u="none" strike="noStrike" kern="1200" cap="none" spc="0" normalizeH="0" baseline="0" noProof="0" dirty="0">
                <a:ln w="50800"/>
                <a:solidFill>
                  <a:srgbClr val="004F8A"/>
                </a:solidFill>
                <a:effectLst/>
                <a:uLnTx/>
                <a:uFillTx/>
                <a:latin typeface="Calibri" panose="020F0502020204030204"/>
                <a:ea typeface="+mn-ea"/>
                <a:cs typeface="Arabic Transparent" pitchFamily="2" charset="-78"/>
              </a:rPr>
              <a:t>لقياس</a:t>
            </a:r>
            <a:r>
              <a:rPr kumimoji="0" lang="ar-SA" sz="2000" b="1" i="0" u="none" strike="noStrike" kern="1200" cap="none" spc="0" normalizeH="0" baseline="0" noProof="0" dirty="0">
                <a:ln w="50800"/>
                <a:solidFill>
                  <a:srgbClr val="004F8A"/>
                </a:solidFill>
                <a:effectLst/>
                <a:uLnTx/>
                <a:uFillTx/>
                <a:latin typeface="Calibri" panose="020F0502020204030204"/>
                <a:ea typeface="+mn-ea"/>
                <a:cs typeface="Arabic Transparent" pitchFamily="2" charset="-78"/>
              </a:rPr>
              <a:t> </a:t>
            </a:r>
            <a:r>
              <a:rPr kumimoji="0" lang="ar-SA" sz="2000" b="1" i="0" u="none" strike="noStrike" kern="1200" cap="none" spc="0" normalizeH="0" baseline="0" noProof="0" dirty="0">
                <a:ln>
                  <a:noFill/>
                </a:ln>
                <a:solidFill>
                  <a:srgbClr val="004F8A"/>
                </a:solidFill>
                <a:effectLst/>
                <a:uLnTx/>
                <a:uFillTx/>
                <a:latin typeface="Calibri" panose="020F0502020204030204"/>
                <a:ea typeface="+mn-ea"/>
                <a:cs typeface="Arial" panose="020B0604020202020204" pitchFamily="34" charset="0"/>
              </a:rPr>
              <a:t> </a:t>
            </a:r>
            <a:r>
              <a:rPr kumimoji="0" lang="ar-SA" sz="20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a:t>
            </a:r>
          </a:p>
        </p:txBody>
      </p:sp>
      <p:sp>
        <p:nvSpPr>
          <p:cNvPr id="5" name="مستطيل 4"/>
          <p:cNvSpPr/>
          <p:nvPr/>
        </p:nvSpPr>
        <p:spPr>
          <a:xfrm>
            <a:off x="5593449" y="177053"/>
            <a:ext cx="2864751"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اسلوب</a:t>
            </a:r>
            <a:r>
              <a:rPr kumimoji="0" lang="ar-SA"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لفهم العالم من حولنا</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مستطيل 5"/>
          <p:cNvSpPr/>
          <p:nvPr/>
        </p:nvSpPr>
        <p:spPr>
          <a:xfrm>
            <a:off x="5622517" y="552390"/>
            <a:ext cx="2667000"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تطبيق العلم لصناعة منتجات</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مستطيل 6"/>
          <p:cNvSpPr/>
          <p:nvPr/>
        </p:nvSpPr>
        <p:spPr>
          <a:xfrm>
            <a:off x="6390632" y="1197379"/>
            <a:ext cx="1143000"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الملاحظة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مستطيل 7"/>
          <p:cNvSpPr/>
          <p:nvPr/>
        </p:nvSpPr>
        <p:spPr>
          <a:xfrm>
            <a:off x="7924800" y="1224743"/>
            <a:ext cx="745717"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القياس</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مستطيل 8"/>
          <p:cNvSpPr/>
          <p:nvPr/>
        </p:nvSpPr>
        <p:spPr>
          <a:xfrm>
            <a:off x="5126423" y="1209645"/>
            <a:ext cx="859461"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المقارنة</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مستطيل 11"/>
          <p:cNvSpPr/>
          <p:nvPr/>
        </p:nvSpPr>
        <p:spPr>
          <a:xfrm>
            <a:off x="4448506" y="1835803"/>
            <a:ext cx="811441"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الجداول</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مستطيل 12"/>
          <p:cNvSpPr/>
          <p:nvPr/>
        </p:nvSpPr>
        <p:spPr>
          <a:xfrm>
            <a:off x="2937278" y="1835803"/>
            <a:ext cx="1295400"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الرسوم بيانية</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مستطيل 13"/>
          <p:cNvSpPr/>
          <p:nvPr/>
        </p:nvSpPr>
        <p:spPr>
          <a:xfrm>
            <a:off x="7256633" y="2581835"/>
            <a:ext cx="1032884"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وصفي</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مستطيل 14"/>
          <p:cNvSpPr/>
          <p:nvPr/>
        </p:nvSpPr>
        <p:spPr>
          <a:xfrm>
            <a:off x="6987725" y="2904967"/>
            <a:ext cx="1143000"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تجريبي</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مستطيل 15"/>
          <p:cNvSpPr/>
          <p:nvPr/>
        </p:nvSpPr>
        <p:spPr>
          <a:xfrm>
            <a:off x="4902441" y="2576891"/>
            <a:ext cx="1143000"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الملاحظة</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مستطيل 16"/>
          <p:cNvSpPr/>
          <p:nvPr/>
        </p:nvSpPr>
        <p:spPr>
          <a:xfrm>
            <a:off x="4743649" y="2943255"/>
            <a:ext cx="1109084"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التجربة</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مستطيل 17"/>
          <p:cNvSpPr/>
          <p:nvPr/>
        </p:nvSpPr>
        <p:spPr>
          <a:xfrm>
            <a:off x="3411436" y="3679825"/>
            <a:ext cx="1185284"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التواصل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مستطيل 18"/>
          <p:cNvSpPr/>
          <p:nvPr/>
        </p:nvSpPr>
        <p:spPr>
          <a:xfrm>
            <a:off x="5077900" y="4050707"/>
            <a:ext cx="1185284"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الموضوعية</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مستطيل 19"/>
          <p:cNvSpPr/>
          <p:nvPr/>
        </p:nvSpPr>
        <p:spPr>
          <a:xfrm>
            <a:off x="4448506" y="4456894"/>
            <a:ext cx="1185284"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الفرضية</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مستطيل 20"/>
          <p:cNvSpPr/>
          <p:nvPr/>
        </p:nvSpPr>
        <p:spPr>
          <a:xfrm>
            <a:off x="6439575" y="5464730"/>
            <a:ext cx="2667000"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لصعوبة </a:t>
            </a:r>
            <a:r>
              <a:rPr kumimoji="0" lang="ar-SA" sz="20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اجراء</a:t>
            </a:r>
            <a:r>
              <a:rPr kumimoji="0" lang="ar-SA"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التجارب</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endParaRPr>
          </a:p>
        </p:txBody>
      </p:sp>
      <p:sp>
        <p:nvSpPr>
          <p:cNvPr id="22" name="مستطيل 21"/>
          <p:cNvSpPr/>
          <p:nvPr/>
        </p:nvSpPr>
        <p:spPr>
          <a:xfrm>
            <a:off x="4729248" y="6147918"/>
            <a:ext cx="4385684"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w="50800"/>
                <a:solidFill>
                  <a:prstClr val="black"/>
                </a:solidFill>
                <a:effectLst/>
                <a:uLnTx/>
                <a:uFillTx/>
                <a:latin typeface="Calibri" panose="020F0502020204030204"/>
                <a:ea typeface="+mn-ea"/>
                <a:cs typeface="Arabic Transparent" pitchFamily="2" charset="-78"/>
              </a:rPr>
              <a:t>لي</a:t>
            </a:r>
            <a:r>
              <a:rPr kumimoji="0" lang="ar-EG" sz="2000" b="1" i="0" u="none" strike="noStrike" kern="1200" cap="none" spc="0" normalizeH="0" baseline="0" noProof="0" dirty="0">
                <a:ln w="50800"/>
                <a:solidFill>
                  <a:prstClr val="black"/>
                </a:solidFill>
                <a:effectLst/>
                <a:uLnTx/>
                <a:uFillTx/>
                <a:latin typeface="Calibri" panose="020F0502020204030204"/>
                <a:ea typeface="+mn-ea"/>
                <a:cs typeface="Arabic Transparent" pitchFamily="2" charset="-78"/>
              </a:rPr>
              <a:t>سهّل فهم نتائج البحوث ومقارنة بعضها ببعض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مستطيل 23">
            <a:extLst>
              <a:ext uri="{FF2B5EF4-FFF2-40B4-BE49-F238E27FC236}">
                <a16:creationId xmlns:a16="http://schemas.microsoft.com/office/drawing/2014/main" id="{C362C9D2-606C-43DF-8CC4-DFC67571738C}"/>
              </a:ext>
            </a:extLst>
          </p:cNvPr>
          <p:cNvSpPr/>
          <p:nvPr/>
        </p:nvSpPr>
        <p:spPr>
          <a:xfrm>
            <a:off x="0" y="0"/>
            <a:ext cx="9144000" cy="6858000"/>
          </a:xfrm>
          <a:prstGeom prst="rect">
            <a:avLst/>
          </a:prstGeom>
          <a:noFill/>
          <a:ln w="76200" cap="flat" cmpd="sng" algn="ctr">
            <a:solidFill>
              <a:srgbClr val="FFC000"/>
            </a:solidFill>
            <a:prstDash val="solid"/>
          </a:ln>
          <a:effectLst/>
        </p:spPr>
        <p:txBody>
          <a:bodyPr rtlCol="1" anchor="ctr"/>
          <a:lstStyle/>
          <a:p>
            <a:pPr algn="ctr" rtl="0">
              <a:defRPr/>
            </a:pPr>
            <a:endParaRPr lang="ar-SA" kern="0">
              <a:solidFill>
                <a:prstClr val="black"/>
              </a:solidFill>
              <a:latin typeface="Cambria"/>
              <a:cs typeface="Times New Roman" panose="02020603050405020304" pitchFamily="18" charset="0"/>
            </a:endParaRPr>
          </a:p>
        </p:txBody>
      </p:sp>
      <p:pic>
        <p:nvPicPr>
          <p:cNvPr id="25" name="صورة 24">
            <a:extLst>
              <a:ext uri="{FF2B5EF4-FFF2-40B4-BE49-F238E27FC236}">
                <a16:creationId xmlns:a16="http://schemas.microsoft.com/office/drawing/2014/main" id="{D337295C-511F-40D7-935D-E6F4C1F7D88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1115092" flipH="1">
            <a:off x="170217" y="184240"/>
            <a:ext cx="1368532" cy="1136408"/>
          </a:xfrm>
          <a:prstGeom prst="rect">
            <a:avLst/>
          </a:prstGeom>
        </p:spPr>
      </p:pic>
      <p:pic>
        <p:nvPicPr>
          <p:cNvPr id="26" name="صورة 25">
            <a:extLst>
              <a:ext uri="{FF2B5EF4-FFF2-40B4-BE49-F238E27FC236}">
                <a16:creationId xmlns:a16="http://schemas.microsoft.com/office/drawing/2014/main" id="{DABEDC87-FFB6-43CF-9DBF-4C057A4F56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880" y="5774867"/>
            <a:ext cx="1459085" cy="953112"/>
          </a:xfrm>
          <a:prstGeom prst="rect">
            <a:avLst/>
          </a:prstGeom>
        </p:spPr>
      </p:pic>
      <p:sp>
        <p:nvSpPr>
          <p:cNvPr id="23" name="نصف إطار 22">
            <a:extLst>
              <a:ext uri="{FF2B5EF4-FFF2-40B4-BE49-F238E27FC236}">
                <a16:creationId xmlns:a16="http://schemas.microsoft.com/office/drawing/2014/main" id="{C2DF20AC-B641-4C7C-84F1-8CB7922FAA64}"/>
              </a:ext>
            </a:extLst>
          </p:cNvPr>
          <p:cNvSpPr/>
          <p:nvPr/>
        </p:nvSpPr>
        <p:spPr>
          <a:xfrm>
            <a:off x="-35216" y="-28782"/>
            <a:ext cx="9144000" cy="6858000"/>
          </a:xfrm>
          <a:prstGeom prst="halfFrame">
            <a:avLst>
              <a:gd name="adj1" fmla="val 2666"/>
              <a:gd name="adj2" fmla="val 2889"/>
            </a:avLst>
          </a:prstGeom>
          <a:solidFill>
            <a:srgbClr val="002B82"/>
          </a:solidFill>
          <a:ln w="40000" cap="flat" cmpd="sng" algn="ctr">
            <a:solidFill>
              <a:srgbClr val="FFC000"/>
            </a:solidFill>
            <a:prstDash val="solid"/>
          </a:ln>
          <a:effectLst/>
        </p:spPr>
        <p:txBody>
          <a:bodyPr anchor="ctr"/>
          <a:lstStyle/>
          <a:p>
            <a:pPr algn="ctr" rtl="0">
              <a:defRPr/>
            </a:pPr>
            <a:endParaRPr lang="en-US" sz="1600" kern="0" dirty="0">
              <a:solidFill>
                <a:srgbClr val="004D86"/>
              </a:solidFill>
              <a:latin typeface="Cambria"/>
            </a:endParaRPr>
          </a:p>
        </p:txBody>
      </p:sp>
    </p:spTree>
    <p:extLst>
      <p:ext uri="{BB962C8B-B14F-4D97-AF65-F5344CB8AC3E}">
        <p14:creationId xmlns:p14="http://schemas.microsoft.com/office/powerpoint/2010/main" val="2195033451"/>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Effect transition="in" filter="fade">
                                      <p:cBhvr>
                                        <p:cTn id="23" dur="1000"/>
                                        <p:tgtEl>
                                          <p:spTgt spid="9"/>
                                        </p:tgtEl>
                                      </p:cBhvr>
                                    </p:animEffect>
                                  </p:childTnLst>
                                </p:cTn>
                              </p:par>
                              <p:par>
                                <p:cTn id="24" presetID="53"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Effect transition="in" filter="fade">
                                      <p:cBhvr>
                                        <p:cTn id="28" dur="1000"/>
                                        <p:tgtEl>
                                          <p:spTgt spid="7"/>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000" fill="hold"/>
                                        <p:tgtEl>
                                          <p:spTgt spid="13"/>
                                        </p:tgtEl>
                                        <p:attrNameLst>
                                          <p:attrName>ppt_w</p:attrName>
                                        </p:attrNameLst>
                                      </p:cBhvr>
                                      <p:tavLst>
                                        <p:tav tm="0">
                                          <p:val>
                                            <p:fltVal val="0"/>
                                          </p:val>
                                        </p:tav>
                                        <p:tav tm="100000">
                                          <p:val>
                                            <p:strVal val="#ppt_w"/>
                                          </p:val>
                                        </p:tav>
                                      </p:tavLst>
                                    </p:anim>
                                    <p:anim calcmode="lin" valueType="num">
                                      <p:cBhvr>
                                        <p:cTn id="39" dur="1000" fill="hold"/>
                                        <p:tgtEl>
                                          <p:spTgt spid="13"/>
                                        </p:tgtEl>
                                        <p:attrNameLst>
                                          <p:attrName>ppt_h</p:attrName>
                                        </p:attrNameLst>
                                      </p:cBhvr>
                                      <p:tavLst>
                                        <p:tav tm="0">
                                          <p:val>
                                            <p:fltVal val="0"/>
                                          </p:val>
                                        </p:tav>
                                        <p:tav tm="100000">
                                          <p:val>
                                            <p:strVal val="#ppt_h"/>
                                          </p:val>
                                        </p:tav>
                                      </p:tavLst>
                                    </p:anim>
                                    <p:animEffect transition="in" filter="fade">
                                      <p:cBhvr>
                                        <p:cTn id="40" dur="1000"/>
                                        <p:tgtEl>
                                          <p:spTgt spid="13"/>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ppt_w</p:attrName>
                                        </p:attrNameLst>
                                      </p:cBhvr>
                                      <p:tavLst>
                                        <p:tav tm="0">
                                          <p:val>
                                            <p:fltVal val="0"/>
                                          </p:val>
                                        </p:tav>
                                        <p:tav tm="100000">
                                          <p:val>
                                            <p:strVal val="#ppt_w"/>
                                          </p:val>
                                        </p:tav>
                                      </p:tavLst>
                                    </p:anim>
                                    <p:anim calcmode="lin" valueType="num">
                                      <p:cBhvr>
                                        <p:cTn id="44" dur="1000" fill="hold"/>
                                        <p:tgtEl>
                                          <p:spTgt spid="12"/>
                                        </p:tgtEl>
                                        <p:attrNameLst>
                                          <p:attrName>ppt_h</p:attrName>
                                        </p:attrNameLst>
                                      </p:cBhvr>
                                      <p:tavLst>
                                        <p:tav tm="0">
                                          <p:val>
                                            <p:fltVal val="0"/>
                                          </p:val>
                                        </p:tav>
                                        <p:tav tm="100000">
                                          <p:val>
                                            <p:strVal val="#ppt_h"/>
                                          </p:val>
                                        </p:tav>
                                      </p:tavLst>
                                    </p:anim>
                                    <p:animEffect transition="in" filter="fade">
                                      <p:cBhvr>
                                        <p:cTn id="45" dur="10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1000" fill="hold"/>
                                        <p:tgtEl>
                                          <p:spTgt spid="16"/>
                                        </p:tgtEl>
                                        <p:attrNameLst>
                                          <p:attrName>ppt_w</p:attrName>
                                        </p:attrNameLst>
                                      </p:cBhvr>
                                      <p:tavLst>
                                        <p:tav tm="0">
                                          <p:val>
                                            <p:fltVal val="0"/>
                                          </p:val>
                                        </p:tav>
                                        <p:tav tm="100000">
                                          <p:val>
                                            <p:strVal val="#ppt_w"/>
                                          </p:val>
                                        </p:tav>
                                      </p:tavLst>
                                    </p:anim>
                                    <p:anim calcmode="lin" valueType="num">
                                      <p:cBhvr>
                                        <p:cTn id="51" dur="1000" fill="hold"/>
                                        <p:tgtEl>
                                          <p:spTgt spid="16"/>
                                        </p:tgtEl>
                                        <p:attrNameLst>
                                          <p:attrName>ppt_h</p:attrName>
                                        </p:attrNameLst>
                                      </p:cBhvr>
                                      <p:tavLst>
                                        <p:tav tm="0">
                                          <p:val>
                                            <p:fltVal val="0"/>
                                          </p:val>
                                        </p:tav>
                                        <p:tav tm="100000">
                                          <p:val>
                                            <p:strVal val="#ppt_h"/>
                                          </p:val>
                                        </p:tav>
                                      </p:tavLst>
                                    </p:anim>
                                    <p:animEffect transition="in" filter="fade">
                                      <p:cBhvr>
                                        <p:cTn id="52" dur="1000"/>
                                        <p:tgtEl>
                                          <p:spTgt spid="16"/>
                                        </p:tgtEl>
                                      </p:cBhvr>
                                    </p:animEffect>
                                  </p:childTnLst>
                                </p:cTn>
                              </p:par>
                              <p:par>
                                <p:cTn id="53" presetID="53"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1000" fill="hold"/>
                                        <p:tgtEl>
                                          <p:spTgt spid="14"/>
                                        </p:tgtEl>
                                        <p:attrNameLst>
                                          <p:attrName>ppt_w</p:attrName>
                                        </p:attrNameLst>
                                      </p:cBhvr>
                                      <p:tavLst>
                                        <p:tav tm="0">
                                          <p:val>
                                            <p:fltVal val="0"/>
                                          </p:val>
                                        </p:tav>
                                        <p:tav tm="100000">
                                          <p:val>
                                            <p:strVal val="#ppt_w"/>
                                          </p:val>
                                        </p:tav>
                                      </p:tavLst>
                                    </p:anim>
                                    <p:anim calcmode="lin" valueType="num">
                                      <p:cBhvr>
                                        <p:cTn id="56" dur="1000" fill="hold"/>
                                        <p:tgtEl>
                                          <p:spTgt spid="14"/>
                                        </p:tgtEl>
                                        <p:attrNameLst>
                                          <p:attrName>ppt_h</p:attrName>
                                        </p:attrNameLst>
                                      </p:cBhvr>
                                      <p:tavLst>
                                        <p:tav tm="0">
                                          <p:val>
                                            <p:fltVal val="0"/>
                                          </p:val>
                                        </p:tav>
                                        <p:tav tm="100000">
                                          <p:val>
                                            <p:strVal val="#ppt_h"/>
                                          </p:val>
                                        </p:tav>
                                      </p:tavLst>
                                    </p:anim>
                                    <p:animEffect transition="in" filter="fade">
                                      <p:cBhvr>
                                        <p:cTn id="57" dur="1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1000" fill="hold"/>
                                        <p:tgtEl>
                                          <p:spTgt spid="15"/>
                                        </p:tgtEl>
                                        <p:attrNameLst>
                                          <p:attrName>ppt_w</p:attrName>
                                        </p:attrNameLst>
                                      </p:cBhvr>
                                      <p:tavLst>
                                        <p:tav tm="0">
                                          <p:val>
                                            <p:fltVal val="0"/>
                                          </p:val>
                                        </p:tav>
                                        <p:tav tm="100000">
                                          <p:val>
                                            <p:strVal val="#ppt_w"/>
                                          </p:val>
                                        </p:tav>
                                      </p:tavLst>
                                    </p:anim>
                                    <p:anim calcmode="lin" valueType="num">
                                      <p:cBhvr>
                                        <p:cTn id="63" dur="1000" fill="hold"/>
                                        <p:tgtEl>
                                          <p:spTgt spid="15"/>
                                        </p:tgtEl>
                                        <p:attrNameLst>
                                          <p:attrName>ppt_h</p:attrName>
                                        </p:attrNameLst>
                                      </p:cBhvr>
                                      <p:tavLst>
                                        <p:tav tm="0">
                                          <p:val>
                                            <p:fltVal val="0"/>
                                          </p:val>
                                        </p:tav>
                                        <p:tav tm="100000">
                                          <p:val>
                                            <p:strVal val="#ppt_h"/>
                                          </p:val>
                                        </p:tav>
                                      </p:tavLst>
                                    </p:anim>
                                    <p:animEffect transition="in" filter="fade">
                                      <p:cBhvr>
                                        <p:cTn id="64" dur="1000"/>
                                        <p:tgtEl>
                                          <p:spTgt spid="15"/>
                                        </p:tgtEl>
                                      </p:cBhvr>
                                    </p:animEffect>
                                  </p:childTnLst>
                                </p:cTn>
                              </p:par>
                              <p:par>
                                <p:cTn id="65" presetID="53"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1000" fill="hold"/>
                                        <p:tgtEl>
                                          <p:spTgt spid="17"/>
                                        </p:tgtEl>
                                        <p:attrNameLst>
                                          <p:attrName>ppt_w</p:attrName>
                                        </p:attrNameLst>
                                      </p:cBhvr>
                                      <p:tavLst>
                                        <p:tav tm="0">
                                          <p:val>
                                            <p:fltVal val="0"/>
                                          </p:val>
                                        </p:tav>
                                        <p:tav tm="100000">
                                          <p:val>
                                            <p:strVal val="#ppt_w"/>
                                          </p:val>
                                        </p:tav>
                                      </p:tavLst>
                                    </p:anim>
                                    <p:anim calcmode="lin" valueType="num">
                                      <p:cBhvr>
                                        <p:cTn id="68" dur="1000" fill="hold"/>
                                        <p:tgtEl>
                                          <p:spTgt spid="17"/>
                                        </p:tgtEl>
                                        <p:attrNameLst>
                                          <p:attrName>ppt_h</p:attrName>
                                        </p:attrNameLst>
                                      </p:cBhvr>
                                      <p:tavLst>
                                        <p:tav tm="0">
                                          <p:val>
                                            <p:fltVal val="0"/>
                                          </p:val>
                                        </p:tav>
                                        <p:tav tm="100000">
                                          <p:val>
                                            <p:strVal val="#ppt_h"/>
                                          </p:val>
                                        </p:tav>
                                      </p:tavLst>
                                    </p:anim>
                                    <p:animEffect transition="in" filter="fade">
                                      <p:cBhvr>
                                        <p:cTn id="69" dur="10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0"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p:cTn id="74" dur="1000" fill="hold"/>
                                        <p:tgtEl>
                                          <p:spTgt spid="18"/>
                                        </p:tgtEl>
                                        <p:attrNameLst>
                                          <p:attrName>ppt_w</p:attrName>
                                        </p:attrNameLst>
                                      </p:cBhvr>
                                      <p:tavLst>
                                        <p:tav tm="0">
                                          <p:val>
                                            <p:fltVal val="0"/>
                                          </p:val>
                                        </p:tav>
                                        <p:tav tm="100000">
                                          <p:val>
                                            <p:strVal val="#ppt_w"/>
                                          </p:val>
                                        </p:tav>
                                      </p:tavLst>
                                    </p:anim>
                                    <p:anim calcmode="lin" valueType="num">
                                      <p:cBhvr>
                                        <p:cTn id="75" dur="1000" fill="hold"/>
                                        <p:tgtEl>
                                          <p:spTgt spid="18"/>
                                        </p:tgtEl>
                                        <p:attrNameLst>
                                          <p:attrName>ppt_h</p:attrName>
                                        </p:attrNameLst>
                                      </p:cBhvr>
                                      <p:tavLst>
                                        <p:tav tm="0">
                                          <p:val>
                                            <p:fltVal val="0"/>
                                          </p:val>
                                        </p:tav>
                                        <p:tav tm="100000">
                                          <p:val>
                                            <p:strVal val="#ppt_h"/>
                                          </p:val>
                                        </p:tav>
                                      </p:tavLst>
                                    </p:anim>
                                    <p:animEffect transition="in" filter="fade">
                                      <p:cBhvr>
                                        <p:cTn id="76" dur="10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0"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00" fill="hold"/>
                                        <p:tgtEl>
                                          <p:spTgt spid="19"/>
                                        </p:tgtEl>
                                        <p:attrNameLst>
                                          <p:attrName>ppt_w</p:attrName>
                                        </p:attrNameLst>
                                      </p:cBhvr>
                                      <p:tavLst>
                                        <p:tav tm="0">
                                          <p:val>
                                            <p:fltVal val="0"/>
                                          </p:val>
                                        </p:tav>
                                        <p:tav tm="100000">
                                          <p:val>
                                            <p:strVal val="#ppt_w"/>
                                          </p:val>
                                        </p:tav>
                                      </p:tavLst>
                                    </p:anim>
                                    <p:anim calcmode="lin" valueType="num">
                                      <p:cBhvr>
                                        <p:cTn id="82" dur="1000" fill="hold"/>
                                        <p:tgtEl>
                                          <p:spTgt spid="19"/>
                                        </p:tgtEl>
                                        <p:attrNameLst>
                                          <p:attrName>ppt_h</p:attrName>
                                        </p:attrNameLst>
                                      </p:cBhvr>
                                      <p:tavLst>
                                        <p:tav tm="0">
                                          <p:val>
                                            <p:fltVal val="0"/>
                                          </p:val>
                                        </p:tav>
                                        <p:tav tm="100000">
                                          <p:val>
                                            <p:strVal val="#ppt_h"/>
                                          </p:val>
                                        </p:tav>
                                      </p:tavLst>
                                    </p:anim>
                                    <p:animEffect transition="in" filter="fade">
                                      <p:cBhvr>
                                        <p:cTn id="83" dur="1000"/>
                                        <p:tgtEl>
                                          <p:spTgt spid="19"/>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0" fill="hold" grpId="0" nodeType="clickEffect">
                                  <p:stCondLst>
                                    <p:cond delay="0"/>
                                  </p:stCondLst>
                                  <p:childTnLst>
                                    <p:set>
                                      <p:cBhvr>
                                        <p:cTn id="87" dur="1" fill="hold">
                                          <p:stCondLst>
                                            <p:cond delay="0"/>
                                          </p:stCondLst>
                                        </p:cTn>
                                        <p:tgtEl>
                                          <p:spTgt spid="20"/>
                                        </p:tgtEl>
                                        <p:attrNameLst>
                                          <p:attrName>style.visibility</p:attrName>
                                        </p:attrNameLst>
                                      </p:cBhvr>
                                      <p:to>
                                        <p:strVal val="visible"/>
                                      </p:to>
                                    </p:set>
                                    <p:anim calcmode="lin" valueType="num">
                                      <p:cBhvr>
                                        <p:cTn id="88" dur="1000" fill="hold"/>
                                        <p:tgtEl>
                                          <p:spTgt spid="20"/>
                                        </p:tgtEl>
                                        <p:attrNameLst>
                                          <p:attrName>ppt_w</p:attrName>
                                        </p:attrNameLst>
                                      </p:cBhvr>
                                      <p:tavLst>
                                        <p:tav tm="0">
                                          <p:val>
                                            <p:fltVal val="0"/>
                                          </p:val>
                                        </p:tav>
                                        <p:tav tm="100000">
                                          <p:val>
                                            <p:strVal val="#ppt_w"/>
                                          </p:val>
                                        </p:tav>
                                      </p:tavLst>
                                    </p:anim>
                                    <p:anim calcmode="lin" valueType="num">
                                      <p:cBhvr>
                                        <p:cTn id="89" dur="1000" fill="hold"/>
                                        <p:tgtEl>
                                          <p:spTgt spid="20"/>
                                        </p:tgtEl>
                                        <p:attrNameLst>
                                          <p:attrName>ppt_h</p:attrName>
                                        </p:attrNameLst>
                                      </p:cBhvr>
                                      <p:tavLst>
                                        <p:tav tm="0">
                                          <p:val>
                                            <p:fltVal val="0"/>
                                          </p:val>
                                        </p:tav>
                                        <p:tav tm="100000">
                                          <p:val>
                                            <p:strVal val="#ppt_h"/>
                                          </p:val>
                                        </p:tav>
                                      </p:tavLst>
                                    </p:anim>
                                    <p:animEffect transition="in" filter="fade">
                                      <p:cBhvr>
                                        <p:cTn id="90" dur="1000"/>
                                        <p:tgtEl>
                                          <p:spTgt spid="20"/>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p:cTn id="95" dur="1000" fill="hold"/>
                                        <p:tgtEl>
                                          <p:spTgt spid="21"/>
                                        </p:tgtEl>
                                        <p:attrNameLst>
                                          <p:attrName>ppt_w</p:attrName>
                                        </p:attrNameLst>
                                      </p:cBhvr>
                                      <p:tavLst>
                                        <p:tav tm="0">
                                          <p:val>
                                            <p:fltVal val="0"/>
                                          </p:val>
                                        </p:tav>
                                        <p:tav tm="100000">
                                          <p:val>
                                            <p:strVal val="#ppt_w"/>
                                          </p:val>
                                        </p:tav>
                                      </p:tavLst>
                                    </p:anim>
                                    <p:anim calcmode="lin" valueType="num">
                                      <p:cBhvr>
                                        <p:cTn id="96" dur="1000" fill="hold"/>
                                        <p:tgtEl>
                                          <p:spTgt spid="21"/>
                                        </p:tgtEl>
                                        <p:attrNameLst>
                                          <p:attrName>ppt_h</p:attrName>
                                        </p:attrNameLst>
                                      </p:cBhvr>
                                      <p:tavLst>
                                        <p:tav tm="0">
                                          <p:val>
                                            <p:fltVal val="0"/>
                                          </p:val>
                                        </p:tav>
                                        <p:tav tm="100000">
                                          <p:val>
                                            <p:strVal val="#ppt_h"/>
                                          </p:val>
                                        </p:tav>
                                      </p:tavLst>
                                    </p:anim>
                                    <p:animEffect transition="in" filter="fade">
                                      <p:cBhvr>
                                        <p:cTn id="97" dur="10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0"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 calcmode="lin" valueType="num">
                                      <p:cBhvr>
                                        <p:cTn id="102" dur="1000" fill="hold"/>
                                        <p:tgtEl>
                                          <p:spTgt spid="22"/>
                                        </p:tgtEl>
                                        <p:attrNameLst>
                                          <p:attrName>ppt_w</p:attrName>
                                        </p:attrNameLst>
                                      </p:cBhvr>
                                      <p:tavLst>
                                        <p:tav tm="0">
                                          <p:val>
                                            <p:fltVal val="0"/>
                                          </p:val>
                                        </p:tav>
                                        <p:tav tm="100000">
                                          <p:val>
                                            <p:strVal val="#ppt_w"/>
                                          </p:val>
                                        </p:tav>
                                      </p:tavLst>
                                    </p:anim>
                                    <p:anim calcmode="lin" valueType="num">
                                      <p:cBhvr>
                                        <p:cTn id="103" dur="1000" fill="hold"/>
                                        <p:tgtEl>
                                          <p:spTgt spid="22"/>
                                        </p:tgtEl>
                                        <p:attrNameLst>
                                          <p:attrName>ppt_h</p:attrName>
                                        </p:attrNameLst>
                                      </p:cBhvr>
                                      <p:tavLst>
                                        <p:tav tm="0">
                                          <p:val>
                                            <p:fltVal val="0"/>
                                          </p:val>
                                        </p:tav>
                                        <p:tav tm="100000">
                                          <p:val>
                                            <p:strVal val="#ppt_h"/>
                                          </p:val>
                                        </p:tav>
                                      </p:tavLst>
                                    </p:anim>
                                    <p:animEffect transition="in" filter="fade">
                                      <p:cBhvr>
                                        <p:cTn id="104" dur="1000"/>
                                        <p:tgtEl>
                                          <p:spTgt spid="22"/>
                                        </p:tgtEl>
                                      </p:cBhvr>
                                    </p:animEffect>
                                  </p:childTnLst>
                                </p:cTn>
                              </p:par>
                            </p:childTnLst>
                          </p:cTn>
                        </p:par>
                        <p:par>
                          <p:cTn id="105" fill="hold">
                            <p:stCondLst>
                              <p:cond delay="1000"/>
                            </p:stCondLst>
                            <p:childTnLst>
                              <p:par>
                                <p:cTn id="106" presetID="10" presetClass="entr" presetSubtype="0" fill="hold" nodeType="afterEffect">
                                  <p:stCondLst>
                                    <p:cond delay="0"/>
                                  </p:stCondLst>
                                  <p:childTnLst>
                                    <p:set>
                                      <p:cBhvr>
                                        <p:cTn id="107" dur="1" fill="hold">
                                          <p:stCondLst>
                                            <p:cond delay="0"/>
                                          </p:stCondLst>
                                        </p:cTn>
                                        <p:tgtEl>
                                          <p:spTgt spid="25"/>
                                        </p:tgtEl>
                                        <p:attrNameLst>
                                          <p:attrName>style.visibility</p:attrName>
                                        </p:attrNameLst>
                                      </p:cBhvr>
                                      <p:to>
                                        <p:strVal val="visible"/>
                                      </p:to>
                                    </p:set>
                                    <p:animEffect transition="in" filter="fade">
                                      <p:cBhvr>
                                        <p:cTn id="108" dur="500"/>
                                        <p:tgtEl>
                                          <p:spTgt spid="25"/>
                                        </p:tgtEl>
                                      </p:cBhvr>
                                    </p:animEffect>
                                  </p:childTnLst>
                                  <p:subTnLst>
                                    <p:audio>
                                      <p:cMediaNode>
                                        <p:cTn display="0" masterRel="sameClick">
                                          <p:stCondLst>
                                            <p:cond evt="begin" delay="0">
                                              <p:tn val="106"/>
                                            </p:cond>
                                          </p:stCondLst>
                                          <p:endCondLst>
                                            <p:cond evt="onStopAudio" delay="0">
                                              <p:tgtEl>
                                                <p:sldTgt/>
                                              </p:tgtEl>
                                            </p:cond>
                                          </p:endCondLst>
                                        </p:cTn>
                                        <p:tgtEl>
                                          <p:sndTgt r:embed="rId2" name="تصفي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2" descr="Picture 2"/>
          <p:cNvPicPr>
            <a:picLocks noChangeAspect="1"/>
          </p:cNvPicPr>
          <p:nvPr/>
        </p:nvPicPr>
        <p:blipFill>
          <a:blip r:embed="rId3"/>
          <a:stretch>
            <a:fillRect/>
          </a:stretch>
        </p:blipFill>
        <p:spPr>
          <a:xfrm>
            <a:off x="287523" y="395958"/>
            <a:ext cx="8568954" cy="5472610"/>
          </a:xfrm>
          <a:prstGeom prst="rect">
            <a:avLst/>
          </a:prstGeom>
          <a:ln w="12700">
            <a:miter lim="400000"/>
          </a:ln>
        </p:spPr>
      </p:pic>
      <p:sp>
        <p:nvSpPr>
          <p:cNvPr id="169" name="مستطيل 1"/>
          <p:cNvSpPr txBox="1"/>
          <p:nvPr/>
        </p:nvSpPr>
        <p:spPr>
          <a:xfrm>
            <a:off x="4082520" y="760340"/>
            <a:ext cx="2737573" cy="1754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sz="4400">
                <a:solidFill>
                  <a:srgbClr val="002060"/>
                </a:solidFill>
                <a:latin typeface="Calibri"/>
                <a:ea typeface="Calibri"/>
                <a:cs typeface="Calibri"/>
                <a:sym typeface="Calibri"/>
              </a:defRPr>
            </a:pPr>
            <a:r>
              <a:rPr kumimoji="0" sz="3600" b="1" i="0" u="none" strike="noStrike" kern="1200" cap="none" spc="0" normalizeH="0" baseline="0" noProof="0" dirty="0" err="1">
                <a:ln>
                  <a:noFill/>
                </a:ln>
                <a:solidFill>
                  <a:srgbClr val="002060"/>
                </a:solidFill>
                <a:effectLst/>
                <a:uLnTx/>
                <a:uFillTx/>
                <a:latin typeface="Calibri"/>
                <a:cs typeface="Calibri"/>
                <a:sym typeface="Calibri"/>
              </a:rPr>
              <a:t>هنيئاً</a:t>
            </a:r>
            <a:r>
              <a:rPr kumimoji="0" sz="3600" b="1" i="0" u="none" strike="noStrike" kern="1200" cap="none" spc="0" normalizeH="0" baseline="0" noProof="0" dirty="0">
                <a:ln>
                  <a:noFill/>
                </a:ln>
                <a:solidFill>
                  <a:srgbClr val="002060"/>
                </a:solidFill>
                <a:effectLst/>
                <a:uLnTx/>
                <a:uFillTx/>
                <a:latin typeface="Calibri"/>
                <a:cs typeface="Calibri"/>
                <a:sym typeface="Calibri"/>
              </a:rPr>
              <a:t> </a:t>
            </a:r>
            <a:r>
              <a:rPr kumimoji="0" sz="3600" b="1" i="0" u="none" strike="noStrike" kern="1200" cap="none" spc="0" normalizeH="0" baseline="0" noProof="0" dirty="0" err="1">
                <a:ln>
                  <a:noFill/>
                </a:ln>
                <a:solidFill>
                  <a:srgbClr val="002060"/>
                </a:solidFill>
                <a:effectLst/>
                <a:uLnTx/>
                <a:uFillTx/>
                <a:latin typeface="Calibri"/>
                <a:cs typeface="Calibri"/>
                <a:sym typeface="Calibri"/>
              </a:rPr>
              <a:t>لقد</a:t>
            </a:r>
            <a:r>
              <a:rPr kumimoji="0" sz="3600" b="1" i="0" u="none" strike="noStrike" kern="1200" cap="none" spc="0" normalizeH="0" baseline="0" noProof="0" dirty="0">
                <a:ln>
                  <a:noFill/>
                </a:ln>
                <a:solidFill>
                  <a:srgbClr val="002060"/>
                </a:solidFill>
                <a:effectLst/>
                <a:uLnTx/>
                <a:uFillTx/>
                <a:latin typeface="Calibri"/>
                <a:cs typeface="Calibri"/>
                <a:sym typeface="Calibri"/>
              </a:rPr>
              <a:t> </a:t>
            </a:r>
            <a:r>
              <a:rPr kumimoji="0" sz="3600" b="1" i="0" u="none" strike="noStrike" kern="1200" cap="none" spc="0" normalizeH="0" baseline="0" noProof="0" dirty="0" err="1">
                <a:ln>
                  <a:noFill/>
                </a:ln>
                <a:solidFill>
                  <a:srgbClr val="002060"/>
                </a:solidFill>
                <a:effectLst/>
                <a:uLnTx/>
                <a:uFillTx/>
                <a:latin typeface="Calibri"/>
                <a:cs typeface="Calibri"/>
                <a:sym typeface="Calibri"/>
              </a:rPr>
              <a:t>نجحنا</a:t>
            </a:r>
            <a:r>
              <a:rPr kumimoji="0" sz="3600" b="1" i="0" u="none" strike="noStrike" kern="1200" cap="none" spc="0" normalizeH="0" baseline="0" noProof="0" dirty="0">
                <a:ln>
                  <a:noFill/>
                </a:ln>
                <a:solidFill>
                  <a:srgbClr val="002060"/>
                </a:solidFill>
                <a:effectLst/>
                <a:uLnTx/>
                <a:uFillTx/>
                <a:latin typeface="Calibri"/>
                <a:cs typeface="Calibri"/>
                <a:sym typeface="Calibri"/>
              </a:rPr>
              <a:t> </a:t>
            </a:r>
          </a:p>
          <a:p>
            <a:pPr marL="0" marR="0" lvl="0" indent="0" algn="ctr" defTabSz="914367" rtl="0" eaLnBrk="1" fontAlgn="auto" latinLnBrk="0" hangingPunct="1">
              <a:lnSpc>
                <a:spcPct val="100000"/>
              </a:lnSpc>
              <a:spcBef>
                <a:spcPts val="0"/>
              </a:spcBef>
              <a:spcAft>
                <a:spcPts val="0"/>
              </a:spcAft>
              <a:buClrTx/>
              <a:buSzTx/>
              <a:buFontTx/>
              <a:buNone/>
              <a:tabLst/>
              <a:defRPr sz="4400">
                <a:solidFill>
                  <a:srgbClr val="002060"/>
                </a:solidFill>
                <a:latin typeface="Calibri"/>
                <a:ea typeface="Calibri"/>
                <a:cs typeface="Calibri"/>
                <a:sym typeface="Calibri"/>
              </a:defRPr>
            </a:pPr>
            <a:r>
              <a:rPr kumimoji="0" sz="3600" b="1" i="0" u="none" strike="noStrike" kern="1200" cap="none" spc="0" normalizeH="0" baseline="0" noProof="0" dirty="0" err="1">
                <a:ln>
                  <a:noFill/>
                </a:ln>
                <a:solidFill>
                  <a:srgbClr val="002060"/>
                </a:solidFill>
                <a:effectLst/>
                <a:uLnTx/>
                <a:uFillTx/>
                <a:latin typeface="Calibri"/>
                <a:cs typeface="Calibri"/>
                <a:sym typeface="Calibri"/>
              </a:rPr>
              <a:t>في</a:t>
            </a:r>
            <a:r>
              <a:rPr kumimoji="0" sz="3600" b="1" i="0" u="none" strike="noStrike" kern="1200" cap="none" spc="0" normalizeH="0" baseline="0" noProof="0" dirty="0">
                <a:ln>
                  <a:noFill/>
                </a:ln>
                <a:solidFill>
                  <a:srgbClr val="002060"/>
                </a:solidFill>
                <a:effectLst/>
                <a:uLnTx/>
                <a:uFillTx/>
                <a:latin typeface="Calibri"/>
                <a:cs typeface="Calibri"/>
                <a:sym typeface="Calibri"/>
              </a:rPr>
              <a:t> </a:t>
            </a:r>
            <a:r>
              <a:rPr kumimoji="0" sz="3600" b="1" i="0" u="none" strike="noStrike" kern="1200" cap="none" spc="0" normalizeH="0" baseline="0" noProof="0" dirty="0" err="1">
                <a:ln>
                  <a:noFill/>
                </a:ln>
                <a:solidFill>
                  <a:srgbClr val="002060"/>
                </a:solidFill>
                <a:effectLst/>
                <a:uLnTx/>
                <a:uFillTx/>
                <a:latin typeface="Calibri"/>
                <a:cs typeface="Calibri"/>
                <a:sym typeface="Calibri"/>
              </a:rPr>
              <a:t>تحقيق</a:t>
            </a:r>
            <a:r>
              <a:rPr kumimoji="0" sz="3600" b="1" i="0" u="none" strike="noStrike" kern="1200" cap="none" spc="0" normalizeH="0" baseline="0" noProof="0" dirty="0">
                <a:ln>
                  <a:noFill/>
                </a:ln>
                <a:solidFill>
                  <a:srgbClr val="002060"/>
                </a:solidFill>
                <a:effectLst/>
                <a:uLnTx/>
                <a:uFillTx/>
                <a:latin typeface="Calibri"/>
                <a:cs typeface="Calibri"/>
                <a:sym typeface="Calibri"/>
              </a:rPr>
              <a:t> </a:t>
            </a:r>
            <a:r>
              <a:rPr kumimoji="0" sz="3600" b="1" i="0" u="none" strike="noStrike" kern="1200" cap="none" spc="0" normalizeH="0" baseline="0" noProof="0" dirty="0" err="1">
                <a:ln>
                  <a:noFill/>
                </a:ln>
                <a:solidFill>
                  <a:srgbClr val="002060"/>
                </a:solidFill>
                <a:effectLst/>
                <a:uLnTx/>
                <a:uFillTx/>
                <a:latin typeface="Calibri"/>
                <a:cs typeface="Calibri"/>
                <a:sym typeface="Calibri"/>
              </a:rPr>
              <a:t>أهدافنا</a:t>
            </a:r>
            <a:r>
              <a:rPr kumimoji="0" sz="3600" b="1" i="0" u="none" strike="noStrike" kern="1200" cap="none" spc="0" normalizeH="0" baseline="0" noProof="0" dirty="0">
                <a:ln>
                  <a:noFill/>
                </a:ln>
                <a:solidFill>
                  <a:srgbClr val="002060"/>
                </a:solidFill>
                <a:effectLst/>
                <a:uLnTx/>
                <a:uFillTx/>
                <a:latin typeface="Calibri"/>
                <a:cs typeface="Calibri"/>
                <a:sym typeface="Calibri"/>
              </a:rPr>
              <a:t> </a:t>
            </a:r>
            <a:r>
              <a:rPr kumimoji="0" sz="3600" b="1" i="0" u="none" strike="noStrike" kern="1200" cap="none" spc="0" normalizeH="0" baseline="0" noProof="0" dirty="0" err="1">
                <a:ln>
                  <a:noFill/>
                </a:ln>
                <a:solidFill>
                  <a:srgbClr val="002060"/>
                </a:solidFill>
                <a:effectLst/>
                <a:uLnTx/>
                <a:uFillTx/>
                <a:latin typeface="Calibri"/>
                <a:cs typeface="Calibri"/>
                <a:sym typeface="Calibri"/>
              </a:rPr>
              <a:t>اليوم</a:t>
            </a:r>
            <a:endParaRPr kumimoji="0" sz="3600" b="1" i="0" u="none" strike="noStrike" kern="1200" cap="none" spc="0" normalizeH="0" baseline="0" noProof="0" dirty="0">
              <a:ln>
                <a:noFill/>
              </a:ln>
              <a:solidFill>
                <a:srgbClr val="002060"/>
              </a:solidFill>
              <a:effectLst/>
              <a:uLnTx/>
              <a:uFillTx/>
              <a:latin typeface="Calibri"/>
              <a:cs typeface="Calibri"/>
              <a:sym typeface="Calibri"/>
            </a:endParaRPr>
          </a:p>
        </p:txBody>
      </p:sp>
      <p:pic>
        <p:nvPicPr>
          <p:cNvPr id="172" name="Picture 2" descr="Picture 2"/>
          <p:cNvPicPr>
            <a:picLocks noChangeAspect="1"/>
          </p:cNvPicPr>
          <p:nvPr/>
        </p:nvPicPr>
        <p:blipFill>
          <a:blip r:embed="rId4"/>
          <a:stretch>
            <a:fillRect/>
          </a:stretch>
        </p:blipFill>
        <p:spPr>
          <a:xfrm>
            <a:off x="1511659" y="4140376"/>
            <a:ext cx="1224138" cy="1080122"/>
          </a:xfrm>
          <a:prstGeom prst="rect">
            <a:avLst/>
          </a:prstGeom>
          <a:ln w="12700">
            <a:miter lim="400000"/>
          </a:ln>
        </p:spPr>
      </p:pic>
      <p:pic>
        <p:nvPicPr>
          <p:cNvPr id="173" name="Picture 3" descr="Picture 3"/>
          <p:cNvPicPr>
            <a:picLocks noChangeAspect="1"/>
          </p:cNvPicPr>
          <p:nvPr/>
        </p:nvPicPr>
        <p:blipFill>
          <a:blip r:embed="rId5"/>
          <a:stretch>
            <a:fillRect/>
          </a:stretch>
        </p:blipFill>
        <p:spPr>
          <a:xfrm>
            <a:off x="3527883" y="4140376"/>
            <a:ext cx="1232026" cy="1080122"/>
          </a:xfrm>
          <a:prstGeom prst="rect">
            <a:avLst/>
          </a:prstGeom>
          <a:ln w="12700">
            <a:miter lim="400000"/>
          </a:ln>
        </p:spPr>
      </p:pic>
      <p:pic>
        <p:nvPicPr>
          <p:cNvPr id="174" name="Picture 4" descr="Picture 4"/>
          <p:cNvPicPr>
            <a:picLocks noChangeAspect="1"/>
          </p:cNvPicPr>
          <p:nvPr/>
        </p:nvPicPr>
        <p:blipFill>
          <a:blip r:embed="rId6"/>
          <a:stretch>
            <a:fillRect/>
          </a:stretch>
        </p:blipFill>
        <p:spPr>
          <a:xfrm rot="21402166">
            <a:off x="5713623" y="4026685"/>
            <a:ext cx="1080969" cy="917850"/>
          </a:xfrm>
          <a:prstGeom prst="rect">
            <a:avLst/>
          </a:prstGeom>
          <a:ln w="12700">
            <a:miter lim="400000"/>
          </a:ln>
        </p:spPr>
      </p:pic>
      <p:pic>
        <p:nvPicPr>
          <p:cNvPr id="175" name="Picture 5" descr="Picture 5"/>
          <p:cNvPicPr>
            <a:picLocks noChangeAspect="1"/>
          </p:cNvPicPr>
          <p:nvPr/>
        </p:nvPicPr>
        <p:blipFill>
          <a:blip r:embed="rId7"/>
          <a:stretch>
            <a:fillRect/>
          </a:stretch>
        </p:blipFill>
        <p:spPr>
          <a:xfrm rot="20929744" flipH="1">
            <a:off x="7488603" y="3726945"/>
            <a:ext cx="1018283" cy="845842"/>
          </a:xfrm>
          <a:prstGeom prst="rect">
            <a:avLst/>
          </a:prstGeom>
          <a:ln w="12700">
            <a:miter lim="400000"/>
          </a:ln>
        </p:spPr>
      </p:pic>
      <p:pic>
        <p:nvPicPr>
          <p:cNvPr id="176" name="Picture 6" descr="Picture 6"/>
          <p:cNvPicPr>
            <a:picLocks noChangeAspect="1"/>
          </p:cNvPicPr>
          <p:nvPr/>
        </p:nvPicPr>
        <p:blipFill>
          <a:blip r:embed="rId8"/>
          <a:stretch>
            <a:fillRect/>
          </a:stretch>
        </p:blipFill>
        <p:spPr>
          <a:xfrm rot="21117951">
            <a:off x="1347234" y="2381881"/>
            <a:ext cx="1687424" cy="856896"/>
          </a:xfrm>
          <a:prstGeom prst="rect">
            <a:avLst/>
          </a:prstGeom>
          <a:ln w="12700">
            <a:miter lim="400000"/>
          </a:ln>
        </p:spPr>
      </p:pic>
      <p:sp>
        <p:nvSpPr>
          <p:cNvPr id="12" name="مستطيل 11">
            <a:extLst>
              <a:ext uri="{FF2B5EF4-FFF2-40B4-BE49-F238E27FC236}">
                <a16:creationId xmlns:a16="http://schemas.microsoft.com/office/drawing/2014/main" id="{FDD7930A-EFDD-466B-8B4B-8F1FB47202DA}"/>
              </a:ext>
            </a:extLst>
          </p:cNvPr>
          <p:cNvSpPr/>
          <p:nvPr/>
        </p:nvSpPr>
        <p:spPr>
          <a:xfrm>
            <a:off x="1" y="0"/>
            <a:ext cx="9104810" cy="6858000"/>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entury Schoolbook"/>
              <a:ea typeface="+mn-ea"/>
              <a:cs typeface="Times New Roman" panose="02020603050405020304" pitchFamily="18" charset="0"/>
            </a:endParaRPr>
          </a:p>
        </p:txBody>
      </p:sp>
      <p:sp>
        <p:nvSpPr>
          <p:cNvPr id="13" name="نصف إطار 12">
            <a:extLst>
              <a:ext uri="{FF2B5EF4-FFF2-40B4-BE49-F238E27FC236}">
                <a16:creationId xmlns:a16="http://schemas.microsoft.com/office/drawing/2014/main" id="{73DC530A-C393-4055-B33A-38FFC2D6D5D2}"/>
              </a:ext>
            </a:extLst>
          </p:cNvPr>
          <p:cNvSpPr/>
          <p:nvPr/>
        </p:nvSpPr>
        <p:spPr>
          <a:xfrm>
            <a:off x="0" y="0"/>
            <a:ext cx="9144000" cy="6858000"/>
          </a:xfrm>
          <a:prstGeom prst="halfFrame">
            <a:avLst>
              <a:gd name="adj1" fmla="val 2666"/>
              <a:gd name="adj2" fmla="val 2889"/>
            </a:avLst>
          </a:prstGeom>
          <a:solidFill>
            <a:srgbClr val="002B82"/>
          </a:solidFill>
          <a:ln w="40000" cap="flat" cmpd="sng" algn="ctr">
            <a:solidFill>
              <a:srgbClr val="C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4D86"/>
              </a:solidFill>
              <a:effectLst/>
              <a:uLnTx/>
              <a:uFillTx/>
              <a:latin typeface="Cambria"/>
              <a:ea typeface="+mn-ea"/>
              <a:cs typeface="+mn-cs"/>
            </a:endParaRPr>
          </a:p>
        </p:txBody>
      </p:sp>
      <p:pic>
        <p:nvPicPr>
          <p:cNvPr id="4" name="صورة 3">
            <a:extLst>
              <a:ext uri="{FF2B5EF4-FFF2-40B4-BE49-F238E27FC236}">
                <a16:creationId xmlns:a16="http://schemas.microsoft.com/office/drawing/2014/main" id="{6ABB1853-EA55-4EF0-B4B2-E6C0D69C3A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9909" y="1879592"/>
            <a:ext cx="2617216" cy="2095500"/>
          </a:xfrm>
          <a:prstGeom prst="rect">
            <a:avLst/>
          </a:prstGeom>
        </p:spPr>
      </p:pic>
    </p:spTree>
    <p:extLst>
      <p:ext uri="{BB962C8B-B14F-4D97-AF65-F5344CB8AC3E}">
        <p14:creationId xmlns:p14="http://schemas.microsoft.com/office/powerpoint/2010/main" val="28248441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applause.wav"/>
          </p:stSnd>
        </p:sndAc>
      </p:transition>
    </mc:Choice>
    <mc:Fallback xmlns="">
      <p:transition spd="slow">
        <p:split orient="vert"/>
        <p:sndAc>
          <p:stSnd>
            <p:snd r:embed="rId10" name="applause.wav"/>
          </p:stSnd>
        </p:sndAc>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6306" y="5074259"/>
            <a:ext cx="1183638" cy="729678"/>
          </a:xfrm>
          <a:prstGeom prst="rect">
            <a:avLst/>
          </a:prstGeom>
        </p:spPr>
      </p:pic>
      <p:sp>
        <p:nvSpPr>
          <p:cNvPr id="3" name="مستطيل 2"/>
          <p:cNvSpPr/>
          <p:nvPr/>
        </p:nvSpPr>
        <p:spPr>
          <a:xfrm>
            <a:off x="4067946" y="1106742"/>
            <a:ext cx="4788335" cy="47332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p:txBody>
      </p:sp>
      <p:sp>
        <p:nvSpPr>
          <p:cNvPr id="6" name="مستطيل 5"/>
          <p:cNvSpPr/>
          <p:nvPr/>
        </p:nvSpPr>
        <p:spPr>
          <a:xfrm>
            <a:off x="3306035" y="5482361"/>
            <a:ext cx="3381704" cy="868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a:p>
            <a:pPr marL="0" marR="0" lvl="0" indent="0" algn="r" defTabSz="342900" rtl="0" eaLnBrk="1" fontAlgn="auto" latinLnBrk="0" hangingPunct="1">
              <a:lnSpc>
                <a:spcPct val="100000"/>
              </a:lnSpc>
              <a:spcBef>
                <a:spcPts val="0"/>
              </a:spcBef>
              <a:spcAft>
                <a:spcPts val="0"/>
              </a:spcAft>
              <a:buClrTx/>
              <a:buSzTx/>
              <a:buFontTx/>
              <a:buNone/>
              <a:tabLst/>
              <a:defRPr/>
            </a:pPr>
            <a:r>
              <a:rPr kumimoji="0" lang="ar-SA" sz="4050" b="1" i="1" u="none" strike="noStrike" kern="1200" cap="none" spc="0" normalizeH="0" baseline="0" noProof="0" dirty="0">
                <a:ln>
                  <a:noFill/>
                </a:ln>
                <a:solidFill>
                  <a:prstClr val="black"/>
                </a:solidFill>
                <a:effectLst/>
                <a:uLnTx/>
                <a:uFillTx/>
                <a:latin typeface="Aldhabi" pitchFamily="2" charset="-78"/>
                <a:ea typeface="+mn-ea"/>
                <a:cs typeface="Aldhabi" pitchFamily="2" charset="-78"/>
              </a:rPr>
              <a:t> </a:t>
            </a:r>
            <a:r>
              <a:rPr kumimoji="0" lang="ar-SA" sz="4050" b="1" i="1"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الواجب على </a:t>
            </a:r>
            <a:r>
              <a:rPr kumimoji="0" lang="ar-SA" sz="4050" b="1" i="1" u="none" strike="noStrike" kern="1200" cap="none" spc="0" normalizeH="0" baseline="0" noProof="0" dirty="0">
                <a:ln>
                  <a:noFill/>
                </a:ln>
                <a:solidFill>
                  <a:prstClr val="black"/>
                </a:solidFill>
                <a:effectLst/>
                <a:uLnTx/>
                <a:uFillTx/>
                <a:latin typeface="Aldhabi" pitchFamily="2" charset="-78"/>
                <a:ea typeface="+mn-ea"/>
                <a:cs typeface="Aldhabi" pitchFamily="2" charset="-78"/>
              </a:rPr>
              <a:t>:    </a:t>
            </a: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C00000"/>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C00000"/>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C00000"/>
              </a:solidFill>
              <a:effectLst/>
              <a:uLnTx/>
              <a:uFillTx/>
              <a:latin typeface="Arial"/>
              <a:ea typeface="+mn-ea"/>
              <a:cs typeface="Arial" panose="020B0604020202020204" pitchFamily="34" charset="0"/>
            </a:endParaRPr>
          </a:p>
        </p:txBody>
      </p:sp>
      <p:sp>
        <p:nvSpPr>
          <p:cNvPr id="9" name="مستطيل 8"/>
          <p:cNvSpPr/>
          <p:nvPr/>
        </p:nvSpPr>
        <p:spPr>
          <a:xfrm>
            <a:off x="1541341" y="3268830"/>
            <a:ext cx="5940723" cy="212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SA" sz="6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ا</a:t>
            </a:r>
            <a:r>
              <a:rPr kumimoji="0" lang="ar-SA" sz="6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نتهى الدرس</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ar-SA" sz="4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مع تمنياتي للجميع بالتوفيق</a:t>
            </a:r>
            <a:endParaRPr kumimoji="0" lang="en-US" sz="3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SA" sz="30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a:t>
            </a:r>
          </a:p>
        </p:txBody>
      </p:sp>
      <p:pic>
        <p:nvPicPr>
          <p:cNvPr id="10" name="صورة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1003" y="145675"/>
            <a:ext cx="3581400" cy="3062758"/>
          </a:xfrm>
          <a:prstGeom prst="rect">
            <a:avLst/>
          </a:prstGeom>
        </p:spPr>
      </p:pic>
      <p:pic>
        <p:nvPicPr>
          <p:cNvPr id="12" name="صورة 11">
            <a:extLst>
              <a:ext uri="{FF2B5EF4-FFF2-40B4-BE49-F238E27FC236}">
                <a16:creationId xmlns:a16="http://schemas.microsoft.com/office/drawing/2014/main" id="{BE4516B9-1E9D-4AD5-9888-172FE2CD2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454" y="216878"/>
            <a:ext cx="811480" cy="663893"/>
          </a:xfrm>
          <a:prstGeom prst="rect">
            <a:avLst/>
          </a:prstGeom>
        </p:spPr>
      </p:pic>
      <p:cxnSp>
        <p:nvCxnSpPr>
          <p:cNvPr id="5" name="موصل: منحني 4">
            <a:extLst>
              <a:ext uri="{FF2B5EF4-FFF2-40B4-BE49-F238E27FC236}">
                <a16:creationId xmlns:a16="http://schemas.microsoft.com/office/drawing/2014/main" id="{029DE6BF-8A1F-46CB-A7A5-9FEFB09B0C9E}"/>
              </a:ext>
            </a:extLst>
          </p:cNvPr>
          <p:cNvCxnSpPr>
            <a:cxnSpLocks/>
          </p:cNvCxnSpPr>
          <p:nvPr/>
        </p:nvCxnSpPr>
        <p:spPr>
          <a:xfrm rot="10800000" flipV="1">
            <a:off x="3622968" y="5347097"/>
            <a:ext cx="944296" cy="231425"/>
          </a:xfrm>
          <a:prstGeom prst="curved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مستطيل 13">
            <a:extLst>
              <a:ext uri="{FF2B5EF4-FFF2-40B4-BE49-F238E27FC236}">
                <a16:creationId xmlns:a16="http://schemas.microsoft.com/office/drawing/2014/main" id="{2326D76E-147C-4EE3-B59F-F526861EBD42}"/>
              </a:ext>
            </a:extLst>
          </p:cNvPr>
          <p:cNvSpPr/>
          <p:nvPr/>
        </p:nvSpPr>
        <p:spPr>
          <a:xfrm>
            <a:off x="0" y="0"/>
            <a:ext cx="9144000" cy="6858000"/>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mbria"/>
              <a:ea typeface="+mn-ea"/>
              <a:cs typeface="Times New Roman" panose="02020603050405020304" pitchFamily="18" charset="0"/>
            </a:endParaRPr>
          </a:p>
        </p:txBody>
      </p:sp>
      <p:pic>
        <p:nvPicPr>
          <p:cNvPr id="11" name="صورة 10">
            <a:extLst>
              <a:ext uri="{FF2B5EF4-FFF2-40B4-BE49-F238E27FC236}">
                <a16:creationId xmlns:a16="http://schemas.microsoft.com/office/drawing/2014/main" id="{CAAC6F6A-11C6-45BD-B3D2-A9934BF666F0}"/>
              </a:ext>
            </a:extLst>
          </p:cNvPr>
          <p:cNvPicPr>
            <a:picLocks noChangeAspect="1"/>
          </p:cNvPicPr>
          <p:nvPr/>
        </p:nvPicPr>
        <p:blipFill>
          <a:blip r:embed="rId7"/>
          <a:stretch>
            <a:fillRect/>
          </a:stretch>
        </p:blipFill>
        <p:spPr>
          <a:xfrm>
            <a:off x="7948293" y="-35112"/>
            <a:ext cx="1097804" cy="1141854"/>
          </a:xfrm>
          <a:prstGeom prst="rect">
            <a:avLst/>
          </a:prstGeom>
        </p:spPr>
      </p:pic>
      <p:sp>
        <p:nvSpPr>
          <p:cNvPr id="13" name="مستطيل 12">
            <a:extLst>
              <a:ext uri="{FF2B5EF4-FFF2-40B4-BE49-F238E27FC236}">
                <a16:creationId xmlns:a16="http://schemas.microsoft.com/office/drawing/2014/main" id="{FA4BE309-0398-4656-8A3E-37AA39462BCF}"/>
              </a:ext>
            </a:extLst>
          </p:cNvPr>
          <p:cNvSpPr/>
          <p:nvPr/>
        </p:nvSpPr>
        <p:spPr>
          <a:xfrm>
            <a:off x="8163157" y="6400348"/>
            <a:ext cx="870248" cy="334134"/>
          </a:xfrm>
          <a:prstGeom prst="rect">
            <a:avLst/>
          </a:prstGeom>
          <a:solidFill>
            <a:sysClr val="window" lastClr="FFFFFF"/>
          </a:solidFill>
          <a:ln w="25400" cap="flat" cmpd="sng" algn="ctr">
            <a:no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Century Schoolbook"/>
              <a:ea typeface="+mn-ea"/>
              <a:cs typeface="Times New Roman" panose="02020603050405020304" pitchFamily="18" charset="0"/>
            </a:endParaRPr>
          </a:p>
        </p:txBody>
      </p:sp>
      <p:sp>
        <p:nvSpPr>
          <p:cNvPr id="15" name="نصف إطار 14">
            <a:extLst>
              <a:ext uri="{FF2B5EF4-FFF2-40B4-BE49-F238E27FC236}">
                <a16:creationId xmlns:a16="http://schemas.microsoft.com/office/drawing/2014/main" id="{12E4A047-2238-4C4A-A946-689EC153495F}"/>
              </a:ext>
            </a:extLst>
          </p:cNvPr>
          <p:cNvSpPr/>
          <p:nvPr/>
        </p:nvSpPr>
        <p:spPr>
          <a:xfrm>
            <a:off x="-35216" y="-28782"/>
            <a:ext cx="9144000" cy="6858000"/>
          </a:xfrm>
          <a:prstGeom prst="halfFrame">
            <a:avLst>
              <a:gd name="adj1" fmla="val 2666"/>
              <a:gd name="adj2" fmla="val 2889"/>
            </a:avLst>
          </a:prstGeom>
          <a:solidFill>
            <a:srgbClr val="002B82"/>
          </a:solidFill>
          <a:ln w="40000" cap="flat" cmpd="sng" algn="ctr">
            <a:solidFill>
              <a:srgbClr val="FFC000"/>
            </a:solidFill>
            <a:prstDash val="solid"/>
          </a:ln>
          <a:effectLst/>
        </p:spPr>
        <p:txBody>
          <a:bodyPr anchor="ctr"/>
          <a:lstStyle/>
          <a:p>
            <a:pPr algn="ctr" rtl="0">
              <a:defRPr/>
            </a:pPr>
            <a:endParaRPr lang="en-US" sz="1600" kern="0" dirty="0">
              <a:solidFill>
                <a:srgbClr val="004D86"/>
              </a:solidFill>
              <a:latin typeface="Cambria"/>
            </a:endParaRPr>
          </a:p>
        </p:txBody>
      </p:sp>
    </p:spTree>
    <p:extLst>
      <p:ext uri="{BB962C8B-B14F-4D97-AF65-F5344CB8AC3E}">
        <p14:creationId xmlns:p14="http://schemas.microsoft.com/office/powerpoint/2010/main" val="2540266703"/>
      </p:ext>
    </p:extLst>
  </p:cSld>
  <p:clrMapOvr>
    <a:masterClrMapping/>
  </p:clrMapOvr>
  <mc:AlternateContent xmlns:mc="http://schemas.openxmlformats.org/markup-compatibility/2006" xmlns:p14="http://schemas.microsoft.com/office/powerpoint/2010/main">
    <mc:Choice Requires="p14">
      <p:transition spd="slow" p14:dur="1200">
        <p14:flip dir="l"/>
        <p:sndAc>
          <p:stSnd>
            <p:snd r:embed="rId3" name="drumroll.wav"/>
          </p:stSnd>
        </p:sndAc>
      </p:transition>
    </mc:Choice>
    <mc:Fallback xmlns="">
      <p:transition spd="slow">
        <p:fade/>
        <p:sndAc>
          <p:stSnd>
            <p:snd r:embed="rId8" name="drumroll.wav"/>
          </p:stSnd>
        </p:sndAc>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2" cstate="print"/>
          <a:srcRect/>
          <a:stretch>
            <a:fillRect/>
          </a:stretch>
        </p:blipFill>
        <p:spPr bwMode="auto">
          <a:xfrm>
            <a:off x="4791635" y="0"/>
            <a:ext cx="4191000" cy="6858000"/>
          </a:xfrm>
          <a:prstGeom prst="roundRect">
            <a:avLst/>
          </a:prstGeom>
          <a:noFill/>
          <a:ln w="38100">
            <a:solidFill>
              <a:schemeClr val="bg2">
                <a:lumMod val="60000"/>
                <a:lumOff val="40000"/>
              </a:schemeClr>
            </a:solidFill>
            <a:miter lim="800000"/>
            <a:headEnd/>
            <a:tailEnd/>
          </a:ln>
        </p:spPr>
      </p:pic>
      <p:sp>
        <p:nvSpPr>
          <p:cNvPr id="5" name="Content Placeholder 2"/>
          <p:cNvSpPr txBox="1">
            <a:spLocks/>
          </p:cNvSpPr>
          <p:nvPr/>
        </p:nvSpPr>
        <p:spPr>
          <a:xfrm>
            <a:off x="228600" y="152400"/>
            <a:ext cx="4876800" cy="1219200"/>
          </a:xfrm>
          <a:prstGeom prst="roundRect">
            <a:avLst>
              <a:gd name="adj" fmla="val 3402"/>
            </a:avLst>
          </a:prstGeom>
          <a:solidFill>
            <a:schemeClr val="bg1">
              <a:lumMod val="95000"/>
            </a:schemeClr>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marL="811530" indent="-742950" algn="ctr">
              <a:spcBef>
                <a:spcPts val="700"/>
              </a:spcBef>
              <a:buClr>
                <a:schemeClr val="tx2"/>
              </a:buClr>
              <a:buSzPct val="95000"/>
              <a:defRPr/>
            </a:pPr>
            <a:r>
              <a:rPr lang="ar-SA" sz="2400" b="1" dirty="0">
                <a:ln w="50800"/>
                <a:solidFill>
                  <a:srgbClr val="C46200"/>
                </a:solidFill>
                <a:cs typeface="Arabic Transparent" pitchFamily="2" charset="-78"/>
              </a:rPr>
              <a:t>1- </a:t>
            </a:r>
            <a:r>
              <a:rPr lang="ar-SA" sz="2400" b="1" dirty="0" err="1">
                <a:ln w="50800"/>
                <a:solidFill>
                  <a:srgbClr val="C46200"/>
                </a:solidFill>
                <a:cs typeface="Arabic Transparent" pitchFamily="2" charset="-78"/>
              </a:rPr>
              <a:t>لإنها</a:t>
            </a:r>
            <a:r>
              <a:rPr lang="ar-SA" sz="2400" b="1" dirty="0">
                <a:ln w="50800"/>
                <a:solidFill>
                  <a:srgbClr val="C46200"/>
                </a:solidFill>
                <a:cs typeface="Arabic Transparent" pitchFamily="2" charset="-78"/>
              </a:rPr>
              <a:t> </a:t>
            </a:r>
            <a:r>
              <a:rPr lang="ar-SA" sz="2400" b="1" dirty="0" err="1">
                <a:ln w="50800"/>
                <a:solidFill>
                  <a:srgbClr val="C46200"/>
                </a:solidFill>
                <a:cs typeface="Arabic Transparent" pitchFamily="2" charset="-78"/>
              </a:rPr>
              <a:t>توفرالوقت</a:t>
            </a:r>
            <a:r>
              <a:rPr lang="ar-SA" sz="2400" b="1" dirty="0">
                <a:ln w="50800"/>
                <a:solidFill>
                  <a:srgbClr val="C46200"/>
                </a:solidFill>
                <a:cs typeface="Arabic Transparent" pitchFamily="2" charset="-78"/>
              </a:rPr>
              <a:t> والمال والجهد باختبار الأفكار التي تكون كبيرة أو صغيرة جدا أو خطيرة أو الزمن المستهلك للتطبيق. </a:t>
            </a:r>
            <a:endParaRPr lang="ar-SA" sz="2000" b="1" dirty="0">
              <a:ln w="50800"/>
              <a:solidFill>
                <a:srgbClr val="C46200"/>
              </a:solidFill>
              <a:cs typeface="Arabic Transparent" pitchFamily="2" charset="-78"/>
            </a:endParaRPr>
          </a:p>
        </p:txBody>
      </p:sp>
      <p:sp>
        <p:nvSpPr>
          <p:cNvPr id="6" name="Content Placeholder 2"/>
          <p:cNvSpPr txBox="1">
            <a:spLocks/>
          </p:cNvSpPr>
          <p:nvPr/>
        </p:nvSpPr>
        <p:spPr>
          <a:xfrm>
            <a:off x="1140759" y="2102223"/>
            <a:ext cx="3962400" cy="457200"/>
          </a:xfrm>
          <a:prstGeom prst="roundRect">
            <a:avLst>
              <a:gd name="adj" fmla="val 0"/>
            </a:avLst>
          </a:prstGeom>
          <a:solidFill>
            <a:schemeClr val="bg2"/>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marL="811530" indent="-742950" algn="ctr" rtl="1" fontAlgn="auto">
              <a:spcBef>
                <a:spcPts val="700"/>
              </a:spcBef>
              <a:spcAft>
                <a:spcPts val="0"/>
              </a:spcAft>
              <a:buClr>
                <a:schemeClr val="tx2"/>
              </a:buClr>
              <a:buSzPct val="95000"/>
              <a:defRPr/>
            </a:pPr>
            <a:r>
              <a:rPr lang="ar-SA" sz="2400" b="1" dirty="0">
                <a:ln w="50800"/>
                <a:solidFill>
                  <a:srgbClr val="C46200"/>
                </a:solidFill>
                <a:cs typeface="Arabic Transparent" pitchFamily="2" charset="-78"/>
              </a:rPr>
              <a:t>2- توقع أو تعبير يمكن اختباره.</a:t>
            </a:r>
            <a:endParaRPr lang="ar-SA" sz="2000" b="1" dirty="0">
              <a:ln w="50800"/>
              <a:solidFill>
                <a:srgbClr val="C46200"/>
              </a:solidFill>
              <a:cs typeface="Arabic Transparent" pitchFamily="2" charset="-78"/>
            </a:endParaRPr>
          </a:p>
        </p:txBody>
      </p:sp>
      <p:sp>
        <p:nvSpPr>
          <p:cNvPr id="8" name="Content Placeholder 2"/>
          <p:cNvSpPr txBox="1">
            <a:spLocks/>
          </p:cNvSpPr>
          <p:nvPr/>
        </p:nvSpPr>
        <p:spPr>
          <a:xfrm>
            <a:off x="607359" y="2819400"/>
            <a:ext cx="4495800" cy="457200"/>
          </a:xfrm>
          <a:prstGeom prst="roundRect">
            <a:avLst>
              <a:gd name="adj" fmla="val 0"/>
            </a:avLst>
          </a:prstGeom>
          <a:solidFill>
            <a:schemeClr val="bg2"/>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marL="811530" indent="-742950" algn="ctr" rtl="1" fontAlgn="auto">
              <a:spcBef>
                <a:spcPts val="700"/>
              </a:spcBef>
              <a:spcAft>
                <a:spcPts val="0"/>
              </a:spcAft>
              <a:buClr>
                <a:schemeClr val="tx2"/>
              </a:buClr>
              <a:buSzPct val="95000"/>
              <a:defRPr/>
            </a:pPr>
            <a:r>
              <a:rPr lang="ar-SA" sz="2400" b="1" dirty="0">
                <a:ln w="50800"/>
                <a:solidFill>
                  <a:srgbClr val="C46200"/>
                </a:solidFill>
                <a:cs typeface="Arabic Transparent" pitchFamily="2" charset="-78"/>
              </a:rPr>
              <a:t>3-تحديد المشكلة؛ الفرضية؛ التجربة.</a:t>
            </a:r>
            <a:endParaRPr lang="ar-SA" sz="2000" b="1" dirty="0">
              <a:ln w="50800"/>
              <a:solidFill>
                <a:srgbClr val="C46200"/>
              </a:solidFill>
              <a:cs typeface="Arabic Transparent" pitchFamily="2" charset="-78"/>
            </a:endParaRPr>
          </a:p>
        </p:txBody>
      </p:sp>
      <p:sp>
        <p:nvSpPr>
          <p:cNvPr id="9" name="Content Placeholder 2"/>
          <p:cNvSpPr txBox="1">
            <a:spLocks/>
          </p:cNvSpPr>
          <p:nvPr/>
        </p:nvSpPr>
        <p:spPr>
          <a:xfrm>
            <a:off x="228600" y="3429000"/>
            <a:ext cx="4876800" cy="1219200"/>
          </a:xfrm>
          <a:prstGeom prst="roundRect">
            <a:avLst>
              <a:gd name="adj" fmla="val 0"/>
            </a:avLst>
          </a:prstGeom>
          <a:solidFill>
            <a:schemeClr val="bg2"/>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marL="811530" indent="-742950" algn="ctr" fontAlgn="auto">
              <a:spcBef>
                <a:spcPts val="700"/>
              </a:spcBef>
              <a:spcAft>
                <a:spcPts val="0"/>
              </a:spcAft>
              <a:buClr>
                <a:schemeClr val="tx2"/>
              </a:buClr>
              <a:buSzPct val="95000"/>
              <a:defRPr/>
            </a:pPr>
            <a:r>
              <a:rPr lang="ar-SA" sz="2400" b="1" dirty="0">
                <a:ln w="50800"/>
                <a:solidFill>
                  <a:srgbClr val="C46200"/>
                </a:solidFill>
                <a:cs typeface="Arabic Transparent" pitchFamily="2" charset="-78"/>
              </a:rPr>
              <a:t>4- بتحديد المشكلة بفهم واضح يستطيع العلماء تجميع المعلومات السابقة اللازمة لتكوين فرضيات ممكنة؛.</a:t>
            </a:r>
          </a:p>
        </p:txBody>
      </p:sp>
      <p:sp>
        <p:nvSpPr>
          <p:cNvPr id="10" name="Content Placeholder 2"/>
          <p:cNvSpPr txBox="1">
            <a:spLocks/>
          </p:cNvSpPr>
          <p:nvPr/>
        </p:nvSpPr>
        <p:spPr>
          <a:xfrm>
            <a:off x="607359" y="4930588"/>
            <a:ext cx="4495800" cy="457200"/>
          </a:xfrm>
          <a:prstGeom prst="roundRect">
            <a:avLst>
              <a:gd name="adj" fmla="val 0"/>
            </a:avLst>
          </a:prstGeom>
          <a:solidFill>
            <a:schemeClr val="bg2"/>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marL="811530" indent="-742950" algn="ctr" rtl="1" fontAlgn="auto">
              <a:spcBef>
                <a:spcPts val="700"/>
              </a:spcBef>
              <a:spcAft>
                <a:spcPts val="0"/>
              </a:spcAft>
              <a:buClr>
                <a:schemeClr val="tx2"/>
              </a:buClr>
              <a:buSzPct val="95000"/>
              <a:defRPr/>
            </a:pPr>
            <a:r>
              <a:rPr lang="ar-SA" sz="2400" b="1" dirty="0">
                <a:ln w="50800"/>
                <a:solidFill>
                  <a:srgbClr val="C46200"/>
                </a:solidFill>
                <a:cs typeface="Arabic Transparent" pitchFamily="2" charset="-78"/>
              </a:rPr>
              <a:t>5- ستتنوع الإجابات.</a:t>
            </a:r>
          </a:p>
        </p:txBody>
      </p:sp>
      <p:sp>
        <p:nvSpPr>
          <p:cNvPr id="11" name="Content Placeholder 2"/>
          <p:cNvSpPr txBox="1">
            <a:spLocks/>
          </p:cNvSpPr>
          <p:nvPr/>
        </p:nvSpPr>
        <p:spPr>
          <a:xfrm>
            <a:off x="457200" y="5867400"/>
            <a:ext cx="4724400" cy="838200"/>
          </a:xfrm>
          <a:prstGeom prst="roundRect">
            <a:avLst>
              <a:gd name="adj" fmla="val 0"/>
            </a:avLst>
          </a:prstGeom>
          <a:solidFill>
            <a:schemeClr val="bg2"/>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marL="811530" indent="-742950" algn="ctr" rtl="1" fontAlgn="auto">
              <a:spcBef>
                <a:spcPts val="700"/>
              </a:spcBef>
              <a:spcAft>
                <a:spcPts val="0"/>
              </a:spcAft>
              <a:buClr>
                <a:schemeClr val="tx2"/>
              </a:buClr>
              <a:buSzPct val="95000"/>
              <a:defRPr/>
            </a:pPr>
            <a:r>
              <a:rPr lang="ar-SA" sz="2400" b="1" dirty="0">
                <a:ln w="50800"/>
                <a:solidFill>
                  <a:srgbClr val="C46200"/>
                </a:solidFill>
                <a:cs typeface="Arabic Transparent" pitchFamily="2" charset="-78"/>
              </a:rPr>
              <a:t>6- قد تؤدي المعلومات الجديدة التي اكتسبت إلى فرضية يمكن دعمها.</a:t>
            </a:r>
          </a:p>
        </p:txBody>
      </p:sp>
      <p:sp>
        <p:nvSpPr>
          <p:cNvPr id="14" name="Freeform 60"/>
          <p:cNvSpPr>
            <a:spLocks/>
          </p:cNvSpPr>
          <p:nvPr/>
        </p:nvSpPr>
        <p:spPr bwMode="auto">
          <a:xfrm rot="18555682">
            <a:off x="7974806" y="94457"/>
            <a:ext cx="515937" cy="571500"/>
          </a:xfrm>
          <a:custGeom>
            <a:avLst/>
            <a:gdLst/>
            <a:ahLst/>
            <a:cxnLst>
              <a:cxn ang="0">
                <a:pos x="330" y="4110"/>
              </a:cxn>
              <a:cxn ang="0">
                <a:pos x="1260" y="3421"/>
              </a:cxn>
              <a:cxn ang="0">
                <a:pos x="2160" y="3210"/>
              </a:cxn>
              <a:cxn ang="0">
                <a:pos x="2821" y="3300"/>
              </a:cxn>
              <a:cxn ang="0">
                <a:pos x="2970" y="2970"/>
              </a:cxn>
              <a:cxn ang="0">
                <a:pos x="2880" y="2129"/>
              </a:cxn>
              <a:cxn ang="0">
                <a:pos x="3000" y="1140"/>
              </a:cxn>
              <a:cxn ang="0">
                <a:pos x="3390" y="330"/>
              </a:cxn>
              <a:cxn ang="0">
                <a:pos x="4230" y="270"/>
              </a:cxn>
              <a:cxn ang="0">
                <a:pos x="4860" y="990"/>
              </a:cxn>
              <a:cxn ang="0">
                <a:pos x="5160" y="1740"/>
              </a:cxn>
              <a:cxn ang="0">
                <a:pos x="5340" y="2370"/>
              </a:cxn>
              <a:cxn ang="0">
                <a:pos x="5820" y="2490"/>
              </a:cxn>
              <a:cxn ang="0">
                <a:pos x="6480" y="2250"/>
              </a:cxn>
              <a:cxn ang="0">
                <a:pos x="7500" y="2190"/>
              </a:cxn>
              <a:cxn ang="0">
                <a:pos x="8700" y="2370"/>
              </a:cxn>
              <a:cxn ang="0">
                <a:pos x="9030" y="2970"/>
              </a:cxn>
              <a:cxn ang="0">
                <a:pos x="8520" y="3720"/>
              </a:cxn>
              <a:cxn ang="0">
                <a:pos x="7800" y="4200"/>
              </a:cxn>
              <a:cxn ang="0">
                <a:pos x="7050" y="4500"/>
              </a:cxn>
              <a:cxn ang="0">
                <a:pos x="7080" y="4860"/>
              </a:cxn>
              <a:cxn ang="0">
                <a:pos x="7620" y="5370"/>
              </a:cxn>
              <a:cxn ang="0">
                <a:pos x="7950" y="6210"/>
              </a:cxn>
              <a:cxn ang="0">
                <a:pos x="7950" y="7470"/>
              </a:cxn>
              <a:cxn ang="0">
                <a:pos x="7410" y="8010"/>
              </a:cxn>
              <a:cxn ang="0">
                <a:pos x="6690" y="7770"/>
              </a:cxn>
              <a:cxn ang="0">
                <a:pos x="6090" y="7350"/>
              </a:cxn>
              <a:cxn ang="0">
                <a:pos x="5489" y="6780"/>
              </a:cxn>
              <a:cxn ang="0">
                <a:pos x="5070" y="6750"/>
              </a:cxn>
              <a:cxn ang="0">
                <a:pos x="4740" y="7260"/>
              </a:cxn>
              <a:cxn ang="0">
                <a:pos x="4200" y="7890"/>
              </a:cxn>
              <a:cxn ang="0">
                <a:pos x="3240" y="8460"/>
              </a:cxn>
              <a:cxn ang="0">
                <a:pos x="2460" y="8130"/>
              </a:cxn>
              <a:cxn ang="0">
                <a:pos x="2399" y="7110"/>
              </a:cxn>
              <a:cxn ang="0">
                <a:pos x="2550" y="6300"/>
              </a:cxn>
              <a:cxn ang="0">
                <a:pos x="2790" y="5700"/>
              </a:cxn>
              <a:cxn ang="0">
                <a:pos x="2700" y="5280"/>
              </a:cxn>
              <a:cxn ang="0">
                <a:pos x="2070" y="5340"/>
              </a:cxn>
              <a:cxn ang="0">
                <a:pos x="1290" y="5219"/>
              </a:cxn>
              <a:cxn ang="0">
                <a:pos x="360" y="4830"/>
              </a:cxn>
            </a:cxnLst>
            <a:rect l="0" t="0" r="r" b="b"/>
            <a:pathLst>
              <a:path w="9210" h="8610">
                <a:moveTo>
                  <a:pt x="0" y="4530"/>
                </a:moveTo>
                <a:lnTo>
                  <a:pt x="330" y="4110"/>
                </a:lnTo>
                <a:lnTo>
                  <a:pt x="750" y="3720"/>
                </a:lnTo>
                <a:lnTo>
                  <a:pt x="1260" y="3421"/>
                </a:lnTo>
                <a:lnTo>
                  <a:pt x="1770" y="3240"/>
                </a:lnTo>
                <a:lnTo>
                  <a:pt x="2160" y="3210"/>
                </a:lnTo>
                <a:lnTo>
                  <a:pt x="2490" y="3240"/>
                </a:lnTo>
                <a:lnTo>
                  <a:pt x="2821" y="3300"/>
                </a:lnTo>
                <a:lnTo>
                  <a:pt x="3150" y="3390"/>
                </a:lnTo>
                <a:lnTo>
                  <a:pt x="2970" y="2970"/>
                </a:lnTo>
                <a:lnTo>
                  <a:pt x="2910" y="2551"/>
                </a:lnTo>
                <a:lnTo>
                  <a:pt x="2880" y="2129"/>
                </a:lnTo>
                <a:lnTo>
                  <a:pt x="2910" y="1620"/>
                </a:lnTo>
                <a:lnTo>
                  <a:pt x="3000" y="1140"/>
                </a:lnTo>
                <a:lnTo>
                  <a:pt x="3180" y="720"/>
                </a:lnTo>
                <a:lnTo>
                  <a:pt x="3390" y="330"/>
                </a:lnTo>
                <a:lnTo>
                  <a:pt x="3750" y="0"/>
                </a:lnTo>
                <a:lnTo>
                  <a:pt x="4230" y="270"/>
                </a:lnTo>
                <a:lnTo>
                  <a:pt x="4591" y="630"/>
                </a:lnTo>
                <a:lnTo>
                  <a:pt x="4860" y="990"/>
                </a:lnTo>
                <a:lnTo>
                  <a:pt x="5039" y="1380"/>
                </a:lnTo>
                <a:lnTo>
                  <a:pt x="5160" y="1740"/>
                </a:lnTo>
                <a:lnTo>
                  <a:pt x="5280" y="2070"/>
                </a:lnTo>
                <a:lnTo>
                  <a:pt x="5340" y="2370"/>
                </a:lnTo>
                <a:lnTo>
                  <a:pt x="5400" y="2730"/>
                </a:lnTo>
                <a:lnTo>
                  <a:pt x="5820" y="2490"/>
                </a:lnTo>
                <a:lnTo>
                  <a:pt x="6150" y="2340"/>
                </a:lnTo>
                <a:lnTo>
                  <a:pt x="6480" y="2250"/>
                </a:lnTo>
                <a:lnTo>
                  <a:pt x="6900" y="2220"/>
                </a:lnTo>
                <a:lnTo>
                  <a:pt x="7500" y="2190"/>
                </a:lnTo>
                <a:lnTo>
                  <a:pt x="8101" y="2250"/>
                </a:lnTo>
                <a:lnTo>
                  <a:pt x="8700" y="2370"/>
                </a:lnTo>
                <a:lnTo>
                  <a:pt x="9210" y="2490"/>
                </a:lnTo>
                <a:lnTo>
                  <a:pt x="9030" y="2970"/>
                </a:lnTo>
                <a:lnTo>
                  <a:pt x="8790" y="3390"/>
                </a:lnTo>
                <a:lnTo>
                  <a:pt x="8520" y="3720"/>
                </a:lnTo>
                <a:lnTo>
                  <a:pt x="8220" y="3960"/>
                </a:lnTo>
                <a:lnTo>
                  <a:pt x="7800" y="4200"/>
                </a:lnTo>
                <a:lnTo>
                  <a:pt x="7410" y="4380"/>
                </a:lnTo>
                <a:lnTo>
                  <a:pt x="7050" y="4500"/>
                </a:lnTo>
                <a:lnTo>
                  <a:pt x="6690" y="4590"/>
                </a:lnTo>
                <a:lnTo>
                  <a:pt x="7080" y="4860"/>
                </a:lnTo>
                <a:lnTo>
                  <a:pt x="7380" y="5100"/>
                </a:lnTo>
                <a:lnTo>
                  <a:pt x="7620" y="5370"/>
                </a:lnTo>
                <a:lnTo>
                  <a:pt x="7800" y="5700"/>
                </a:lnTo>
                <a:lnTo>
                  <a:pt x="7950" y="6210"/>
                </a:lnTo>
                <a:lnTo>
                  <a:pt x="8010" y="6840"/>
                </a:lnTo>
                <a:lnTo>
                  <a:pt x="7950" y="7470"/>
                </a:lnTo>
                <a:lnTo>
                  <a:pt x="7860" y="8070"/>
                </a:lnTo>
                <a:lnTo>
                  <a:pt x="7410" y="8010"/>
                </a:lnTo>
                <a:lnTo>
                  <a:pt x="7050" y="7920"/>
                </a:lnTo>
                <a:lnTo>
                  <a:pt x="6690" y="7770"/>
                </a:lnTo>
                <a:lnTo>
                  <a:pt x="6390" y="7590"/>
                </a:lnTo>
                <a:lnTo>
                  <a:pt x="6090" y="7350"/>
                </a:lnTo>
                <a:lnTo>
                  <a:pt x="5790" y="7050"/>
                </a:lnTo>
                <a:lnTo>
                  <a:pt x="5489" y="6780"/>
                </a:lnTo>
                <a:lnTo>
                  <a:pt x="5220" y="6420"/>
                </a:lnTo>
                <a:lnTo>
                  <a:pt x="5070" y="6750"/>
                </a:lnTo>
                <a:lnTo>
                  <a:pt x="4920" y="7020"/>
                </a:lnTo>
                <a:lnTo>
                  <a:pt x="4740" y="7260"/>
                </a:lnTo>
                <a:lnTo>
                  <a:pt x="4560" y="7560"/>
                </a:lnTo>
                <a:lnTo>
                  <a:pt x="4200" y="7890"/>
                </a:lnTo>
                <a:lnTo>
                  <a:pt x="3750" y="8220"/>
                </a:lnTo>
                <a:lnTo>
                  <a:pt x="3240" y="8460"/>
                </a:lnTo>
                <a:lnTo>
                  <a:pt x="2670" y="8610"/>
                </a:lnTo>
                <a:lnTo>
                  <a:pt x="2460" y="8130"/>
                </a:lnTo>
                <a:lnTo>
                  <a:pt x="2371" y="7620"/>
                </a:lnTo>
                <a:lnTo>
                  <a:pt x="2399" y="7110"/>
                </a:lnTo>
                <a:lnTo>
                  <a:pt x="2460" y="6660"/>
                </a:lnTo>
                <a:lnTo>
                  <a:pt x="2550" y="6300"/>
                </a:lnTo>
                <a:lnTo>
                  <a:pt x="2640" y="6000"/>
                </a:lnTo>
                <a:lnTo>
                  <a:pt x="2790" y="5700"/>
                </a:lnTo>
                <a:lnTo>
                  <a:pt x="3030" y="5340"/>
                </a:lnTo>
                <a:lnTo>
                  <a:pt x="2700" y="5280"/>
                </a:lnTo>
                <a:lnTo>
                  <a:pt x="2371" y="5310"/>
                </a:lnTo>
                <a:lnTo>
                  <a:pt x="2070" y="5340"/>
                </a:lnTo>
                <a:lnTo>
                  <a:pt x="1710" y="5310"/>
                </a:lnTo>
                <a:lnTo>
                  <a:pt x="1290" y="5219"/>
                </a:lnTo>
                <a:lnTo>
                  <a:pt x="840" y="5040"/>
                </a:lnTo>
                <a:lnTo>
                  <a:pt x="360" y="4830"/>
                </a:lnTo>
                <a:lnTo>
                  <a:pt x="0" y="4530"/>
                </a:lnTo>
              </a:path>
            </a:pathLst>
          </a:custGeom>
          <a:solidFill>
            <a:srgbClr val="FF9900"/>
          </a:solidFill>
          <a:ln w="0">
            <a:noFill/>
            <a:prstDash val="solid"/>
            <a:round/>
            <a:headEnd/>
            <a:tailEnd/>
          </a:ln>
          <a:effectLst>
            <a:outerShdw dist="35921" dir="2700000" algn="ctr" rotWithShape="0">
              <a:srgbClr val="000000"/>
            </a:outerShdw>
          </a:effectLst>
        </p:spPr>
        <p:txBody>
          <a:bodyPr/>
          <a:lstStyle/>
          <a:p>
            <a:pPr fontAlgn="auto">
              <a:spcBef>
                <a:spcPts val="0"/>
              </a:spcBef>
              <a:spcAft>
                <a:spcPts val="0"/>
              </a:spcAft>
              <a:defRPr/>
            </a:pPr>
            <a:endParaRPr lang="ar-SA">
              <a:latin typeface="+mn-lt"/>
              <a:cs typeface="+mn-cs"/>
            </a:endParaRPr>
          </a:p>
        </p:txBody>
      </p:sp>
      <p:sp>
        <p:nvSpPr>
          <p:cNvPr id="59408" name="Oval 61"/>
          <p:cNvSpPr>
            <a:spLocks noChangeArrowheads="1"/>
          </p:cNvSpPr>
          <p:nvPr/>
        </p:nvSpPr>
        <p:spPr bwMode="auto">
          <a:xfrm rot="-3044318">
            <a:off x="8209756" y="305595"/>
            <a:ext cx="92075" cy="188912"/>
          </a:xfrm>
          <a:prstGeom prst="ellipse">
            <a:avLst/>
          </a:prstGeom>
          <a:solidFill>
            <a:srgbClr val="FFFF00"/>
          </a:solidFill>
          <a:ln w="9525" algn="ctr">
            <a:noFill/>
            <a:round/>
            <a:headEnd/>
            <a:tailEnd/>
          </a:ln>
        </p:spPr>
        <p:txBody>
          <a:bodyPr wrap="none" anchor="ctr"/>
          <a:lstStyle/>
          <a:p>
            <a:endParaRPr lang="ar-SA">
              <a:latin typeface="Calibri" pitchFamily="34" charset="0"/>
            </a:endParaRPr>
          </a:p>
        </p:txBody>
      </p:sp>
      <p:sp>
        <p:nvSpPr>
          <p:cNvPr id="21" name="مستطيل 20"/>
          <p:cNvSpPr/>
          <p:nvPr/>
        </p:nvSpPr>
        <p:spPr>
          <a:xfrm>
            <a:off x="228600" y="1371600"/>
            <a:ext cx="7239000" cy="457200"/>
          </a:xfrm>
          <a:prstGeom prst="rect">
            <a:avLst/>
          </a:prstGeom>
          <a:solidFill>
            <a:schemeClr val="bg2"/>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marL="811530" indent="-742950" algn="ctr">
              <a:spcBef>
                <a:spcPts val="700"/>
              </a:spcBef>
              <a:buClr>
                <a:schemeClr val="tx2"/>
              </a:buClr>
              <a:buSzPct val="95000"/>
              <a:defRPr/>
            </a:pPr>
            <a:r>
              <a:rPr lang="ar-SA" sz="2400" b="1" dirty="0">
                <a:ln w="50800"/>
                <a:solidFill>
                  <a:srgbClr val="C46200"/>
                </a:solidFill>
                <a:cs typeface="Arabic Transparent" pitchFamily="2" charset="-78"/>
              </a:rPr>
              <a:t>مثل الخرائط أو نماذج حاسوبية  ثلاثية الأبعاد أو لوحات تخطيطية.</a:t>
            </a:r>
          </a:p>
        </p:txBody>
      </p:sp>
      <p:sp>
        <p:nvSpPr>
          <p:cNvPr id="12" name="نصف إطار 11">
            <a:extLst>
              <a:ext uri="{FF2B5EF4-FFF2-40B4-BE49-F238E27FC236}">
                <a16:creationId xmlns:a16="http://schemas.microsoft.com/office/drawing/2014/main" id="{B96322EF-5BB9-4E12-ABE2-CDE3BF800799}"/>
              </a:ext>
            </a:extLst>
          </p:cNvPr>
          <p:cNvSpPr/>
          <p:nvPr/>
        </p:nvSpPr>
        <p:spPr>
          <a:xfrm>
            <a:off x="-35216" y="-28782"/>
            <a:ext cx="9144000" cy="6858000"/>
          </a:xfrm>
          <a:prstGeom prst="halfFrame">
            <a:avLst>
              <a:gd name="adj1" fmla="val 2666"/>
              <a:gd name="adj2" fmla="val 2889"/>
            </a:avLst>
          </a:prstGeom>
          <a:solidFill>
            <a:srgbClr val="002B82"/>
          </a:solidFill>
          <a:ln w="40000" cap="flat" cmpd="sng" algn="ctr">
            <a:solidFill>
              <a:srgbClr val="FFC000"/>
            </a:solidFill>
            <a:prstDash val="solid"/>
          </a:ln>
          <a:effectLst/>
        </p:spPr>
        <p:txBody>
          <a:bodyPr anchor="ctr"/>
          <a:lstStyle/>
          <a:p>
            <a:pPr algn="ctr" rtl="0">
              <a:defRPr/>
            </a:pPr>
            <a:endParaRPr lang="en-US" sz="1600" kern="0" dirty="0">
              <a:solidFill>
                <a:srgbClr val="004D86"/>
              </a:solidFill>
              <a:latin typeface="Camb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21"/>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21"/>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5219700" y="1022062"/>
            <a:ext cx="3276600" cy="584775"/>
          </a:xfrm>
          <a:prstGeom prst="rect">
            <a:avLst/>
          </a:prstGeom>
          <a:solidFill>
            <a:srgbClr val="002060"/>
          </a:solidFill>
          <a:effectLst>
            <a:glow rad="228600">
              <a:schemeClr val="accent3">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rtlCol="1">
            <a:spAutoFit/>
          </a:bodyPr>
          <a:lstStyle/>
          <a:p>
            <a:pPr>
              <a:defRPr/>
            </a:pPr>
            <a:r>
              <a:rPr lang="ar-SA" sz="3200" b="1" dirty="0"/>
              <a:t>تصميم البحث التجريبي </a:t>
            </a:r>
          </a:p>
        </p:txBody>
      </p:sp>
      <p:sp>
        <p:nvSpPr>
          <p:cNvPr id="6" name="مستطيل مستدير الزوايا 5"/>
          <p:cNvSpPr/>
          <p:nvPr/>
        </p:nvSpPr>
        <p:spPr>
          <a:xfrm>
            <a:off x="5029200" y="1828800"/>
            <a:ext cx="3657600" cy="4741724"/>
          </a:xfrm>
          <a:prstGeom prst="roundRect">
            <a:avLst/>
          </a:prstGeom>
          <a:solidFill>
            <a:schemeClr val="accent3"/>
          </a:solidFill>
          <a:ln>
            <a:solidFill>
              <a:schemeClr val="accent1"/>
            </a:solid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ar-EG" sz="2800" b="1" dirty="0">
                <a:ln w="50800"/>
                <a:solidFill>
                  <a:srgbClr val="002060"/>
                </a:solidFill>
                <a:cs typeface="Times New Roman" pitchFamily="18" charset="0"/>
              </a:rPr>
              <a:t>يعدّ التجريب طريقة أخرى </a:t>
            </a:r>
            <a:endParaRPr lang="ar-SA" sz="2800" b="1" dirty="0">
              <a:ln w="50800"/>
              <a:solidFill>
                <a:srgbClr val="002060"/>
              </a:solidFill>
              <a:cs typeface="Times New Roman" pitchFamily="18" charset="0"/>
            </a:endParaRPr>
          </a:p>
          <a:p>
            <a:pPr algn="ctr">
              <a:defRPr/>
            </a:pPr>
            <a:r>
              <a:rPr lang="ar-EG" sz="2800" b="1" dirty="0">
                <a:ln w="50800"/>
                <a:solidFill>
                  <a:srgbClr val="002060"/>
                </a:solidFill>
                <a:cs typeface="Times New Roman" pitchFamily="18" charset="0"/>
              </a:rPr>
              <a:t>لحلّ المشاكل العلمية؛</a:t>
            </a:r>
            <a:endParaRPr lang="ar-SA" sz="2800" b="1" dirty="0">
              <a:ln w="50800"/>
              <a:solidFill>
                <a:srgbClr val="002060"/>
              </a:solidFill>
              <a:cs typeface="Times New Roman" pitchFamily="18" charset="0"/>
            </a:endParaRPr>
          </a:p>
          <a:p>
            <a:pPr algn="ctr">
              <a:defRPr/>
            </a:pPr>
            <a:r>
              <a:rPr lang="ar-EG" sz="2800" b="1" dirty="0">
                <a:ln w="50800"/>
                <a:solidFill>
                  <a:srgbClr val="002060"/>
                </a:solidFill>
                <a:cs typeface="Times New Roman" pitchFamily="18" charset="0"/>
              </a:rPr>
              <a:t> فتصميم البحث التجريبي </a:t>
            </a:r>
            <a:endParaRPr lang="ar-SA" sz="2800" b="1" dirty="0">
              <a:ln w="50800"/>
              <a:solidFill>
                <a:srgbClr val="002060"/>
              </a:solidFill>
              <a:cs typeface="Times New Roman" pitchFamily="18" charset="0"/>
            </a:endParaRPr>
          </a:p>
          <a:p>
            <a:pPr algn="ctr">
              <a:defRPr/>
            </a:pPr>
            <a:r>
              <a:rPr lang="ar-EG" sz="2800" b="1" dirty="0">
                <a:ln w="50800"/>
                <a:solidFill>
                  <a:srgbClr val="002060"/>
                </a:solidFill>
                <a:cs typeface="Times New Roman" pitchFamily="18" charset="0"/>
              </a:rPr>
              <a:t>يساعد على الإجابة عن أسئلة علمية، </a:t>
            </a:r>
            <a:endParaRPr lang="ar-SA" sz="2800" b="1" dirty="0">
              <a:ln w="50800"/>
              <a:solidFill>
                <a:srgbClr val="002060"/>
              </a:solidFill>
              <a:cs typeface="Times New Roman" pitchFamily="18" charset="0"/>
            </a:endParaRPr>
          </a:p>
          <a:p>
            <a:pPr algn="ctr">
              <a:defRPr/>
            </a:pPr>
            <a:r>
              <a:rPr lang="ar-EG" sz="2800" b="1" dirty="0">
                <a:ln w="50800"/>
                <a:solidFill>
                  <a:srgbClr val="002060"/>
                </a:solidFill>
                <a:cs typeface="Times New Roman" pitchFamily="18" charset="0"/>
              </a:rPr>
              <a:t>من خلال </a:t>
            </a:r>
            <a:r>
              <a:rPr lang="ar-SA" sz="2800" b="1" dirty="0">
                <a:ln w="50800"/>
                <a:solidFill>
                  <a:srgbClr val="002060"/>
                </a:solidFill>
                <a:cs typeface="Times New Roman" pitchFamily="18" charset="0"/>
              </a:rPr>
              <a:t>تجربة </a:t>
            </a:r>
            <a:r>
              <a:rPr lang="ar-EG" sz="2800" b="1" dirty="0">
                <a:ln w="50800"/>
                <a:solidFill>
                  <a:srgbClr val="002060"/>
                </a:solidFill>
                <a:cs typeface="Times New Roman" pitchFamily="18" charset="0"/>
              </a:rPr>
              <a:t>حالات </a:t>
            </a:r>
            <a:endParaRPr lang="ar-SA" sz="2800" b="1" dirty="0">
              <a:ln w="50800"/>
              <a:solidFill>
                <a:srgbClr val="002060"/>
              </a:solidFill>
              <a:cs typeface="Times New Roman" pitchFamily="18" charset="0"/>
            </a:endParaRPr>
          </a:p>
          <a:p>
            <a:pPr algn="ctr">
              <a:defRPr/>
            </a:pPr>
            <a:r>
              <a:rPr lang="ar-EG" sz="2800" b="1" dirty="0">
                <a:ln w="50800"/>
                <a:solidFill>
                  <a:srgbClr val="002060"/>
                </a:solidFill>
                <a:cs typeface="Times New Roman" pitchFamily="18" charset="0"/>
              </a:rPr>
              <a:t>قابلة للتحكّم </a:t>
            </a:r>
            <a:r>
              <a:rPr lang="ar-EG" sz="2800" b="1" dirty="0" err="1">
                <a:ln w="50800"/>
                <a:solidFill>
                  <a:srgbClr val="002060"/>
                </a:solidFill>
                <a:cs typeface="Times New Roman" pitchFamily="18" charset="0"/>
              </a:rPr>
              <a:t>و</a:t>
            </a:r>
            <a:r>
              <a:rPr lang="ar-SA" sz="2800" b="1" dirty="0" err="1">
                <a:ln w="50800"/>
                <a:solidFill>
                  <a:srgbClr val="002060"/>
                </a:solidFill>
                <a:cs typeface="Times New Roman" pitchFamily="18" charset="0"/>
              </a:rPr>
              <a:t>ال</a:t>
            </a:r>
            <a:r>
              <a:rPr lang="ar-EG" sz="2800" b="1" dirty="0">
                <a:ln w="50800"/>
                <a:solidFill>
                  <a:srgbClr val="002060"/>
                </a:solidFill>
                <a:cs typeface="Times New Roman" pitchFamily="18" charset="0"/>
              </a:rPr>
              <a:t>ضبط</a:t>
            </a:r>
            <a:endParaRPr lang="ar-SA" sz="2800" b="1" dirty="0">
              <a:ln w="50800"/>
              <a:solidFill>
                <a:srgbClr val="002060"/>
              </a:solidFill>
              <a:cs typeface="Times New Roman" pitchFamily="18" charset="0"/>
            </a:endParaRPr>
          </a:p>
          <a:p>
            <a:pPr algn="ctr">
              <a:defRPr/>
            </a:pPr>
            <a:r>
              <a:rPr lang="ar-EG" sz="2800" cap="all" dirty="0" err="1">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Times New Roman" pitchFamily="18" charset="0"/>
              </a:rPr>
              <a:t>ويشتمل</a:t>
            </a:r>
            <a:r>
              <a:rPr lang="ar-EG" sz="2800"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Times New Roman" pitchFamily="18" charset="0"/>
              </a:rPr>
              <a:t> </a:t>
            </a:r>
            <a:endParaRPr lang="ar-SA" sz="2800"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Times New Roman" pitchFamily="18" charset="0"/>
            </a:endParaRPr>
          </a:p>
          <a:p>
            <a:pPr algn="ctr">
              <a:defRPr/>
            </a:pPr>
            <a:r>
              <a:rPr lang="ar-EG" sz="2800"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Times New Roman" pitchFamily="18" charset="0"/>
              </a:rPr>
              <a:t>تصميم البحث التجريبي </a:t>
            </a:r>
            <a:endParaRPr lang="ar-SA" sz="2800"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Times New Roman" pitchFamily="18" charset="0"/>
            </a:endParaRPr>
          </a:p>
          <a:p>
            <a:pPr algn="ctr">
              <a:defRPr/>
            </a:pPr>
            <a:r>
              <a:rPr lang="ar-EG" sz="2800"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Times New Roman" pitchFamily="18" charset="0"/>
              </a:rPr>
              <a:t>على عدة خطوات، هي</a:t>
            </a:r>
            <a:r>
              <a:rPr lang="ar-SA" sz="2800"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Times New Roman" pitchFamily="18" charset="0"/>
              </a:rPr>
              <a:t> </a:t>
            </a:r>
            <a:r>
              <a:rPr lang="ar-EG" sz="28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Times New Roman" pitchFamily="18" charset="0"/>
              </a:rPr>
              <a:t>:</a:t>
            </a:r>
            <a:endParaRPr lang="en-US" sz="28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ستطيل 7"/>
          <p:cNvSpPr/>
          <p:nvPr/>
        </p:nvSpPr>
        <p:spPr>
          <a:xfrm>
            <a:off x="6372895" y="264749"/>
            <a:ext cx="2608406" cy="646331"/>
          </a:xfrm>
          <a:prstGeom prst="rect">
            <a:avLst/>
          </a:prstGeom>
          <a:solidFill>
            <a:schemeClr val="tx1"/>
          </a:solidFill>
        </p:spPr>
        <p:style>
          <a:lnRef idx="0">
            <a:schemeClr val="accent1"/>
          </a:lnRef>
          <a:fillRef idx="3">
            <a:schemeClr val="accent1"/>
          </a:fillRef>
          <a:effectRef idx="3">
            <a:schemeClr val="accent1"/>
          </a:effectRef>
          <a:fontRef idx="minor">
            <a:schemeClr val="lt1"/>
          </a:fontRef>
        </p:style>
        <p:txBody>
          <a:bodyPr wrap="none">
            <a:spAutoFit/>
          </a:bodyPr>
          <a:lstStyle/>
          <a:p>
            <a:pPr>
              <a:defRPr/>
            </a:pPr>
            <a:r>
              <a:rPr lang="ar-SA" sz="3600" b="1" dirty="0"/>
              <a:t>البحث التجريبي </a:t>
            </a:r>
            <a:endParaRPr lang="en-US" sz="3600" dirty="0"/>
          </a:p>
        </p:txBody>
      </p:sp>
      <p:pic>
        <p:nvPicPr>
          <p:cNvPr id="11" name="Picture 8">
            <a:extLst>
              <a:ext uri="{FF2B5EF4-FFF2-40B4-BE49-F238E27FC236}">
                <a16:creationId xmlns:a16="http://schemas.microsoft.com/office/drawing/2014/main" id="{B6A59DCA-2E98-4E3D-989D-452CA9609675}"/>
              </a:ext>
            </a:extLst>
          </p:cNvPr>
          <p:cNvPicPr>
            <a:picLocks noChangeAspect="1" noChangeArrowheads="1"/>
          </p:cNvPicPr>
          <p:nvPr/>
        </p:nvPicPr>
        <p:blipFill>
          <a:blip r:embed="rId2" cstate="print"/>
          <a:srcRect/>
          <a:stretch>
            <a:fillRect/>
          </a:stretch>
        </p:blipFill>
        <p:spPr bwMode="auto">
          <a:xfrm>
            <a:off x="457200" y="381000"/>
            <a:ext cx="4191000" cy="6248400"/>
          </a:xfrm>
          <a:prstGeom prst="roundRect">
            <a:avLst>
              <a:gd name="adj" fmla="val 9838"/>
            </a:avLst>
          </a:prstGeom>
          <a:noFill/>
          <a:ln w="28575">
            <a:solidFill>
              <a:schemeClr val="tx2">
                <a:lumMod val="75000"/>
              </a:schemeClr>
            </a:solidFill>
            <a:miter lim="800000"/>
            <a:headEnd/>
            <a:tailEnd/>
          </a:ln>
        </p:spPr>
      </p:pic>
    </p:spTree>
  </p:cSld>
  <p:clrMapOvr>
    <a:masterClrMapping/>
  </p:clrMapOvr>
  <p:transition spd="med">
    <p:pull dir="ld"/>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رسم تخطيطي 4"/>
          <p:cNvGraphicFramePr/>
          <p:nvPr>
            <p:extLst>
              <p:ext uri="{D42A27DB-BD31-4B8C-83A1-F6EECF244321}">
                <p14:modId xmlns:p14="http://schemas.microsoft.com/office/powerpoint/2010/main" val="724620849"/>
              </p:ext>
            </p:extLst>
          </p:nvPr>
        </p:nvGraphicFramePr>
        <p:xfrm>
          <a:off x="0" y="641636"/>
          <a:ext cx="91440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مربع نص 7"/>
          <p:cNvSpPr txBox="1"/>
          <p:nvPr/>
        </p:nvSpPr>
        <p:spPr>
          <a:xfrm>
            <a:off x="3910413" y="317578"/>
            <a:ext cx="5040162" cy="830997"/>
          </a:xfrm>
          <a:prstGeom prst="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wrap="none" rtlCol="1">
            <a:spAutoFit/>
          </a:bodyPr>
          <a:lstStyle/>
          <a:p>
            <a:pPr>
              <a:defRPr/>
            </a:pPr>
            <a:r>
              <a:rPr lang="ar-SA" sz="4800" b="1" dirty="0">
                <a:solidFill>
                  <a:schemeClr val="bg1"/>
                </a:solidFill>
              </a:rPr>
              <a:t>خطوات البحث التجريبي </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عنصر نائب للمحتوى 2"/>
          <p:cNvSpPr>
            <a:spLocks noGrp="1"/>
          </p:cNvSpPr>
          <p:nvPr>
            <p:ph idx="1"/>
          </p:nvPr>
        </p:nvSpPr>
        <p:spPr>
          <a:xfrm>
            <a:off x="179512" y="188639"/>
            <a:ext cx="8352928" cy="6048673"/>
          </a:xfrm>
          <a:solidFill>
            <a:schemeClr val="bg1"/>
          </a:solidFill>
        </p:spPr>
        <p:txBody>
          <a:bodyPr/>
          <a:lstStyle/>
          <a:p>
            <a:pPr>
              <a:buFont typeface="Arial" pitchFamily="34" charset="0"/>
              <a:buNone/>
            </a:pPr>
            <a:r>
              <a:rPr lang="ar-SA" altLang="ar-SA" dirty="0"/>
              <a:t> </a:t>
            </a:r>
          </a:p>
          <a:p>
            <a:pPr>
              <a:buFont typeface="Arial" pitchFamily="34" charset="0"/>
              <a:buNone/>
            </a:pPr>
            <a:endParaRPr lang="ar-SA" altLang="ar-SA" dirty="0"/>
          </a:p>
          <a:p>
            <a:pPr>
              <a:buFont typeface="Arial" pitchFamily="34" charset="0"/>
              <a:buNone/>
            </a:pPr>
            <a:endParaRPr lang="ar-SA" altLang="ar-SA" dirty="0"/>
          </a:p>
          <a:p>
            <a:pPr>
              <a:buFont typeface="Arial" pitchFamily="34" charset="0"/>
              <a:buNone/>
            </a:pPr>
            <a:endParaRPr lang="ar-SA" altLang="ar-SA" dirty="0"/>
          </a:p>
          <a:p>
            <a:pPr>
              <a:buFont typeface="Arial" pitchFamily="34" charset="0"/>
              <a:buNone/>
            </a:pPr>
            <a:r>
              <a:rPr lang="ar-SA" altLang="ar-SA" dirty="0"/>
              <a:t>                      </a:t>
            </a:r>
          </a:p>
          <a:p>
            <a:pPr>
              <a:buFont typeface="Arial" pitchFamily="34" charset="0"/>
              <a:buNone/>
            </a:pPr>
            <a:r>
              <a:rPr lang="ar-SA" altLang="ar-SA" dirty="0"/>
              <a:t>    </a:t>
            </a:r>
            <a:endParaRPr lang="ar-SA" altLang="ar-SA" b="1" dirty="0">
              <a:solidFill>
                <a:srgbClr val="FFC000"/>
              </a:solidFill>
            </a:endParaRPr>
          </a:p>
        </p:txBody>
      </p:sp>
      <p:sp>
        <p:nvSpPr>
          <p:cNvPr id="5" name="مستطيل 4"/>
          <p:cNvSpPr/>
          <p:nvPr/>
        </p:nvSpPr>
        <p:spPr>
          <a:xfrm>
            <a:off x="611560" y="3554288"/>
            <a:ext cx="7992888" cy="283616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موجة مزدوجة 8"/>
          <p:cNvSpPr/>
          <p:nvPr/>
        </p:nvSpPr>
        <p:spPr>
          <a:xfrm>
            <a:off x="1115616" y="404664"/>
            <a:ext cx="6552728" cy="1728192"/>
          </a:xfrm>
          <a:prstGeom prst="doubleWave">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8000" b="0" i="1" u="none" strike="noStrike" kern="1200" cap="none" spc="0" normalizeH="0" baseline="0" noProof="0" dirty="0">
                <a:ln>
                  <a:noFill/>
                </a:ln>
                <a:solidFill>
                  <a:prstClr val="white"/>
                </a:solidFill>
                <a:effectLst/>
                <a:uLnTx/>
                <a:uFillTx/>
                <a:latin typeface="Calibri"/>
                <a:ea typeface="+mn-ea"/>
                <a:cs typeface="DecoType Naskh" panose="02010400000000000000" pitchFamily="2" charset="-78"/>
              </a:rPr>
              <a:t>سؤال ذهبي</a:t>
            </a:r>
          </a:p>
        </p:txBody>
      </p:sp>
      <p:pic>
        <p:nvPicPr>
          <p:cNvPr id="10" name="صورة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896" y="2276872"/>
            <a:ext cx="1584176" cy="1224136"/>
          </a:xfrm>
          <a:prstGeom prst="rect">
            <a:avLst/>
          </a:prstGeom>
        </p:spPr>
      </p:pic>
      <p:sp>
        <p:nvSpPr>
          <p:cNvPr id="6" name="مستطيل 5">
            <a:extLst>
              <a:ext uri="{FF2B5EF4-FFF2-40B4-BE49-F238E27FC236}">
                <a16:creationId xmlns:a16="http://schemas.microsoft.com/office/drawing/2014/main" id="{34F2E964-2ABE-4536-BF10-67581264D365}"/>
              </a:ext>
            </a:extLst>
          </p:cNvPr>
          <p:cNvSpPr/>
          <p:nvPr/>
        </p:nvSpPr>
        <p:spPr>
          <a:xfrm>
            <a:off x="0" y="0"/>
            <a:ext cx="9144000" cy="6858000"/>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mbria"/>
              <a:ea typeface="+mn-ea"/>
              <a:cs typeface="Times New Roman" panose="02020603050405020304" pitchFamily="18" charset="0"/>
            </a:endParaRPr>
          </a:p>
        </p:txBody>
      </p:sp>
      <p:sp>
        <p:nvSpPr>
          <p:cNvPr id="7" name="نصف إطار 6">
            <a:extLst>
              <a:ext uri="{FF2B5EF4-FFF2-40B4-BE49-F238E27FC236}">
                <a16:creationId xmlns:a16="http://schemas.microsoft.com/office/drawing/2014/main" id="{D45861D4-872B-4EDF-90A5-5D32BE43B4E8}"/>
              </a:ext>
            </a:extLst>
          </p:cNvPr>
          <p:cNvSpPr/>
          <p:nvPr/>
        </p:nvSpPr>
        <p:spPr>
          <a:xfrm>
            <a:off x="-35216" y="-28782"/>
            <a:ext cx="9144000" cy="6858000"/>
          </a:xfrm>
          <a:prstGeom prst="halfFrame">
            <a:avLst>
              <a:gd name="adj1" fmla="val 2666"/>
              <a:gd name="adj2" fmla="val 2889"/>
            </a:avLst>
          </a:prstGeom>
          <a:solidFill>
            <a:srgbClr val="002B82"/>
          </a:solidFill>
          <a:ln w="40000" cap="flat" cmpd="sng" algn="ctr">
            <a:solidFill>
              <a:srgbClr val="FFC000"/>
            </a:solidFill>
            <a:prstDash val="solid"/>
          </a:ln>
          <a:effectLst/>
        </p:spPr>
        <p:txBody>
          <a:bodyPr anchor="ctr"/>
          <a:lstStyle/>
          <a:p>
            <a:pPr algn="ctr" rtl="0">
              <a:defRPr/>
            </a:pPr>
            <a:endParaRPr lang="en-US" sz="1600" kern="0" dirty="0">
              <a:solidFill>
                <a:srgbClr val="004D86"/>
              </a:solidFill>
              <a:latin typeface="Cambria"/>
            </a:endParaRPr>
          </a:p>
        </p:txBody>
      </p:sp>
    </p:spTree>
    <p:extLst>
      <p:ext uri="{BB962C8B-B14F-4D97-AF65-F5344CB8AC3E}">
        <p14:creationId xmlns:p14="http://schemas.microsoft.com/office/powerpoint/2010/main" val="1109045340"/>
      </p:ext>
    </p:extLst>
  </p:cSld>
  <p:clrMapOvr>
    <a:masterClrMapping/>
  </p:clrMapOvr>
  <mc:AlternateContent xmlns:mc="http://schemas.openxmlformats.org/markup-compatibility/2006" xmlns:p14="http://schemas.microsoft.com/office/powerpoint/2010/main">
    <mc:Choice Requires="p14">
      <p:transition spd="slow" p14:dur="4000">
        <p14:vortex/>
        <p:sndAc>
          <p:stSnd>
            <p:snd r:embed="rId2" name="applause.wav"/>
          </p:stSnd>
        </p:sndAc>
      </p:transition>
    </mc:Choice>
    <mc:Fallback xmlns="">
      <p:transition spd="slow">
        <p:fade/>
        <p:sndAc>
          <p:stSnd>
            <p:snd r:embed="rId5" name="applause.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l="1271" r="49190" b="13297"/>
          <a:stretch>
            <a:fillRect/>
          </a:stretch>
        </p:blipFill>
        <p:spPr bwMode="auto">
          <a:xfrm>
            <a:off x="4458788" y="320040"/>
            <a:ext cx="4519613" cy="6400800"/>
          </a:xfrm>
          <a:prstGeom prst="rect">
            <a:avLst/>
          </a:prstGeom>
          <a:noFill/>
          <a:ln w="38100">
            <a:solidFill>
              <a:schemeClr val="bg2"/>
            </a:solidFill>
            <a:miter lim="800000"/>
            <a:headEnd/>
            <a:tailEnd/>
          </a:ln>
        </p:spPr>
      </p:pic>
      <p:pic>
        <p:nvPicPr>
          <p:cNvPr id="10243" name="صورة 3" descr="imagesCAEC69GJ.jpg"/>
          <p:cNvPicPr>
            <a:picLocks noChangeAspect="1"/>
          </p:cNvPicPr>
          <p:nvPr/>
        </p:nvPicPr>
        <p:blipFill>
          <a:blip r:embed="rId3" cstate="print"/>
          <a:srcRect/>
          <a:stretch>
            <a:fillRect/>
          </a:stretch>
        </p:blipFill>
        <p:spPr bwMode="auto">
          <a:xfrm>
            <a:off x="1400228" y="4130040"/>
            <a:ext cx="2362200" cy="2590800"/>
          </a:xfrm>
          <a:prstGeom prst="rect">
            <a:avLst/>
          </a:prstGeom>
          <a:noFill/>
          <a:ln w="9525">
            <a:noFill/>
            <a:miter lim="800000"/>
            <a:headEnd/>
            <a:tailEnd/>
          </a:ln>
        </p:spPr>
      </p:pic>
      <p:sp>
        <p:nvSpPr>
          <p:cNvPr id="2" name="مربع نص 1">
            <a:extLst>
              <a:ext uri="{FF2B5EF4-FFF2-40B4-BE49-F238E27FC236}">
                <a16:creationId xmlns:a16="http://schemas.microsoft.com/office/drawing/2014/main" id="{3EF2CC5F-A0A9-4F60-84D8-54E352F83266}"/>
              </a:ext>
            </a:extLst>
          </p:cNvPr>
          <p:cNvSpPr txBox="1"/>
          <p:nvPr/>
        </p:nvSpPr>
        <p:spPr>
          <a:xfrm>
            <a:off x="818605" y="2515969"/>
            <a:ext cx="2782389" cy="646331"/>
          </a:xfrm>
          <a:prstGeom prst="rect">
            <a:avLst/>
          </a:prstGeom>
          <a:noFill/>
        </p:spPr>
        <p:txBody>
          <a:bodyPr wrap="square" rtlCol="1">
            <a:spAutoFit/>
          </a:bodyPr>
          <a:lstStyle/>
          <a:p>
            <a:pPr algn="ctr"/>
            <a:r>
              <a:rPr lang="ar-SA" sz="3600" b="1" dirty="0"/>
              <a:t>في المنزل</a:t>
            </a:r>
          </a:p>
        </p:txBody>
      </p:sp>
      <p:pic>
        <p:nvPicPr>
          <p:cNvPr id="4" name="صورة 3">
            <a:extLst>
              <a:ext uri="{FF2B5EF4-FFF2-40B4-BE49-F238E27FC236}">
                <a16:creationId xmlns:a16="http://schemas.microsoft.com/office/drawing/2014/main" id="{E17C8FC0-FAE2-4F35-9901-134C4BE23BC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400228" y="573010"/>
            <a:ext cx="1619144" cy="16959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repeatCount="941" fill="hold" grpId="0" nodeType="withEffect">
                                  <p:stCondLst>
                                    <p:cond delay="0"/>
                                  </p:stCondLst>
                                  <p:iterate type="lt">
                                    <p:tmPct val="10000"/>
                                  </p:iterate>
                                  <p:childTnLst>
                                    <p:animClr clrSpc="rgb" dir="cw">
                                      <p:cBhvr override="childStyle">
                                        <p:cTn id="6" dur="2000" fill="hold"/>
                                        <p:tgtEl>
                                          <p:spTgt spid="2"/>
                                        </p:tgtEl>
                                        <p:attrNameLst>
                                          <p:attrName>style.color</p:attrName>
                                        </p:attrNameLst>
                                      </p:cBhvr>
                                      <p:to>
                                        <a:schemeClr val="hlink"/>
                                      </p:to>
                                    </p:animClr>
                                    <p:animClr clrSpc="rgb" dir="cw">
                                      <p:cBhvr>
                                        <p:cTn id="7" dur="2000" fill="hold"/>
                                        <p:tgtEl>
                                          <p:spTgt spid="2"/>
                                        </p:tgtEl>
                                        <p:attrNameLst>
                                          <p:attrName>fillcolor</p:attrName>
                                        </p:attrNameLst>
                                      </p:cBhvr>
                                      <p:to>
                                        <a:schemeClr val="hlink"/>
                                      </p:to>
                                    </p:animClr>
                                    <p:set>
                                      <p:cBhvr>
                                        <p:cTn id="8" dur="2000" fill="hold"/>
                                        <p:tgtEl>
                                          <p:spTgt spid="2"/>
                                        </p:tgtEl>
                                        <p:attrNameLst>
                                          <p:attrName>fill.type</p:attrName>
                                        </p:attrNameLst>
                                      </p:cBhvr>
                                      <p:to>
                                        <p:strVal val="solid"/>
                                      </p:to>
                                    </p:set>
                                    <p:anim to="1.5" calcmode="lin" valueType="num">
                                      <p:cBhvr override="childStyle">
                                        <p:cTn id="9" dur="2000" fill="hold"/>
                                        <p:tgtEl>
                                          <p:spTgt spid="2"/>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صر نائب للمحتوى 6"/>
          <p:cNvSpPr>
            <a:spLocks noGrp="1"/>
          </p:cNvSpPr>
          <p:nvPr>
            <p:ph idx="1"/>
          </p:nvPr>
        </p:nvSpPr>
        <p:spPr>
          <a:xfrm>
            <a:off x="1156258" y="3022563"/>
            <a:ext cx="7259625" cy="2940295"/>
          </a:xfrm>
        </p:spPr>
        <p:txBody>
          <a:bodyPr>
            <a:normAutofit/>
          </a:bodyPr>
          <a:lstStyle/>
          <a:p>
            <a:endParaRPr lang="ar-SA" sz="3600" b="1" dirty="0">
              <a:solidFill>
                <a:srgbClr val="FF0000"/>
              </a:solidFill>
            </a:endParaRPr>
          </a:p>
          <a:p>
            <a:pPr marL="0" indent="0" algn="ctr">
              <a:buNone/>
            </a:pPr>
            <a:r>
              <a:rPr lang="ar-EG" sz="4800" b="1" dirty="0">
                <a:solidFill>
                  <a:srgbClr val="1156A5"/>
                </a:solidFill>
                <a:latin typeface="Sakkal Majalla" panose="02000000000000000000" pitchFamily="2" charset="-78"/>
                <a:cs typeface="Sakkal Majalla" panose="02000000000000000000" pitchFamily="2" charset="-78"/>
              </a:rPr>
              <a:t>الفرضية توقع أو تعبير قابل للاختبار</a:t>
            </a:r>
            <a:endParaRPr lang="ar-SA" sz="3600" b="1" dirty="0">
              <a:solidFill>
                <a:srgbClr val="FF0000"/>
              </a:solidFill>
            </a:endParaRPr>
          </a:p>
          <a:p>
            <a:endParaRPr lang="ar-SA" sz="3600" b="1" dirty="0">
              <a:solidFill>
                <a:srgbClr val="FF0000"/>
              </a:solidFill>
            </a:endParaRPr>
          </a:p>
          <a:p>
            <a:pPr marL="0" indent="0">
              <a:buNone/>
            </a:pPr>
            <a:endParaRPr lang="ar-SA" sz="3600" b="1" dirty="0">
              <a:solidFill>
                <a:srgbClr val="FF0000"/>
              </a:solidFill>
            </a:endParaRPr>
          </a:p>
          <a:p>
            <a:pPr>
              <a:buNone/>
            </a:pPr>
            <a:endParaRPr lang="ar-SA" sz="3600" b="1" dirty="0">
              <a:solidFill>
                <a:srgbClr val="FF0000"/>
              </a:solidFill>
            </a:endParaRPr>
          </a:p>
        </p:txBody>
      </p:sp>
      <p:sp>
        <p:nvSpPr>
          <p:cNvPr id="8" name="مستطيل 7"/>
          <p:cNvSpPr/>
          <p:nvPr/>
        </p:nvSpPr>
        <p:spPr>
          <a:xfrm>
            <a:off x="3507697" y="1676530"/>
            <a:ext cx="4698325" cy="785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40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5400" b="1" i="0" u="none" strike="noStrike" kern="1200" cap="none" spc="0" normalizeH="0" baseline="0" noProof="0" dirty="0">
                <a:ln>
                  <a:noFill/>
                </a:ln>
                <a:solidFill>
                  <a:srgbClr val="C00000"/>
                </a:solidFill>
                <a:effectLst/>
                <a:uLnTx/>
                <a:uFillTx/>
                <a:latin typeface="Sakkal Majalla" panose="02000000000000000000" pitchFamily="2" charset="-78"/>
                <a:ea typeface="+mn-ea"/>
                <a:cs typeface="Sakkal Majalla" panose="02000000000000000000" pitchFamily="2" charset="-78"/>
              </a:rPr>
              <a:t>           ما هي</a:t>
            </a:r>
            <a:r>
              <a:rPr kumimoji="0" lang="ar-SA" sz="5400" b="1" i="0" u="none" strike="noStrike" kern="1200" cap="none" spc="0" normalizeH="0" noProof="0" dirty="0">
                <a:ln>
                  <a:noFill/>
                </a:ln>
                <a:solidFill>
                  <a:srgbClr val="C00000"/>
                </a:solidFill>
                <a:effectLst/>
                <a:uLnTx/>
                <a:uFillTx/>
                <a:latin typeface="Sakkal Majalla" panose="02000000000000000000" pitchFamily="2" charset="-78"/>
                <a:ea typeface="+mn-ea"/>
                <a:cs typeface="Sakkal Majalla" panose="02000000000000000000" pitchFamily="2" charset="-78"/>
              </a:rPr>
              <a:t> الفرضية </a:t>
            </a:r>
            <a:r>
              <a:rPr kumimoji="0" lang="ar-SA" sz="5400" b="1" i="0" u="none" strike="noStrike" kern="1200" cap="none" spc="0" normalizeH="0" baseline="0" noProof="0" dirty="0">
                <a:ln>
                  <a:noFill/>
                </a:ln>
                <a:solidFill>
                  <a:srgbClr val="C00000"/>
                </a:solidFill>
                <a:effectLst/>
                <a:uLnTx/>
                <a:uFillTx/>
                <a:latin typeface="Sakkal Majalla" panose="02000000000000000000" pitchFamily="2" charset="-78"/>
                <a:ea typeface="+mn-ea"/>
                <a:cs typeface="Sakkal Majalla" panose="02000000000000000000" pitchFamily="2" charset="-78"/>
              </a:rPr>
              <a:t>؟</a:t>
            </a:r>
          </a:p>
          <a:p>
            <a:pPr marL="0" marR="0" lvl="0" indent="0" algn="r" defTabSz="914400" rtl="1"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srgbClr val="002060"/>
                </a:solidFill>
                <a:effectLst/>
                <a:uLnTx/>
                <a:uFillTx/>
                <a:latin typeface="Calibri"/>
                <a:ea typeface="+mn-ea"/>
                <a:cs typeface="+mn-cs"/>
              </a:rPr>
            </a:br>
            <a:endParaRPr kumimoji="0" lang="ar-SA" sz="2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pic>
        <p:nvPicPr>
          <p:cNvPr id="11" name="صورة 10">
            <a:extLst>
              <a:ext uri="{FF2B5EF4-FFF2-40B4-BE49-F238E27FC236}">
                <a16:creationId xmlns:a16="http://schemas.microsoft.com/office/drawing/2014/main" id="{64366C88-9EAE-41E5-A503-E29346AA3F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7339" y="1451113"/>
            <a:ext cx="1440358" cy="1137344"/>
          </a:xfrm>
          <a:prstGeom prst="rect">
            <a:avLst/>
          </a:prstGeom>
        </p:spPr>
      </p:pic>
      <p:sp>
        <p:nvSpPr>
          <p:cNvPr id="13" name="مستطيل 12">
            <a:extLst>
              <a:ext uri="{FF2B5EF4-FFF2-40B4-BE49-F238E27FC236}">
                <a16:creationId xmlns:a16="http://schemas.microsoft.com/office/drawing/2014/main" id="{E5574B0F-527D-4C26-97CA-074B1F4453A5}"/>
              </a:ext>
            </a:extLst>
          </p:cNvPr>
          <p:cNvSpPr/>
          <p:nvPr/>
        </p:nvSpPr>
        <p:spPr>
          <a:xfrm>
            <a:off x="0" y="0"/>
            <a:ext cx="9144000" cy="6858000"/>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pic>
        <p:nvPicPr>
          <p:cNvPr id="15" name="صورة 14">
            <a:extLst>
              <a:ext uri="{FF2B5EF4-FFF2-40B4-BE49-F238E27FC236}">
                <a16:creationId xmlns:a16="http://schemas.microsoft.com/office/drawing/2014/main" id="{2C70B2DD-4A28-4CD1-83D3-1AAFD10491D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flipH="1">
            <a:off x="8019269" y="5638407"/>
            <a:ext cx="793229" cy="895142"/>
          </a:xfrm>
          <a:prstGeom prst="rect">
            <a:avLst/>
          </a:prstGeom>
        </p:spPr>
      </p:pic>
      <p:sp>
        <p:nvSpPr>
          <p:cNvPr id="16" name="مستطيل 15">
            <a:extLst>
              <a:ext uri="{FF2B5EF4-FFF2-40B4-BE49-F238E27FC236}">
                <a16:creationId xmlns:a16="http://schemas.microsoft.com/office/drawing/2014/main" id="{21E70C2D-F2F1-4930-9545-40BC9FA9EBF8}"/>
              </a:ext>
            </a:extLst>
          </p:cNvPr>
          <p:cNvSpPr/>
          <p:nvPr/>
        </p:nvSpPr>
        <p:spPr>
          <a:xfrm>
            <a:off x="6005189" y="227716"/>
            <a:ext cx="2971800" cy="708025"/>
          </a:xfrm>
          <a:prstGeom prst="rect">
            <a:avLst/>
          </a:prstGeom>
          <a:solidFill>
            <a:sysClr val="windowText" lastClr="000000"/>
          </a:solidFill>
        </p:spPr>
        <p:txBody>
          <a:bodyPr>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000" b="1" i="0" u="none" strike="noStrike" kern="0" cap="none" spc="0" normalizeH="0" baseline="0" noProof="0" dirty="0">
                <a:ln w="50800"/>
                <a:solidFill>
                  <a:prstClr val="white"/>
                </a:solidFill>
                <a:effectLst/>
                <a:uLnTx/>
                <a:uFillTx/>
                <a:latin typeface="Calibri"/>
                <a:ea typeface="+mn-ea"/>
                <a:cs typeface="Arabic Transparent" pitchFamily="2" charset="-78"/>
              </a:rPr>
              <a:t>الطرائق العلمية</a:t>
            </a:r>
            <a:endParaRPr kumimoji="0" lang="en-US" sz="40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مستطيل 1">
            <a:extLst>
              <a:ext uri="{FF2B5EF4-FFF2-40B4-BE49-F238E27FC236}">
                <a16:creationId xmlns:a16="http://schemas.microsoft.com/office/drawing/2014/main" id="{C7A2B6E8-B4C8-480F-8280-65AD345F9220}"/>
              </a:ext>
            </a:extLst>
          </p:cNvPr>
          <p:cNvSpPr/>
          <p:nvPr/>
        </p:nvSpPr>
        <p:spPr>
          <a:xfrm>
            <a:off x="1606489" y="1304144"/>
            <a:ext cx="6599533" cy="1482070"/>
          </a:xfrm>
          <a:prstGeom prst="rect">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9" name="نصف إطار 8">
            <a:extLst>
              <a:ext uri="{FF2B5EF4-FFF2-40B4-BE49-F238E27FC236}">
                <a16:creationId xmlns:a16="http://schemas.microsoft.com/office/drawing/2014/main" id="{7578C862-C449-4F91-9EF5-B2465C93CC9E}"/>
              </a:ext>
            </a:extLst>
          </p:cNvPr>
          <p:cNvSpPr/>
          <p:nvPr/>
        </p:nvSpPr>
        <p:spPr>
          <a:xfrm>
            <a:off x="-35216" y="-28782"/>
            <a:ext cx="9144000" cy="6858000"/>
          </a:xfrm>
          <a:prstGeom prst="halfFrame">
            <a:avLst>
              <a:gd name="adj1" fmla="val 2666"/>
              <a:gd name="adj2" fmla="val 2889"/>
            </a:avLst>
          </a:prstGeom>
          <a:solidFill>
            <a:srgbClr val="002B82"/>
          </a:solidFill>
          <a:ln w="40000" cap="flat" cmpd="sng" algn="ctr">
            <a:solidFill>
              <a:srgbClr val="FFC000"/>
            </a:solidFill>
            <a:prstDash val="solid"/>
          </a:ln>
          <a:effectLst/>
        </p:spPr>
        <p:txBody>
          <a:bodyPr anchor="ctr"/>
          <a:lstStyle/>
          <a:p>
            <a:pPr algn="ctr" rtl="0">
              <a:defRPr/>
            </a:pPr>
            <a:endParaRPr lang="en-US" sz="1600" kern="0" dirty="0">
              <a:solidFill>
                <a:srgbClr val="004D86"/>
              </a:solidFill>
              <a:latin typeface="Cambria"/>
            </a:endParaRPr>
          </a:p>
        </p:txBody>
      </p:sp>
    </p:spTree>
    <p:extLst>
      <p:ext uri="{BB962C8B-B14F-4D97-AF65-F5344CB8AC3E}">
        <p14:creationId xmlns:p14="http://schemas.microsoft.com/office/powerpoint/2010/main" val="405913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par>
                                <p:cTn id="10" presetID="2" presetClass="entr" presetSubtype="4"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p:cTn id="18"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7">
                                            <p:txEl>
                                              <p:pRg st="1" end="1"/>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تصفي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animBg="1"/>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p:cNvSpPr txBox="1"/>
          <p:nvPr/>
        </p:nvSpPr>
        <p:spPr>
          <a:xfrm>
            <a:off x="404186" y="3696553"/>
            <a:ext cx="6934200" cy="523220"/>
          </a:xfrm>
          <a:prstGeom prst="rect">
            <a:avLst/>
          </a:prstGeom>
          <a:noFill/>
          <a:ln>
            <a:solidFill>
              <a:srgbClr val="FFC000"/>
            </a:solidFill>
          </a:ln>
        </p:spPr>
        <p:style>
          <a:lnRef idx="1">
            <a:schemeClr val="accent5"/>
          </a:lnRef>
          <a:fillRef idx="3">
            <a:schemeClr val="accent5"/>
          </a:fillRef>
          <a:effectRef idx="2">
            <a:schemeClr val="accent5"/>
          </a:effectRef>
          <a:fontRef idx="minor">
            <a:schemeClr val="lt1"/>
          </a:fontRef>
        </p:style>
        <p:txBody>
          <a:bodyPr>
            <a:spAutoFit/>
          </a:bodyPr>
          <a:lstStyle/>
          <a:p>
            <a:pPr>
              <a:defRPr/>
            </a:pPr>
            <a:r>
              <a:rPr lang="ar-SA" sz="2800" dirty="0">
                <a:solidFill>
                  <a:srgbClr val="FF0000"/>
                </a:solidFill>
              </a:rPr>
              <a:t>ماذا نستخدم حتى نكون قادرين على التوقع ووضع فرضية ؟</a:t>
            </a:r>
            <a:endParaRPr lang="en-US" sz="2800" dirty="0">
              <a:solidFill>
                <a:srgbClr val="FF0000"/>
              </a:solidFill>
            </a:endParaRPr>
          </a:p>
        </p:txBody>
      </p:sp>
      <p:sp>
        <p:nvSpPr>
          <p:cNvPr id="8" name="مستطيل 7"/>
          <p:cNvSpPr/>
          <p:nvPr/>
        </p:nvSpPr>
        <p:spPr>
          <a:xfrm>
            <a:off x="1253592" y="1801229"/>
            <a:ext cx="4876800" cy="1077913"/>
          </a:xfrm>
          <a:prstGeom prst="rect">
            <a:avLst/>
          </a:prstGeom>
          <a:solidFill>
            <a:schemeClr val="bg1"/>
          </a:solidFill>
          <a:ln w="38100">
            <a:solidFill>
              <a:srgbClr val="AC0000"/>
            </a:solidFill>
          </a:ln>
          <a:effectLst>
            <a:glow rad="101600">
              <a:schemeClr val="accent1">
                <a:satMod val="175000"/>
                <a:alpha val="40000"/>
              </a:schemeClr>
            </a:glow>
          </a:effectLst>
        </p:spPr>
        <p:txBody>
          <a:bodyPr>
            <a:spAutoFit/>
          </a:bodyPr>
          <a:lstStyle/>
          <a:p>
            <a:pPr algn="ctr">
              <a:defRPr/>
            </a:pPr>
            <a:r>
              <a:rPr lang="ar-SA" sz="3200" b="1" dirty="0">
                <a:ln w="50800"/>
                <a:solidFill>
                  <a:schemeClr val="tx2">
                    <a:lumMod val="50000"/>
                  </a:schemeClr>
                </a:solidFill>
                <a:latin typeface="Times New Roman" pitchFamily="18" charset="0"/>
                <a:cs typeface="Times New Roman" pitchFamily="18" charset="0"/>
              </a:rPr>
              <a:t>ن</a:t>
            </a:r>
            <a:r>
              <a:rPr lang="ar-EG" sz="3200" b="1" dirty="0">
                <a:ln w="50800"/>
                <a:solidFill>
                  <a:schemeClr val="tx2">
                    <a:lumMod val="50000"/>
                  </a:schemeClr>
                </a:solidFill>
                <a:latin typeface="Times New Roman" pitchFamily="18" charset="0"/>
                <a:cs typeface="Times New Roman" pitchFamily="18" charset="0"/>
              </a:rPr>
              <a:t>ستخدم </a:t>
            </a:r>
            <a:endParaRPr lang="ar-SA" sz="3200" b="1" dirty="0">
              <a:ln w="50800"/>
              <a:solidFill>
                <a:schemeClr val="tx2">
                  <a:lumMod val="50000"/>
                </a:schemeClr>
              </a:solidFill>
              <a:latin typeface="Times New Roman" pitchFamily="18" charset="0"/>
              <a:cs typeface="Times New Roman" pitchFamily="18" charset="0"/>
            </a:endParaRPr>
          </a:p>
          <a:p>
            <a:pPr algn="ctr">
              <a:defRPr/>
            </a:pPr>
            <a:r>
              <a:rPr lang="ar-EG" sz="3200" b="1" dirty="0">
                <a:ln w="50800"/>
                <a:solidFill>
                  <a:srgbClr val="1156A5"/>
                </a:solidFill>
                <a:latin typeface="Times New Roman" pitchFamily="18" charset="0"/>
                <a:cs typeface="Times New Roman" pitchFamily="18" charset="0"/>
              </a:rPr>
              <a:t>المعرفة السابقة </a:t>
            </a:r>
            <a:r>
              <a:rPr lang="ar-EG" sz="3200" b="1" dirty="0">
                <a:ln w="50800"/>
                <a:latin typeface="Times New Roman" pitchFamily="18" charset="0"/>
                <a:cs typeface="Times New Roman" pitchFamily="18" charset="0"/>
              </a:rPr>
              <a:t>و</a:t>
            </a:r>
            <a:r>
              <a:rPr lang="ar-EG" sz="3200" b="1" dirty="0">
                <a:ln w="50800"/>
                <a:solidFill>
                  <a:srgbClr val="1156A5"/>
                </a:solidFill>
                <a:latin typeface="Times New Roman" pitchFamily="18" charset="0"/>
                <a:cs typeface="Times New Roman" pitchFamily="18" charset="0"/>
              </a:rPr>
              <a:t>المعلومة الجديدة</a:t>
            </a:r>
            <a:endParaRPr lang="en-US" sz="3200" dirty="0">
              <a:solidFill>
                <a:srgbClr val="1156A5"/>
              </a:solidFill>
            </a:endParaRPr>
          </a:p>
        </p:txBody>
      </p:sp>
      <p:sp>
        <p:nvSpPr>
          <p:cNvPr id="11" name="مستطيل 10">
            <a:extLst>
              <a:ext uri="{FF2B5EF4-FFF2-40B4-BE49-F238E27FC236}">
                <a16:creationId xmlns:a16="http://schemas.microsoft.com/office/drawing/2014/main" id="{02470D3C-8DC0-4E4A-9602-9F587DDAC004}"/>
              </a:ext>
            </a:extLst>
          </p:cNvPr>
          <p:cNvSpPr/>
          <p:nvPr/>
        </p:nvSpPr>
        <p:spPr>
          <a:xfrm>
            <a:off x="6269399" y="275094"/>
            <a:ext cx="2666115" cy="707886"/>
          </a:xfrm>
          <a:prstGeom prst="rect">
            <a:avLst/>
          </a:prstGeom>
          <a:solidFill>
            <a:schemeClr val="tx1"/>
          </a:solidFill>
        </p:spPr>
        <p:style>
          <a:lnRef idx="0">
            <a:schemeClr val="accent1"/>
          </a:lnRef>
          <a:fillRef idx="3">
            <a:schemeClr val="accent1"/>
          </a:fillRef>
          <a:effectRef idx="3">
            <a:schemeClr val="accent1"/>
          </a:effectRef>
          <a:fontRef idx="minor">
            <a:schemeClr val="lt1"/>
          </a:fontRef>
        </p:style>
        <p:txBody>
          <a:bodyPr wrap="none">
            <a:spAutoFit/>
          </a:bodyPr>
          <a:lstStyle/>
          <a:p>
            <a:pPr>
              <a:defRPr/>
            </a:pPr>
            <a:r>
              <a:rPr lang="ar-SA" sz="4000" b="1" dirty="0"/>
              <a:t>تكوين الفرضية</a:t>
            </a:r>
            <a:endParaRPr lang="en-US" sz="4000" b="1" dirty="0"/>
          </a:p>
        </p:txBody>
      </p:sp>
      <p:pic>
        <p:nvPicPr>
          <p:cNvPr id="12" name="صورة 11">
            <a:extLst>
              <a:ext uri="{FF2B5EF4-FFF2-40B4-BE49-F238E27FC236}">
                <a16:creationId xmlns:a16="http://schemas.microsoft.com/office/drawing/2014/main" id="{359730BE-97B9-4BCA-BEEB-B3B874AFEE4F}"/>
              </a:ext>
            </a:extLst>
          </p:cNvPr>
          <p:cNvPicPr>
            <a:picLocks noChangeAspect="1"/>
          </p:cNvPicPr>
          <p:nvPr/>
        </p:nvPicPr>
        <p:blipFill rotWithShape="1">
          <a:blip r:embed="rId2">
            <a:extLst>
              <a:ext uri="{28A0092B-C50C-407E-A947-70E740481C1C}">
                <a14:useLocalDpi xmlns:a14="http://schemas.microsoft.com/office/drawing/2010/main" val="0"/>
              </a:ext>
            </a:extLst>
          </a:blip>
          <a:srcRect t="30505"/>
          <a:stretch/>
        </p:blipFill>
        <p:spPr>
          <a:xfrm>
            <a:off x="9144000" y="4717768"/>
            <a:ext cx="3057799" cy="2048018"/>
          </a:xfrm>
          <a:prstGeom prst="rect">
            <a:avLst/>
          </a:prstGeom>
        </p:spPr>
      </p:pic>
      <p:cxnSp>
        <p:nvCxnSpPr>
          <p:cNvPr id="14" name="رابط مستقيم 13">
            <a:extLst>
              <a:ext uri="{FF2B5EF4-FFF2-40B4-BE49-F238E27FC236}">
                <a16:creationId xmlns:a16="http://schemas.microsoft.com/office/drawing/2014/main" id="{BD15EA7B-70CE-4BF3-AD2F-0756565B1DD2}"/>
              </a:ext>
            </a:extLst>
          </p:cNvPr>
          <p:cNvCxnSpPr/>
          <p:nvPr/>
        </p:nvCxnSpPr>
        <p:spPr>
          <a:xfrm>
            <a:off x="7338386" y="4219773"/>
            <a:ext cx="528143" cy="661509"/>
          </a:xfrm>
          <a:prstGeom prst="line">
            <a:avLst/>
          </a:prstGeom>
          <a:ln>
            <a:solidFill>
              <a:srgbClr val="FFC000"/>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35" presetClass="path" presetSubtype="0" accel="50000" decel="50000" fill="hold" nodeType="withEffect">
                                  <p:stCondLst>
                                    <p:cond delay="0"/>
                                  </p:stCondLst>
                                  <p:childTnLst>
                                    <p:animMotion origin="layout" path="M -0.02361 1.48148E-6 L -0.27361 1.48148E-6 " pathEditMode="relative" rAng="0" ptsTypes="AA">
                                      <p:cBhvr>
                                        <p:cTn id="16" dur="2000" fill="hold"/>
                                        <p:tgtEl>
                                          <p:spTgt spid="12"/>
                                        </p:tgtEl>
                                        <p:attrNameLst>
                                          <p:attrName>ppt_x</p:attrName>
                                          <p:attrName>ppt_y</p:attrName>
                                        </p:attrNameLst>
                                      </p:cBhvr>
                                      <p:rCtr x="-12500" y="0"/>
                                    </p:animMotion>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جسم مشطوف الحواف 6"/>
          <p:cNvSpPr/>
          <p:nvPr/>
        </p:nvSpPr>
        <p:spPr bwMode="auto">
          <a:xfrm>
            <a:off x="3352800" y="2438400"/>
            <a:ext cx="2590800" cy="838200"/>
          </a:xfrm>
          <a:prstGeom prst="bevel">
            <a:avLst>
              <a:gd name="adj" fmla="val 16023"/>
            </a:avLst>
          </a:prstGeom>
          <a:ln>
            <a:solidFill>
              <a:schemeClr val="bg2">
                <a:lumMod val="50000"/>
              </a:schemeClr>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a:lstStyle/>
          <a:p>
            <a:pPr algn="ctr" rtl="1">
              <a:defRPr/>
            </a:pPr>
            <a:r>
              <a:rPr lang="ar-SA" sz="3200" b="1" dirty="0">
                <a:solidFill>
                  <a:srgbClr val="C00000"/>
                </a:solidFill>
              </a:rPr>
              <a:t>المتغير المستقل </a:t>
            </a:r>
            <a:endParaRPr lang="en-US" sz="3200" b="1" dirty="0">
              <a:solidFill>
                <a:srgbClr val="C00000"/>
              </a:solidFill>
            </a:endParaRPr>
          </a:p>
        </p:txBody>
      </p:sp>
      <p:sp>
        <p:nvSpPr>
          <p:cNvPr id="8" name="مجسم مشطوف الحواف 7"/>
          <p:cNvSpPr/>
          <p:nvPr/>
        </p:nvSpPr>
        <p:spPr bwMode="auto">
          <a:xfrm>
            <a:off x="457200" y="2438400"/>
            <a:ext cx="2514600" cy="838200"/>
          </a:xfrm>
          <a:prstGeom prst="bevel">
            <a:avLst>
              <a:gd name="adj" fmla="val 16023"/>
            </a:avLst>
          </a:prstGeom>
          <a:ln>
            <a:solidFill>
              <a:schemeClr val="bg2">
                <a:lumMod val="50000"/>
              </a:schemeClr>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a:lstStyle/>
          <a:p>
            <a:pPr algn="ctr" rtl="1">
              <a:defRPr/>
            </a:pPr>
            <a:r>
              <a:rPr lang="ar-SA" sz="3200" b="1" dirty="0">
                <a:solidFill>
                  <a:srgbClr val="C00000"/>
                </a:solidFill>
              </a:rPr>
              <a:t>المتغير الثابت</a:t>
            </a:r>
            <a:endParaRPr lang="en-US" sz="3200" b="1" dirty="0">
              <a:solidFill>
                <a:srgbClr val="C00000"/>
              </a:solidFill>
            </a:endParaRPr>
          </a:p>
        </p:txBody>
      </p:sp>
      <p:sp>
        <p:nvSpPr>
          <p:cNvPr id="9" name="مجسم مشطوف الحواف 8"/>
          <p:cNvSpPr/>
          <p:nvPr/>
        </p:nvSpPr>
        <p:spPr bwMode="auto">
          <a:xfrm>
            <a:off x="6324600" y="2438400"/>
            <a:ext cx="2514600" cy="838200"/>
          </a:xfrm>
          <a:prstGeom prst="bevel">
            <a:avLst>
              <a:gd name="adj" fmla="val 16023"/>
            </a:avLst>
          </a:prstGeom>
          <a:ln>
            <a:solidFill>
              <a:schemeClr val="bg2">
                <a:lumMod val="50000"/>
              </a:schemeClr>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a:lstStyle/>
          <a:p>
            <a:pPr algn="ctr" rtl="1">
              <a:defRPr/>
            </a:pPr>
            <a:r>
              <a:rPr lang="ar-SA" sz="3200" b="1" dirty="0">
                <a:solidFill>
                  <a:srgbClr val="C00000"/>
                </a:solidFill>
              </a:rPr>
              <a:t>المتغير التابع </a:t>
            </a:r>
            <a:endParaRPr lang="en-US" sz="3200" b="1" dirty="0">
              <a:solidFill>
                <a:srgbClr val="C00000"/>
              </a:solidFill>
            </a:endParaRPr>
          </a:p>
        </p:txBody>
      </p:sp>
      <p:sp>
        <p:nvSpPr>
          <p:cNvPr id="10" name="مستطيل 9"/>
          <p:cNvSpPr/>
          <p:nvPr/>
        </p:nvSpPr>
        <p:spPr>
          <a:xfrm>
            <a:off x="3505200" y="4876800"/>
            <a:ext cx="2133600" cy="1384300"/>
          </a:xfrm>
          <a:prstGeom prst="rect">
            <a:avLst/>
          </a:prstGeom>
          <a:solidFill>
            <a:schemeClr val="accent2">
              <a:lumMod val="95000"/>
            </a:schemeClr>
          </a:solidFill>
          <a:ln w="38100">
            <a:solidFill>
              <a:schemeClr val="accent1">
                <a:lumMod val="75000"/>
              </a:schemeClr>
            </a:solidFill>
          </a:ln>
        </p:spPr>
        <p:txBody>
          <a:bodyPr>
            <a:spAutoFit/>
          </a:bodyPr>
          <a:lstStyle/>
          <a:p>
            <a:pPr algn="ctr">
              <a:defRPr/>
            </a:pPr>
            <a:r>
              <a:rPr lang="ar-SA" sz="2800" b="1" dirty="0"/>
              <a:t>عامل يتغير مع</a:t>
            </a:r>
          </a:p>
          <a:p>
            <a:pPr algn="ctr">
              <a:defRPr/>
            </a:pPr>
            <a:r>
              <a:rPr lang="ar-SA" sz="2800" b="1" dirty="0"/>
              <a:t> الزمن خلال التجربة </a:t>
            </a:r>
            <a:endParaRPr lang="en-US" sz="2800" b="1" dirty="0"/>
          </a:p>
        </p:txBody>
      </p:sp>
      <p:sp>
        <p:nvSpPr>
          <p:cNvPr id="11" name="مستطيل 10"/>
          <p:cNvSpPr/>
          <p:nvPr/>
        </p:nvSpPr>
        <p:spPr>
          <a:xfrm>
            <a:off x="6400800" y="4800600"/>
            <a:ext cx="2514600" cy="1384300"/>
          </a:xfrm>
          <a:prstGeom prst="rect">
            <a:avLst/>
          </a:prstGeom>
          <a:solidFill>
            <a:schemeClr val="accent2">
              <a:lumMod val="95000"/>
            </a:schemeClr>
          </a:solidFill>
          <a:ln w="38100">
            <a:solidFill>
              <a:schemeClr val="accent1">
                <a:lumMod val="75000"/>
              </a:schemeClr>
            </a:solidFill>
          </a:ln>
        </p:spPr>
        <p:txBody>
          <a:bodyPr>
            <a:spAutoFit/>
          </a:bodyPr>
          <a:lstStyle/>
          <a:p>
            <a:pPr algn="ctr">
              <a:defRPr/>
            </a:pPr>
            <a:r>
              <a:rPr lang="ar-SA" sz="2800" b="1" dirty="0"/>
              <a:t>العامل الذي يتم </a:t>
            </a:r>
          </a:p>
          <a:p>
            <a:pPr algn="ctr">
              <a:defRPr/>
            </a:pPr>
            <a:r>
              <a:rPr lang="ar-SA" sz="2800" b="1" dirty="0"/>
              <a:t>قياسه أثناء التجربة</a:t>
            </a:r>
          </a:p>
          <a:p>
            <a:pPr algn="ctr">
              <a:defRPr/>
            </a:pPr>
            <a:r>
              <a:rPr lang="ar-SA" sz="2800" b="1" dirty="0"/>
              <a:t> (</a:t>
            </a:r>
            <a:r>
              <a:rPr lang="ar-SA" sz="2400" b="1" dirty="0">
                <a:solidFill>
                  <a:srgbClr val="007400"/>
                </a:solidFill>
              </a:rPr>
              <a:t>مثل نمو البكتريا</a:t>
            </a:r>
            <a:r>
              <a:rPr lang="ar-SA" sz="2800" b="1" dirty="0"/>
              <a:t>) </a:t>
            </a:r>
            <a:endParaRPr lang="en-US" sz="2800" b="1" dirty="0"/>
          </a:p>
        </p:txBody>
      </p:sp>
      <p:sp>
        <p:nvSpPr>
          <p:cNvPr id="12" name="مستطيل 11"/>
          <p:cNvSpPr/>
          <p:nvPr/>
        </p:nvSpPr>
        <p:spPr>
          <a:xfrm>
            <a:off x="609600" y="4876800"/>
            <a:ext cx="2209800" cy="1384300"/>
          </a:xfrm>
          <a:prstGeom prst="rect">
            <a:avLst/>
          </a:prstGeom>
          <a:solidFill>
            <a:schemeClr val="accent2">
              <a:lumMod val="95000"/>
            </a:schemeClr>
          </a:solidFill>
          <a:ln w="38100">
            <a:solidFill>
              <a:schemeClr val="accent1">
                <a:lumMod val="75000"/>
              </a:schemeClr>
            </a:solidFill>
          </a:ln>
        </p:spPr>
        <p:txBody>
          <a:bodyPr>
            <a:spAutoFit/>
          </a:bodyPr>
          <a:lstStyle/>
          <a:p>
            <a:pPr algn="ctr">
              <a:defRPr/>
            </a:pPr>
            <a:r>
              <a:rPr lang="ar-SA" sz="2800" b="1" dirty="0"/>
              <a:t>متغير يبقى ثابت</a:t>
            </a:r>
          </a:p>
          <a:p>
            <a:pPr algn="ctr">
              <a:defRPr/>
            </a:pPr>
            <a:r>
              <a:rPr lang="ar-SA" sz="2800" b="1" dirty="0"/>
              <a:t> دون أن يتغير</a:t>
            </a:r>
          </a:p>
          <a:p>
            <a:pPr algn="ctr">
              <a:defRPr/>
            </a:pPr>
            <a:r>
              <a:rPr lang="ar-SA" sz="2800" b="1" dirty="0"/>
              <a:t>خلال التجربة </a:t>
            </a:r>
            <a:endParaRPr lang="en-US" sz="2800" dirty="0"/>
          </a:p>
        </p:txBody>
      </p:sp>
      <p:sp>
        <p:nvSpPr>
          <p:cNvPr id="61450" name="شارة رتبة 12"/>
          <p:cNvSpPr>
            <a:spLocks noChangeArrowheads="1"/>
          </p:cNvSpPr>
          <p:nvPr/>
        </p:nvSpPr>
        <p:spPr bwMode="auto">
          <a:xfrm rot="5400000">
            <a:off x="1447800" y="3276600"/>
            <a:ext cx="484188" cy="484188"/>
          </a:xfrm>
          <a:prstGeom prst="chevron">
            <a:avLst>
              <a:gd name="adj" fmla="val 50000"/>
            </a:avLst>
          </a:prstGeom>
          <a:solidFill>
            <a:schemeClr val="accent1"/>
          </a:solidFill>
          <a:ln w="12700" algn="ctr">
            <a:solidFill>
              <a:schemeClr val="tx1"/>
            </a:solidFill>
            <a:round/>
            <a:headEnd type="none" w="sm" len="sm"/>
            <a:tailEnd type="none" w="sm" len="sm"/>
          </a:ln>
        </p:spPr>
        <p:txBody>
          <a:bodyPr wrap="none"/>
          <a:lstStyle/>
          <a:p>
            <a:pPr algn="r" rtl="1"/>
            <a:endParaRPr lang="ar-SA" sz="2400">
              <a:latin typeface="Times New Roman" pitchFamily="18" charset="0"/>
              <a:cs typeface="Old Antic Outline Shaded" pitchFamily="2" charset="-78"/>
            </a:endParaRPr>
          </a:p>
        </p:txBody>
      </p:sp>
      <p:sp>
        <p:nvSpPr>
          <p:cNvPr id="61451" name="شارة رتبة 13"/>
          <p:cNvSpPr>
            <a:spLocks noChangeArrowheads="1"/>
          </p:cNvSpPr>
          <p:nvPr/>
        </p:nvSpPr>
        <p:spPr bwMode="auto">
          <a:xfrm rot="5400000">
            <a:off x="7315200" y="4191000"/>
            <a:ext cx="484188" cy="484188"/>
          </a:xfrm>
          <a:prstGeom prst="chevron">
            <a:avLst>
              <a:gd name="adj" fmla="val 50000"/>
            </a:avLst>
          </a:prstGeom>
          <a:solidFill>
            <a:schemeClr val="accent1"/>
          </a:solidFill>
          <a:ln w="12700" algn="ctr">
            <a:solidFill>
              <a:schemeClr val="tx1"/>
            </a:solidFill>
            <a:round/>
            <a:headEnd type="none" w="sm" len="sm"/>
            <a:tailEnd type="none" w="sm" len="sm"/>
          </a:ln>
        </p:spPr>
        <p:txBody>
          <a:bodyPr wrap="none"/>
          <a:lstStyle/>
          <a:p>
            <a:pPr algn="r" rtl="1"/>
            <a:endParaRPr lang="ar-SA" sz="2400">
              <a:latin typeface="Times New Roman" pitchFamily="18" charset="0"/>
              <a:cs typeface="Old Antic Outline Shaded" pitchFamily="2" charset="-78"/>
            </a:endParaRPr>
          </a:p>
        </p:txBody>
      </p:sp>
      <p:sp>
        <p:nvSpPr>
          <p:cNvPr id="61452" name="شارة رتبة 14"/>
          <p:cNvSpPr>
            <a:spLocks noChangeArrowheads="1"/>
          </p:cNvSpPr>
          <p:nvPr/>
        </p:nvSpPr>
        <p:spPr bwMode="auto">
          <a:xfrm rot="5400000">
            <a:off x="7315200" y="3733800"/>
            <a:ext cx="484188" cy="484188"/>
          </a:xfrm>
          <a:prstGeom prst="chevron">
            <a:avLst>
              <a:gd name="adj" fmla="val 50000"/>
            </a:avLst>
          </a:prstGeom>
          <a:solidFill>
            <a:schemeClr val="accent1"/>
          </a:solidFill>
          <a:ln w="12700" algn="ctr">
            <a:solidFill>
              <a:schemeClr val="tx1"/>
            </a:solidFill>
            <a:round/>
            <a:headEnd type="none" w="sm" len="sm"/>
            <a:tailEnd type="none" w="sm" len="sm"/>
          </a:ln>
        </p:spPr>
        <p:txBody>
          <a:bodyPr wrap="none"/>
          <a:lstStyle/>
          <a:p>
            <a:pPr algn="r" rtl="1"/>
            <a:endParaRPr lang="ar-SA" sz="2400">
              <a:latin typeface="Times New Roman" pitchFamily="18" charset="0"/>
              <a:cs typeface="Old Antic Outline Shaded" pitchFamily="2" charset="-78"/>
            </a:endParaRPr>
          </a:p>
        </p:txBody>
      </p:sp>
      <p:sp>
        <p:nvSpPr>
          <p:cNvPr id="61453" name="شارة رتبة 15"/>
          <p:cNvSpPr>
            <a:spLocks noChangeArrowheads="1"/>
          </p:cNvSpPr>
          <p:nvPr/>
        </p:nvSpPr>
        <p:spPr bwMode="auto">
          <a:xfrm rot="5400000">
            <a:off x="4343400" y="3276600"/>
            <a:ext cx="484188" cy="484188"/>
          </a:xfrm>
          <a:prstGeom prst="chevron">
            <a:avLst>
              <a:gd name="adj" fmla="val 50000"/>
            </a:avLst>
          </a:prstGeom>
          <a:solidFill>
            <a:schemeClr val="accent1"/>
          </a:solidFill>
          <a:ln w="12700" algn="ctr">
            <a:solidFill>
              <a:schemeClr val="tx1"/>
            </a:solidFill>
            <a:round/>
            <a:headEnd type="none" w="sm" len="sm"/>
            <a:tailEnd type="none" w="sm" len="sm"/>
          </a:ln>
        </p:spPr>
        <p:txBody>
          <a:bodyPr wrap="none"/>
          <a:lstStyle/>
          <a:p>
            <a:pPr algn="r" rtl="1"/>
            <a:endParaRPr lang="ar-SA" sz="2400">
              <a:latin typeface="Times New Roman" pitchFamily="18" charset="0"/>
              <a:cs typeface="Old Antic Outline Shaded" pitchFamily="2" charset="-78"/>
            </a:endParaRPr>
          </a:p>
        </p:txBody>
      </p:sp>
      <p:sp>
        <p:nvSpPr>
          <p:cNvPr id="61454" name="شارة رتبة 16"/>
          <p:cNvSpPr>
            <a:spLocks noChangeArrowheads="1"/>
          </p:cNvSpPr>
          <p:nvPr/>
        </p:nvSpPr>
        <p:spPr bwMode="auto">
          <a:xfrm rot="5400000">
            <a:off x="7315200" y="3276600"/>
            <a:ext cx="484188" cy="484188"/>
          </a:xfrm>
          <a:prstGeom prst="chevron">
            <a:avLst>
              <a:gd name="adj" fmla="val 50000"/>
            </a:avLst>
          </a:prstGeom>
          <a:solidFill>
            <a:schemeClr val="accent1"/>
          </a:solidFill>
          <a:ln w="12700" algn="ctr">
            <a:solidFill>
              <a:schemeClr val="tx1"/>
            </a:solidFill>
            <a:round/>
            <a:headEnd type="none" w="sm" len="sm"/>
            <a:tailEnd type="none" w="sm" len="sm"/>
          </a:ln>
        </p:spPr>
        <p:txBody>
          <a:bodyPr wrap="none"/>
          <a:lstStyle/>
          <a:p>
            <a:pPr algn="r" rtl="1"/>
            <a:endParaRPr lang="ar-SA" sz="2400">
              <a:latin typeface="Times New Roman" pitchFamily="18" charset="0"/>
              <a:cs typeface="Old Antic Outline Shaded" pitchFamily="2" charset="-78"/>
            </a:endParaRPr>
          </a:p>
        </p:txBody>
      </p:sp>
      <p:sp>
        <p:nvSpPr>
          <p:cNvPr id="61455" name="شارة رتبة 17"/>
          <p:cNvSpPr>
            <a:spLocks noChangeArrowheads="1"/>
          </p:cNvSpPr>
          <p:nvPr/>
        </p:nvSpPr>
        <p:spPr bwMode="auto">
          <a:xfrm rot="5400000">
            <a:off x="4343400" y="3733800"/>
            <a:ext cx="484188" cy="484188"/>
          </a:xfrm>
          <a:prstGeom prst="chevron">
            <a:avLst>
              <a:gd name="adj" fmla="val 50000"/>
            </a:avLst>
          </a:prstGeom>
          <a:solidFill>
            <a:schemeClr val="accent1"/>
          </a:solidFill>
          <a:ln w="12700" algn="ctr">
            <a:solidFill>
              <a:schemeClr val="tx1"/>
            </a:solidFill>
            <a:round/>
            <a:headEnd type="none" w="sm" len="sm"/>
            <a:tailEnd type="none" w="sm" len="sm"/>
          </a:ln>
        </p:spPr>
        <p:txBody>
          <a:bodyPr wrap="none"/>
          <a:lstStyle/>
          <a:p>
            <a:pPr algn="r" rtl="1"/>
            <a:endParaRPr lang="ar-SA" sz="2400">
              <a:latin typeface="Times New Roman" pitchFamily="18" charset="0"/>
              <a:cs typeface="Old Antic Outline Shaded" pitchFamily="2" charset="-78"/>
            </a:endParaRPr>
          </a:p>
        </p:txBody>
      </p:sp>
      <p:sp>
        <p:nvSpPr>
          <p:cNvPr id="61456" name="شارة رتبة 18"/>
          <p:cNvSpPr>
            <a:spLocks noChangeArrowheads="1"/>
          </p:cNvSpPr>
          <p:nvPr/>
        </p:nvSpPr>
        <p:spPr bwMode="auto">
          <a:xfrm rot="5400000">
            <a:off x="4343400" y="4191000"/>
            <a:ext cx="484188" cy="484188"/>
          </a:xfrm>
          <a:prstGeom prst="chevron">
            <a:avLst>
              <a:gd name="adj" fmla="val 50000"/>
            </a:avLst>
          </a:prstGeom>
          <a:solidFill>
            <a:schemeClr val="accent1"/>
          </a:solidFill>
          <a:ln w="12700" algn="ctr">
            <a:solidFill>
              <a:schemeClr val="tx1"/>
            </a:solidFill>
            <a:round/>
            <a:headEnd type="none" w="sm" len="sm"/>
            <a:tailEnd type="none" w="sm" len="sm"/>
          </a:ln>
        </p:spPr>
        <p:txBody>
          <a:bodyPr wrap="none"/>
          <a:lstStyle/>
          <a:p>
            <a:pPr algn="r" rtl="1"/>
            <a:endParaRPr lang="ar-SA" sz="2400">
              <a:latin typeface="Times New Roman" pitchFamily="18" charset="0"/>
              <a:cs typeface="Old Antic Outline Shaded" pitchFamily="2" charset="-78"/>
            </a:endParaRPr>
          </a:p>
        </p:txBody>
      </p:sp>
      <p:sp>
        <p:nvSpPr>
          <p:cNvPr id="61457" name="شارة رتبة 19"/>
          <p:cNvSpPr>
            <a:spLocks noChangeArrowheads="1"/>
          </p:cNvSpPr>
          <p:nvPr/>
        </p:nvSpPr>
        <p:spPr bwMode="auto">
          <a:xfrm rot="5400000">
            <a:off x="1447800" y="3733800"/>
            <a:ext cx="484188" cy="484188"/>
          </a:xfrm>
          <a:prstGeom prst="chevron">
            <a:avLst>
              <a:gd name="adj" fmla="val 50000"/>
            </a:avLst>
          </a:prstGeom>
          <a:solidFill>
            <a:schemeClr val="accent1"/>
          </a:solidFill>
          <a:ln w="12700" algn="ctr">
            <a:solidFill>
              <a:schemeClr val="tx1"/>
            </a:solidFill>
            <a:round/>
            <a:headEnd type="none" w="sm" len="sm"/>
            <a:tailEnd type="none" w="sm" len="sm"/>
          </a:ln>
        </p:spPr>
        <p:txBody>
          <a:bodyPr wrap="none"/>
          <a:lstStyle/>
          <a:p>
            <a:pPr algn="r" rtl="1"/>
            <a:endParaRPr lang="ar-SA" sz="2400">
              <a:latin typeface="Times New Roman" pitchFamily="18" charset="0"/>
              <a:cs typeface="Old Antic Outline Shaded" pitchFamily="2" charset="-78"/>
            </a:endParaRPr>
          </a:p>
        </p:txBody>
      </p:sp>
      <p:sp>
        <p:nvSpPr>
          <p:cNvPr id="61458" name="شارة رتبة 20"/>
          <p:cNvSpPr>
            <a:spLocks noChangeArrowheads="1"/>
          </p:cNvSpPr>
          <p:nvPr/>
        </p:nvSpPr>
        <p:spPr bwMode="auto">
          <a:xfrm rot="5400000">
            <a:off x="1447800" y="4191000"/>
            <a:ext cx="484188" cy="484188"/>
          </a:xfrm>
          <a:prstGeom prst="chevron">
            <a:avLst>
              <a:gd name="adj" fmla="val 50000"/>
            </a:avLst>
          </a:prstGeom>
          <a:solidFill>
            <a:schemeClr val="accent1"/>
          </a:solidFill>
          <a:ln w="12700" algn="ctr">
            <a:solidFill>
              <a:schemeClr val="tx1"/>
            </a:solidFill>
            <a:round/>
            <a:headEnd type="none" w="sm" len="sm"/>
            <a:tailEnd type="none" w="sm" len="sm"/>
          </a:ln>
        </p:spPr>
        <p:txBody>
          <a:bodyPr wrap="none"/>
          <a:lstStyle/>
          <a:p>
            <a:pPr algn="r" rtl="1"/>
            <a:endParaRPr lang="ar-SA" sz="2400">
              <a:latin typeface="Times New Roman" pitchFamily="18" charset="0"/>
              <a:cs typeface="Old Antic Outline Shaded" pitchFamily="2" charset="-78"/>
            </a:endParaRPr>
          </a:p>
        </p:txBody>
      </p:sp>
      <p:sp>
        <p:nvSpPr>
          <p:cNvPr id="20" name="مستطيل 19">
            <a:extLst>
              <a:ext uri="{FF2B5EF4-FFF2-40B4-BE49-F238E27FC236}">
                <a16:creationId xmlns:a16="http://schemas.microsoft.com/office/drawing/2014/main" id="{8350BF19-34CC-454B-9BA3-E0DC477F9DFB}"/>
              </a:ext>
            </a:extLst>
          </p:cNvPr>
          <p:cNvSpPr/>
          <p:nvPr/>
        </p:nvSpPr>
        <p:spPr>
          <a:xfrm>
            <a:off x="6162649" y="319157"/>
            <a:ext cx="2807180" cy="707886"/>
          </a:xfrm>
          <a:prstGeom prst="rect">
            <a:avLst/>
          </a:prstGeom>
          <a:solidFill>
            <a:schemeClr val="tx1"/>
          </a:solidFill>
        </p:spPr>
        <p:style>
          <a:lnRef idx="0">
            <a:schemeClr val="accent1"/>
          </a:lnRef>
          <a:fillRef idx="3">
            <a:schemeClr val="accent1"/>
          </a:fillRef>
          <a:effectRef idx="3">
            <a:schemeClr val="accent1"/>
          </a:effectRef>
          <a:fontRef idx="minor">
            <a:schemeClr val="lt1"/>
          </a:fontRef>
        </p:style>
        <p:txBody>
          <a:bodyPr wrap="none">
            <a:spAutoFit/>
          </a:bodyPr>
          <a:lstStyle/>
          <a:p>
            <a:pPr>
              <a:defRPr/>
            </a:pPr>
            <a:r>
              <a:rPr lang="ar-SA" sz="4000" b="1" dirty="0"/>
              <a:t>وجود المتغيرات</a:t>
            </a:r>
            <a:endParaRPr lang="en-US" sz="4000" b="1"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61454"/>
                                        </p:tgtEl>
                                        <p:attrNameLst>
                                          <p:attrName>style.visibility</p:attrName>
                                        </p:attrNameLst>
                                      </p:cBhvr>
                                      <p:to>
                                        <p:strVal val="visible"/>
                                      </p:to>
                                    </p:set>
                                    <p:animEffect transition="in" filter="fade">
                                      <p:cBhvr>
                                        <p:cTn id="22" dur="1000"/>
                                        <p:tgtEl>
                                          <p:spTgt spid="61454"/>
                                        </p:tgtEl>
                                      </p:cBhvr>
                                    </p:animEffect>
                                    <p:anim calcmode="lin" valueType="num">
                                      <p:cBhvr>
                                        <p:cTn id="23" dur="1000" fill="hold"/>
                                        <p:tgtEl>
                                          <p:spTgt spid="61454"/>
                                        </p:tgtEl>
                                        <p:attrNameLst>
                                          <p:attrName>ppt_x</p:attrName>
                                        </p:attrNameLst>
                                      </p:cBhvr>
                                      <p:tavLst>
                                        <p:tav tm="0">
                                          <p:val>
                                            <p:strVal val="#ppt_x"/>
                                          </p:val>
                                        </p:tav>
                                        <p:tav tm="100000">
                                          <p:val>
                                            <p:strVal val="#ppt_x"/>
                                          </p:val>
                                        </p:tav>
                                      </p:tavLst>
                                    </p:anim>
                                    <p:anim calcmode="lin" valueType="num">
                                      <p:cBhvr>
                                        <p:cTn id="24" dur="1000" fill="hold"/>
                                        <p:tgtEl>
                                          <p:spTgt spid="6145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61452"/>
                                        </p:tgtEl>
                                        <p:attrNameLst>
                                          <p:attrName>style.visibility</p:attrName>
                                        </p:attrNameLst>
                                      </p:cBhvr>
                                      <p:to>
                                        <p:strVal val="visible"/>
                                      </p:to>
                                    </p:set>
                                    <p:animEffect transition="in" filter="fade">
                                      <p:cBhvr>
                                        <p:cTn id="27" dur="1000"/>
                                        <p:tgtEl>
                                          <p:spTgt spid="61452"/>
                                        </p:tgtEl>
                                      </p:cBhvr>
                                    </p:animEffect>
                                    <p:anim calcmode="lin" valueType="num">
                                      <p:cBhvr>
                                        <p:cTn id="28" dur="1000" fill="hold"/>
                                        <p:tgtEl>
                                          <p:spTgt spid="61452"/>
                                        </p:tgtEl>
                                        <p:attrNameLst>
                                          <p:attrName>ppt_x</p:attrName>
                                        </p:attrNameLst>
                                      </p:cBhvr>
                                      <p:tavLst>
                                        <p:tav tm="0">
                                          <p:val>
                                            <p:strVal val="#ppt_x"/>
                                          </p:val>
                                        </p:tav>
                                        <p:tav tm="100000">
                                          <p:val>
                                            <p:strVal val="#ppt_x"/>
                                          </p:val>
                                        </p:tav>
                                      </p:tavLst>
                                    </p:anim>
                                    <p:anim calcmode="lin" valueType="num">
                                      <p:cBhvr>
                                        <p:cTn id="29" dur="1000" fill="hold"/>
                                        <p:tgtEl>
                                          <p:spTgt spid="61452"/>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61451"/>
                                        </p:tgtEl>
                                        <p:attrNameLst>
                                          <p:attrName>style.visibility</p:attrName>
                                        </p:attrNameLst>
                                      </p:cBhvr>
                                      <p:to>
                                        <p:strVal val="visible"/>
                                      </p:to>
                                    </p:set>
                                    <p:animEffect transition="in" filter="fade">
                                      <p:cBhvr>
                                        <p:cTn id="32" dur="1000"/>
                                        <p:tgtEl>
                                          <p:spTgt spid="61451"/>
                                        </p:tgtEl>
                                      </p:cBhvr>
                                    </p:animEffect>
                                    <p:anim calcmode="lin" valueType="num">
                                      <p:cBhvr>
                                        <p:cTn id="33" dur="1000" fill="hold"/>
                                        <p:tgtEl>
                                          <p:spTgt spid="61451"/>
                                        </p:tgtEl>
                                        <p:attrNameLst>
                                          <p:attrName>ppt_x</p:attrName>
                                        </p:attrNameLst>
                                      </p:cBhvr>
                                      <p:tavLst>
                                        <p:tav tm="0">
                                          <p:val>
                                            <p:strVal val="#ppt_x"/>
                                          </p:val>
                                        </p:tav>
                                        <p:tav tm="100000">
                                          <p:val>
                                            <p:strVal val="#ppt_x"/>
                                          </p:val>
                                        </p:tav>
                                      </p:tavLst>
                                    </p:anim>
                                    <p:anim calcmode="lin" valueType="num">
                                      <p:cBhvr>
                                        <p:cTn id="34" dur="1000" fill="hold"/>
                                        <p:tgtEl>
                                          <p:spTgt spid="61451"/>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61453"/>
                                        </p:tgtEl>
                                        <p:attrNameLst>
                                          <p:attrName>style.visibility</p:attrName>
                                        </p:attrNameLst>
                                      </p:cBhvr>
                                      <p:to>
                                        <p:strVal val="visible"/>
                                      </p:to>
                                    </p:set>
                                    <p:animEffect transition="in" filter="fade">
                                      <p:cBhvr>
                                        <p:cTn id="37" dur="1000"/>
                                        <p:tgtEl>
                                          <p:spTgt spid="61453"/>
                                        </p:tgtEl>
                                      </p:cBhvr>
                                    </p:animEffect>
                                    <p:anim calcmode="lin" valueType="num">
                                      <p:cBhvr>
                                        <p:cTn id="38" dur="1000" fill="hold"/>
                                        <p:tgtEl>
                                          <p:spTgt spid="61453"/>
                                        </p:tgtEl>
                                        <p:attrNameLst>
                                          <p:attrName>ppt_x</p:attrName>
                                        </p:attrNameLst>
                                      </p:cBhvr>
                                      <p:tavLst>
                                        <p:tav tm="0">
                                          <p:val>
                                            <p:strVal val="#ppt_x"/>
                                          </p:val>
                                        </p:tav>
                                        <p:tav tm="100000">
                                          <p:val>
                                            <p:strVal val="#ppt_x"/>
                                          </p:val>
                                        </p:tav>
                                      </p:tavLst>
                                    </p:anim>
                                    <p:anim calcmode="lin" valueType="num">
                                      <p:cBhvr>
                                        <p:cTn id="39" dur="1000" fill="hold"/>
                                        <p:tgtEl>
                                          <p:spTgt spid="61453"/>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61455"/>
                                        </p:tgtEl>
                                        <p:attrNameLst>
                                          <p:attrName>style.visibility</p:attrName>
                                        </p:attrNameLst>
                                      </p:cBhvr>
                                      <p:to>
                                        <p:strVal val="visible"/>
                                      </p:to>
                                    </p:set>
                                    <p:animEffect transition="in" filter="fade">
                                      <p:cBhvr>
                                        <p:cTn id="42" dur="1000"/>
                                        <p:tgtEl>
                                          <p:spTgt spid="61455"/>
                                        </p:tgtEl>
                                      </p:cBhvr>
                                    </p:animEffect>
                                    <p:anim calcmode="lin" valueType="num">
                                      <p:cBhvr>
                                        <p:cTn id="43" dur="1000" fill="hold"/>
                                        <p:tgtEl>
                                          <p:spTgt spid="61455"/>
                                        </p:tgtEl>
                                        <p:attrNameLst>
                                          <p:attrName>ppt_x</p:attrName>
                                        </p:attrNameLst>
                                      </p:cBhvr>
                                      <p:tavLst>
                                        <p:tav tm="0">
                                          <p:val>
                                            <p:strVal val="#ppt_x"/>
                                          </p:val>
                                        </p:tav>
                                        <p:tav tm="100000">
                                          <p:val>
                                            <p:strVal val="#ppt_x"/>
                                          </p:val>
                                        </p:tav>
                                      </p:tavLst>
                                    </p:anim>
                                    <p:anim calcmode="lin" valueType="num">
                                      <p:cBhvr>
                                        <p:cTn id="44" dur="1000" fill="hold"/>
                                        <p:tgtEl>
                                          <p:spTgt spid="61455"/>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61456"/>
                                        </p:tgtEl>
                                        <p:attrNameLst>
                                          <p:attrName>style.visibility</p:attrName>
                                        </p:attrNameLst>
                                      </p:cBhvr>
                                      <p:to>
                                        <p:strVal val="visible"/>
                                      </p:to>
                                    </p:set>
                                    <p:animEffect transition="in" filter="fade">
                                      <p:cBhvr>
                                        <p:cTn id="47" dur="1000"/>
                                        <p:tgtEl>
                                          <p:spTgt spid="61456"/>
                                        </p:tgtEl>
                                      </p:cBhvr>
                                    </p:animEffect>
                                    <p:anim calcmode="lin" valueType="num">
                                      <p:cBhvr>
                                        <p:cTn id="48" dur="1000" fill="hold"/>
                                        <p:tgtEl>
                                          <p:spTgt spid="61456"/>
                                        </p:tgtEl>
                                        <p:attrNameLst>
                                          <p:attrName>ppt_x</p:attrName>
                                        </p:attrNameLst>
                                      </p:cBhvr>
                                      <p:tavLst>
                                        <p:tav tm="0">
                                          <p:val>
                                            <p:strVal val="#ppt_x"/>
                                          </p:val>
                                        </p:tav>
                                        <p:tav tm="100000">
                                          <p:val>
                                            <p:strVal val="#ppt_x"/>
                                          </p:val>
                                        </p:tav>
                                      </p:tavLst>
                                    </p:anim>
                                    <p:anim calcmode="lin" valueType="num">
                                      <p:cBhvr>
                                        <p:cTn id="49" dur="1000" fill="hold"/>
                                        <p:tgtEl>
                                          <p:spTgt spid="61456"/>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61450"/>
                                        </p:tgtEl>
                                        <p:attrNameLst>
                                          <p:attrName>style.visibility</p:attrName>
                                        </p:attrNameLst>
                                      </p:cBhvr>
                                      <p:to>
                                        <p:strVal val="visible"/>
                                      </p:to>
                                    </p:set>
                                    <p:animEffect transition="in" filter="fade">
                                      <p:cBhvr>
                                        <p:cTn id="52" dur="1000"/>
                                        <p:tgtEl>
                                          <p:spTgt spid="61450"/>
                                        </p:tgtEl>
                                      </p:cBhvr>
                                    </p:animEffect>
                                    <p:anim calcmode="lin" valueType="num">
                                      <p:cBhvr>
                                        <p:cTn id="53" dur="1000" fill="hold"/>
                                        <p:tgtEl>
                                          <p:spTgt spid="61450"/>
                                        </p:tgtEl>
                                        <p:attrNameLst>
                                          <p:attrName>ppt_x</p:attrName>
                                        </p:attrNameLst>
                                      </p:cBhvr>
                                      <p:tavLst>
                                        <p:tav tm="0">
                                          <p:val>
                                            <p:strVal val="#ppt_x"/>
                                          </p:val>
                                        </p:tav>
                                        <p:tav tm="100000">
                                          <p:val>
                                            <p:strVal val="#ppt_x"/>
                                          </p:val>
                                        </p:tav>
                                      </p:tavLst>
                                    </p:anim>
                                    <p:anim calcmode="lin" valueType="num">
                                      <p:cBhvr>
                                        <p:cTn id="54" dur="1000" fill="hold"/>
                                        <p:tgtEl>
                                          <p:spTgt spid="6145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61457"/>
                                        </p:tgtEl>
                                        <p:attrNameLst>
                                          <p:attrName>style.visibility</p:attrName>
                                        </p:attrNameLst>
                                      </p:cBhvr>
                                      <p:to>
                                        <p:strVal val="visible"/>
                                      </p:to>
                                    </p:set>
                                    <p:animEffect transition="in" filter="fade">
                                      <p:cBhvr>
                                        <p:cTn id="57" dur="1000"/>
                                        <p:tgtEl>
                                          <p:spTgt spid="61457"/>
                                        </p:tgtEl>
                                      </p:cBhvr>
                                    </p:animEffect>
                                    <p:anim calcmode="lin" valueType="num">
                                      <p:cBhvr>
                                        <p:cTn id="58" dur="1000" fill="hold"/>
                                        <p:tgtEl>
                                          <p:spTgt spid="61457"/>
                                        </p:tgtEl>
                                        <p:attrNameLst>
                                          <p:attrName>ppt_x</p:attrName>
                                        </p:attrNameLst>
                                      </p:cBhvr>
                                      <p:tavLst>
                                        <p:tav tm="0">
                                          <p:val>
                                            <p:strVal val="#ppt_x"/>
                                          </p:val>
                                        </p:tav>
                                        <p:tav tm="100000">
                                          <p:val>
                                            <p:strVal val="#ppt_x"/>
                                          </p:val>
                                        </p:tav>
                                      </p:tavLst>
                                    </p:anim>
                                    <p:anim calcmode="lin" valueType="num">
                                      <p:cBhvr>
                                        <p:cTn id="59" dur="1000" fill="hold"/>
                                        <p:tgtEl>
                                          <p:spTgt spid="61457"/>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61458"/>
                                        </p:tgtEl>
                                        <p:attrNameLst>
                                          <p:attrName>style.visibility</p:attrName>
                                        </p:attrNameLst>
                                      </p:cBhvr>
                                      <p:to>
                                        <p:strVal val="visible"/>
                                      </p:to>
                                    </p:set>
                                    <p:animEffect transition="in" filter="fade">
                                      <p:cBhvr>
                                        <p:cTn id="62" dur="1000"/>
                                        <p:tgtEl>
                                          <p:spTgt spid="61458"/>
                                        </p:tgtEl>
                                      </p:cBhvr>
                                    </p:animEffect>
                                    <p:anim calcmode="lin" valueType="num">
                                      <p:cBhvr>
                                        <p:cTn id="63" dur="1000" fill="hold"/>
                                        <p:tgtEl>
                                          <p:spTgt spid="61458"/>
                                        </p:tgtEl>
                                        <p:attrNameLst>
                                          <p:attrName>ppt_x</p:attrName>
                                        </p:attrNameLst>
                                      </p:cBhvr>
                                      <p:tavLst>
                                        <p:tav tm="0">
                                          <p:val>
                                            <p:strVal val="#ppt_x"/>
                                          </p:val>
                                        </p:tav>
                                        <p:tav tm="100000">
                                          <p:val>
                                            <p:strVal val="#ppt_x"/>
                                          </p:val>
                                        </p:tav>
                                      </p:tavLst>
                                    </p:anim>
                                    <p:anim calcmode="lin" valueType="num">
                                      <p:cBhvr>
                                        <p:cTn id="64" dur="1000" fill="hold"/>
                                        <p:tgtEl>
                                          <p:spTgt spid="6145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7" presetClass="entr" presetSubtype="0"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1000"/>
                                        <p:tgtEl>
                                          <p:spTgt spid="10"/>
                                        </p:tgtEl>
                                      </p:cBhvr>
                                    </p:animEffect>
                                    <p:anim calcmode="lin" valueType="num">
                                      <p:cBhvr>
                                        <p:cTn id="70" dur="1000" fill="hold"/>
                                        <p:tgtEl>
                                          <p:spTgt spid="10"/>
                                        </p:tgtEl>
                                        <p:attrNameLst>
                                          <p:attrName>ppt_x</p:attrName>
                                        </p:attrNameLst>
                                      </p:cBhvr>
                                      <p:tavLst>
                                        <p:tav tm="0">
                                          <p:val>
                                            <p:strVal val="#ppt_x"/>
                                          </p:val>
                                        </p:tav>
                                        <p:tav tm="100000">
                                          <p:val>
                                            <p:strVal val="#ppt_x"/>
                                          </p:val>
                                        </p:tav>
                                      </p:tavLst>
                                    </p:anim>
                                    <p:anim calcmode="lin" valueType="num">
                                      <p:cBhvr>
                                        <p:cTn id="71" dur="900" decel="100000" fill="hold"/>
                                        <p:tgtEl>
                                          <p:spTgt spid="10"/>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7" presetClass="entr"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1000"/>
                                        <p:tgtEl>
                                          <p:spTgt spid="11"/>
                                        </p:tgtEl>
                                      </p:cBhvr>
                                    </p:animEffect>
                                    <p:anim calcmode="lin" valueType="num">
                                      <p:cBhvr>
                                        <p:cTn id="78" dur="1000" fill="hold"/>
                                        <p:tgtEl>
                                          <p:spTgt spid="11"/>
                                        </p:tgtEl>
                                        <p:attrNameLst>
                                          <p:attrName>ppt_x</p:attrName>
                                        </p:attrNameLst>
                                      </p:cBhvr>
                                      <p:tavLst>
                                        <p:tav tm="0">
                                          <p:val>
                                            <p:strVal val="#ppt_x"/>
                                          </p:val>
                                        </p:tav>
                                        <p:tav tm="100000">
                                          <p:val>
                                            <p:strVal val="#ppt_x"/>
                                          </p:val>
                                        </p:tav>
                                      </p:tavLst>
                                    </p:anim>
                                    <p:anim calcmode="lin" valueType="num">
                                      <p:cBhvr>
                                        <p:cTn id="79" dur="900" decel="100000" fill="hold"/>
                                        <p:tgtEl>
                                          <p:spTgt spid="11"/>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37" presetClass="entr" presetSubtype="0" fill="hold" grpId="0" nodeType="click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1000"/>
                                        <p:tgtEl>
                                          <p:spTgt spid="12"/>
                                        </p:tgtEl>
                                      </p:cBhvr>
                                    </p:animEffect>
                                    <p:anim calcmode="lin" valueType="num">
                                      <p:cBhvr>
                                        <p:cTn id="86" dur="1000" fill="hold"/>
                                        <p:tgtEl>
                                          <p:spTgt spid="12"/>
                                        </p:tgtEl>
                                        <p:attrNameLst>
                                          <p:attrName>ppt_x</p:attrName>
                                        </p:attrNameLst>
                                      </p:cBhvr>
                                      <p:tavLst>
                                        <p:tav tm="0">
                                          <p:val>
                                            <p:strVal val="#ppt_x"/>
                                          </p:val>
                                        </p:tav>
                                        <p:tav tm="100000">
                                          <p:val>
                                            <p:strVal val="#ppt_x"/>
                                          </p:val>
                                        </p:tav>
                                      </p:tavLst>
                                    </p:anim>
                                    <p:anim calcmode="lin" valueType="num">
                                      <p:cBhvr>
                                        <p:cTn id="87" dur="900" decel="100000" fill="hold"/>
                                        <p:tgtEl>
                                          <p:spTgt spid="12"/>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61450" grpId="0" animBg="1"/>
      <p:bldP spid="61451" grpId="0" animBg="1"/>
      <p:bldP spid="61452" grpId="0" animBg="1"/>
      <p:bldP spid="61453" grpId="0" animBg="1"/>
      <p:bldP spid="61454" grpId="0" animBg="1"/>
      <p:bldP spid="61455" grpId="0" animBg="1"/>
      <p:bldP spid="61456" grpId="0" animBg="1"/>
      <p:bldP spid="61457" grpId="0" animBg="1"/>
      <p:bldP spid="6145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عنصر نائب للمحتوى 2"/>
          <p:cNvSpPr>
            <a:spLocks noGrp="1"/>
          </p:cNvSpPr>
          <p:nvPr>
            <p:ph idx="1"/>
          </p:nvPr>
        </p:nvSpPr>
        <p:spPr>
          <a:xfrm>
            <a:off x="179512" y="188639"/>
            <a:ext cx="8352928" cy="6048673"/>
          </a:xfrm>
          <a:solidFill>
            <a:schemeClr val="bg1"/>
          </a:solidFill>
        </p:spPr>
        <p:txBody>
          <a:bodyPr/>
          <a:lstStyle/>
          <a:p>
            <a:pPr>
              <a:buFont typeface="Arial" pitchFamily="34" charset="0"/>
              <a:buNone/>
            </a:pPr>
            <a:r>
              <a:rPr lang="ar-SA" altLang="ar-SA" dirty="0"/>
              <a:t> </a:t>
            </a:r>
          </a:p>
          <a:p>
            <a:pPr>
              <a:buFont typeface="Arial" pitchFamily="34" charset="0"/>
              <a:buNone/>
            </a:pPr>
            <a:endParaRPr lang="ar-SA" altLang="ar-SA" dirty="0"/>
          </a:p>
          <a:p>
            <a:pPr>
              <a:buFont typeface="Arial" pitchFamily="34" charset="0"/>
              <a:buNone/>
            </a:pPr>
            <a:endParaRPr lang="ar-SA" altLang="ar-SA" dirty="0"/>
          </a:p>
          <a:p>
            <a:pPr>
              <a:buFont typeface="Arial" pitchFamily="34" charset="0"/>
              <a:buNone/>
            </a:pPr>
            <a:endParaRPr lang="ar-SA" altLang="ar-SA" dirty="0"/>
          </a:p>
          <a:p>
            <a:pPr>
              <a:buFont typeface="Arial" pitchFamily="34" charset="0"/>
              <a:buNone/>
            </a:pPr>
            <a:r>
              <a:rPr lang="ar-SA" altLang="ar-SA" dirty="0"/>
              <a:t>                      </a:t>
            </a:r>
          </a:p>
          <a:p>
            <a:pPr>
              <a:buFont typeface="Arial" pitchFamily="34" charset="0"/>
              <a:buNone/>
            </a:pPr>
            <a:r>
              <a:rPr lang="ar-SA" altLang="ar-SA" dirty="0"/>
              <a:t>    </a:t>
            </a:r>
            <a:endParaRPr lang="ar-SA" altLang="ar-SA" b="1" dirty="0">
              <a:solidFill>
                <a:srgbClr val="FFC000"/>
              </a:solidFill>
            </a:endParaRPr>
          </a:p>
        </p:txBody>
      </p:sp>
      <p:sp>
        <p:nvSpPr>
          <p:cNvPr id="5" name="مستطيل 4"/>
          <p:cNvSpPr/>
          <p:nvPr/>
        </p:nvSpPr>
        <p:spPr>
          <a:xfrm>
            <a:off x="611560" y="3554288"/>
            <a:ext cx="7992888" cy="283616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موجة مزدوجة 8"/>
          <p:cNvSpPr/>
          <p:nvPr/>
        </p:nvSpPr>
        <p:spPr>
          <a:xfrm>
            <a:off x="1115616" y="404664"/>
            <a:ext cx="6552728" cy="1728192"/>
          </a:xfrm>
          <a:prstGeom prst="doubleWave">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8000" b="0" i="1" u="none" strike="noStrike" kern="1200" cap="none" spc="0" normalizeH="0" baseline="0" noProof="0" dirty="0">
                <a:ln>
                  <a:noFill/>
                </a:ln>
                <a:solidFill>
                  <a:prstClr val="white"/>
                </a:solidFill>
                <a:effectLst/>
                <a:uLnTx/>
                <a:uFillTx/>
                <a:latin typeface="Calibri"/>
                <a:ea typeface="+mn-ea"/>
                <a:cs typeface="DecoType Naskh" panose="02010400000000000000" pitchFamily="2" charset="-78"/>
              </a:rPr>
              <a:t>سؤال ذهبي</a:t>
            </a:r>
          </a:p>
        </p:txBody>
      </p:sp>
      <p:pic>
        <p:nvPicPr>
          <p:cNvPr id="10" name="صورة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896" y="2276872"/>
            <a:ext cx="1584176" cy="1224136"/>
          </a:xfrm>
          <a:prstGeom prst="rect">
            <a:avLst/>
          </a:prstGeom>
        </p:spPr>
      </p:pic>
      <p:sp>
        <p:nvSpPr>
          <p:cNvPr id="6" name="مستطيل 5">
            <a:extLst>
              <a:ext uri="{FF2B5EF4-FFF2-40B4-BE49-F238E27FC236}">
                <a16:creationId xmlns:a16="http://schemas.microsoft.com/office/drawing/2014/main" id="{34F2E964-2ABE-4536-BF10-67581264D365}"/>
              </a:ext>
            </a:extLst>
          </p:cNvPr>
          <p:cNvSpPr/>
          <p:nvPr/>
        </p:nvSpPr>
        <p:spPr>
          <a:xfrm>
            <a:off x="0" y="0"/>
            <a:ext cx="9144000" cy="6858000"/>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mbria"/>
              <a:ea typeface="+mn-ea"/>
              <a:cs typeface="Times New Roman" panose="02020603050405020304" pitchFamily="18" charset="0"/>
            </a:endParaRPr>
          </a:p>
        </p:txBody>
      </p:sp>
      <p:sp>
        <p:nvSpPr>
          <p:cNvPr id="7" name="نصف إطار 6">
            <a:extLst>
              <a:ext uri="{FF2B5EF4-FFF2-40B4-BE49-F238E27FC236}">
                <a16:creationId xmlns:a16="http://schemas.microsoft.com/office/drawing/2014/main" id="{D0883B31-EA2F-4B2B-8D7A-E71BB3D2E79E}"/>
              </a:ext>
            </a:extLst>
          </p:cNvPr>
          <p:cNvSpPr/>
          <p:nvPr/>
        </p:nvSpPr>
        <p:spPr>
          <a:xfrm>
            <a:off x="-35216" y="-28782"/>
            <a:ext cx="9144000" cy="6858000"/>
          </a:xfrm>
          <a:prstGeom prst="halfFrame">
            <a:avLst>
              <a:gd name="adj1" fmla="val 2666"/>
              <a:gd name="adj2" fmla="val 2889"/>
            </a:avLst>
          </a:prstGeom>
          <a:solidFill>
            <a:srgbClr val="002B82"/>
          </a:solidFill>
          <a:ln w="40000" cap="flat" cmpd="sng" algn="ctr">
            <a:solidFill>
              <a:srgbClr val="FFC000"/>
            </a:solidFill>
            <a:prstDash val="solid"/>
          </a:ln>
          <a:effectLst/>
        </p:spPr>
        <p:txBody>
          <a:bodyPr anchor="ctr"/>
          <a:lstStyle/>
          <a:p>
            <a:pPr algn="ctr" rtl="0">
              <a:defRPr/>
            </a:pPr>
            <a:endParaRPr lang="en-US" sz="1600" kern="0" dirty="0">
              <a:solidFill>
                <a:srgbClr val="004D86"/>
              </a:solidFill>
              <a:latin typeface="Cambria"/>
            </a:endParaRPr>
          </a:p>
        </p:txBody>
      </p:sp>
    </p:spTree>
    <p:extLst>
      <p:ext uri="{BB962C8B-B14F-4D97-AF65-F5344CB8AC3E}">
        <p14:creationId xmlns:p14="http://schemas.microsoft.com/office/powerpoint/2010/main" val="2098091466"/>
      </p:ext>
    </p:extLst>
  </p:cSld>
  <p:clrMapOvr>
    <a:masterClrMapping/>
  </p:clrMapOvr>
  <mc:AlternateContent xmlns:mc="http://schemas.openxmlformats.org/markup-compatibility/2006" xmlns:p14="http://schemas.microsoft.com/office/powerpoint/2010/main">
    <mc:Choice Requires="p14">
      <p:transition spd="slow" p14:dur="4000">
        <p14:vortex/>
        <p:sndAc>
          <p:stSnd>
            <p:snd r:embed="rId2" name="applause.wav"/>
          </p:stSnd>
        </p:sndAc>
      </p:transition>
    </mc:Choice>
    <mc:Fallback xmlns="">
      <p:transition spd="slow">
        <p:fade/>
        <p:sndAc>
          <p:stSnd>
            <p:snd r:embed="rId5" name="applause.wav"/>
          </p:stSnd>
        </p:sndAc>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صر نائب للمحتوى 6"/>
          <p:cNvSpPr>
            <a:spLocks noGrp="1"/>
          </p:cNvSpPr>
          <p:nvPr>
            <p:ph idx="1"/>
          </p:nvPr>
        </p:nvSpPr>
        <p:spPr>
          <a:xfrm>
            <a:off x="1156258" y="3022563"/>
            <a:ext cx="7259625" cy="2940295"/>
          </a:xfrm>
        </p:spPr>
        <p:txBody>
          <a:bodyPr>
            <a:normAutofit/>
          </a:bodyPr>
          <a:lstStyle/>
          <a:p>
            <a:endParaRPr lang="ar-SA" sz="3600" b="1" dirty="0">
              <a:solidFill>
                <a:srgbClr val="FF0000"/>
              </a:solidFill>
            </a:endParaRPr>
          </a:p>
          <a:p>
            <a:pPr marL="0" lvl="0" indent="0" algn="ctr">
              <a:spcBef>
                <a:spcPts val="0"/>
              </a:spcBef>
              <a:buNone/>
              <a:defRPr/>
            </a:pPr>
            <a:r>
              <a:rPr lang="ar-SA" sz="2800" b="1" dirty="0">
                <a:solidFill>
                  <a:prstClr val="black"/>
                </a:solidFill>
              </a:rPr>
              <a:t>هي عينة تعامل مثل باقي المجموعات التجريبية </a:t>
            </a:r>
          </a:p>
          <a:p>
            <a:pPr marL="0" lvl="0" indent="0" algn="ctr">
              <a:spcBef>
                <a:spcPts val="0"/>
              </a:spcBef>
              <a:buNone/>
              <a:defRPr/>
            </a:pPr>
            <a:r>
              <a:rPr lang="ar-SA" b="1" dirty="0">
                <a:solidFill>
                  <a:srgbClr val="0060A8"/>
                </a:solidFill>
              </a:rPr>
              <a:t>ولا تتعرض لأثر المتغير المستقل </a:t>
            </a:r>
          </a:p>
          <a:p>
            <a:pPr marL="0" lvl="0" indent="0" algn="ctr">
              <a:spcBef>
                <a:spcPts val="0"/>
              </a:spcBef>
              <a:buNone/>
              <a:defRPr/>
            </a:pPr>
            <a:r>
              <a:rPr lang="ar-SA" sz="2800" b="1" dirty="0">
                <a:solidFill>
                  <a:prstClr val="black"/>
                </a:solidFill>
              </a:rPr>
              <a:t>لكي تقارن نتائجها بنتائج العينات التي تعرضت لأثر المتغير المستقل </a:t>
            </a:r>
          </a:p>
          <a:p>
            <a:endParaRPr lang="ar-SA" sz="3600" b="1" dirty="0">
              <a:solidFill>
                <a:srgbClr val="FF0000"/>
              </a:solidFill>
            </a:endParaRPr>
          </a:p>
          <a:p>
            <a:pPr marL="0" indent="0">
              <a:buNone/>
            </a:pPr>
            <a:endParaRPr lang="ar-SA" sz="3600" b="1" dirty="0">
              <a:solidFill>
                <a:srgbClr val="FF0000"/>
              </a:solidFill>
            </a:endParaRPr>
          </a:p>
          <a:p>
            <a:pPr>
              <a:buNone/>
            </a:pPr>
            <a:endParaRPr lang="ar-SA" sz="3600" b="1" dirty="0">
              <a:solidFill>
                <a:srgbClr val="FF0000"/>
              </a:solidFill>
            </a:endParaRPr>
          </a:p>
        </p:txBody>
      </p:sp>
      <p:sp>
        <p:nvSpPr>
          <p:cNvPr id="8" name="مستطيل 7"/>
          <p:cNvSpPr/>
          <p:nvPr/>
        </p:nvSpPr>
        <p:spPr>
          <a:xfrm>
            <a:off x="3076060" y="1699767"/>
            <a:ext cx="6067940" cy="785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40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5400" b="1" i="0" u="none" strike="noStrike" kern="1200" cap="none" spc="0" normalizeH="0" baseline="0" noProof="0" dirty="0">
                <a:ln>
                  <a:noFill/>
                </a:ln>
                <a:solidFill>
                  <a:srgbClr val="C00000"/>
                </a:solidFill>
                <a:effectLst/>
                <a:uLnTx/>
                <a:uFillTx/>
                <a:latin typeface="Sakkal Majalla" panose="02000000000000000000" pitchFamily="2" charset="-78"/>
                <a:ea typeface="+mn-ea"/>
                <a:cs typeface="Sakkal Majalla" panose="02000000000000000000" pitchFamily="2" charset="-78"/>
              </a:rPr>
              <a:t>           ما هي العينة  الضابطة؟</a:t>
            </a:r>
          </a:p>
          <a:p>
            <a:pPr marL="0" marR="0" lvl="0" indent="0" algn="r" defTabSz="914400" rtl="1"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srgbClr val="002060"/>
                </a:solidFill>
                <a:effectLst/>
                <a:uLnTx/>
                <a:uFillTx/>
                <a:latin typeface="Calibri"/>
                <a:ea typeface="+mn-ea"/>
                <a:cs typeface="+mn-cs"/>
              </a:rPr>
            </a:br>
            <a:endParaRPr kumimoji="0" lang="ar-SA" sz="2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pic>
        <p:nvPicPr>
          <p:cNvPr id="11" name="صورة 10">
            <a:extLst>
              <a:ext uri="{FF2B5EF4-FFF2-40B4-BE49-F238E27FC236}">
                <a16:creationId xmlns:a16="http://schemas.microsoft.com/office/drawing/2014/main" id="{64366C88-9EAE-41E5-A503-E29346AA3F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7202" y="1490100"/>
            <a:ext cx="1368858" cy="1080886"/>
          </a:xfrm>
          <a:prstGeom prst="rect">
            <a:avLst/>
          </a:prstGeom>
        </p:spPr>
      </p:pic>
      <p:sp>
        <p:nvSpPr>
          <p:cNvPr id="13" name="مستطيل 12">
            <a:extLst>
              <a:ext uri="{FF2B5EF4-FFF2-40B4-BE49-F238E27FC236}">
                <a16:creationId xmlns:a16="http://schemas.microsoft.com/office/drawing/2014/main" id="{E5574B0F-527D-4C26-97CA-074B1F4453A5}"/>
              </a:ext>
            </a:extLst>
          </p:cNvPr>
          <p:cNvSpPr/>
          <p:nvPr/>
        </p:nvSpPr>
        <p:spPr>
          <a:xfrm>
            <a:off x="0" y="0"/>
            <a:ext cx="9144000" cy="6858000"/>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pic>
        <p:nvPicPr>
          <p:cNvPr id="15" name="صورة 14">
            <a:extLst>
              <a:ext uri="{FF2B5EF4-FFF2-40B4-BE49-F238E27FC236}">
                <a16:creationId xmlns:a16="http://schemas.microsoft.com/office/drawing/2014/main" id="{2C70B2DD-4A28-4CD1-83D3-1AAFD10491D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flipH="1">
            <a:off x="8019269" y="5638407"/>
            <a:ext cx="793229" cy="895142"/>
          </a:xfrm>
          <a:prstGeom prst="rect">
            <a:avLst/>
          </a:prstGeom>
        </p:spPr>
      </p:pic>
      <p:sp>
        <p:nvSpPr>
          <p:cNvPr id="16" name="مستطيل 15">
            <a:extLst>
              <a:ext uri="{FF2B5EF4-FFF2-40B4-BE49-F238E27FC236}">
                <a16:creationId xmlns:a16="http://schemas.microsoft.com/office/drawing/2014/main" id="{21E70C2D-F2F1-4930-9545-40BC9FA9EBF8}"/>
              </a:ext>
            </a:extLst>
          </p:cNvPr>
          <p:cNvSpPr/>
          <p:nvPr/>
        </p:nvSpPr>
        <p:spPr>
          <a:xfrm>
            <a:off x="5840698" y="227716"/>
            <a:ext cx="2971800" cy="708025"/>
          </a:xfrm>
          <a:prstGeom prst="rect">
            <a:avLst/>
          </a:prstGeom>
          <a:solidFill>
            <a:sysClr val="windowText" lastClr="000000"/>
          </a:solidFill>
        </p:spPr>
        <p:txBody>
          <a:bodyPr>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000" b="1" i="0" u="none" strike="noStrike" kern="0" cap="none" spc="0" normalizeH="0" baseline="0" noProof="0" dirty="0">
                <a:ln w="50800"/>
                <a:solidFill>
                  <a:prstClr val="white"/>
                </a:solidFill>
                <a:effectLst/>
                <a:uLnTx/>
                <a:uFillTx/>
                <a:latin typeface="Calibri"/>
                <a:ea typeface="+mn-ea"/>
                <a:cs typeface="Arabic Transparent" pitchFamily="2" charset="-78"/>
              </a:rPr>
              <a:t>الطرائق العلمية</a:t>
            </a:r>
            <a:endParaRPr kumimoji="0" lang="en-US" sz="40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مستطيل 1">
            <a:extLst>
              <a:ext uri="{FF2B5EF4-FFF2-40B4-BE49-F238E27FC236}">
                <a16:creationId xmlns:a16="http://schemas.microsoft.com/office/drawing/2014/main" id="{C7A2B6E8-B4C8-480F-8280-65AD345F9220}"/>
              </a:ext>
            </a:extLst>
          </p:cNvPr>
          <p:cNvSpPr/>
          <p:nvPr/>
        </p:nvSpPr>
        <p:spPr>
          <a:xfrm>
            <a:off x="1606489" y="1304144"/>
            <a:ext cx="6599533" cy="1482070"/>
          </a:xfrm>
          <a:prstGeom prst="rect">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9" name="نصف إطار 8">
            <a:extLst>
              <a:ext uri="{FF2B5EF4-FFF2-40B4-BE49-F238E27FC236}">
                <a16:creationId xmlns:a16="http://schemas.microsoft.com/office/drawing/2014/main" id="{6882E0A8-8063-4F39-941C-3CE40F6C5BDD}"/>
              </a:ext>
            </a:extLst>
          </p:cNvPr>
          <p:cNvSpPr/>
          <p:nvPr/>
        </p:nvSpPr>
        <p:spPr>
          <a:xfrm>
            <a:off x="-35216" y="-28782"/>
            <a:ext cx="9144000" cy="6858000"/>
          </a:xfrm>
          <a:prstGeom prst="halfFrame">
            <a:avLst>
              <a:gd name="adj1" fmla="val 2666"/>
              <a:gd name="adj2" fmla="val 2889"/>
            </a:avLst>
          </a:prstGeom>
          <a:solidFill>
            <a:srgbClr val="002B82"/>
          </a:solidFill>
          <a:ln w="40000" cap="flat" cmpd="sng" algn="ctr">
            <a:solidFill>
              <a:srgbClr val="FFC000"/>
            </a:solidFill>
            <a:prstDash val="solid"/>
          </a:ln>
          <a:effectLst/>
        </p:spPr>
        <p:txBody>
          <a:bodyPr anchor="ctr"/>
          <a:lstStyle/>
          <a:p>
            <a:pPr algn="ctr" rtl="0">
              <a:defRPr/>
            </a:pPr>
            <a:endParaRPr lang="en-US" sz="1600" kern="0" dirty="0">
              <a:solidFill>
                <a:srgbClr val="004D86"/>
              </a:solidFill>
              <a:latin typeface="Cambria"/>
            </a:endParaRPr>
          </a:p>
        </p:txBody>
      </p:sp>
    </p:spTree>
    <p:extLst>
      <p:ext uri="{BB962C8B-B14F-4D97-AF65-F5344CB8AC3E}">
        <p14:creationId xmlns:p14="http://schemas.microsoft.com/office/powerpoint/2010/main" val="365606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par>
                                <p:cTn id="10" presetID="2" presetClass="entr" presetSubtype="4"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p:cTn id="18"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7">
                                            <p:txEl>
                                              <p:pRg st="1" end="1"/>
                                            </p:txEl>
                                          </p:spTgt>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p:cTn id="23"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7">
                                            <p:txEl>
                                              <p:pRg st="2" end="2"/>
                                            </p:txEl>
                                          </p:spTgt>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p:cTn id="28"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7">
                                            <p:txEl>
                                              <p:pRg st="3" end="3"/>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3" name="تصفي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2" descr="96DCE02C"/>
          <p:cNvPicPr>
            <a:picLocks noChangeAspect="1" noChangeArrowheads="1"/>
          </p:cNvPicPr>
          <p:nvPr/>
        </p:nvPicPr>
        <p:blipFill>
          <a:blip r:embed="rId2" cstate="print"/>
          <a:srcRect l="34156" t="6559" r="34304" b="40316"/>
          <a:stretch>
            <a:fillRect/>
          </a:stretch>
        </p:blipFill>
        <p:spPr bwMode="auto">
          <a:xfrm>
            <a:off x="5638800" y="2286000"/>
            <a:ext cx="3276600" cy="3276600"/>
          </a:xfrm>
          <a:prstGeom prst="rect">
            <a:avLst/>
          </a:prstGeom>
          <a:ln>
            <a:noFill/>
          </a:ln>
          <a:effectLst>
            <a:outerShdw blurRad="292100" dist="139700" dir="2700000" algn="tl" rotWithShape="0">
              <a:srgbClr val="333333">
                <a:alpha val="65000"/>
              </a:srgbClr>
            </a:outerShdw>
          </a:effectLst>
        </p:spPr>
      </p:pic>
      <p:pic>
        <p:nvPicPr>
          <p:cNvPr id="66563" name="Picture 2"/>
          <p:cNvPicPr>
            <a:picLocks noChangeAspect="1" noChangeArrowheads="1"/>
          </p:cNvPicPr>
          <p:nvPr/>
        </p:nvPicPr>
        <p:blipFill>
          <a:blip r:embed="rId3" cstate="print">
            <a:clrChange>
              <a:clrFrom>
                <a:srgbClr val="FFFFFF"/>
              </a:clrFrom>
              <a:clrTo>
                <a:srgbClr val="FFFFFF">
                  <a:alpha val="0"/>
                </a:srgbClr>
              </a:clrTo>
            </a:clrChange>
            <a:lum bright="-40000"/>
          </a:blip>
          <a:srcRect l="57413"/>
          <a:stretch>
            <a:fillRect/>
          </a:stretch>
        </p:blipFill>
        <p:spPr bwMode="auto">
          <a:xfrm>
            <a:off x="2735152" y="1909482"/>
            <a:ext cx="3894248" cy="4948518"/>
          </a:xfrm>
          <a:prstGeom prst="rect">
            <a:avLst/>
          </a:prstGeom>
          <a:noFill/>
          <a:ln w="9525">
            <a:noFill/>
            <a:miter lim="800000"/>
            <a:headEnd/>
            <a:tailEnd/>
          </a:ln>
        </p:spPr>
      </p:pic>
      <p:sp>
        <p:nvSpPr>
          <p:cNvPr id="6" name="مربع نص 5"/>
          <p:cNvSpPr txBox="1"/>
          <p:nvPr/>
        </p:nvSpPr>
        <p:spPr>
          <a:xfrm>
            <a:off x="2621836" y="940350"/>
            <a:ext cx="4343400" cy="919401"/>
          </a:xfrm>
          <a:prstGeom prst="roundRect">
            <a:avLst/>
          </a:prstGeom>
          <a:noFill/>
          <a:ln>
            <a:noFill/>
          </a:ln>
        </p:spPr>
        <p:style>
          <a:lnRef idx="3">
            <a:schemeClr val="lt1"/>
          </a:lnRef>
          <a:fillRef idx="1">
            <a:schemeClr val="accent4"/>
          </a:fillRef>
          <a:effectRef idx="1">
            <a:schemeClr val="accent4"/>
          </a:effectRef>
          <a:fontRef idx="minor">
            <a:schemeClr val="lt1"/>
          </a:fontRef>
        </p:style>
        <p:txBody>
          <a:bodyPr wrap="square" rtlCol="1">
            <a:spAutoFit/>
          </a:bodyPr>
          <a:lstStyle/>
          <a:p>
            <a:pPr algn="ctr">
              <a:defRPr/>
            </a:pPr>
            <a:r>
              <a:rPr lang="ar-SA" sz="2400" b="1" dirty="0">
                <a:solidFill>
                  <a:srgbClr val="002060"/>
                </a:solidFill>
              </a:rPr>
              <a:t>المضاد الحيوي ( أ ) له تأثير </a:t>
            </a:r>
          </a:p>
          <a:p>
            <a:pPr algn="ctr">
              <a:defRPr/>
            </a:pPr>
            <a:r>
              <a:rPr lang="ar-SA" sz="2400" b="1" dirty="0">
                <a:solidFill>
                  <a:srgbClr val="002060"/>
                </a:solidFill>
              </a:rPr>
              <a:t>       المضاد الحيوي ( ب ) ليس له </a:t>
            </a:r>
            <a:r>
              <a:rPr lang="ar-SA" sz="2400" b="1" dirty="0"/>
              <a:t>تأثير </a:t>
            </a:r>
          </a:p>
        </p:txBody>
      </p:sp>
      <p:sp>
        <p:nvSpPr>
          <p:cNvPr id="9" name="مربع نص 8"/>
          <p:cNvSpPr txBox="1"/>
          <p:nvPr/>
        </p:nvSpPr>
        <p:spPr>
          <a:xfrm>
            <a:off x="6553200" y="2743200"/>
            <a:ext cx="1393330" cy="400110"/>
          </a:xfrm>
          <a:prstGeom prst="rect">
            <a:avLst/>
          </a:prstGeom>
          <a:noFill/>
        </p:spPr>
        <p:txBody>
          <a:bodyPr wrap="none" rtlCol="0">
            <a:spAutoFit/>
          </a:bodyPr>
          <a:lstStyle/>
          <a:p>
            <a:r>
              <a:rPr lang="ar-SA" sz="2000" b="1" dirty="0">
                <a:solidFill>
                  <a:srgbClr val="FFFF00"/>
                </a:solidFill>
              </a:rPr>
              <a:t>العينة الضابطة</a:t>
            </a:r>
            <a:endParaRPr lang="en-US" sz="2000" b="1" dirty="0">
              <a:solidFill>
                <a:srgbClr val="FFFF00"/>
              </a:solidFill>
            </a:endParaRPr>
          </a:p>
        </p:txBody>
      </p:sp>
      <p:sp>
        <p:nvSpPr>
          <p:cNvPr id="10" name="مربع نص 9"/>
          <p:cNvSpPr txBox="1"/>
          <p:nvPr/>
        </p:nvSpPr>
        <p:spPr>
          <a:xfrm>
            <a:off x="7467600" y="4267200"/>
            <a:ext cx="1266693" cy="707886"/>
          </a:xfrm>
          <a:prstGeom prst="rect">
            <a:avLst/>
          </a:prstGeom>
          <a:noFill/>
        </p:spPr>
        <p:txBody>
          <a:bodyPr wrap="none" rtlCol="0">
            <a:spAutoFit/>
          </a:bodyPr>
          <a:lstStyle/>
          <a:p>
            <a:r>
              <a:rPr lang="ar-SA" b="1" dirty="0">
                <a:solidFill>
                  <a:srgbClr val="FFFF00"/>
                </a:solidFill>
              </a:rPr>
              <a:t>مضاد حيوي </a:t>
            </a:r>
            <a:r>
              <a:rPr lang="ar-SA" sz="4000" b="1" dirty="0" err="1">
                <a:solidFill>
                  <a:srgbClr val="FFFF00"/>
                </a:solidFill>
                <a:effectLst>
                  <a:outerShdw blurRad="38100" dist="38100" dir="2700000" algn="tl">
                    <a:srgbClr val="000000">
                      <a:alpha val="43137"/>
                    </a:srgbClr>
                  </a:outerShdw>
                </a:effectLst>
              </a:rPr>
              <a:t>أ</a:t>
            </a:r>
            <a:endParaRPr lang="en-US" sz="4000" b="1" dirty="0">
              <a:solidFill>
                <a:srgbClr val="FFFF00"/>
              </a:solidFill>
              <a:effectLst>
                <a:outerShdw blurRad="38100" dist="38100" dir="2700000" algn="tl">
                  <a:srgbClr val="000000">
                    <a:alpha val="43137"/>
                  </a:srgbClr>
                </a:outerShdw>
              </a:effectLst>
            </a:endParaRPr>
          </a:p>
        </p:txBody>
      </p:sp>
      <p:sp>
        <p:nvSpPr>
          <p:cNvPr id="12" name="مربع نص 11"/>
          <p:cNvSpPr txBox="1"/>
          <p:nvPr/>
        </p:nvSpPr>
        <p:spPr>
          <a:xfrm>
            <a:off x="5715000" y="4267200"/>
            <a:ext cx="1455848" cy="646331"/>
          </a:xfrm>
          <a:prstGeom prst="rect">
            <a:avLst/>
          </a:prstGeom>
          <a:noFill/>
        </p:spPr>
        <p:txBody>
          <a:bodyPr wrap="none" rtlCol="0">
            <a:spAutoFit/>
          </a:bodyPr>
          <a:lstStyle/>
          <a:p>
            <a:r>
              <a:rPr lang="ar-SA" b="1" dirty="0">
                <a:solidFill>
                  <a:srgbClr val="FFFF00"/>
                </a:solidFill>
              </a:rPr>
              <a:t>مضاد حيوي </a:t>
            </a:r>
            <a:r>
              <a:rPr lang="ar-SA" sz="3600" b="1" dirty="0" err="1">
                <a:solidFill>
                  <a:srgbClr val="FFFF00"/>
                </a:solidFill>
              </a:rPr>
              <a:t>ب</a:t>
            </a:r>
            <a:endParaRPr lang="en-US" sz="4000" b="1" dirty="0">
              <a:solidFill>
                <a:srgbClr val="FFFF00"/>
              </a:solidFill>
            </a:endParaRPr>
          </a:p>
        </p:txBody>
      </p:sp>
      <p:sp>
        <p:nvSpPr>
          <p:cNvPr id="13" name="مستطيل 12"/>
          <p:cNvSpPr/>
          <p:nvPr/>
        </p:nvSpPr>
        <p:spPr bwMode="auto">
          <a:xfrm>
            <a:off x="299169" y="2057400"/>
            <a:ext cx="2452305" cy="1295400"/>
          </a:xfrm>
          <a:prstGeom prst="rect">
            <a:avLst/>
          </a:prstGeom>
          <a:solidFill>
            <a:schemeClr val="bg2">
              <a:lumMod val="40000"/>
              <a:lumOff val="60000"/>
            </a:schemeClr>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SA" sz="2400" i="0" u="none" strike="noStrike" cap="none" normalizeH="0" baseline="0" dirty="0">
                <a:ln>
                  <a:noFill/>
                </a:ln>
                <a:solidFill>
                  <a:srgbClr val="C00000"/>
                </a:solidFill>
                <a:effectLst>
                  <a:outerShdw blurRad="38100" dist="38100" dir="2700000" algn="tl">
                    <a:srgbClr val="000000">
                      <a:alpha val="43137"/>
                    </a:srgbClr>
                  </a:outerShdw>
                </a:effectLst>
                <a:latin typeface="Times New Roman" pitchFamily="18" charset="0"/>
                <a:cs typeface="Mudir MT" pitchFamily="2" charset="-78"/>
              </a:rPr>
              <a:t>المتغير التابع </a:t>
            </a:r>
          </a:p>
          <a:p>
            <a:pPr marL="0" marR="0" indent="0" algn="ctr" defTabSz="914400" rtl="1" eaLnBrk="1" fontAlgn="base" latinLnBrk="0" hangingPunct="1">
              <a:lnSpc>
                <a:spcPct val="100000"/>
              </a:lnSpc>
              <a:spcBef>
                <a:spcPct val="0"/>
              </a:spcBef>
              <a:spcAft>
                <a:spcPct val="0"/>
              </a:spcAft>
              <a:buClrTx/>
              <a:buSzTx/>
              <a:buFontTx/>
              <a:buNone/>
              <a:tabLst/>
            </a:pPr>
            <a:r>
              <a:rPr lang="ar-SA" sz="2400" dirty="0">
                <a:effectLst>
                  <a:outerShdw blurRad="38100" dist="38100" dir="2700000" algn="tl">
                    <a:srgbClr val="000000">
                      <a:alpha val="43137"/>
                    </a:srgbClr>
                  </a:outerShdw>
                </a:effectLst>
                <a:latin typeface="Times New Roman" pitchFamily="18" charset="0"/>
                <a:cs typeface="Mudir MT" pitchFamily="2" charset="-78"/>
              </a:rPr>
              <a:t>هو</a:t>
            </a:r>
          </a:p>
          <a:p>
            <a:pPr marL="0" marR="0" indent="0" algn="ctr" defTabSz="914400" rtl="1" eaLnBrk="1" fontAlgn="base" latinLnBrk="0" hangingPunct="1">
              <a:lnSpc>
                <a:spcPct val="100000"/>
              </a:lnSpc>
              <a:spcBef>
                <a:spcPct val="0"/>
              </a:spcBef>
              <a:spcAft>
                <a:spcPct val="0"/>
              </a:spcAft>
              <a:buClrTx/>
              <a:buSzTx/>
              <a:buFontTx/>
              <a:buNone/>
              <a:tabLst/>
            </a:pPr>
            <a:r>
              <a:rPr kumimoji="0" lang="ar-SA" sz="2400" i="0" u="none" strike="noStrike" cap="none" normalizeH="0" baseline="0" dirty="0">
                <a:ln>
                  <a:noFill/>
                </a:ln>
                <a:solidFill>
                  <a:srgbClr val="004F8A"/>
                </a:solidFill>
                <a:effectLst>
                  <a:outerShdw blurRad="38100" dist="38100" dir="2700000" algn="tl">
                    <a:srgbClr val="000000">
                      <a:alpha val="43137"/>
                    </a:srgbClr>
                  </a:outerShdw>
                </a:effectLst>
                <a:latin typeface="Times New Roman" pitchFamily="18" charset="0"/>
                <a:cs typeface="Mudir MT" pitchFamily="2" charset="-78"/>
              </a:rPr>
              <a:t>نمو البكتيريا</a:t>
            </a:r>
            <a:endParaRPr kumimoji="0" lang="en-US" sz="2400" i="0" u="none" strike="noStrike" cap="none" normalizeH="0" baseline="0" dirty="0">
              <a:ln>
                <a:noFill/>
              </a:ln>
              <a:solidFill>
                <a:srgbClr val="004F8A"/>
              </a:solidFill>
              <a:effectLst>
                <a:outerShdw blurRad="38100" dist="38100" dir="2700000" algn="tl">
                  <a:srgbClr val="000000">
                    <a:alpha val="43137"/>
                  </a:srgbClr>
                </a:outerShdw>
              </a:effectLst>
              <a:latin typeface="Times New Roman" pitchFamily="18" charset="0"/>
              <a:cs typeface="Mudir MT" pitchFamily="2" charset="-78"/>
            </a:endParaRPr>
          </a:p>
        </p:txBody>
      </p:sp>
      <p:sp>
        <p:nvSpPr>
          <p:cNvPr id="14" name="مستطيل 13"/>
          <p:cNvSpPr/>
          <p:nvPr/>
        </p:nvSpPr>
        <p:spPr bwMode="auto">
          <a:xfrm>
            <a:off x="299169" y="3429000"/>
            <a:ext cx="2438400" cy="1219200"/>
          </a:xfrm>
          <a:prstGeom prst="rect">
            <a:avLst/>
          </a:prstGeom>
          <a:solidFill>
            <a:schemeClr val="bg2">
              <a:lumMod val="40000"/>
              <a:lumOff val="60000"/>
            </a:schemeClr>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SA" sz="2400" i="0" u="none" strike="noStrike" cap="none" normalizeH="0" baseline="0" dirty="0">
                <a:ln>
                  <a:noFill/>
                </a:ln>
                <a:solidFill>
                  <a:srgbClr val="C00000"/>
                </a:solidFill>
                <a:effectLst>
                  <a:outerShdw blurRad="38100" dist="38100" dir="2700000" algn="tl">
                    <a:srgbClr val="000000">
                      <a:alpha val="43137"/>
                    </a:srgbClr>
                  </a:outerShdw>
                </a:effectLst>
                <a:latin typeface="Times New Roman" pitchFamily="18" charset="0"/>
                <a:cs typeface="Mudir MT" pitchFamily="2" charset="-78"/>
              </a:rPr>
              <a:t>المتغير المستقل</a:t>
            </a:r>
          </a:p>
          <a:p>
            <a:pPr marL="0" marR="0" indent="0" algn="ctr" defTabSz="914400" rtl="1" eaLnBrk="1" fontAlgn="base" latinLnBrk="0" hangingPunct="1">
              <a:lnSpc>
                <a:spcPct val="100000"/>
              </a:lnSpc>
              <a:spcBef>
                <a:spcPct val="0"/>
              </a:spcBef>
              <a:spcAft>
                <a:spcPct val="0"/>
              </a:spcAft>
              <a:buClrTx/>
              <a:buSzTx/>
              <a:buFontTx/>
              <a:buNone/>
              <a:tabLst/>
            </a:pPr>
            <a:r>
              <a:rPr lang="ar-SA" sz="2400" dirty="0">
                <a:effectLst>
                  <a:outerShdw blurRad="38100" dist="38100" dir="2700000" algn="tl">
                    <a:srgbClr val="000000">
                      <a:alpha val="43137"/>
                    </a:srgbClr>
                  </a:outerShdw>
                </a:effectLst>
                <a:latin typeface="Times New Roman" pitchFamily="18" charset="0"/>
                <a:cs typeface="Mudir MT" pitchFamily="2" charset="-78"/>
              </a:rPr>
              <a:t>هو </a:t>
            </a:r>
          </a:p>
          <a:p>
            <a:pPr marL="0" marR="0" indent="0" algn="ctr" defTabSz="914400" rtl="1" eaLnBrk="1" fontAlgn="base" latinLnBrk="0" hangingPunct="1">
              <a:lnSpc>
                <a:spcPct val="100000"/>
              </a:lnSpc>
              <a:spcBef>
                <a:spcPct val="0"/>
              </a:spcBef>
              <a:spcAft>
                <a:spcPct val="0"/>
              </a:spcAft>
              <a:buClrTx/>
              <a:buSzTx/>
              <a:buFontTx/>
              <a:buNone/>
              <a:tabLst/>
            </a:pPr>
            <a:r>
              <a:rPr lang="ar-SA" sz="2400" dirty="0">
                <a:solidFill>
                  <a:srgbClr val="004F8A"/>
                </a:solidFill>
                <a:effectLst>
                  <a:outerShdw blurRad="38100" dist="38100" dir="2700000" algn="tl">
                    <a:srgbClr val="000000">
                      <a:alpha val="43137"/>
                    </a:srgbClr>
                  </a:outerShdw>
                </a:effectLst>
                <a:latin typeface="Times New Roman" pitchFamily="18" charset="0"/>
                <a:cs typeface="Mudir MT" pitchFamily="2" charset="-78"/>
              </a:rPr>
              <a:t>نوع المضاد  الحيوي</a:t>
            </a:r>
          </a:p>
        </p:txBody>
      </p:sp>
      <p:sp>
        <p:nvSpPr>
          <p:cNvPr id="15" name="مستطيل 14"/>
          <p:cNvSpPr/>
          <p:nvPr/>
        </p:nvSpPr>
        <p:spPr bwMode="auto">
          <a:xfrm>
            <a:off x="299169" y="4724400"/>
            <a:ext cx="2438400" cy="1295400"/>
          </a:xfrm>
          <a:prstGeom prst="rect">
            <a:avLst/>
          </a:prstGeom>
          <a:solidFill>
            <a:schemeClr val="bg2">
              <a:lumMod val="40000"/>
              <a:lumOff val="60000"/>
            </a:schemeClr>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SA" sz="2400" i="0" u="none" strike="noStrike" cap="none" normalizeH="0" baseline="0" dirty="0">
                <a:ln>
                  <a:noFill/>
                </a:ln>
                <a:solidFill>
                  <a:srgbClr val="C00000"/>
                </a:solidFill>
                <a:effectLst>
                  <a:outerShdw blurRad="38100" dist="38100" dir="2700000" algn="tl">
                    <a:srgbClr val="000000">
                      <a:alpha val="43137"/>
                    </a:srgbClr>
                  </a:outerShdw>
                </a:effectLst>
                <a:latin typeface="Times New Roman" pitchFamily="18" charset="0"/>
                <a:cs typeface="Mudir MT" pitchFamily="2" charset="-78"/>
              </a:rPr>
              <a:t>المتغير الثابت</a:t>
            </a:r>
            <a:r>
              <a:rPr kumimoji="0" lang="ar-SA" sz="2400" i="0" u="none" strike="noStrike" cap="none" normalizeH="0" dirty="0">
                <a:ln>
                  <a:noFill/>
                </a:ln>
                <a:solidFill>
                  <a:srgbClr val="C00000"/>
                </a:solidFill>
                <a:effectLst>
                  <a:outerShdw blurRad="38100" dist="38100" dir="2700000" algn="tl">
                    <a:srgbClr val="000000">
                      <a:alpha val="43137"/>
                    </a:srgbClr>
                  </a:outerShdw>
                </a:effectLst>
                <a:latin typeface="Times New Roman" pitchFamily="18" charset="0"/>
                <a:cs typeface="Mudir MT" pitchFamily="2" charset="-78"/>
              </a:rPr>
              <a:t> </a:t>
            </a:r>
            <a:endParaRPr kumimoji="0" lang="ar-SA" sz="2400" i="0" u="none" strike="noStrike" cap="none" normalizeH="0" baseline="0" dirty="0">
              <a:ln>
                <a:noFill/>
              </a:ln>
              <a:solidFill>
                <a:srgbClr val="C00000"/>
              </a:solidFill>
              <a:effectLst>
                <a:outerShdw blurRad="38100" dist="38100" dir="2700000" algn="tl">
                  <a:srgbClr val="000000">
                    <a:alpha val="43137"/>
                  </a:srgbClr>
                </a:outerShdw>
              </a:effectLst>
              <a:latin typeface="Times New Roman" pitchFamily="18" charset="0"/>
              <a:cs typeface="Mudir MT" pitchFamily="2" charset="-78"/>
            </a:endParaRPr>
          </a:p>
          <a:p>
            <a:pPr marL="0" marR="0" indent="0" algn="ctr" defTabSz="914400" rtl="1" eaLnBrk="1" fontAlgn="base" latinLnBrk="0" hangingPunct="1">
              <a:lnSpc>
                <a:spcPct val="100000"/>
              </a:lnSpc>
              <a:spcBef>
                <a:spcPct val="0"/>
              </a:spcBef>
              <a:spcAft>
                <a:spcPct val="0"/>
              </a:spcAft>
              <a:buClrTx/>
              <a:buSzTx/>
              <a:buFontTx/>
              <a:buNone/>
              <a:tabLst/>
            </a:pPr>
            <a:r>
              <a:rPr kumimoji="0" lang="ar-SA" sz="2400" i="0" u="none" strike="noStrike" cap="none" normalizeH="0" baseline="0" dirty="0">
                <a:ln>
                  <a:noFill/>
                </a:ln>
                <a:solidFill>
                  <a:srgbClr val="004F8A"/>
                </a:solidFill>
                <a:effectLst>
                  <a:outerShdw blurRad="38100" dist="38100" dir="2700000" algn="tl">
                    <a:srgbClr val="000000">
                      <a:alpha val="43137"/>
                    </a:srgbClr>
                  </a:outerShdw>
                </a:effectLst>
                <a:latin typeface="Times New Roman" pitchFamily="18" charset="0"/>
                <a:cs typeface="Mudir MT" pitchFamily="2" charset="-78"/>
              </a:rPr>
              <a:t>بقية</a:t>
            </a:r>
            <a:r>
              <a:rPr kumimoji="0" lang="ar-SA" sz="2400" i="0" u="none" strike="noStrike" cap="none" normalizeH="0" dirty="0">
                <a:ln>
                  <a:noFill/>
                </a:ln>
                <a:solidFill>
                  <a:srgbClr val="004F8A"/>
                </a:solidFill>
                <a:effectLst>
                  <a:outerShdw blurRad="38100" dist="38100" dir="2700000" algn="tl">
                    <a:srgbClr val="000000">
                      <a:alpha val="43137"/>
                    </a:srgbClr>
                  </a:outerShdw>
                </a:effectLst>
                <a:latin typeface="Times New Roman" pitchFamily="18" charset="0"/>
                <a:cs typeface="Mudir MT" pitchFamily="2" charset="-78"/>
              </a:rPr>
              <a:t> العوامل </a:t>
            </a:r>
            <a:r>
              <a:rPr lang="ar-SA" sz="2400" baseline="0" dirty="0">
                <a:solidFill>
                  <a:srgbClr val="004F8A"/>
                </a:solidFill>
                <a:effectLst>
                  <a:outerShdw blurRad="38100" dist="38100" dir="2700000" algn="tl">
                    <a:srgbClr val="000000">
                      <a:alpha val="43137"/>
                    </a:srgbClr>
                  </a:outerShdw>
                </a:effectLst>
                <a:latin typeface="Times New Roman" pitchFamily="18" charset="0"/>
                <a:cs typeface="Mudir MT" pitchFamily="2" charset="-78"/>
              </a:rPr>
              <a:t>التي</a:t>
            </a:r>
          </a:p>
          <a:p>
            <a:pPr marL="0" marR="0" indent="0" algn="ctr" defTabSz="914400" rtl="1" eaLnBrk="1" fontAlgn="base" latinLnBrk="0" hangingPunct="1">
              <a:lnSpc>
                <a:spcPct val="100000"/>
              </a:lnSpc>
              <a:spcBef>
                <a:spcPct val="0"/>
              </a:spcBef>
              <a:spcAft>
                <a:spcPct val="0"/>
              </a:spcAft>
              <a:buClrTx/>
              <a:buSzTx/>
              <a:buFontTx/>
              <a:buNone/>
              <a:tabLst/>
            </a:pPr>
            <a:r>
              <a:rPr lang="ar-SA" sz="2400" dirty="0">
                <a:solidFill>
                  <a:srgbClr val="004F8A"/>
                </a:solidFill>
                <a:effectLst>
                  <a:outerShdw blurRad="38100" dist="38100" dir="2700000" algn="tl">
                    <a:srgbClr val="000000">
                      <a:alpha val="43137"/>
                    </a:srgbClr>
                  </a:outerShdw>
                </a:effectLst>
                <a:latin typeface="Times New Roman" pitchFamily="18" charset="0"/>
                <a:cs typeface="Mudir MT" pitchFamily="2" charset="-78"/>
              </a:rPr>
              <a:t> لا تتغير أثناء التجربة</a:t>
            </a:r>
            <a:endParaRPr kumimoji="0" lang="en-US" sz="2400" i="0" u="none" strike="noStrike" cap="none" normalizeH="0" baseline="0" dirty="0">
              <a:ln>
                <a:noFill/>
              </a:ln>
              <a:solidFill>
                <a:srgbClr val="004F8A"/>
              </a:solidFill>
              <a:effectLst>
                <a:outerShdw blurRad="38100" dist="38100" dir="2700000" algn="tl">
                  <a:srgbClr val="000000">
                    <a:alpha val="43137"/>
                  </a:srgbClr>
                </a:outerShdw>
              </a:effectLst>
              <a:latin typeface="Times New Roman" pitchFamily="18" charset="0"/>
              <a:cs typeface="Mudir MT" pitchFamily="2" charset="-78"/>
            </a:endParaRPr>
          </a:p>
        </p:txBody>
      </p:sp>
      <p:sp>
        <p:nvSpPr>
          <p:cNvPr id="17" name="مستطيل مستدير الزوايا 16"/>
          <p:cNvSpPr/>
          <p:nvPr/>
        </p:nvSpPr>
        <p:spPr bwMode="auto">
          <a:xfrm>
            <a:off x="4447903" y="260788"/>
            <a:ext cx="4572000" cy="609600"/>
          </a:xfrm>
          <a:prstGeom prst="roundRect">
            <a:avLst>
              <a:gd name="adj" fmla="val 50000"/>
            </a:avLst>
          </a:prstGeom>
          <a:ln>
            <a:solidFill>
              <a:srgbClr val="FFC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r" defTabSz="914400" rtl="1" eaLnBrk="1" fontAlgn="base" latinLnBrk="0" hangingPunct="1">
              <a:lnSpc>
                <a:spcPct val="100000"/>
              </a:lnSpc>
              <a:spcBef>
                <a:spcPct val="0"/>
              </a:spcBef>
              <a:spcAft>
                <a:spcPct val="0"/>
              </a:spcAft>
              <a:buClrTx/>
              <a:buSzTx/>
              <a:buFontTx/>
              <a:buNone/>
              <a:tabLst/>
            </a:pPr>
            <a:r>
              <a:rPr kumimoji="0" lang="ar-SA" sz="2400" i="0" u="none" strike="noStrike" cap="none" normalizeH="0" baseline="0" dirty="0">
                <a:ln>
                  <a:noFill/>
                </a:ln>
                <a:solidFill>
                  <a:schemeClr val="tx1"/>
                </a:solidFill>
                <a:effectLst>
                  <a:outerShdw blurRad="38100" dist="38100" dir="2700000" algn="tl">
                    <a:srgbClr val="000000">
                      <a:alpha val="43137"/>
                    </a:srgbClr>
                  </a:outerShdw>
                </a:effectLst>
                <a:latin typeface="Kartika" pitchFamily="18" charset="0"/>
                <a:cs typeface="Mudir MT" pitchFamily="2" charset="-78"/>
              </a:rPr>
              <a:t>أثر المضادات</a:t>
            </a:r>
            <a:r>
              <a:rPr kumimoji="0" lang="ar-SA" sz="2400" i="0" u="none" strike="noStrike" cap="none" normalizeH="0" dirty="0">
                <a:ln>
                  <a:noFill/>
                </a:ln>
                <a:solidFill>
                  <a:schemeClr val="tx1"/>
                </a:solidFill>
                <a:effectLst>
                  <a:outerShdw blurRad="38100" dist="38100" dir="2700000" algn="tl">
                    <a:srgbClr val="000000">
                      <a:alpha val="43137"/>
                    </a:srgbClr>
                  </a:outerShdw>
                </a:effectLst>
                <a:latin typeface="Kartika" pitchFamily="18" charset="0"/>
                <a:cs typeface="Mudir MT" pitchFamily="2" charset="-78"/>
              </a:rPr>
              <a:t> الحيوية على نمو البكتيريا</a:t>
            </a:r>
            <a:endParaRPr kumimoji="0" lang="en-US" sz="2400" i="0" u="none" strike="noStrike" cap="none" normalizeH="0" baseline="0" dirty="0">
              <a:ln>
                <a:noFill/>
              </a:ln>
              <a:solidFill>
                <a:schemeClr val="tx1"/>
              </a:solidFill>
              <a:effectLst>
                <a:outerShdw blurRad="38100" dist="38100" dir="2700000" algn="tl">
                  <a:srgbClr val="000000">
                    <a:alpha val="43137"/>
                  </a:srgbClr>
                </a:outerShdw>
              </a:effectLst>
              <a:latin typeface="Kartika" pitchFamily="18" charset="0"/>
              <a:cs typeface="Mudir MT" pitchFamily="2" charset="-78"/>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ppt_w</p:attrName>
                                        </p:attrNameLst>
                                      </p:cBhvr>
                                      <p:tavLst>
                                        <p:tav tm="0" fmla="#ppt_w*sin(2.5*pi*$)">
                                          <p:val>
                                            <p:fltVal val="0"/>
                                          </p:val>
                                        </p:tav>
                                        <p:tav tm="100000">
                                          <p:val>
                                            <p:fltVal val="1"/>
                                          </p:val>
                                        </p:tav>
                                      </p:tavLst>
                                    </p:anim>
                                    <p:anim calcmode="lin" valueType="num">
                                      <p:cBhvr>
                                        <p:cTn id="9" dur="1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iterate type="lt">
                                    <p:tmPct val="10000"/>
                                  </p:iterate>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ppt_w</p:attrName>
                                        </p:attrNameLst>
                                      </p:cBhvr>
                                      <p:tavLst>
                                        <p:tav tm="0" fmla="#ppt_w*sin(2.5*pi*$)">
                                          <p:val>
                                            <p:fltVal val="0"/>
                                          </p:val>
                                        </p:tav>
                                        <p:tav tm="100000">
                                          <p:val>
                                            <p:fltVal val="1"/>
                                          </p:val>
                                        </p:tav>
                                      </p:tavLst>
                                    </p:anim>
                                    <p:anim calcmode="lin" valueType="num">
                                      <p:cBhvr>
                                        <p:cTn id="16" dur="1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iterate type="lt">
                                    <p:tmPct val="10000"/>
                                  </p:iterate>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ppt_w</p:attrName>
                                        </p:attrNameLst>
                                      </p:cBhvr>
                                      <p:tavLst>
                                        <p:tav tm="0" fmla="#ppt_w*sin(2.5*pi*$)">
                                          <p:val>
                                            <p:fltVal val="0"/>
                                          </p:val>
                                        </p:tav>
                                        <p:tav tm="100000">
                                          <p:val>
                                            <p:fltVal val="1"/>
                                          </p:val>
                                        </p:tav>
                                      </p:tavLst>
                                    </p:anim>
                                    <p:anim calcmode="lin" valueType="num">
                                      <p:cBhvr>
                                        <p:cTn id="23" dur="1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a:off x="1562100" y="321440"/>
            <a:ext cx="4191000"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defRPr/>
            </a:pPr>
            <a:r>
              <a:rPr lang="ar-SA" sz="2800" b="1" dirty="0"/>
              <a:t>لابد أن تنفذ تجربتك عدة مرات لأن النتائج تختلف في كل محاولة</a:t>
            </a:r>
          </a:p>
        </p:txBody>
      </p:sp>
      <p:pic>
        <p:nvPicPr>
          <p:cNvPr id="68612" name="Picture 2"/>
          <p:cNvPicPr>
            <a:picLocks noChangeAspect="1" noChangeArrowheads="1"/>
          </p:cNvPicPr>
          <p:nvPr/>
        </p:nvPicPr>
        <p:blipFill>
          <a:blip r:embed="rId2"/>
          <a:srcRect/>
          <a:stretch>
            <a:fillRect/>
          </a:stretch>
        </p:blipFill>
        <p:spPr bwMode="auto">
          <a:xfrm>
            <a:off x="4719638" y="3567113"/>
            <a:ext cx="9525" cy="28575"/>
          </a:xfrm>
          <a:prstGeom prst="rect">
            <a:avLst/>
          </a:prstGeom>
          <a:noFill/>
          <a:ln w="9525">
            <a:noFill/>
            <a:miter lim="800000"/>
            <a:headEnd/>
            <a:tailEnd/>
          </a:ln>
        </p:spPr>
      </p:pic>
      <p:sp>
        <p:nvSpPr>
          <p:cNvPr id="8" name="مكعب 7"/>
          <p:cNvSpPr/>
          <p:nvPr/>
        </p:nvSpPr>
        <p:spPr>
          <a:xfrm>
            <a:off x="6248400" y="1391762"/>
            <a:ext cx="2736304" cy="960512"/>
          </a:xfrm>
          <a:prstGeom prst="cube">
            <a:avLst/>
          </a:prstGeom>
          <a:solidFill>
            <a:schemeClr val="bg2">
              <a:lumMod val="40000"/>
              <a:lumOff val="60000"/>
            </a:schemeClr>
          </a:solidFill>
          <a:ln w="28575">
            <a:solidFill>
              <a:schemeClr val="bg2">
                <a:lumMod val="50000"/>
              </a:schemeClr>
            </a:solidFill>
          </a:ln>
          <a:effectLst>
            <a:outerShdw blurRad="40000" dist="20000" dir="5400000" rotWithShape="0">
              <a:srgbClr val="000000">
                <a:alpha val="38000"/>
              </a:srgbClr>
            </a:outerShdw>
            <a:reflection blurRad="6350" stA="52000" endA="300" endPos="35000" dir="5400000" sy="-100000" algn="bl" rotWithShape="0"/>
          </a:effectLst>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4000" b="1" dirty="0"/>
              <a:t>تحليل النتائج </a:t>
            </a:r>
          </a:p>
        </p:txBody>
      </p:sp>
      <p:sp>
        <p:nvSpPr>
          <p:cNvPr id="9" name="مربع نص 6"/>
          <p:cNvSpPr txBox="1">
            <a:spLocks noChangeArrowheads="1"/>
          </p:cNvSpPr>
          <p:nvPr/>
        </p:nvSpPr>
        <p:spPr bwMode="auto">
          <a:xfrm>
            <a:off x="6248400" y="2743200"/>
            <a:ext cx="2667000" cy="3779044"/>
          </a:xfrm>
          <a:prstGeom prst="roundRect">
            <a:avLst>
              <a:gd name="adj" fmla="val 8619"/>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defRPr/>
            </a:pPr>
            <a:r>
              <a:rPr lang="ar-SA" sz="2800" b="1" dirty="0"/>
              <a:t>تستطيع من خلال تحليل البيانات تحديد دعم فرضيتك أو عدم دعمها وتحصل منها على معلومات قيمة ثم تتواصل مع معلمك أو زملائك وتسمع أفكارا جديدة </a:t>
            </a:r>
          </a:p>
        </p:txBody>
      </p:sp>
      <p:pic>
        <p:nvPicPr>
          <p:cNvPr id="68616" name="Picture 2"/>
          <p:cNvPicPr>
            <a:picLocks noChangeAspect="1" noChangeArrowheads="1"/>
          </p:cNvPicPr>
          <p:nvPr/>
        </p:nvPicPr>
        <p:blipFill>
          <a:blip r:embed="rId3" cstate="print">
            <a:clrChange>
              <a:clrFrom>
                <a:srgbClr val="FFFFFF"/>
              </a:clrFrom>
              <a:clrTo>
                <a:srgbClr val="FFFFFF">
                  <a:alpha val="0"/>
                </a:srgbClr>
              </a:clrTo>
            </a:clrChange>
            <a:lum bright="-40000"/>
          </a:blip>
          <a:srcRect t="67128" r="43346"/>
          <a:stretch>
            <a:fillRect/>
          </a:stretch>
        </p:blipFill>
        <p:spPr bwMode="auto">
          <a:xfrm>
            <a:off x="339634" y="1524000"/>
            <a:ext cx="2632166" cy="2362200"/>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8619" name="Picture 2"/>
          <p:cNvPicPr>
            <a:picLocks noChangeAspect="1" noChangeArrowheads="1"/>
          </p:cNvPicPr>
          <p:nvPr/>
        </p:nvPicPr>
        <p:blipFill>
          <a:blip r:embed="rId4" cstate="print">
            <a:clrChange>
              <a:clrFrom>
                <a:srgbClr val="FFFFFF"/>
              </a:clrFrom>
              <a:clrTo>
                <a:srgbClr val="FFFFFF">
                  <a:alpha val="0"/>
                </a:srgbClr>
              </a:clrTo>
            </a:clrChange>
            <a:lum bright="-40000"/>
          </a:blip>
          <a:srcRect t="70432"/>
          <a:stretch>
            <a:fillRect/>
          </a:stretch>
        </p:blipFill>
        <p:spPr bwMode="auto">
          <a:xfrm>
            <a:off x="430956" y="4914900"/>
            <a:ext cx="2945674" cy="1905000"/>
          </a:xfrm>
          <a:prstGeom prst="rect">
            <a:avLst/>
          </a:prstGeom>
          <a:noFill/>
          <a:ln w="9525">
            <a:noFill/>
            <a:miter lim="800000"/>
            <a:headEnd/>
            <a:tailEnd/>
          </a:ln>
        </p:spPr>
      </p:pic>
      <p:sp>
        <p:nvSpPr>
          <p:cNvPr id="18" name="مستطيل 17"/>
          <p:cNvSpPr/>
          <p:nvPr/>
        </p:nvSpPr>
        <p:spPr bwMode="auto">
          <a:xfrm>
            <a:off x="431074" y="2438400"/>
            <a:ext cx="1854926" cy="838200"/>
          </a:xfrm>
          <a:prstGeom prst="rect">
            <a:avLst/>
          </a:prstGeom>
          <a:noFill/>
          <a:ln w="28575" cap="flat" cmpd="sng" algn="ctr">
            <a:solidFill>
              <a:schemeClr val="accent1">
                <a:lumMod val="50000"/>
              </a:schemeClr>
            </a:solidFill>
            <a:prstDash val="solid"/>
            <a:round/>
            <a:headEnd type="none" w="sm" len="sm"/>
            <a:tailEnd type="none" w="sm" len="sm"/>
          </a:ln>
          <a:effectLst/>
        </p:spPr>
        <p:txBody>
          <a:bodyPr wrap="none"/>
          <a:lstStyle/>
          <a:p>
            <a:pPr algn="r" rtl="1">
              <a:defRPr/>
            </a:pPr>
            <a:endParaRPr lang="en-US" sz="2400">
              <a:latin typeface="Times New Roman" pitchFamily="18" charset="0"/>
              <a:cs typeface="Old Antic Outline Shaded" pitchFamily="2" charset="-78"/>
            </a:endParaRPr>
          </a:p>
        </p:txBody>
      </p:sp>
      <p:sp>
        <p:nvSpPr>
          <p:cNvPr id="4" name="مكعب 3"/>
          <p:cNvSpPr/>
          <p:nvPr/>
        </p:nvSpPr>
        <p:spPr>
          <a:xfrm>
            <a:off x="6206852" y="281899"/>
            <a:ext cx="2819400" cy="914400"/>
          </a:xfrm>
          <a:prstGeom prst="cube">
            <a:avLst/>
          </a:prstGeom>
          <a:solidFill>
            <a:schemeClr val="bg2">
              <a:lumMod val="40000"/>
              <a:lumOff val="60000"/>
            </a:schemeClr>
          </a:solidFill>
          <a:ln w="28575">
            <a:solidFill>
              <a:schemeClr val="bg2">
                <a:lumMod val="50000"/>
              </a:schemeClr>
            </a:solidFill>
          </a:ln>
          <a:effectLst>
            <a:outerShdw blurRad="40000" dist="20000" dir="5400000" rotWithShape="0">
              <a:srgbClr val="000000">
                <a:alpha val="38000"/>
              </a:srgbClr>
            </a:outerShdw>
            <a:reflection blurRad="6350" stA="52000" endA="300" endPos="35000" dir="5400000" sy="-100000" algn="bl" rotWithShape="0"/>
          </a:effectLst>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4000" b="1" dirty="0"/>
              <a:t>عدد المحاولات </a:t>
            </a:r>
          </a:p>
        </p:txBody>
      </p:sp>
      <p:pic>
        <p:nvPicPr>
          <p:cNvPr id="16" name="Picture 9" descr="8C97A38"/>
          <p:cNvPicPr>
            <a:picLocks noChangeAspect="1" noChangeArrowheads="1"/>
          </p:cNvPicPr>
          <p:nvPr/>
        </p:nvPicPr>
        <p:blipFill>
          <a:blip r:embed="rId5" cstate="print"/>
          <a:srcRect l="4550" t="3854" r="1144" b="29102"/>
          <a:stretch>
            <a:fillRect/>
          </a:stretch>
        </p:blipFill>
        <p:spPr bwMode="auto">
          <a:xfrm>
            <a:off x="2497594" y="2057400"/>
            <a:ext cx="3657600" cy="2895600"/>
          </a:xfrm>
          <a:prstGeom prst="roundRect">
            <a:avLst>
              <a:gd name="adj" fmla="val 4843"/>
            </a:avLst>
          </a:prstGeom>
          <a:noFill/>
          <a:ln w="28575">
            <a:solidFill>
              <a:schemeClr val="tx2">
                <a:lumMod val="75000"/>
              </a:schemeClr>
            </a:solidFill>
            <a:miter lim="800000"/>
            <a:headEnd/>
            <a:tailEnd/>
          </a:ln>
        </p:spPr>
      </p:pic>
      <p:sp>
        <p:nvSpPr>
          <p:cNvPr id="14" name="مربع نص 13"/>
          <p:cNvSpPr txBox="1"/>
          <p:nvPr/>
        </p:nvSpPr>
        <p:spPr>
          <a:xfrm>
            <a:off x="339634" y="3429000"/>
            <a:ext cx="4698686" cy="1200329"/>
          </a:xfrm>
          <a:prstGeom prst="rect">
            <a:avLst/>
          </a:prstGeom>
          <a:solidFill>
            <a:srgbClr val="FFFFFF">
              <a:alpha val="72157"/>
            </a:srgbClr>
          </a:solidFill>
        </p:spPr>
        <p:style>
          <a:lnRef idx="2">
            <a:schemeClr val="accent1"/>
          </a:lnRef>
          <a:fillRef idx="1">
            <a:schemeClr val="lt1"/>
          </a:fillRef>
          <a:effectRef idx="0">
            <a:schemeClr val="accent1"/>
          </a:effectRef>
          <a:fontRef idx="minor">
            <a:schemeClr val="dk1"/>
          </a:fontRef>
        </p:style>
        <p:txBody>
          <a:bodyPr wrap="square" rtlCol="1">
            <a:spAutoFit/>
          </a:bodyPr>
          <a:lstStyle/>
          <a:p>
            <a:pPr algn="ctr">
              <a:defRPr/>
            </a:pPr>
            <a:r>
              <a:rPr lang="ar-SA" sz="2400" b="1" dirty="0">
                <a:solidFill>
                  <a:srgbClr val="004F8A"/>
                </a:solidFill>
              </a:rPr>
              <a:t>للتأكد من أن التجربة تتناسب ومستوى الطلاب المعرفي وقدراتهم وأنه يمكن انجازها بالوقت </a:t>
            </a:r>
          </a:p>
          <a:p>
            <a:pPr algn="ctr">
              <a:defRPr/>
            </a:pPr>
            <a:r>
              <a:rPr lang="ar-SA" sz="2400" b="1" dirty="0">
                <a:solidFill>
                  <a:srgbClr val="004F8A"/>
                </a:solidFill>
              </a:rPr>
              <a:t>المحدد وضمن إرشادات الأمن </a:t>
            </a:r>
            <a:r>
              <a:rPr lang="ar-SA" sz="2400" b="1" dirty="0" err="1">
                <a:solidFill>
                  <a:srgbClr val="004F8A"/>
                </a:solidFill>
              </a:rPr>
              <a:t>و</a:t>
            </a:r>
            <a:r>
              <a:rPr lang="ar-SA" sz="2400" b="1" dirty="0">
                <a:solidFill>
                  <a:srgbClr val="004F8A"/>
                </a:solidFill>
              </a:rPr>
              <a:t> السلامة </a:t>
            </a:r>
          </a:p>
        </p:txBody>
      </p:sp>
      <p:pic>
        <p:nvPicPr>
          <p:cNvPr id="22" name="Picture 16" descr="F619331A"/>
          <p:cNvPicPr>
            <a:picLocks noChangeAspect="1" noChangeArrowheads="1"/>
          </p:cNvPicPr>
          <p:nvPr/>
        </p:nvPicPr>
        <p:blipFill>
          <a:blip r:embed="rId6" cstate="print"/>
          <a:srcRect l="17299" t="6879" r="5995" b="32105"/>
          <a:stretch>
            <a:fillRect/>
          </a:stretch>
        </p:blipFill>
        <p:spPr bwMode="auto">
          <a:xfrm>
            <a:off x="2438400" y="4724400"/>
            <a:ext cx="2743082" cy="1905000"/>
          </a:xfrm>
          <a:prstGeom prst="roundRect">
            <a:avLst>
              <a:gd name="adj" fmla="val 11240"/>
            </a:avLst>
          </a:prstGeom>
          <a:noFill/>
          <a:ln w="28575">
            <a:solidFill>
              <a:schemeClr val="tx2">
                <a:lumMod val="75000"/>
              </a:schemeClr>
            </a:solid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cTn>
                              </p:par>
                              <p:par>
                                <p:cTn id="17" presetID="37"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900" decel="100000" fill="hold"/>
                                        <p:tgtEl>
                                          <p:spTgt spid="2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descr="imagesCA1P5MHD.jpg"/>
          <p:cNvPicPr>
            <a:picLocks noChangeAspect="1"/>
          </p:cNvPicPr>
          <p:nvPr/>
        </p:nvPicPr>
        <p:blipFill>
          <a:blip r:embed="rId2" cstate="print"/>
          <a:stretch>
            <a:fillRect/>
          </a:stretch>
        </p:blipFill>
        <p:spPr>
          <a:xfrm>
            <a:off x="6812728" y="1682172"/>
            <a:ext cx="1927860" cy="1897380"/>
          </a:xfrm>
          <a:prstGeom prst="rect">
            <a:avLst/>
          </a:prstGeom>
        </p:spPr>
      </p:pic>
      <p:pic>
        <p:nvPicPr>
          <p:cNvPr id="3" name="Picture 2"/>
          <p:cNvPicPr>
            <a:picLocks noChangeAspect="1" noChangeArrowheads="1"/>
          </p:cNvPicPr>
          <p:nvPr/>
        </p:nvPicPr>
        <p:blipFill>
          <a:blip r:embed="rId3" cstate="print"/>
          <a:srcRect/>
          <a:stretch>
            <a:fillRect/>
          </a:stretch>
        </p:blipFill>
        <p:spPr bwMode="auto">
          <a:xfrm>
            <a:off x="788894" y="284162"/>
            <a:ext cx="5715000" cy="6289675"/>
          </a:xfrm>
          <a:prstGeom prst="roundRect">
            <a:avLst>
              <a:gd name="adj" fmla="val 4322"/>
            </a:avLst>
          </a:prstGeom>
          <a:noFill/>
          <a:ln w="38100">
            <a:solidFill>
              <a:schemeClr val="accent3">
                <a:lumMod val="90000"/>
              </a:schemeClr>
            </a:solidFill>
            <a:miter lim="800000"/>
            <a:headEnd/>
            <a:tailEnd/>
          </a:ln>
        </p:spPr>
      </p:pic>
      <p:sp>
        <p:nvSpPr>
          <p:cNvPr id="4" name="مربع نص 3"/>
          <p:cNvSpPr txBox="1"/>
          <p:nvPr/>
        </p:nvSpPr>
        <p:spPr>
          <a:xfrm>
            <a:off x="7032089" y="284162"/>
            <a:ext cx="1983235" cy="584775"/>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pPr>
              <a:defRPr/>
            </a:pPr>
            <a:r>
              <a:rPr lang="ar-SA" sz="3200" dirty="0">
                <a:ln w="18415" cmpd="sng">
                  <a:solidFill>
                    <a:srgbClr val="FFFFFF"/>
                  </a:solidFill>
                  <a:prstDash val="solid"/>
                </a:ln>
                <a:solidFill>
                  <a:srgbClr val="FFFFFF"/>
                </a:solidFill>
                <a:effectLst>
                  <a:outerShdw blurRad="63500" dir="3600000" algn="tl" rotWithShape="0">
                    <a:srgbClr val="000000">
                      <a:alpha val="70000"/>
                    </a:srgbClr>
                  </a:outerShdw>
                </a:effectLst>
              </a:rPr>
              <a:t>الإثراء العلمي</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صورة 1">
            <a:extLst>
              <a:ext uri="{FF2B5EF4-FFF2-40B4-BE49-F238E27FC236}">
                <a16:creationId xmlns:a16="http://schemas.microsoft.com/office/drawing/2014/main" id="{43AC61C2-5BEC-4AA8-BCA3-C1CC9FBD7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8785225" cy="612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مستطيل 2">
            <a:extLst>
              <a:ext uri="{FF2B5EF4-FFF2-40B4-BE49-F238E27FC236}">
                <a16:creationId xmlns:a16="http://schemas.microsoft.com/office/drawing/2014/main" id="{CABBC93C-6947-4E0A-8D72-B5D74AEF09A6}"/>
              </a:ext>
            </a:extLst>
          </p:cNvPr>
          <p:cNvSpPr/>
          <p:nvPr/>
        </p:nvSpPr>
        <p:spPr>
          <a:xfrm>
            <a:off x="6283325" y="230188"/>
            <a:ext cx="2647950" cy="936625"/>
          </a:xfrm>
          <a:prstGeom prst="rect">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تقويم ختامي</a:t>
            </a:r>
          </a:p>
        </p:txBody>
      </p:sp>
      <p:sp>
        <p:nvSpPr>
          <p:cNvPr id="4" name="مستطيل 3">
            <a:extLst>
              <a:ext uri="{FF2B5EF4-FFF2-40B4-BE49-F238E27FC236}">
                <a16:creationId xmlns:a16="http://schemas.microsoft.com/office/drawing/2014/main" id="{E3D1FF44-07EE-40BF-A98F-ECD18F95FE72}"/>
              </a:ext>
            </a:extLst>
          </p:cNvPr>
          <p:cNvSpPr/>
          <p:nvPr/>
        </p:nvSpPr>
        <p:spPr>
          <a:xfrm>
            <a:off x="0" y="0"/>
            <a:ext cx="9144000" cy="6858000"/>
          </a:xfrm>
          <a:prstGeom prst="rect">
            <a:avLst/>
          </a:prstGeom>
          <a:noFill/>
          <a:ln w="76200" cap="flat" cmpd="sng" algn="ctr">
            <a:solidFill>
              <a:srgbClr val="C42122"/>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mbria"/>
              <a:ea typeface="+mn-ea"/>
              <a:cs typeface="Times New Roman" panose="02020603050405020304" pitchFamily="18" charset="0"/>
            </a:endParaRPr>
          </a:p>
        </p:txBody>
      </p:sp>
      <p:sp>
        <p:nvSpPr>
          <p:cNvPr id="5" name="نصف إطار 4">
            <a:extLst>
              <a:ext uri="{FF2B5EF4-FFF2-40B4-BE49-F238E27FC236}">
                <a16:creationId xmlns:a16="http://schemas.microsoft.com/office/drawing/2014/main" id="{5B4C6C43-2FB3-4696-AB4F-7DC6202B90F8}"/>
              </a:ext>
            </a:extLst>
          </p:cNvPr>
          <p:cNvSpPr/>
          <p:nvPr/>
        </p:nvSpPr>
        <p:spPr>
          <a:xfrm>
            <a:off x="-35216" y="-28782"/>
            <a:ext cx="9144000" cy="6858000"/>
          </a:xfrm>
          <a:prstGeom prst="halfFrame">
            <a:avLst>
              <a:gd name="adj1" fmla="val 2666"/>
              <a:gd name="adj2" fmla="val 2889"/>
            </a:avLst>
          </a:prstGeom>
          <a:solidFill>
            <a:srgbClr val="002B82"/>
          </a:solidFill>
          <a:ln w="40000" cap="flat" cmpd="sng" algn="ctr">
            <a:solidFill>
              <a:srgbClr val="FFC000"/>
            </a:solidFill>
            <a:prstDash val="solid"/>
          </a:ln>
          <a:effectLst/>
        </p:spPr>
        <p:txBody>
          <a:bodyPr anchor="ctr"/>
          <a:lstStyle/>
          <a:p>
            <a:pPr algn="ctr" rtl="0">
              <a:defRPr/>
            </a:pPr>
            <a:endParaRPr lang="en-US" sz="1600" kern="0" dirty="0">
              <a:solidFill>
                <a:srgbClr val="004D86"/>
              </a:solidFill>
              <a:latin typeface="Cambria"/>
            </a:endParaRPr>
          </a:p>
        </p:txBody>
      </p:sp>
    </p:spTree>
    <p:extLst>
      <p:ext uri="{BB962C8B-B14F-4D97-AF65-F5344CB8AC3E}">
        <p14:creationId xmlns:p14="http://schemas.microsoft.com/office/powerpoint/2010/main" val="2474381385"/>
      </p:ext>
    </p:extLst>
  </p:cSld>
  <p:clrMapOvr>
    <a:masterClrMapping/>
  </p:clrMapOvr>
  <p:transition spd="slow">
    <p:wheel spokes="1"/>
    <p:sndAc>
      <p:stSnd>
        <p:snd r:embed="rId2" name="explode.wav"/>
      </p:stSnd>
    </p:sndAc>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عنصر نائب للتذييل 1"/>
          <p:cNvSpPr>
            <a:spLocks noGrp="1"/>
          </p:cNvSpPr>
          <p:nvPr>
            <p:ph type="ftr" sz="quarter" idx="11"/>
          </p:nvPr>
        </p:nvSpPr>
        <p:spPr>
          <a:xfrm>
            <a:off x="4430713" y="6261100"/>
            <a:ext cx="2895600" cy="457200"/>
          </a:xfrm>
        </p:spPr>
        <p:txBody>
          <a:bodyPr/>
          <a:lstStyle/>
          <a:p>
            <a:pPr fontAlgn="base">
              <a:spcBef>
                <a:spcPct val="0"/>
              </a:spcBef>
              <a:spcAft>
                <a:spcPct val="0"/>
              </a:spcAft>
              <a:defRPr/>
            </a:pPr>
            <a:r>
              <a:rPr lang="ar-SA" dirty="0"/>
              <a:t>هيا العمري</a:t>
            </a:r>
            <a:endParaRPr lang="en-US" dirty="0"/>
          </a:p>
        </p:txBody>
      </p:sp>
      <p:sp>
        <p:nvSpPr>
          <p:cNvPr id="65539" name="AutoShape 3"/>
          <p:cNvSpPr>
            <a:spLocks noChangeArrowheads="1"/>
          </p:cNvSpPr>
          <p:nvPr/>
        </p:nvSpPr>
        <p:spPr bwMode="auto">
          <a:xfrm>
            <a:off x="3469341" y="5181598"/>
            <a:ext cx="5562600" cy="564052"/>
          </a:xfrm>
          <a:prstGeom prst="octagon">
            <a:avLst>
              <a:gd name="adj" fmla="val 0"/>
            </a:avLst>
          </a:prstGeom>
          <a:solidFill>
            <a:schemeClr val="bg2">
              <a:lumMod val="40000"/>
              <a:lumOff val="60000"/>
            </a:schemeClr>
          </a:solidFill>
          <a:ln w="38100">
            <a:solidFill>
              <a:schemeClr val="bg2">
                <a:lumMod val="50000"/>
              </a:schemeClr>
            </a:solidFill>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lstStyle/>
          <a:p>
            <a:pPr algn="ctr">
              <a:spcAft>
                <a:spcPts val="1000"/>
              </a:spcAft>
              <a:defRPr/>
            </a:pPr>
            <a:r>
              <a:rPr lang="ar-SA" sz="2400" b="1" dirty="0">
                <a:solidFill>
                  <a:schemeClr val="tx1"/>
                </a:solidFill>
                <a:latin typeface="Arial" pitchFamily="34" charset="0"/>
                <a:ea typeface="Arial" pitchFamily="34" charset="0"/>
              </a:rPr>
              <a:t>البحث التجريبي يجيب عن الأسئلة العلمية من خلال</a:t>
            </a:r>
            <a:endParaRPr lang="en-US" sz="2000" b="1" dirty="0">
              <a:solidFill>
                <a:schemeClr val="tx1"/>
              </a:solidFill>
              <a:latin typeface="Arial" pitchFamily="34" charset="0"/>
              <a:ea typeface="Arial" pitchFamily="34" charset="0"/>
            </a:endParaRPr>
          </a:p>
          <a:p>
            <a:pPr algn="ctr">
              <a:spcAft>
                <a:spcPts val="1000"/>
              </a:spcAft>
              <a:defRPr/>
            </a:pPr>
            <a:endParaRPr lang="en-US" sz="2400" b="1" dirty="0">
              <a:solidFill>
                <a:schemeClr val="tx1"/>
              </a:solidFill>
              <a:latin typeface="Arial" pitchFamily="34" charset="0"/>
              <a:ea typeface="Arial" pitchFamily="34" charset="0"/>
            </a:endParaRPr>
          </a:p>
          <a:p>
            <a:pPr algn="ctr">
              <a:spcAft>
                <a:spcPts val="1000"/>
              </a:spcAft>
              <a:defRPr/>
            </a:pPr>
            <a:endParaRPr lang="en-US" sz="2400" b="1" dirty="0">
              <a:solidFill>
                <a:schemeClr val="tx1"/>
              </a:solidFill>
              <a:latin typeface="Arial" pitchFamily="34" charset="0"/>
              <a:ea typeface="Arial" pitchFamily="34" charset="0"/>
            </a:endParaRPr>
          </a:p>
          <a:p>
            <a:pPr algn="ctr">
              <a:defRPr/>
            </a:pPr>
            <a:endParaRPr lang="en-US" sz="2400" dirty="0">
              <a:solidFill>
                <a:schemeClr val="tx1"/>
              </a:solidFill>
              <a:latin typeface="Arial" pitchFamily="34" charset="0"/>
            </a:endParaRPr>
          </a:p>
        </p:txBody>
      </p:sp>
      <p:sp>
        <p:nvSpPr>
          <p:cNvPr id="65540" name="AutoShape 4"/>
          <p:cNvSpPr>
            <a:spLocks noChangeArrowheads="1"/>
          </p:cNvSpPr>
          <p:nvPr/>
        </p:nvSpPr>
        <p:spPr bwMode="auto">
          <a:xfrm>
            <a:off x="4814047" y="2590799"/>
            <a:ext cx="4191000" cy="533400"/>
          </a:xfrm>
          <a:prstGeom prst="octagon">
            <a:avLst>
              <a:gd name="adj" fmla="val 0"/>
            </a:avLst>
          </a:prstGeom>
          <a:solidFill>
            <a:schemeClr val="bg2">
              <a:lumMod val="40000"/>
              <a:lumOff val="60000"/>
            </a:schemeClr>
          </a:solidFill>
          <a:ln w="38100">
            <a:solidFill>
              <a:schemeClr val="bg2">
                <a:lumMod val="50000"/>
              </a:schemeClr>
            </a:solidFill>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lstStyle/>
          <a:p>
            <a:pPr algn="ctr">
              <a:defRPr/>
            </a:pPr>
            <a:r>
              <a:rPr lang="ar-SA" sz="2400" b="1" dirty="0">
                <a:solidFill>
                  <a:schemeClr val="tx1"/>
                </a:solidFill>
                <a:latin typeface="Arial" pitchFamily="34" charset="0"/>
                <a:ea typeface="Arial" pitchFamily="34" charset="0"/>
              </a:rPr>
              <a:t>عامل يتغير خلال التجربة</a:t>
            </a:r>
            <a:endParaRPr lang="en-US" sz="2400" b="1" dirty="0">
              <a:solidFill>
                <a:schemeClr val="tx1"/>
              </a:solidFill>
              <a:latin typeface="Arial" pitchFamily="34" charset="0"/>
              <a:ea typeface="Arial" pitchFamily="34" charset="0"/>
            </a:endParaRPr>
          </a:p>
        </p:txBody>
      </p:sp>
      <p:sp>
        <p:nvSpPr>
          <p:cNvPr id="65541" name="AutoShape 5"/>
          <p:cNvSpPr>
            <a:spLocks noChangeArrowheads="1"/>
          </p:cNvSpPr>
          <p:nvPr/>
        </p:nvSpPr>
        <p:spPr bwMode="auto">
          <a:xfrm>
            <a:off x="4092388" y="4343400"/>
            <a:ext cx="4953000" cy="533401"/>
          </a:xfrm>
          <a:prstGeom prst="octagon">
            <a:avLst>
              <a:gd name="adj" fmla="val 0"/>
            </a:avLst>
          </a:prstGeom>
          <a:solidFill>
            <a:schemeClr val="bg2">
              <a:lumMod val="40000"/>
              <a:lumOff val="60000"/>
            </a:schemeClr>
          </a:solidFill>
          <a:ln w="38100">
            <a:solidFill>
              <a:schemeClr val="bg2">
                <a:lumMod val="50000"/>
              </a:schemeClr>
            </a:solidFill>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flatTx/>
          </a:bodyPr>
          <a:lstStyle/>
          <a:p>
            <a:pPr algn="ctr">
              <a:spcAft>
                <a:spcPts val="1000"/>
              </a:spcAft>
              <a:defRPr/>
            </a:pPr>
            <a:r>
              <a:rPr lang="ar-SA" sz="2400" b="1" dirty="0">
                <a:solidFill>
                  <a:schemeClr val="tx1"/>
                </a:solidFill>
                <a:latin typeface="Arial" pitchFamily="34" charset="0"/>
                <a:ea typeface="Arial" pitchFamily="34" charset="0"/>
              </a:rPr>
              <a:t>يجيب عن الأسئلة العلمية من خلال الملاحظة</a:t>
            </a:r>
            <a:endParaRPr lang="en-US" sz="2400" b="1" dirty="0">
              <a:solidFill>
                <a:schemeClr val="tx1"/>
              </a:solidFill>
              <a:latin typeface="Arial" pitchFamily="34" charset="0"/>
              <a:ea typeface="Arial" pitchFamily="34" charset="0"/>
            </a:endParaRPr>
          </a:p>
          <a:p>
            <a:pPr algn="ctr">
              <a:spcAft>
                <a:spcPts val="1000"/>
              </a:spcAft>
              <a:defRPr/>
            </a:pPr>
            <a:endParaRPr lang="en-US" sz="2400" b="1" dirty="0">
              <a:solidFill>
                <a:schemeClr val="tx1"/>
              </a:solidFill>
              <a:latin typeface="Arial" pitchFamily="34" charset="0"/>
              <a:ea typeface="Arial" pitchFamily="34" charset="0"/>
            </a:endParaRPr>
          </a:p>
          <a:p>
            <a:pPr algn="ctr">
              <a:spcAft>
                <a:spcPts val="1000"/>
              </a:spcAft>
              <a:defRPr/>
            </a:pPr>
            <a:endParaRPr lang="en-US" sz="2400" b="1" dirty="0">
              <a:solidFill>
                <a:schemeClr val="tx1"/>
              </a:solidFill>
              <a:latin typeface="Arial" pitchFamily="34" charset="0"/>
              <a:ea typeface="Arial" pitchFamily="34" charset="0"/>
            </a:endParaRPr>
          </a:p>
          <a:p>
            <a:pPr algn="ctr">
              <a:spcAft>
                <a:spcPts val="1000"/>
              </a:spcAft>
              <a:defRPr/>
            </a:pPr>
            <a:endParaRPr lang="en-US" sz="2400" b="1" dirty="0">
              <a:solidFill>
                <a:schemeClr val="tx1"/>
              </a:solidFill>
              <a:latin typeface="Arial" pitchFamily="34" charset="0"/>
              <a:ea typeface="Arial" pitchFamily="34" charset="0"/>
            </a:endParaRPr>
          </a:p>
          <a:p>
            <a:pPr algn="ctr">
              <a:defRPr/>
            </a:pPr>
            <a:endParaRPr lang="en-US" sz="2400" dirty="0">
              <a:solidFill>
                <a:schemeClr val="tx1"/>
              </a:solidFill>
              <a:latin typeface="Arial" pitchFamily="34" charset="0"/>
            </a:endParaRPr>
          </a:p>
        </p:txBody>
      </p:sp>
      <p:sp>
        <p:nvSpPr>
          <p:cNvPr id="65542" name="AutoShape 6"/>
          <p:cNvSpPr>
            <a:spLocks noChangeArrowheads="1"/>
          </p:cNvSpPr>
          <p:nvPr/>
        </p:nvSpPr>
        <p:spPr bwMode="auto">
          <a:xfrm>
            <a:off x="4473388" y="3505201"/>
            <a:ext cx="4572000" cy="533400"/>
          </a:xfrm>
          <a:prstGeom prst="octagon">
            <a:avLst>
              <a:gd name="adj" fmla="val 0"/>
            </a:avLst>
          </a:prstGeom>
          <a:solidFill>
            <a:schemeClr val="bg2">
              <a:lumMod val="40000"/>
              <a:lumOff val="60000"/>
            </a:schemeClr>
          </a:solidFill>
          <a:ln w="38100">
            <a:solidFill>
              <a:schemeClr val="bg2">
                <a:lumMod val="50000"/>
              </a:schemeClr>
            </a:solidFill>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flatTx/>
          </a:bodyPr>
          <a:lstStyle/>
          <a:p>
            <a:pPr algn="ctr">
              <a:spcAft>
                <a:spcPts val="1000"/>
              </a:spcAft>
              <a:defRPr/>
            </a:pPr>
            <a:r>
              <a:rPr lang="ar-SA" sz="2400" b="1" dirty="0">
                <a:solidFill>
                  <a:schemeClr val="tx1"/>
                </a:solidFill>
                <a:latin typeface="Arial" pitchFamily="34" charset="0"/>
                <a:ea typeface="Arial" pitchFamily="34" charset="0"/>
              </a:rPr>
              <a:t>مرحلة ما بعد استخلاص النتائج </a:t>
            </a:r>
            <a:endParaRPr lang="en-US" sz="2400" b="1" dirty="0">
              <a:solidFill>
                <a:schemeClr val="tx1"/>
              </a:solidFill>
              <a:latin typeface="Arial" pitchFamily="34" charset="0"/>
              <a:ea typeface="Arial" pitchFamily="34" charset="0"/>
            </a:endParaRPr>
          </a:p>
          <a:p>
            <a:pPr algn="ctr">
              <a:spcAft>
                <a:spcPts val="1000"/>
              </a:spcAft>
              <a:defRPr/>
            </a:pPr>
            <a:endParaRPr lang="en-US" sz="2400" b="1" dirty="0">
              <a:solidFill>
                <a:schemeClr val="tx1"/>
              </a:solidFill>
              <a:latin typeface="Arial" pitchFamily="34" charset="0"/>
              <a:ea typeface="Arial" pitchFamily="34" charset="0"/>
            </a:endParaRPr>
          </a:p>
          <a:p>
            <a:pPr algn="ctr">
              <a:spcAft>
                <a:spcPts val="1000"/>
              </a:spcAft>
              <a:defRPr/>
            </a:pPr>
            <a:endParaRPr lang="en-US" sz="2400" b="1" dirty="0">
              <a:solidFill>
                <a:schemeClr val="tx1"/>
              </a:solidFill>
              <a:latin typeface="Arial" pitchFamily="34" charset="0"/>
              <a:ea typeface="Arial" pitchFamily="34" charset="0"/>
            </a:endParaRPr>
          </a:p>
          <a:p>
            <a:pPr algn="ctr">
              <a:defRPr/>
            </a:pPr>
            <a:endParaRPr lang="en-US" sz="2400" dirty="0">
              <a:solidFill>
                <a:schemeClr val="tx1"/>
              </a:solidFill>
              <a:latin typeface="Arial" pitchFamily="34" charset="0"/>
            </a:endParaRPr>
          </a:p>
        </p:txBody>
      </p:sp>
      <p:sp>
        <p:nvSpPr>
          <p:cNvPr id="11" name="مستطيل مستدير الزوايا 10"/>
          <p:cNvSpPr/>
          <p:nvPr/>
        </p:nvSpPr>
        <p:spPr bwMode="auto">
          <a:xfrm>
            <a:off x="432454" y="1826517"/>
            <a:ext cx="1981200" cy="609600"/>
          </a:xfrm>
          <a:prstGeom prst="roundRect">
            <a:avLst/>
          </a:prstGeom>
          <a:noFill/>
          <a:ln w="28575">
            <a:solidFill>
              <a:schemeClr val="bg2">
                <a:lumMod val="50000"/>
              </a:schemeClr>
            </a:solidFill>
            <a:headEnd type="none" w="sm" len="sm"/>
            <a:tailEnd type="none" w="sm" len="sm"/>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2"/>
          </a:fillRef>
          <a:effectRef idx="1">
            <a:schemeClr val="accent2"/>
          </a:effectRef>
          <a:fontRef idx="minor">
            <a:schemeClr val="lt1"/>
          </a:fontRef>
        </p:style>
        <p:txBody>
          <a:bodyPr wrap="none"/>
          <a:lstStyle/>
          <a:p>
            <a:pPr algn="ctr" rtl="1">
              <a:defRPr/>
            </a:pPr>
            <a:r>
              <a:rPr lang="ar-SA" sz="2400" b="1" dirty="0">
                <a:solidFill>
                  <a:srgbClr val="002060"/>
                </a:solidFill>
                <a:latin typeface="Sakkal Majalla" panose="02000000000000000000" pitchFamily="2" charset="-78"/>
                <a:cs typeface="Sakkal Majalla" panose="02000000000000000000" pitchFamily="2" charset="-78"/>
              </a:rPr>
              <a:t>1</a:t>
            </a:r>
            <a:r>
              <a:rPr lang="ar-SA" sz="3200" b="1" dirty="0">
                <a:solidFill>
                  <a:srgbClr val="002060"/>
                </a:solidFill>
                <a:latin typeface="Sakkal Majalla" panose="02000000000000000000" pitchFamily="2" charset="-78"/>
                <a:cs typeface="Sakkal Majalla" panose="02000000000000000000" pitchFamily="2" charset="-78"/>
              </a:rPr>
              <a:t>- التواصل</a:t>
            </a:r>
            <a:endParaRPr lang="en-US" sz="3200" b="1" dirty="0">
              <a:solidFill>
                <a:srgbClr val="002060"/>
              </a:solidFill>
              <a:latin typeface="Sakkal Majalla" panose="02000000000000000000" pitchFamily="2" charset="-78"/>
              <a:cs typeface="Sakkal Majalla" panose="02000000000000000000" pitchFamily="2" charset="-78"/>
            </a:endParaRPr>
          </a:p>
        </p:txBody>
      </p:sp>
      <p:sp>
        <p:nvSpPr>
          <p:cNvPr id="12" name="مستطيل مستدير الزوايا 11"/>
          <p:cNvSpPr/>
          <p:nvPr/>
        </p:nvSpPr>
        <p:spPr bwMode="auto">
          <a:xfrm>
            <a:off x="432454" y="2731952"/>
            <a:ext cx="2057400" cy="609600"/>
          </a:xfrm>
          <a:prstGeom prst="roundRect">
            <a:avLst/>
          </a:prstGeom>
          <a:noFill/>
          <a:ln w="28575">
            <a:solidFill>
              <a:schemeClr val="bg2">
                <a:lumMod val="50000"/>
              </a:schemeClr>
            </a:solidFill>
            <a:headEnd type="none" w="sm" len="sm"/>
            <a:tailEnd type="none" w="sm" len="sm"/>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2"/>
          </a:fillRef>
          <a:effectRef idx="1">
            <a:schemeClr val="accent2"/>
          </a:effectRef>
          <a:fontRef idx="minor">
            <a:schemeClr val="lt1"/>
          </a:fontRef>
        </p:style>
        <p:txBody>
          <a:bodyPr wrap="none"/>
          <a:lstStyle/>
          <a:p>
            <a:pPr algn="ctr" rtl="1">
              <a:defRPr/>
            </a:pPr>
            <a:r>
              <a:rPr lang="ar-SA" sz="2000" b="1" dirty="0">
                <a:solidFill>
                  <a:srgbClr val="002060"/>
                </a:solidFill>
                <a:latin typeface="Sakkal Majalla" panose="02000000000000000000" pitchFamily="2" charset="-78"/>
                <a:cs typeface="Sakkal Majalla" panose="02000000000000000000" pitchFamily="2" charset="-78"/>
              </a:rPr>
              <a:t>2-</a:t>
            </a:r>
            <a:r>
              <a:rPr lang="ar-SA" sz="2800" b="1" dirty="0">
                <a:solidFill>
                  <a:srgbClr val="002060"/>
                </a:solidFill>
                <a:latin typeface="Sakkal Majalla" panose="02000000000000000000" pitchFamily="2" charset="-78"/>
                <a:cs typeface="Sakkal Majalla" panose="02000000000000000000" pitchFamily="2" charset="-78"/>
              </a:rPr>
              <a:t>البحث الوصفي</a:t>
            </a:r>
            <a:endParaRPr lang="en-US" sz="2800" b="1" dirty="0">
              <a:solidFill>
                <a:srgbClr val="002060"/>
              </a:solidFill>
              <a:latin typeface="Sakkal Majalla" panose="02000000000000000000" pitchFamily="2" charset="-78"/>
              <a:cs typeface="Sakkal Majalla" panose="02000000000000000000" pitchFamily="2" charset="-78"/>
            </a:endParaRPr>
          </a:p>
        </p:txBody>
      </p:sp>
      <p:sp>
        <p:nvSpPr>
          <p:cNvPr id="13" name="مستطيل مستدير الزوايا 12"/>
          <p:cNvSpPr/>
          <p:nvPr/>
        </p:nvSpPr>
        <p:spPr bwMode="auto">
          <a:xfrm>
            <a:off x="432454" y="5246551"/>
            <a:ext cx="1981200" cy="609600"/>
          </a:xfrm>
          <a:prstGeom prst="roundRect">
            <a:avLst/>
          </a:prstGeom>
          <a:noFill/>
          <a:ln w="28575">
            <a:solidFill>
              <a:schemeClr val="bg2">
                <a:lumMod val="50000"/>
              </a:schemeClr>
            </a:solidFill>
            <a:headEnd type="none" w="sm" len="sm"/>
            <a:tailEnd type="none" w="sm" len="sm"/>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2"/>
          </a:fillRef>
          <a:effectRef idx="1">
            <a:schemeClr val="accent2"/>
          </a:effectRef>
          <a:fontRef idx="minor">
            <a:schemeClr val="lt1"/>
          </a:fontRef>
        </p:style>
        <p:txBody>
          <a:bodyPr wrap="none"/>
          <a:lstStyle/>
          <a:p>
            <a:pPr algn="ctr" rtl="1">
              <a:defRPr/>
            </a:pPr>
            <a:r>
              <a:rPr lang="ar-SA" dirty="0">
                <a:solidFill>
                  <a:srgbClr val="002060"/>
                </a:solidFill>
                <a:cs typeface="Mudir MT" pitchFamily="2" charset="-78"/>
              </a:rPr>
              <a:t>5-</a:t>
            </a:r>
            <a:r>
              <a:rPr lang="ar-SA" sz="2400" dirty="0" err="1">
                <a:solidFill>
                  <a:srgbClr val="002060"/>
                </a:solidFill>
                <a:cs typeface="Mudir MT" pitchFamily="2" charset="-78"/>
              </a:rPr>
              <a:t>المتغيرالمستقل</a:t>
            </a:r>
            <a:endParaRPr lang="en-US" sz="2400" dirty="0">
              <a:solidFill>
                <a:srgbClr val="002060"/>
              </a:solidFill>
              <a:cs typeface="Mudir MT" pitchFamily="2" charset="-78"/>
            </a:endParaRPr>
          </a:p>
        </p:txBody>
      </p:sp>
      <p:sp>
        <p:nvSpPr>
          <p:cNvPr id="14" name="مستطيل مستدير الزوايا 13"/>
          <p:cNvSpPr/>
          <p:nvPr/>
        </p:nvSpPr>
        <p:spPr bwMode="auto">
          <a:xfrm>
            <a:off x="394354" y="6084750"/>
            <a:ext cx="1981200" cy="609600"/>
          </a:xfrm>
          <a:prstGeom prst="roundRect">
            <a:avLst/>
          </a:prstGeom>
          <a:noFill/>
          <a:ln w="28575">
            <a:solidFill>
              <a:schemeClr val="bg2">
                <a:lumMod val="50000"/>
              </a:schemeClr>
            </a:solidFill>
            <a:headEnd type="none" w="sm" len="sm"/>
            <a:tailEnd type="none" w="sm" len="sm"/>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2"/>
          </a:fillRef>
          <a:effectRef idx="1">
            <a:schemeClr val="accent2"/>
          </a:effectRef>
          <a:fontRef idx="minor">
            <a:schemeClr val="lt1"/>
          </a:fontRef>
        </p:style>
        <p:txBody>
          <a:bodyPr wrap="none"/>
          <a:lstStyle/>
          <a:p>
            <a:pPr algn="r" rtl="1">
              <a:defRPr/>
            </a:pPr>
            <a:r>
              <a:rPr lang="ar-SA" sz="2000" b="1" dirty="0">
                <a:solidFill>
                  <a:srgbClr val="002060"/>
                </a:solidFill>
                <a:latin typeface="Sakkal Majalla" panose="02000000000000000000" pitchFamily="2" charset="-78"/>
                <a:cs typeface="Sakkal Majalla" panose="02000000000000000000" pitchFamily="2" charset="-78"/>
              </a:rPr>
              <a:t>6-</a:t>
            </a:r>
            <a:r>
              <a:rPr lang="ar-SA" sz="2800" b="1" dirty="0">
                <a:solidFill>
                  <a:srgbClr val="002060"/>
                </a:solidFill>
                <a:latin typeface="Sakkal Majalla" panose="02000000000000000000" pitchFamily="2" charset="-78"/>
                <a:cs typeface="Sakkal Majalla" panose="02000000000000000000" pitchFamily="2" charset="-78"/>
              </a:rPr>
              <a:t>اختبار الفرضية</a:t>
            </a:r>
            <a:endParaRPr lang="en-US" sz="2800" b="1" dirty="0">
              <a:solidFill>
                <a:srgbClr val="002060"/>
              </a:solidFill>
              <a:latin typeface="Sakkal Majalla" panose="02000000000000000000" pitchFamily="2" charset="-78"/>
              <a:cs typeface="Sakkal Majalla" panose="02000000000000000000" pitchFamily="2" charset="-78"/>
            </a:endParaRPr>
          </a:p>
        </p:txBody>
      </p:sp>
      <p:sp>
        <p:nvSpPr>
          <p:cNvPr id="16" name="AutoShape 5"/>
          <p:cNvSpPr>
            <a:spLocks noChangeArrowheads="1"/>
          </p:cNvSpPr>
          <p:nvPr/>
        </p:nvSpPr>
        <p:spPr bwMode="auto">
          <a:xfrm>
            <a:off x="5195047" y="1752599"/>
            <a:ext cx="3810000" cy="533401"/>
          </a:xfrm>
          <a:prstGeom prst="octagon">
            <a:avLst>
              <a:gd name="adj" fmla="val 0"/>
            </a:avLst>
          </a:prstGeom>
          <a:solidFill>
            <a:schemeClr val="bg2">
              <a:lumMod val="40000"/>
              <a:lumOff val="60000"/>
            </a:schemeClr>
          </a:solidFill>
          <a:ln w="38100">
            <a:solidFill>
              <a:schemeClr val="bg2">
                <a:lumMod val="50000"/>
              </a:schemeClr>
            </a:solidFill>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flatTx/>
          </a:bodyPr>
          <a:lstStyle/>
          <a:p>
            <a:pPr algn="ctr">
              <a:spcAft>
                <a:spcPts val="1000"/>
              </a:spcAft>
              <a:defRPr/>
            </a:pPr>
            <a:r>
              <a:rPr lang="ar-SA" sz="2400" b="1" dirty="0">
                <a:solidFill>
                  <a:schemeClr val="tx1"/>
                </a:solidFill>
                <a:latin typeface="Arial" pitchFamily="34" charset="0"/>
                <a:ea typeface="Arial" pitchFamily="34" charset="0"/>
              </a:rPr>
              <a:t>خطوات تتبع لحل المشكلات</a:t>
            </a:r>
            <a:endParaRPr lang="en-US" sz="2400" b="1" dirty="0">
              <a:solidFill>
                <a:schemeClr val="tx1"/>
              </a:solidFill>
              <a:latin typeface="Arial" pitchFamily="34" charset="0"/>
              <a:ea typeface="Arial" pitchFamily="34" charset="0"/>
            </a:endParaRPr>
          </a:p>
          <a:p>
            <a:pPr algn="ctr">
              <a:spcAft>
                <a:spcPts val="1000"/>
              </a:spcAft>
              <a:defRPr/>
            </a:pPr>
            <a:endParaRPr lang="en-US" sz="2400" b="1" dirty="0">
              <a:solidFill>
                <a:schemeClr val="tx1"/>
              </a:solidFill>
              <a:latin typeface="Arial" pitchFamily="34" charset="0"/>
              <a:ea typeface="Arial" pitchFamily="34" charset="0"/>
            </a:endParaRPr>
          </a:p>
          <a:p>
            <a:pPr algn="ctr">
              <a:spcAft>
                <a:spcPts val="1000"/>
              </a:spcAft>
              <a:defRPr/>
            </a:pPr>
            <a:endParaRPr lang="en-US" sz="2400" b="1" dirty="0">
              <a:solidFill>
                <a:schemeClr val="tx1"/>
              </a:solidFill>
              <a:latin typeface="Arial" pitchFamily="34" charset="0"/>
              <a:ea typeface="Arial" pitchFamily="34" charset="0"/>
            </a:endParaRPr>
          </a:p>
          <a:p>
            <a:pPr algn="ctr">
              <a:defRPr/>
            </a:pPr>
            <a:endParaRPr lang="en-US" sz="2400" dirty="0">
              <a:solidFill>
                <a:schemeClr val="tx1"/>
              </a:solidFill>
              <a:latin typeface="Arial" pitchFamily="34" charset="0"/>
            </a:endParaRPr>
          </a:p>
        </p:txBody>
      </p:sp>
      <p:sp>
        <p:nvSpPr>
          <p:cNvPr id="17" name="AutoShape 4"/>
          <p:cNvSpPr>
            <a:spLocks noChangeArrowheads="1"/>
          </p:cNvSpPr>
          <p:nvPr/>
        </p:nvSpPr>
        <p:spPr bwMode="auto">
          <a:xfrm>
            <a:off x="2985247" y="6096000"/>
            <a:ext cx="6019800" cy="533401"/>
          </a:xfrm>
          <a:prstGeom prst="octagon">
            <a:avLst>
              <a:gd name="adj" fmla="val 0"/>
            </a:avLst>
          </a:prstGeom>
          <a:solidFill>
            <a:schemeClr val="bg2">
              <a:lumMod val="40000"/>
              <a:lumOff val="60000"/>
            </a:schemeClr>
          </a:solidFill>
          <a:ln w="38100">
            <a:solidFill>
              <a:schemeClr val="bg2">
                <a:lumMod val="50000"/>
              </a:schemeClr>
            </a:solidFill>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lstStyle/>
          <a:p>
            <a:pPr algn="ctr">
              <a:defRPr/>
            </a:pPr>
            <a:r>
              <a:rPr lang="ar-SA" sz="2400" b="1" dirty="0">
                <a:solidFill>
                  <a:schemeClr val="tx1"/>
                </a:solidFill>
                <a:latin typeface="Arial" pitchFamily="34" charset="0"/>
                <a:ea typeface="Arial" pitchFamily="34" charset="0"/>
              </a:rPr>
              <a:t>لا تتعرض </a:t>
            </a:r>
            <a:r>
              <a:rPr lang="ar-SA" sz="2400" b="1" dirty="0" err="1">
                <a:solidFill>
                  <a:schemeClr val="tx1"/>
                </a:solidFill>
                <a:latin typeface="Arial" pitchFamily="34" charset="0"/>
                <a:ea typeface="Arial" pitchFamily="34" charset="0"/>
              </a:rPr>
              <a:t>لتأثيرالمتغيرالمستقل</a:t>
            </a:r>
            <a:r>
              <a:rPr lang="ar-SA" sz="2400" b="1" dirty="0">
                <a:solidFill>
                  <a:schemeClr val="tx1"/>
                </a:solidFill>
                <a:latin typeface="Arial" pitchFamily="34" charset="0"/>
                <a:ea typeface="Arial" pitchFamily="34" charset="0"/>
              </a:rPr>
              <a:t> وتستخدم لمقارنة النتائج</a:t>
            </a:r>
            <a:endParaRPr lang="en-US" sz="2400" b="1" dirty="0">
              <a:solidFill>
                <a:schemeClr val="tx1"/>
              </a:solidFill>
              <a:latin typeface="Arial" pitchFamily="34" charset="0"/>
              <a:ea typeface="Arial" pitchFamily="34" charset="0"/>
            </a:endParaRPr>
          </a:p>
        </p:txBody>
      </p:sp>
      <p:sp>
        <p:nvSpPr>
          <p:cNvPr id="19" name="مستطيل مستدير الزوايا 18"/>
          <p:cNvSpPr/>
          <p:nvPr/>
        </p:nvSpPr>
        <p:spPr bwMode="auto">
          <a:xfrm>
            <a:off x="394354" y="4408351"/>
            <a:ext cx="1981200" cy="609601"/>
          </a:xfrm>
          <a:prstGeom prst="roundRect">
            <a:avLst/>
          </a:prstGeom>
          <a:noFill/>
          <a:ln w="28575">
            <a:solidFill>
              <a:schemeClr val="bg2">
                <a:lumMod val="50000"/>
              </a:schemeClr>
            </a:solidFill>
            <a:headEnd type="none" w="sm" len="sm"/>
            <a:tailEnd type="none" w="sm" len="sm"/>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2"/>
          </a:fillRef>
          <a:effectRef idx="1">
            <a:schemeClr val="accent2"/>
          </a:effectRef>
          <a:fontRef idx="minor">
            <a:schemeClr val="lt1"/>
          </a:fontRef>
        </p:style>
        <p:txBody>
          <a:bodyPr wrap="none"/>
          <a:lstStyle/>
          <a:p>
            <a:pPr algn="r" rtl="1">
              <a:defRPr/>
            </a:pPr>
            <a:r>
              <a:rPr lang="ar-SA" sz="2000" b="1" dirty="0">
                <a:solidFill>
                  <a:srgbClr val="002060"/>
                </a:solidFill>
                <a:latin typeface="Sakkal Majalla" panose="02000000000000000000" pitchFamily="2" charset="-78"/>
                <a:cs typeface="Sakkal Majalla" panose="02000000000000000000" pitchFamily="2" charset="-78"/>
              </a:rPr>
              <a:t>4-</a:t>
            </a:r>
            <a:r>
              <a:rPr lang="ar-SA" sz="2800" b="1" dirty="0">
                <a:solidFill>
                  <a:srgbClr val="002060"/>
                </a:solidFill>
                <a:latin typeface="Sakkal Majalla" panose="02000000000000000000" pitchFamily="2" charset="-78"/>
                <a:cs typeface="Sakkal Majalla" panose="02000000000000000000" pitchFamily="2" charset="-78"/>
              </a:rPr>
              <a:t>العينة الضابطة</a:t>
            </a:r>
            <a:endParaRPr lang="en-US" sz="2800" b="1" dirty="0">
              <a:solidFill>
                <a:srgbClr val="002060"/>
              </a:solidFill>
              <a:latin typeface="Sakkal Majalla" panose="02000000000000000000" pitchFamily="2" charset="-78"/>
              <a:cs typeface="Sakkal Majalla" panose="02000000000000000000" pitchFamily="2" charset="-78"/>
            </a:endParaRPr>
          </a:p>
        </p:txBody>
      </p:sp>
      <p:sp>
        <p:nvSpPr>
          <p:cNvPr id="70696" name="مربع نص 19"/>
          <p:cNvSpPr txBox="1">
            <a:spLocks noChangeArrowheads="1"/>
          </p:cNvSpPr>
          <p:nvPr/>
        </p:nvSpPr>
        <p:spPr bwMode="auto">
          <a:xfrm>
            <a:off x="3202538" y="352759"/>
            <a:ext cx="4661854" cy="523220"/>
          </a:xfrm>
          <a:prstGeom prst="rect">
            <a:avLst/>
          </a:prstGeom>
          <a:noFill/>
          <a:ln w="9525">
            <a:noFill/>
            <a:miter lim="800000"/>
            <a:headEnd/>
            <a:tailEnd/>
          </a:ln>
        </p:spPr>
        <p:txBody>
          <a:bodyPr wrap="none">
            <a:spAutoFit/>
          </a:bodyPr>
          <a:lstStyle/>
          <a:p>
            <a:r>
              <a:rPr lang="ar-SA" sz="2800" b="1" dirty="0">
                <a:solidFill>
                  <a:srgbClr val="FF0000"/>
                </a:solidFill>
              </a:rPr>
              <a:t>صل الكلمات المناسبة بالعبارة التالية ..</a:t>
            </a:r>
            <a:endParaRPr lang="en-US" sz="2800" b="1" dirty="0">
              <a:solidFill>
                <a:srgbClr val="FF0000"/>
              </a:solidFill>
            </a:endParaRPr>
          </a:p>
        </p:txBody>
      </p:sp>
      <p:sp>
        <p:nvSpPr>
          <p:cNvPr id="21" name="مستطيل مستدير الزوايا 20"/>
          <p:cNvSpPr/>
          <p:nvPr/>
        </p:nvSpPr>
        <p:spPr bwMode="auto">
          <a:xfrm>
            <a:off x="394354" y="3570152"/>
            <a:ext cx="2057400" cy="609600"/>
          </a:xfrm>
          <a:prstGeom prst="roundRect">
            <a:avLst/>
          </a:prstGeom>
          <a:noFill/>
          <a:ln w="28575">
            <a:solidFill>
              <a:schemeClr val="bg2">
                <a:lumMod val="50000"/>
              </a:schemeClr>
            </a:solidFill>
            <a:headEnd type="none" w="sm" len="sm"/>
            <a:tailEnd type="none" w="sm" len="sm"/>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2"/>
          </a:fillRef>
          <a:effectRef idx="1">
            <a:schemeClr val="accent2"/>
          </a:effectRef>
          <a:fontRef idx="minor">
            <a:schemeClr val="lt1"/>
          </a:fontRef>
        </p:style>
        <p:txBody>
          <a:bodyPr wrap="none"/>
          <a:lstStyle/>
          <a:p>
            <a:pPr algn="ctr" rtl="1">
              <a:defRPr/>
            </a:pPr>
            <a:r>
              <a:rPr lang="ar-SA" sz="2000" b="1" dirty="0">
                <a:solidFill>
                  <a:srgbClr val="002060"/>
                </a:solidFill>
                <a:latin typeface="Sakkal Majalla" panose="02000000000000000000" pitchFamily="2" charset="-78"/>
                <a:cs typeface="Sakkal Majalla" panose="02000000000000000000" pitchFamily="2" charset="-78"/>
              </a:rPr>
              <a:t>3-</a:t>
            </a:r>
            <a:r>
              <a:rPr lang="ar-SA" sz="2800" b="1" dirty="0">
                <a:solidFill>
                  <a:srgbClr val="002060"/>
                </a:solidFill>
                <a:latin typeface="Sakkal Majalla" panose="02000000000000000000" pitchFamily="2" charset="-78"/>
                <a:cs typeface="Sakkal Majalla" panose="02000000000000000000" pitchFamily="2" charset="-78"/>
              </a:rPr>
              <a:t>الطرائق العلمية</a:t>
            </a:r>
            <a:endParaRPr lang="en-US" sz="2800" b="1" dirty="0">
              <a:solidFill>
                <a:srgbClr val="002060"/>
              </a:solidFill>
              <a:latin typeface="Sakkal Majalla" panose="02000000000000000000" pitchFamily="2" charset="-78"/>
              <a:cs typeface="Sakkal Majalla" panose="02000000000000000000" pitchFamily="2" charset="-78"/>
            </a:endParaRPr>
          </a:p>
        </p:txBody>
      </p:sp>
      <p:pic>
        <p:nvPicPr>
          <p:cNvPr id="18" name="صورة 17">
            <a:extLst>
              <a:ext uri="{FF2B5EF4-FFF2-40B4-BE49-F238E27FC236}">
                <a16:creationId xmlns:a16="http://schemas.microsoft.com/office/drawing/2014/main" id="{A30BCE68-F07B-4E0B-9EB7-DDA5A41EE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4392" y="292260"/>
            <a:ext cx="1180435" cy="1060132"/>
          </a:xfrm>
          <a:prstGeom prst="rect">
            <a:avLst/>
          </a:prstGeom>
        </p:spPr>
      </p:pic>
      <p:pic>
        <p:nvPicPr>
          <p:cNvPr id="20" name="صورة 19">
            <a:extLst>
              <a:ext uri="{FF2B5EF4-FFF2-40B4-BE49-F238E27FC236}">
                <a16:creationId xmlns:a16="http://schemas.microsoft.com/office/drawing/2014/main" id="{7C9183D9-23DB-49FC-99C3-8FC08FE4E9D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a:off x="271054" y="217208"/>
            <a:ext cx="793229" cy="8951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875 3.7037E-6 C 0.08871 -0.00139 0.08993 -0.00301 0.09132 -0.00394 C 0.09253 -0.0051 0.09427 -0.00463 0.09513 -0.00602 C 0.10208 -0.0169 0.10208 -0.03149 0.10816 -0.04375 C 0.11024 -0.05417 0.11441 -0.06135 0.11857 -0.06945 C 0.12343 -0.07963 0.12829 -0.09074 0.13263 -0.10139 C 0.1335 -0.10348 0.13541 -0.10371 0.13663 -0.10533 C 0.13941 -0.10973 0.14184 -0.11436 0.14444 -0.11922 C 0.14791 -0.12547 0.15416 -0.13519 0.1559 -0.14283 C 0.15642 -0.14491 0.15642 -0.14723 0.15729 -0.14885 C 0.15902 -0.15232 0.16197 -0.15371 0.16371 -0.15695 C 0.17309 -0.17454 0.1552 -0.14514 0.17274 -0.17269 C 0.17586 -0.17755 0.18316 -0.18473 0.18316 -0.18449 C 0.18611 -0.19167 0.18836 -0.19399 0.1934 -0.19676 C 0.19965 -0.20579 0.20555 -0.21389 0.21406 -0.21644 C 0.221 -0.22361 0.22968 -0.22477 0.2375 -0.22824 C 0.24392 -0.23125 0.25 -0.23403 0.25677 -0.23635 C 0.26441 -0.24399 0.25659 -0.23727 0.26718 -0.24213 C 0.27777 -0.24699 0.2868 -0.25394 0.29809 -0.25625 C 0.30329 -0.25857 0.30833 -0.26019 0.31371 -0.26204 C 0.31979 -0.2669 0.32482 -0.26829 0.33177 -0.27014 C 0.34809 -0.26945 0.36458 -0.26922 0.3809 -0.26806 C 0.38802 -0.26736 0.38177 -0.26181 0.38871 -0.27199 C 0.38906 -0.27408 0.3901 -0.27778 0.3901 -0.27755 " pathEditMode="relative" rAng="0" ptsTypes="AAAAAAAAAAAAAAAAAAAAAAAA">
                                      <p:cBhvr>
                                        <p:cTn id="6" dur="2000" fill="hold"/>
                                        <p:tgtEl>
                                          <p:spTgt spid="21"/>
                                        </p:tgtEl>
                                        <p:attrNameLst>
                                          <p:attrName>ppt_x</p:attrName>
                                          <p:attrName>ppt_y</p:attrName>
                                        </p:attrNameLst>
                                      </p:cBhvr>
                                      <p:rCtr x="15122" y="-13889"/>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967 -0.01111 C 0.1026 -0.01366 0.10781 -0.01551 0.11336 -0.01991 C 0.12152 -0.03889 0.11684 -0.02893 0.12743 -0.03958 C 0.12829 -0.0419 0.12916 -0.04421 0.13038 -0.0463 C 0.13263 -0.05023 0.13732 -0.05718 0.13732 -0.05694 C 0.13906 -0.06481 0.14062 -0.07176 0.14322 -0.07893 C 0.14357 -0.08403 0.1434 -0.08958 0.14444 -0.09421 C 0.14583 -0.10046 0.15017 -0.1118 0.15017 -0.11157 C 0.15295 -0.13009 0.16701 -0.16505 0.17552 -0.18171 C 0.17777 -0.19143 0.18177 -0.1993 0.18559 -0.20787 C 0.18697 -0.21088 0.18975 -0.21643 0.18975 -0.2162 C 0.1934 -0.23935 0.18784 -0.21042 0.19548 -0.23403 C 0.19635 -0.2368 0.19583 -0.24005 0.1967 -0.24282 C 0.19913 -0.2493 0.20538 -0.26018 0.20538 -0.25995 C 0.2118 -0.29051 0.20329 -0.26134 0.21388 -0.27778 C 0.2217 -0.28981 0.20763 -0.28009 0.21944 -0.28657 C 0.23003 -0.29861 0.23645 -0.32616 0.24913 -0.33241 C 0.25677 -0.34977 0.24687 -0.3287 0.25642 -0.34329 C 0.26128 -0.35093 0.25972 -0.35208 0.26736 -0.35648 C 0.27586 -0.36875 0.29027 -0.37755 0.30156 -0.38032 C 0.31441 -0.38727 0.32187 -0.38565 0.33819 -0.3868 C 0.34461 -0.38935 0.35468 -0.39028 0.35833 -0.4 " pathEditMode="relative" rAng="0" ptsTypes="AAAAAAAAAAAAAAAAAAAAAA">
                                      <p:cBhvr>
                                        <p:cTn id="10" dur="2000" fill="hold"/>
                                        <p:tgtEl>
                                          <p:spTgt spid="13"/>
                                        </p:tgtEl>
                                        <p:attrNameLst>
                                          <p:attrName>ppt_x</p:attrName>
                                          <p:attrName>ppt_y</p:attrName>
                                        </p:attrNameLst>
                                      </p:cBhvr>
                                      <p:rCtr x="13073" y="-19444"/>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9496 0.00231 C 0.0993 0.0037 0.10416 0.00393 0.10833 0.00671 C 0.10989 0.00787 0.10972 0.01157 0.11111 0.01343 C 0.11475 0.01829 0.11909 0.02199 0.12291 0.02662 C 0.12934 0.03403 0.13576 0.0412 0.14201 0.04884 C 0.14687 0.05463 0.15104 0.06227 0.15538 0.06898 C 0.15659 0.07083 0.15694 0.07384 0.1585 0.07546 C 0.16111 0.07893 0.16423 0.08148 0.16736 0.08449 C 0.17482 0.09213 0.1835 0.11204 0.19097 0.11551 C 0.19826 0.1338 0.19322 0.12361 0.20711 0.14444 C 0.2085 0.1463 0.20885 0.14907 0.21024 0.15116 C 0.22882 0.18287 0.21197 0.1537 0.22343 0.16898 C 0.22934 0.17708 0.23437 0.18657 0.24132 0.19329 C 0.24652 0.19838 0.25191 0.20231 0.25729 0.20671 C 0.27482 0.22106 0.26336 0.21505 0.27378 0.21991 C 0.27847 0.22731 0.28489 0.22685 0.29149 0.22893 C 0.2993 0.23681 0.30833 0.23356 0.31666 0.24005 " pathEditMode="relative" rAng="0" ptsTypes="AAAAAAAAAAAAAAAAA">
                                      <p:cBhvr>
                                        <p:cTn id="14" dur="2000" fill="hold"/>
                                        <p:tgtEl>
                                          <p:spTgt spid="11"/>
                                        </p:tgtEl>
                                        <p:attrNameLst>
                                          <p:attrName>ppt_x</p:attrName>
                                          <p:attrName>ppt_y</p:attrName>
                                        </p:attrNameLst>
                                      </p:cBhvr>
                                      <p:rCtr x="11076" y="11875"/>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10417 -4.07407E-6 C 0.10486 0.00232 0.10608 0.0044 0.10695 0.00672 C 0.10781 0.0088 0.10781 0.01135 0.10851 0.01343 C 0.11302 0.02408 0.11945 0.03357 0.12396 0.04445 C 0.1382 0.07871 0.12153 0.04375 0.13177 0.06459 C 0.1349 0.08403 0.13073 0.06412 0.14393 0.09329 C 0.15104 0.1088 0.15469 0.12824 0.16111 0.14445 C 0.16354 0.15047 0.16615 0.15625 0.16875 0.16227 C 0.16979 0.16459 0.17014 0.1676 0.17188 0.16899 C 0.179 0.1757 0.18525 0.1838 0.19202 0.19121 C 0.19497 0.20417 0.19115 0.19237 0.19809 0.20232 C 0.20538 0.21274 0.20868 0.22454 0.21979 0.22662 C 0.22535 0.22778 0.23108 0.22824 0.23663 0.22894 C 0.24861 0.23241 0.26181 0.23565 0.27413 0.23565 " pathEditMode="relative" rAng="0" ptsTypes="AAAAAAAAAAAAAA">
                                      <p:cBhvr>
                                        <p:cTn id="18" dur="2000" fill="hold"/>
                                        <p:tgtEl>
                                          <p:spTgt spid="12"/>
                                        </p:tgtEl>
                                        <p:attrNameLst>
                                          <p:attrName>ppt_x</p:attrName>
                                          <p:attrName>ppt_y</p:attrName>
                                        </p:attrNameLst>
                                      </p:cBhvr>
                                      <p:rCtr x="8490" y="11782"/>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1.11111E-6 -2.96296E-6 C 0.00746 -0.00463 0.01215 -0.00995 0.02083 -0.0125 C 0.02656 -0.02014 0.02795 -0.02523 0.03507 -0.03171 C 0.03854 -0.04051 0.04479 -0.04768 0.05139 -0.05463 C 0.05434 -0.05787 0.05851 -0.05995 0.06094 -0.06319 C 0.0743 -0.08125 0.08854 -0.09791 0.1125 -0.10532 C 0.12153 -0.11759 0.11163 -0.1074 0.12413 -0.11365 C 0.1276 -0.11551 0.13003 -0.11828 0.13333 -0.12014 C 0.14444 -0.12569 0.15885 -0.12569 0.17101 -0.12847 C 0.17639 -0.1294 0.18177 -0.13264 0.18733 -0.13287 C 0.19983 -0.13333 0.2125 -0.13287 0.225 -0.13287 " pathEditMode="relative" rAng="0" ptsTypes="AAAAAAAAAAA">
                                      <p:cBhvr>
                                        <p:cTn id="22" dur="2000" fill="hold"/>
                                        <p:tgtEl>
                                          <p:spTgt spid="14"/>
                                        </p:tgtEl>
                                        <p:attrNameLst>
                                          <p:attrName>ppt_x</p:attrName>
                                          <p:attrName>ppt_y</p:attrName>
                                        </p:attrNameLst>
                                      </p:cBhvr>
                                      <p:rCtr x="11250" y="-6667"/>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9826 -0.00232 C 0.10764 0.01713 0.11146 0.04259 0.11441 0.06898 C 0.1151 0.10717 0.11476 0.15023 0.12864 0.18009 C 0.12969 0.18819 0.13611 0.2118 0.13958 0.21782 C 0.14114 0.22037 0.14531 0.22315 0.14722 0.22454 C 0.15035 0.23055 0.15347 0.22963 0.15712 0.23333 C 0.15833 0.23449 0.1592 0.23727 0.16042 0.23773 C 0.1651 0.23958 0.175 0.24004 0.175 0.24028 " pathEditMode="relative" rAng="0" ptsTypes="AAAAAAAA">
                                      <p:cBhvr>
                                        <p:cTn id="26" dur="2000" fill="hold"/>
                                        <p:tgtEl>
                                          <p:spTgt spid="19"/>
                                        </p:tgtEl>
                                        <p:attrNameLst>
                                          <p:attrName>ppt_x</p:attrName>
                                          <p:attrName>ppt_y</p:attrName>
                                        </p:attrNameLst>
                                      </p:cBhvr>
                                      <p:rCtr x="3837" y="12130"/>
                                    </p:animMotion>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subTnLst>
                                    <p:audio>
                                      <p:cMediaNode>
                                        <p:cTn display="0" masterRel="sameClick">
                                          <p:stCondLst>
                                            <p:cond evt="begin" delay="0">
                                              <p:tn val="28"/>
                                            </p:cond>
                                          </p:stCondLst>
                                          <p:endCondLst>
                                            <p:cond evt="onStopAudio" delay="0">
                                              <p:tgtEl>
                                                <p:sldTgt/>
                                              </p:tgtEl>
                                            </p:cond>
                                          </p:endCondLst>
                                        </p:cTn>
                                        <p:tgtEl>
                                          <p:sndTgt r:embed="rId2" name="تصفي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58F39FA8-0CF7-4AEE-8412-97B1F267156F}"/>
              </a:ext>
            </a:extLst>
          </p:cNvPr>
          <p:cNvPicPr>
            <a:picLocks noChangeAspect="1" noChangeArrowheads="1"/>
          </p:cNvPicPr>
          <p:nvPr/>
        </p:nvPicPr>
        <p:blipFill rotWithShape="1">
          <a:blip r:embed="rId3" cstate="print"/>
          <a:srcRect l="10939" t="36410" r="4927" b="37860"/>
          <a:stretch/>
        </p:blipFill>
        <p:spPr bwMode="auto">
          <a:xfrm>
            <a:off x="222069" y="206013"/>
            <a:ext cx="8856914" cy="1818730"/>
          </a:xfrm>
          <a:prstGeom prst="rect">
            <a:avLst/>
          </a:prstGeom>
          <a:noFill/>
          <a:ln w="9525">
            <a:noFill/>
            <a:miter lim="800000"/>
            <a:headEnd/>
            <a:tailEnd/>
          </a:ln>
          <a:effectLst/>
        </p:spPr>
      </p:pic>
      <p:pic>
        <p:nvPicPr>
          <p:cNvPr id="15" name="Picture 2">
            <a:extLst>
              <a:ext uri="{FF2B5EF4-FFF2-40B4-BE49-F238E27FC236}">
                <a16:creationId xmlns:a16="http://schemas.microsoft.com/office/drawing/2014/main" id="{6B4367CC-87D6-4C7C-9573-513B6CBBF3FF}"/>
              </a:ext>
            </a:extLst>
          </p:cNvPr>
          <p:cNvPicPr>
            <a:picLocks noChangeAspect="1" noChangeArrowheads="1"/>
          </p:cNvPicPr>
          <p:nvPr/>
        </p:nvPicPr>
        <p:blipFill rotWithShape="1">
          <a:blip r:embed="rId3" cstate="print"/>
          <a:srcRect l="68022" t="70660" r="6249" b="6250"/>
          <a:stretch/>
        </p:blipFill>
        <p:spPr bwMode="auto">
          <a:xfrm>
            <a:off x="5535991" y="2023442"/>
            <a:ext cx="2965329" cy="2667000"/>
          </a:xfrm>
          <a:prstGeom prst="rect">
            <a:avLst/>
          </a:prstGeom>
          <a:noFill/>
          <a:ln w="9525">
            <a:noFill/>
            <a:miter lim="800000"/>
            <a:headEnd/>
            <a:tailEnd/>
          </a:ln>
          <a:effectLst/>
        </p:spPr>
      </p:pic>
      <p:pic>
        <p:nvPicPr>
          <p:cNvPr id="16" name="Picture 2">
            <a:extLst>
              <a:ext uri="{FF2B5EF4-FFF2-40B4-BE49-F238E27FC236}">
                <a16:creationId xmlns:a16="http://schemas.microsoft.com/office/drawing/2014/main" id="{E5E531C6-FD34-46D8-9742-80BADF8CA4D5}"/>
              </a:ext>
            </a:extLst>
          </p:cNvPr>
          <p:cNvPicPr>
            <a:picLocks noChangeAspect="1" noChangeArrowheads="1"/>
          </p:cNvPicPr>
          <p:nvPr/>
        </p:nvPicPr>
        <p:blipFill rotWithShape="1">
          <a:blip r:embed="rId4" cstate="print"/>
          <a:srcRect l="67155" t="11457" r="9375" b="72998"/>
          <a:stretch/>
        </p:blipFill>
        <p:spPr bwMode="auto">
          <a:xfrm>
            <a:off x="5155088" y="4833258"/>
            <a:ext cx="3102133" cy="1818729"/>
          </a:xfrm>
          <a:prstGeom prst="rect">
            <a:avLst/>
          </a:prstGeom>
          <a:noFill/>
          <a:ln w="9525">
            <a:noFill/>
            <a:miter lim="800000"/>
            <a:headEnd/>
            <a:tailEnd/>
          </a:ln>
          <a:effectLst/>
        </p:spPr>
      </p:pic>
      <p:pic>
        <p:nvPicPr>
          <p:cNvPr id="3" name="صورة 2">
            <a:extLst>
              <a:ext uri="{FF2B5EF4-FFF2-40B4-BE49-F238E27FC236}">
                <a16:creationId xmlns:a16="http://schemas.microsoft.com/office/drawing/2014/main" id="{2F136346-F4F1-4A1C-9468-A58A4028DF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841" y="2023442"/>
            <a:ext cx="3107169" cy="2201871"/>
          </a:xfrm>
          <a:prstGeom prst="rect">
            <a:avLst/>
          </a:prstGeom>
        </p:spPr>
      </p:pic>
      <p:pic>
        <p:nvPicPr>
          <p:cNvPr id="18" name="Picture 5" descr="E26E7364">
            <a:extLst>
              <a:ext uri="{FF2B5EF4-FFF2-40B4-BE49-F238E27FC236}">
                <a16:creationId xmlns:a16="http://schemas.microsoft.com/office/drawing/2014/main" id="{6C51939F-ECB1-4E00-8D0F-08B4AB8520B0}"/>
              </a:ext>
            </a:extLst>
          </p:cNvPr>
          <p:cNvPicPr>
            <a:picLocks noChangeAspect="1" noChangeArrowheads="1"/>
          </p:cNvPicPr>
          <p:nvPr/>
        </p:nvPicPr>
        <p:blipFill>
          <a:blip r:embed="rId6" cstate="print"/>
          <a:srcRect t="1852" r="28889"/>
          <a:stretch>
            <a:fillRect/>
          </a:stretch>
        </p:blipFill>
        <p:spPr bwMode="auto">
          <a:xfrm>
            <a:off x="1103951" y="4343348"/>
            <a:ext cx="2058098" cy="1399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مستطيل 3">
            <a:extLst>
              <a:ext uri="{FF2B5EF4-FFF2-40B4-BE49-F238E27FC236}">
                <a16:creationId xmlns:a16="http://schemas.microsoft.com/office/drawing/2014/main" id="{3BF1AD3E-1A50-4674-B4AB-B7B85AE36E10}"/>
              </a:ext>
            </a:extLst>
          </p:cNvPr>
          <p:cNvSpPr/>
          <p:nvPr/>
        </p:nvSpPr>
        <p:spPr>
          <a:xfrm>
            <a:off x="1103951" y="5742622"/>
            <a:ext cx="2744149" cy="909365"/>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pic>
        <p:nvPicPr>
          <p:cNvPr id="19" name="Picture 2">
            <a:extLst>
              <a:ext uri="{FF2B5EF4-FFF2-40B4-BE49-F238E27FC236}">
                <a16:creationId xmlns:a16="http://schemas.microsoft.com/office/drawing/2014/main" id="{D4A53588-A602-4FC0-B006-8DBAF4016F51}"/>
              </a:ext>
            </a:extLst>
          </p:cNvPr>
          <p:cNvPicPr>
            <a:picLocks noChangeAspect="1" noChangeArrowheads="1"/>
          </p:cNvPicPr>
          <p:nvPr/>
        </p:nvPicPr>
        <p:blipFill>
          <a:blip r:embed="rId7" cstate="print">
            <a:clrChange>
              <a:clrFrom>
                <a:srgbClr val="FFFFFF"/>
              </a:clrFrom>
              <a:clrTo>
                <a:srgbClr val="FFFFFF">
                  <a:alpha val="0"/>
                </a:srgbClr>
              </a:clrTo>
            </a:clrChange>
            <a:lum bright="-40000"/>
          </a:blip>
          <a:srcRect l="68443" t="59665" b="22523"/>
          <a:stretch>
            <a:fillRect/>
          </a:stretch>
        </p:blipFill>
        <p:spPr bwMode="auto">
          <a:xfrm>
            <a:off x="491270" y="5891031"/>
            <a:ext cx="3354388" cy="1069975"/>
          </a:xfrm>
          <a:prstGeom prst="rect">
            <a:avLst/>
          </a:prstGeom>
          <a:noFill/>
          <a:ln w="9525">
            <a:noFill/>
            <a:miter lim="800000"/>
            <a:headEnd/>
            <a:tailEnd/>
          </a:ln>
        </p:spPr>
      </p:pic>
      <p:pic>
        <p:nvPicPr>
          <p:cNvPr id="20" name="صورة 19">
            <a:extLst>
              <a:ext uri="{FF2B5EF4-FFF2-40B4-BE49-F238E27FC236}">
                <a16:creationId xmlns:a16="http://schemas.microsoft.com/office/drawing/2014/main" id="{1A52C976-D701-4888-9622-13FD07C572A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flipH="1">
            <a:off x="222065" y="2023442"/>
            <a:ext cx="8856916" cy="4718129"/>
          </a:xfrm>
          <a:prstGeom prst="rect">
            <a:avLst/>
          </a:prstGeom>
        </p:spPr>
      </p:pic>
      <p:sp>
        <p:nvSpPr>
          <p:cNvPr id="13" name="مستطيل 12">
            <a:extLst>
              <a:ext uri="{FF2B5EF4-FFF2-40B4-BE49-F238E27FC236}">
                <a16:creationId xmlns:a16="http://schemas.microsoft.com/office/drawing/2014/main" id="{4766DD8C-FF5C-4E8B-B7D2-B4B9807DE626}"/>
              </a:ext>
            </a:extLst>
          </p:cNvPr>
          <p:cNvSpPr/>
          <p:nvPr/>
        </p:nvSpPr>
        <p:spPr>
          <a:xfrm>
            <a:off x="0" y="0"/>
            <a:ext cx="9144000" cy="6858000"/>
          </a:xfrm>
          <a:prstGeom prst="rect">
            <a:avLst/>
          </a:prstGeom>
          <a:noFill/>
          <a:ln w="76200" cap="flat" cmpd="sng" algn="ctr">
            <a:solidFill>
              <a:srgbClr val="FFCC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endParaRPr>
          </a:p>
        </p:txBody>
      </p:sp>
      <p:sp>
        <p:nvSpPr>
          <p:cNvPr id="21" name="مربع نص 20">
            <a:extLst>
              <a:ext uri="{FF2B5EF4-FFF2-40B4-BE49-F238E27FC236}">
                <a16:creationId xmlns:a16="http://schemas.microsoft.com/office/drawing/2014/main" id="{CF49BA4D-20B4-4C88-A1DC-702E70E5D914}"/>
              </a:ext>
            </a:extLst>
          </p:cNvPr>
          <p:cNvSpPr txBox="1"/>
          <p:nvPr/>
        </p:nvSpPr>
        <p:spPr>
          <a:xfrm>
            <a:off x="4095882" y="2901874"/>
            <a:ext cx="3817914" cy="1323439"/>
          </a:xfrm>
          <a:prstGeom prst="rect">
            <a:avLst/>
          </a:prstGeom>
          <a:noFill/>
        </p:spPr>
        <p:txBody>
          <a:bodyPr wrap="square" rtlCol="1">
            <a:spAutoFit/>
          </a:bodyPr>
          <a:lstStyle/>
          <a:p>
            <a:pPr algn="ctr">
              <a:defRPr/>
            </a:pPr>
            <a:r>
              <a:rPr lang="ar-SA" sz="4000" b="1" spc="50" dirty="0">
                <a:ln w="0"/>
                <a:solidFill>
                  <a:srgbClr val="FF0000"/>
                </a:solidFill>
                <a:effectLst>
                  <a:innerShdw blurRad="63500" dist="50800" dir="13500000">
                    <a:srgbClr val="000000">
                      <a:alpha val="50000"/>
                    </a:srgbClr>
                  </a:innerShdw>
                </a:effectLst>
                <a:latin typeface="Sakkal Majalla" panose="02000000000000000000" pitchFamily="2" charset="-78"/>
                <a:cs typeface="Sakkal Majalla" panose="02000000000000000000" pitchFamily="2" charset="-78"/>
              </a:rPr>
              <a:t>ماذا تتوقعون أن نتعلم خلال درس هذا اليوم </a:t>
            </a:r>
            <a:r>
              <a:rPr lang="ar-SA" sz="2000" b="1" spc="50" dirty="0">
                <a:ln w="0"/>
                <a:solidFill>
                  <a:srgbClr val="9F1C00"/>
                </a:solidFill>
                <a:effectLst>
                  <a:innerShdw blurRad="63500" dist="50800" dir="13500000">
                    <a:srgbClr val="000000">
                      <a:alpha val="50000"/>
                    </a:srgbClr>
                  </a:innerShdw>
                </a:effectLst>
                <a:latin typeface="Sakkal Majalla" panose="02000000000000000000" pitchFamily="2" charset="-78"/>
                <a:cs typeface="Sakkal Majalla" panose="02000000000000000000" pitchFamily="2" charset="-78"/>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2" name="chimes.wav"/>
          </p:stSnd>
        </p:sndAc>
      </p:transition>
    </mc:Choice>
    <mc:Fallback xmlns="">
      <p:transition spd="slow">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childTnLst>
                          </p:cTn>
                        </p:par>
                        <p:par>
                          <p:cTn id="9" fill="hold">
                            <p:stCondLst>
                              <p:cond delay="0"/>
                            </p:stCondLst>
                            <p:childTnLst>
                              <p:par>
                                <p:cTn id="10" presetID="23" presetClass="entr" presetSubtype="16"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2000" fill="hold"/>
                                        <p:tgtEl>
                                          <p:spTgt spid="15"/>
                                        </p:tgtEl>
                                        <p:attrNameLst>
                                          <p:attrName>ppt_w</p:attrName>
                                        </p:attrNameLst>
                                      </p:cBhvr>
                                      <p:tavLst>
                                        <p:tav tm="0">
                                          <p:val>
                                            <p:fltVal val="0"/>
                                          </p:val>
                                        </p:tav>
                                        <p:tav tm="100000">
                                          <p:val>
                                            <p:strVal val="#ppt_w"/>
                                          </p:val>
                                        </p:tav>
                                      </p:tavLst>
                                    </p:anim>
                                    <p:anim calcmode="lin" valueType="num">
                                      <p:cBhvr>
                                        <p:cTn id="13" dur="2000" fill="hold"/>
                                        <p:tgtEl>
                                          <p:spTgt spid="15"/>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ID="39" presetClass="entr" presetSubtype="0" accel="10000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20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8" dur="20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9" dur="20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20" dur="2000" fill="hold"/>
                                        <p:tgtEl>
                                          <p:spTgt spid="16"/>
                                        </p:tgtEl>
                                        <p:attrNameLst>
                                          <p:attrName>ppt_y</p:attrName>
                                        </p:attrNameLst>
                                      </p:cBhvr>
                                      <p:tavLst>
                                        <p:tav tm="0">
                                          <p:val>
                                            <p:strVal val="#ppt_y"/>
                                          </p:val>
                                        </p:tav>
                                        <p:tav tm="100000">
                                          <p:val>
                                            <p:strVal val="#ppt_y"/>
                                          </p:val>
                                        </p:tav>
                                      </p:tavLst>
                                    </p:anim>
                                  </p:childTnLst>
                                </p:cTn>
                              </p:par>
                            </p:childTnLst>
                          </p:cTn>
                        </p:par>
                        <p:par>
                          <p:cTn id="21" fill="hold">
                            <p:stCondLst>
                              <p:cond delay="4000"/>
                            </p:stCondLst>
                            <p:childTnLst>
                              <p:par>
                                <p:cTn id="22" presetID="50" presetClass="entr" presetSubtype="0" decel="10000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strVal val="#ppt_w+.3"/>
                                          </p:val>
                                        </p:tav>
                                        <p:tav tm="100000">
                                          <p:val>
                                            <p:strVal val="#ppt_w"/>
                                          </p:val>
                                        </p:tav>
                                      </p:tavLst>
                                    </p:anim>
                                    <p:anim calcmode="lin" valueType="num">
                                      <p:cBhvr>
                                        <p:cTn id="25" dur="1000" fill="hold"/>
                                        <p:tgtEl>
                                          <p:spTgt spid="3"/>
                                        </p:tgtEl>
                                        <p:attrNameLst>
                                          <p:attrName>ppt_h</p:attrName>
                                        </p:attrNameLst>
                                      </p:cBhvr>
                                      <p:tavLst>
                                        <p:tav tm="0">
                                          <p:val>
                                            <p:strVal val="#ppt_h"/>
                                          </p:val>
                                        </p:tav>
                                        <p:tav tm="100000">
                                          <p:val>
                                            <p:strVal val="#ppt_h"/>
                                          </p:val>
                                        </p:tav>
                                      </p:tavLst>
                                    </p:anim>
                                    <p:animEffect transition="in" filter="fade">
                                      <p:cBhvr>
                                        <p:cTn id="26" dur="1000"/>
                                        <p:tgtEl>
                                          <p:spTgt spid="3"/>
                                        </p:tgtEl>
                                      </p:cBhvr>
                                    </p:animEffect>
                                  </p:childTnLst>
                                </p:cTn>
                              </p:par>
                            </p:childTnLst>
                          </p:cTn>
                        </p:par>
                        <p:par>
                          <p:cTn id="27" fill="hold">
                            <p:stCondLst>
                              <p:cond delay="5000"/>
                            </p:stCondLst>
                            <p:childTnLst>
                              <p:par>
                                <p:cTn id="28" presetID="1"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par>
                          <p:cTn id="30" fill="hold">
                            <p:stCondLst>
                              <p:cond delay="5000"/>
                            </p:stCondLst>
                            <p:childTnLst>
                              <p:par>
                                <p:cTn id="31" presetID="37"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900" decel="100000" fill="hold"/>
                                        <p:tgtEl>
                                          <p:spTgt spid="19"/>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2" descr="Picture 2"/>
          <p:cNvPicPr>
            <a:picLocks noChangeAspect="1"/>
          </p:cNvPicPr>
          <p:nvPr/>
        </p:nvPicPr>
        <p:blipFill>
          <a:blip r:embed="rId3"/>
          <a:stretch>
            <a:fillRect/>
          </a:stretch>
        </p:blipFill>
        <p:spPr>
          <a:xfrm>
            <a:off x="287523" y="395958"/>
            <a:ext cx="8568954" cy="5472610"/>
          </a:xfrm>
          <a:prstGeom prst="rect">
            <a:avLst/>
          </a:prstGeom>
          <a:ln w="12700">
            <a:miter lim="400000"/>
          </a:ln>
        </p:spPr>
      </p:pic>
      <p:sp>
        <p:nvSpPr>
          <p:cNvPr id="169" name="مستطيل 1"/>
          <p:cNvSpPr txBox="1"/>
          <p:nvPr/>
        </p:nvSpPr>
        <p:spPr>
          <a:xfrm>
            <a:off x="4082520" y="760340"/>
            <a:ext cx="2737573" cy="1754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sz="4400">
                <a:solidFill>
                  <a:srgbClr val="002060"/>
                </a:solidFill>
                <a:latin typeface="Calibri"/>
                <a:ea typeface="Calibri"/>
                <a:cs typeface="Calibri"/>
                <a:sym typeface="Calibri"/>
              </a:defRPr>
            </a:pPr>
            <a:r>
              <a:rPr kumimoji="0" sz="3600" b="1" i="0" u="none" strike="noStrike" kern="1200" cap="none" spc="0" normalizeH="0" baseline="0" noProof="0" dirty="0" err="1">
                <a:ln>
                  <a:noFill/>
                </a:ln>
                <a:solidFill>
                  <a:srgbClr val="002060"/>
                </a:solidFill>
                <a:effectLst/>
                <a:uLnTx/>
                <a:uFillTx/>
                <a:latin typeface="Calibri"/>
                <a:cs typeface="Calibri"/>
                <a:sym typeface="Calibri"/>
              </a:rPr>
              <a:t>هنيئاً</a:t>
            </a:r>
            <a:r>
              <a:rPr kumimoji="0" sz="3600" b="1" i="0" u="none" strike="noStrike" kern="1200" cap="none" spc="0" normalizeH="0" baseline="0" noProof="0" dirty="0">
                <a:ln>
                  <a:noFill/>
                </a:ln>
                <a:solidFill>
                  <a:srgbClr val="002060"/>
                </a:solidFill>
                <a:effectLst/>
                <a:uLnTx/>
                <a:uFillTx/>
                <a:latin typeface="Calibri"/>
                <a:cs typeface="Calibri"/>
                <a:sym typeface="Calibri"/>
              </a:rPr>
              <a:t> </a:t>
            </a:r>
            <a:r>
              <a:rPr kumimoji="0" sz="3600" b="1" i="0" u="none" strike="noStrike" kern="1200" cap="none" spc="0" normalizeH="0" baseline="0" noProof="0" dirty="0" err="1">
                <a:ln>
                  <a:noFill/>
                </a:ln>
                <a:solidFill>
                  <a:srgbClr val="002060"/>
                </a:solidFill>
                <a:effectLst/>
                <a:uLnTx/>
                <a:uFillTx/>
                <a:latin typeface="Calibri"/>
                <a:cs typeface="Calibri"/>
                <a:sym typeface="Calibri"/>
              </a:rPr>
              <a:t>لقد</a:t>
            </a:r>
            <a:r>
              <a:rPr kumimoji="0" sz="3600" b="1" i="0" u="none" strike="noStrike" kern="1200" cap="none" spc="0" normalizeH="0" baseline="0" noProof="0" dirty="0">
                <a:ln>
                  <a:noFill/>
                </a:ln>
                <a:solidFill>
                  <a:srgbClr val="002060"/>
                </a:solidFill>
                <a:effectLst/>
                <a:uLnTx/>
                <a:uFillTx/>
                <a:latin typeface="Calibri"/>
                <a:cs typeface="Calibri"/>
                <a:sym typeface="Calibri"/>
              </a:rPr>
              <a:t> </a:t>
            </a:r>
            <a:r>
              <a:rPr kumimoji="0" sz="3600" b="1" i="0" u="none" strike="noStrike" kern="1200" cap="none" spc="0" normalizeH="0" baseline="0" noProof="0" dirty="0" err="1">
                <a:ln>
                  <a:noFill/>
                </a:ln>
                <a:solidFill>
                  <a:srgbClr val="002060"/>
                </a:solidFill>
                <a:effectLst/>
                <a:uLnTx/>
                <a:uFillTx/>
                <a:latin typeface="Calibri"/>
                <a:cs typeface="Calibri"/>
                <a:sym typeface="Calibri"/>
              </a:rPr>
              <a:t>نجحنا</a:t>
            </a:r>
            <a:r>
              <a:rPr kumimoji="0" sz="3600" b="1" i="0" u="none" strike="noStrike" kern="1200" cap="none" spc="0" normalizeH="0" baseline="0" noProof="0" dirty="0">
                <a:ln>
                  <a:noFill/>
                </a:ln>
                <a:solidFill>
                  <a:srgbClr val="002060"/>
                </a:solidFill>
                <a:effectLst/>
                <a:uLnTx/>
                <a:uFillTx/>
                <a:latin typeface="Calibri"/>
                <a:cs typeface="Calibri"/>
                <a:sym typeface="Calibri"/>
              </a:rPr>
              <a:t> </a:t>
            </a:r>
          </a:p>
          <a:p>
            <a:pPr marL="0" marR="0" lvl="0" indent="0" algn="ctr" defTabSz="914367" rtl="0" eaLnBrk="1" fontAlgn="auto" latinLnBrk="0" hangingPunct="1">
              <a:lnSpc>
                <a:spcPct val="100000"/>
              </a:lnSpc>
              <a:spcBef>
                <a:spcPts val="0"/>
              </a:spcBef>
              <a:spcAft>
                <a:spcPts val="0"/>
              </a:spcAft>
              <a:buClrTx/>
              <a:buSzTx/>
              <a:buFontTx/>
              <a:buNone/>
              <a:tabLst/>
              <a:defRPr sz="4400">
                <a:solidFill>
                  <a:srgbClr val="002060"/>
                </a:solidFill>
                <a:latin typeface="Calibri"/>
                <a:ea typeface="Calibri"/>
                <a:cs typeface="Calibri"/>
                <a:sym typeface="Calibri"/>
              </a:defRPr>
            </a:pPr>
            <a:r>
              <a:rPr kumimoji="0" sz="3600" b="1" i="0" u="none" strike="noStrike" kern="1200" cap="none" spc="0" normalizeH="0" baseline="0" noProof="0" dirty="0" err="1">
                <a:ln>
                  <a:noFill/>
                </a:ln>
                <a:solidFill>
                  <a:srgbClr val="002060"/>
                </a:solidFill>
                <a:effectLst/>
                <a:uLnTx/>
                <a:uFillTx/>
                <a:latin typeface="Calibri"/>
                <a:cs typeface="Calibri"/>
                <a:sym typeface="Calibri"/>
              </a:rPr>
              <a:t>في</a:t>
            </a:r>
            <a:r>
              <a:rPr kumimoji="0" sz="3600" b="1" i="0" u="none" strike="noStrike" kern="1200" cap="none" spc="0" normalizeH="0" baseline="0" noProof="0" dirty="0">
                <a:ln>
                  <a:noFill/>
                </a:ln>
                <a:solidFill>
                  <a:srgbClr val="002060"/>
                </a:solidFill>
                <a:effectLst/>
                <a:uLnTx/>
                <a:uFillTx/>
                <a:latin typeface="Calibri"/>
                <a:cs typeface="Calibri"/>
                <a:sym typeface="Calibri"/>
              </a:rPr>
              <a:t> </a:t>
            </a:r>
            <a:r>
              <a:rPr kumimoji="0" sz="3600" b="1" i="0" u="none" strike="noStrike" kern="1200" cap="none" spc="0" normalizeH="0" baseline="0" noProof="0" dirty="0" err="1">
                <a:ln>
                  <a:noFill/>
                </a:ln>
                <a:solidFill>
                  <a:srgbClr val="002060"/>
                </a:solidFill>
                <a:effectLst/>
                <a:uLnTx/>
                <a:uFillTx/>
                <a:latin typeface="Calibri"/>
                <a:cs typeface="Calibri"/>
                <a:sym typeface="Calibri"/>
              </a:rPr>
              <a:t>تحقيق</a:t>
            </a:r>
            <a:r>
              <a:rPr kumimoji="0" sz="3600" b="1" i="0" u="none" strike="noStrike" kern="1200" cap="none" spc="0" normalizeH="0" baseline="0" noProof="0" dirty="0">
                <a:ln>
                  <a:noFill/>
                </a:ln>
                <a:solidFill>
                  <a:srgbClr val="002060"/>
                </a:solidFill>
                <a:effectLst/>
                <a:uLnTx/>
                <a:uFillTx/>
                <a:latin typeface="Calibri"/>
                <a:cs typeface="Calibri"/>
                <a:sym typeface="Calibri"/>
              </a:rPr>
              <a:t> </a:t>
            </a:r>
            <a:r>
              <a:rPr kumimoji="0" sz="3600" b="1" i="0" u="none" strike="noStrike" kern="1200" cap="none" spc="0" normalizeH="0" baseline="0" noProof="0" dirty="0" err="1">
                <a:ln>
                  <a:noFill/>
                </a:ln>
                <a:solidFill>
                  <a:srgbClr val="002060"/>
                </a:solidFill>
                <a:effectLst/>
                <a:uLnTx/>
                <a:uFillTx/>
                <a:latin typeface="Calibri"/>
                <a:cs typeface="Calibri"/>
                <a:sym typeface="Calibri"/>
              </a:rPr>
              <a:t>أهدافنا</a:t>
            </a:r>
            <a:r>
              <a:rPr kumimoji="0" sz="3600" b="1" i="0" u="none" strike="noStrike" kern="1200" cap="none" spc="0" normalizeH="0" baseline="0" noProof="0" dirty="0">
                <a:ln>
                  <a:noFill/>
                </a:ln>
                <a:solidFill>
                  <a:srgbClr val="002060"/>
                </a:solidFill>
                <a:effectLst/>
                <a:uLnTx/>
                <a:uFillTx/>
                <a:latin typeface="Calibri"/>
                <a:cs typeface="Calibri"/>
                <a:sym typeface="Calibri"/>
              </a:rPr>
              <a:t> </a:t>
            </a:r>
            <a:r>
              <a:rPr kumimoji="0" sz="3600" b="1" i="0" u="none" strike="noStrike" kern="1200" cap="none" spc="0" normalizeH="0" baseline="0" noProof="0" dirty="0" err="1">
                <a:ln>
                  <a:noFill/>
                </a:ln>
                <a:solidFill>
                  <a:srgbClr val="002060"/>
                </a:solidFill>
                <a:effectLst/>
                <a:uLnTx/>
                <a:uFillTx/>
                <a:latin typeface="Calibri"/>
                <a:cs typeface="Calibri"/>
                <a:sym typeface="Calibri"/>
              </a:rPr>
              <a:t>اليوم</a:t>
            </a:r>
            <a:endParaRPr kumimoji="0" sz="3600" b="1" i="0" u="none" strike="noStrike" kern="1200" cap="none" spc="0" normalizeH="0" baseline="0" noProof="0" dirty="0">
              <a:ln>
                <a:noFill/>
              </a:ln>
              <a:solidFill>
                <a:srgbClr val="002060"/>
              </a:solidFill>
              <a:effectLst/>
              <a:uLnTx/>
              <a:uFillTx/>
              <a:latin typeface="Calibri"/>
              <a:cs typeface="Calibri"/>
              <a:sym typeface="Calibri"/>
            </a:endParaRPr>
          </a:p>
        </p:txBody>
      </p:sp>
      <p:pic>
        <p:nvPicPr>
          <p:cNvPr id="172" name="Picture 2" descr="Picture 2"/>
          <p:cNvPicPr>
            <a:picLocks noChangeAspect="1"/>
          </p:cNvPicPr>
          <p:nvPr/>
        </p:nvPicPr>
        <p:blipFill>
          <a:blip r:embed="rId4"/>
          <a:stretch>
            <a:fillRect/>
          </a:stretch>
        </p:blipFill>
        <p:spPr>
          <a:xfrm>
            <a:off x="1511659" y="4140376"/>
            <a:ext cx="1224138" cy="1080122"/>
          </a:xfrm>
          <a:prstGeom prst="rect">
            <a:avLst/>
          </a:prstGeom>
          <a:ln w="12700">
            <a:miter lim="400000"/>
          </a:ln>
        </p:spPr>
      </p:pic>
      <p:pic>
        <p:nvPicPr>
          <p:cNvPr id="173" name="Picture 3" descr="Picture 3"/>
          <p:cNvPicPr>
            <a:picLocks noChangeAspect="1"/>
          </p:cNvPicPr>
          <p:nvPr/>
        </p:nvPicPr>
        <p:blipFill>
          <a:blip r:embed="rId5"/>
          <a:stretch>
            <a:fillRect/>
          </a:stretch>
        </p:blipFill>
        <p:spPr>
          <a:xfrm>
            <a:off x="3527883" y="4140376"/>
            <a:ext cx="1232026" cy="1080122"/>
          </a:xfrm>
          <a:prstGeom prst="rect">
            <a:avLst/>
          </a:prstGeom>
          <a:ln w="12700">
            <a:miter lim="400000"/>
          </a:ln>
        </p:spPr>
      </p:pic>
      <p:pic>
        <p:nvPicPr>
          <p:cNvPr id="174" name="Picture 4" descr="Picture 4"/>
          <p:cNvPicPr>
            <a:picLocks noChangeAspect="1"/>
          </p:cNvPicPr>
          <p:nvPr/>
        </p:nvPicPr>
        <p:blipFill>
          <a:blip r:embed="rId6"/>
          <a:stretch>
            <a:fillRect/>
          </a:stretch>
        </p:blipFill>
        <p:spPr>
          <a:xfrm rot="21402166">
            <a:off x="5713623" y="4026685"/>
            <a:ext cx="1080969" cy="917850"/>
          </a:xfrm>
          <a:prstGeom prst="rect">
            <a:avLst/>
          </a:prstGeom>
          <a:ln w="12700">
            <a:miter lim="400000"/>
          </a:ln>
        </p:spPr>
      </p:pic>
      <p:pic>
        <p:nvPicPr>
          <p:cNvPr id="175" name="Picture 5" descr="Picture 5"/>
          <p:cNvPicPr>
            <a:picLocks noChangeAspect="1"/>
          </p:cNvPicPr>
          <p:nvPr/>
        </p:nvPicPr>
        <p:blipFill>
          <a:blip r:embed="rId7"/>
          <a:stretch>
            <a:fillRect/>
          </a:stretch>
        </p:blipFill>
        <p:spPr>
          <a:xfrm rot="20929744" flipH="1">
            <a:off x="7488603" y="3726945"/>
            <a:ext cx="1018283" cy="845842"/>
          </a:xfrm>
          <a:prstGeom prst="rect">
            <a:avLst/>
          </a:prstGeom>
          <a:ln w="12700">
            <a:miter lim="400000"/>
          </a:ln>
        </p:spPr>
      </p:pic>
      <p:pic>
        <p:nvPicPr>
          <p:cNvPr id="176" name="Picture 6" descr="Picture 6"/>
          <p:cNvPicPr>
            <a:picLocks noChangeAspect="1"/>
          </p:cNvPicPr>
          <p:nvPr/>
        </p:nvPicPr>
        <p:blipFill>
          <a:blip r:embed="rId8"/>
          <a:stretch>
            <a:fillRect/>
          </a:stretch>
        </p:blipFill>
        <p:spPr>
          <a:xfrm rot="21117951">
            <a:off x="1347234" y="2381881"/>
            <a:ext cx="1687424" cy="856896"/>
          </a:xfrm>
          <a:prstGeom prst="rect">
            <a:avLst/>
          </a:prstGeom>
          <a:ln w="12700">
            <a:miter lim="400000"/>
          </a:ln>
        </p:spPr>
      </p:pic>
      <p:sp>
        <p:nvSpPr>
          <p:cNvPr id="12" name="مستطيل 11">
            <a:extLst>
              <a:ext uri="{FF2B5EF4-FFF2-40B4-BE49-F238E27FC236}">
                <a16:creationId xmlns:a16="http://schemas.microsoft.com/office/drawing/2014/main" id="{FDD7930A-EFDD-466B-8B4B-8F1FB47202DA}"/>
              </a:ext>
            </a:extLst>
          </p:cNvPr>
          <p:cNvSpPr/>
          <p:nvPr/>
        </p:nvSpPr>
        <p:spPr>
          <a:xfrm>
            <a:off x="1" y="0"/>
            <a:ext cx="9104810" cy="6858000"/>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entury Schoolbook"/>
              <a:ea typeface="+mn-ea"/>
              <a:cs typeface="Times New Roman" panose="02020603050405020304" pitchFamily="18" charset="0"/>
            </a:endParaRPr>
          </a:p>
        </p:txBody>
      </p:sp>
      <p:sp>
        <p:nvSpPr>
          <p:cNvPr id="13" name="نصف إطار 12">
            <a:extLst>
              <a:ext uri="{FF2B5EF4-FFF2-40B4-BE49-F238E27FC236}">
                <a16:creationId xmlns:a16="http://schemas.microsoft.com/office/drawing/2014/main" id="{73DC530A-C393-4055-B33A-38FFC2D6D5D2}"/>
              </a:ext>
            </a:extLst>
          </p:cNvPr>
          <p:cNvSpPr/>
          <p:nvPr/>
        </p:nvSpPr>
        <p:spPr>
          <a:xfrm>
            <a:off x="0" y="0"/>
            <a:ext cx="9144000" cy="6858000"/>
          </a:xfrm>
          <a:prstGeom prst="halfFrame">
            <a:avLst>
              <a:gd name="adj1" fmla="val 2666"/>
              <a:gd name="adj2" fmla="val 2889"/>
            </a:avLst>
          </a:prstGeom>
          <a:solidFill>
            <a:srgbClr val="002B82"/>
          </a:solidFill>
          <a:ln w="40000" cap="flat" cmpd="sng" algn="ctr">
            <a:solidFill>
              <a:srgbClr val="C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4D86"/>
              </a:solidFill>
              <a:effectLst/>
              <a:uLnTx/>
              <a:uFillTx/>
              <a:latin typeface="Cambria"/>
              <a:ea typeface="+mn-ea"/>
              <a:cs typeface="+mn-cs"/>
            </a:endParaRPr>
          </a:p>
        </p:txBody>
      </p:sp>
      <p:pic>
        <p:nvPicPr>
          <p:cNvPr id="4" name="صورة 3">
            <a:extLst>
              <a:ext uri="{FF2B5EF4-FFF2-40B4-BE49-F238E27FC236}">
                <a16:creationId xmlns:a16="http://schemas.microsoft.com/office/drawing/2014/main" id="{6ABB1853-EA55-4EF0-B4B2-E6C0D69C3A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9909" y="1879592"/>
            <a:ext cx="2617216" cy="2095500"/>
          </a:xfrm>
          <a:prstGeom prst="rect">
            <a:avLst/>
          </a:prstGeom>
        </p:spPr>
      </p:pic>
    </p:spTree>
    <p:extLst>
      <p:ext uri="{BB962C8B-B14F-4D97-AF65-F5344CB8AC3E}">
        <p14:creationId xmlns:p14="http://schemas.microsoft.com/office/powerpoint/2010/main" val="382118947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applause.wav"/>
          </p:stSnd>
        </p:sndAc>
      </p:transition>
    </mc:Choice>
    <mc:Fallback xmlns="">
      <p:transition spd="slow">
        <p:split orient="vert"/>
        <p:sndAc>
          <p:stSnd>
            <p:snd r:embed="rId10" name="applause.wav"/>
          </p:stSnd>
        </p:sndAc>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6306" y="5074259"/>
            <a:ext cx="1183638" cy="729678"/>
          </a:xfrm>
          <a:prstGeom prst="rect">
            <a:avLst/>
          </a:prstGeom>
        </p:spPr>
      </p:pic>
      <p:sp>
        <p:nvSpPr>
          <p:cNvPr id="3" name="مستطيل 2"/>
          <p:cNvSpPr/>
          <p:nvPr/>
        </p:nvSpPr>
        <p:spPr>
          <a:xfrm>
            <a:off x="4067946" y="1106742"/>
            <a:ext cx="4788335" cy="47332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p:txBody>
      </p:sp>
      <p:sp>
        <p:nvSpPr>
          <p:cNvPr id="6" name="مستطيل 5"/>
          <p:cNvSpPr/>
          <p:nvPr/>
        </p:nvSpPr>
        <p:spPr>
          <a:xfrm>
            <a:off x="3306035" y="5482361"/>
            <a:ext cx="3381704" cy="868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a:p>
            <a:pPr marL="0" marR="0" lvl="0" indent="0" algn="r" defTabSz="342900" rtl="0" eaLnBrk="1" fontAlgn="auto" latinLnBrk="0" hangingPunct="1">
              <a:lnSpc>
                <a:spcPct val="100000"/>
              </a:lnSpc>
              <a:spcBef>
                <a:spcPts val="0"/>
              </a:spcBef>
              <a:spcAft>
                <a:spcPts val="0"/>
              </a:spcAft>
              <a:buClrTx/>
              <a:buSzTx/>
              <a:buFontTx/>
              <a:buNone/>
              <a:tabLst/>
              <a:defRPr/>
            </a:pPr>
            <a:r>
              <a:rPr kumimoji="0" lang="ar-SA" sz="4050" b="1" i="1" u="none" strike="noStrike" kern="1200" cap="none" spc="0" normalizeH="0" baseline="0" noProof="0" dirty="0">
                <a:ln>
                  <a:noFill/>
                </a:ln>
                <a:solidFill>
                  <a:prstClr val="black"/>
                </a:solidFill>
                <a:effectLst/>
                <a:uLnTx/>
                <a:uFillTx/>
                <a:latin typeface="Aldhabi" pitchFamily="2" charset="-78"/>
                <a:ea typeface="+mn-ea"/>
                <a:cs typeface="Aldhabi" pitchFamily="2" charset="-78"/>
              </a:rPr>
              <a:t> </a:t>
            </a:r>
            <a:r>
              <a:rPr kumimoji="0" lang="ar-SA" sz="4050" b="1" i="1"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الواجب على </a:t>
            </a:r>
            <a:r>
              <a:rPr kumimoji="0" lang="ar-SA" sz="4050" b="1" i="1" u="none" strike="noStrike" kern="1200" cap="none" spc="0" normalizeH="0" baseline="0" noProof="0" dirty="0">
                <a:ln>
                  <a:noFill/>
                </a:ln>
                <a:solidFill>
                  <a:prstClr val="black"/>
                </a:solidFill>
                <a:effectLst/>
                <a:uLnTx/>
                <a:uFillTx/>
                <a:latin typeface="Aldhabi" pitchFamily="2" charset="-78"/>
                <a:ea typeface="+mn-ea"/>
                <a:cs typeface="Aldhabi" pitchFamily="2" charset="-78"/>
              </a:rPr>
              <a:t>:    </a:t>
            </a: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C00000"/>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C00000"/>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ar-SA" sz="2700" b="1" i="0" u="none" strike="noStrike" kern="1200" cap="none" spc="0" normalizeH="0" baseline="0" noProof="0" dirty="0">
              <a:ln>
                <a:noFill/>
              </a:ln>
              <a:solidFill>
                <a:srgbClr val="C00000"/>
              </a:solidFill>
              <a:effectLst/>
              <a:uLnTx/>
              <a:uFillTx/>
              <a:latin typeface="Arial"/>
              <a:ea typeface="+mn-ea"/>
              <a:cs typeface="Arial" panose="020B0604020202020204" pitchFamily="34" charset="0"/>
            </a:endParaRPr>
          </a:p>
        </p:txBody>
      </p:sp>
      <p:sp>
        <p:nvSpPr>
          <p:cNvPr id="9" name="مستطيل 8"/>
          <p:cNvSpPr/>
          <p:nvPr/>
        </p:nvSpPr>
        <p:spPr>
          <a:xfrm>
            <a:off x="1541341" y="3268830"/>
            <a:ext cx="5940723" cy="212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SA" sz="6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ا</a:t>
            </a:r>
            <a:r>
              <a:rPr kumimoji="0" lang="ar-SA" sz="6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نتهى الدرس</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ar-SA" sz="4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مع تمنياتي للجميع بالتوفيق</a:t>
            </a:r>
            <a:endParaRPr kumimoji="0" lang="en-US" sz="3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ar-SA" sz="30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a:t>
            </a:r>
          </a:p>
        </p:txBody>
      </p:sp>
      <p:pic>
        <p:nvPicPr>
          <p:cNvPr id="10" name="صورة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1003" y="145675"/>
            <a:ext cx="3581400" cy="3062758"/>
          </a:xfrm>
          <a:prstGeom prst="rect">
            <a:avLst/>
          </a:prstGeom>
        </p:spPr>
      </p:pic>
      <p:pic>
        <p:nvPicPr>
          <p:cNvPr id="12" name="صورة 11">
            <a:extLst>
              <a:ext uri="{FF2B5EF4-FFF2-40B4-BE49-F238E27FC236}">
                <a16:creationId xmlns:a16="http://schemas.microsoft.com/office/drawing/2014/main" id="{BE4516B9-1E9D-4AD5-9888-172FE2CD2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454" y="216878"/>
            <a:ext cx="811480" cy="663893"/>
          </a:xfrm>
          <a:prstGeom prst="rect">
            <a:avLst/>
          </a:prstGeom>
        </p:spPr>
      </p:pic>
      <p:cxnSp>
        <p:nvCxnSpPr>
          <p:cNvPr id="5" name="موصل: منحني 4">
            <a:extLst>
              <a:ext uri="{FF2B5EF4-FFF2-40B4-BE49-F238E27FC236}">
                <a16:creationId xmlns:a16="http://schemas.microsoft.com/office/drawing/2014/main" id="{029DE6BF-8A1F-46CB-A7A5-9FEFB09B0C9E}"/>
              </a:ext>
            </a:extLst>
          </p:cNvPr>
          <p:cNvCxnSpPr>
            <a:cxnSpLocks/>
          </p:cNvCxnSpPr>
          <p:nvPr/>
        </p:nvCxnSpPr>
        <p:spPr>
          <a:xfrm rot="10800000" flipV="1">
            <a:off x="3622968" y="5347097"/>
            <a:ext cx="944296" cy="231425"/>
          </a:xfrm>
          <a:prstGeom prst="curved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مستطيل 13">
            <a:extLst>
              <a:ext uri="{FF2B5EF4-FFF2-40B4-BE49-F238E27FC236}">
                <a16:creationId xmlns:a16="http://schemas.microsoft.com/office/drawing/2014/main" id="{2326D76E-147C-4EE3-B59F-F526861EBD42}"/>
              </a:ext>
            </a:extLst>
          </p:cNvPr>
          <p:cNvSpPr/>
          <p:nvPr/>
        </p:nvSpPr>
        <p:spPr>
          <a:xfrm>
            <a:off x="0" y="0"/>
            <a:ext cx="9144000" cy="6858000"/>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mbria"/>
              <a:ea typeface="+mn-ea"/>
              <a:cs typeface="Times New Roman" panose="02020603050405020304" pitchFamily="18" charset="0"/>
            </a:endParaRPr>
          </a:p>
        </p:txBody>
      </p:sp>
      <p:pic>
        <p:nvPicPr>
          <p:cNvPr id="11" name="صورة 10">
            <a:extLst>
              <a:ext uri="{FF2B5EF4-FFF2-40B4-BE49-F238E27FC236}">
                <a16:creationId xmlns:a16="http://schemas.microsoft.com/office/drawing/2014/main" id="{CAAC6F6A-11C6-45BD-B3D2-A9934BF666F0}"/>
              </a:ext>
            </a:extLst>
          </p:cNvPr>
          <p:cNvPicPr>
            <a:picLocks noChangeAspect="1"/>
          </p:cNvPicPr>
          <p:nvPr/>
        </p:nvPicPr>
        <p:blipFill>
          <a:blip r:embed="rId7"/>
          <a:stretch>
            <a:fillRect/>
          </a:stretch>
        </p:blipFill>
        <p:spPr>
          <a:xfrm>
            <a:off x="7948293" y="-35112"/>
            <a:ext cx="1097804" cy="1141854"/>
          </a:xfrm>
          <a:prstGeom prst="rect">
            <a:avLst/>
          </a:prstGeom>
        </p:spPr>
      </p:pic>
      <p:sp>
        <p:nvSpPr>
          <p:cNvPr id="13" name="مستطيل 12">
            <a:extLst>
              <a:ext uri="{FF2B5EF4-FFF2-40B4-BE49-F238E27FC236}">
                <a16:creationId xmlns:a16="http://schemas.microsoft.com/office/drawing/2014/main" id="{FA4BE309-0398-4656-8A3E-37AA39462BCF}"/>
              </a:ext>
            </a:extLst>
          </p:cNvPr>
          <p:cNvSpPr/>
          <p:nvPr/>
        </p:nvSpPr>
        <p:spPr>
          <a:xfrm>
            <a:off x="8163157" y="6400348"/>
            <a:ext cx="870248" cy="334134"/>
          </a:xfrm>
          <a:prstGeom prst="rect">
            <a:avLst/>
          </a:prstGeom>
          <a:solidFill>
            <a:sysClr val="window" lastClr="FFFFFF"/>
          </a:solidFill>
          <a:ln w="25400" cap="flat" cmpd="sng" algn="ctr">
            <a:no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Century Schoolbook"/>
              <a:ea typeface="+mn-ea"/>
              <a:cs typeface="Times New Roman" panose="02020603050405020304" pitchFamily="18" charset="0"/>
            </a:endParaRPr>
          </a:p>
        </p:txBody>
      </p:sp>
      <p:sp>
        <p:nvSpPr>
          <p:cNvPr id="15" name="نصف إطار 14">
            <a:extLst>
              <a:ext uri="{FF2B5EF4-FFF2-40B4-BE49-F238E27FC236}">
                <a16:creationId xmlns:a16="http://schemas.microsoft.com/office/drawing/2014/main" id="{467C90DB-FA78-4364-A562-0A1AA8A92465}"/>
              </a:ext>
            </a:extLst>
          </p:cNvPr>
          <p:cNvSpPr/>
          <p:nvPr/>
        </p:nvSpPr>
        <p:spPr>
          <a:xfrm>
            <a:off x="-35216" y="-28782"/>
            <a:ext cx="9144000" cy="6858000"/>
          </a:xfrm>
          <a:prstGeom prst="halfFrame">
            <a:avLst>
              <a:gd name="adj1" fmla="val 2666"/>
              <a:gd name="adj2" fmla="val 2889"/>
            </a:avLst>
          </a:prstGeom>
          <a:solidFill>
            <a:srgbClr val="002B82"/>
          </a:solidFill>
          <a:ln w="40000" cap="flat" cmpd="sng" algn="ctr">
            <a:solidFill>
              <a:srgbClr val="FFC000"/>
            </a:solidFill>
            <a:prstDash val="solid"/>
          </a:ln>
          <a:effectLst/>
        </p:spPr>
        <p:txBody>
          <a:bodyPr anchor="ctr"/>
          <a:lstStyle/>
          <a:p>
            <a:pPr algn="ctr" rtl="0">
              <a:defRPr/>
            </a:pPr>
            <a:endParaRPr lang="en-US" sz="1600" kern="0" dirty="0">
              <a:solidFill>
                <a:srgbClr val="004D86"/>
              </a:solidFill>
              <a:latin typeface="Cambria"/>
            </a:endParaRPr>
          </a:p>
        </p:txBody>
      </p:sp>
    </p:spTree>
    <p:extLst>
      <p:ext uri="{BB962C8B-B14F-4D97-AF65-F5344CB8AC3E}">
        <p14:creationId xmlns:p14="http://schemas.microsoft.com/office/powerpoint/2010/main" val="1063499694"/>
      </p:ext>
    </p:extLst>
  </p:cSld>
  <p:clrMapOvr>
    <a:masterClrMapping/>
  </p:clrMapOvr>
  <mc:AlternateContent xmlns:mc="http://schemas.openxmlformats.org/markup-compatibility/2006" xmlns:p14="http://schemas.microsoft.com/office/powerpoint/2010/main">
    <mc:Choice Requires="p14">
      <p:transition spd="slow" p14:dur="1200">
        <p14:flip dir="l"/>
        <p:sndAc>
          <p:stSnd>
            <p:snd r:embed="rId3" name="drumroll.wav"/>
          </p:stSnd>
        </p:sndAc>
      </p:transition>
    </mc:Choice>
    <mc:Fallback xmlns="">
      <p:transition spd="slow">
        <p:fade/>
        <p:sndAc>
          <p:stSnd>
            <p:snd r:embed="rId8" name="drumroll.wav"/>
          </p:stSnd>
        </p:sndAc>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6A99D934-2943-41D4-8EB9-9DD0E6E1DEB6}"/>
              </a:ext>
            </a:extLst>
          </p:cNvPr>
          <p:cNvPicPr>
            <a:picLocks noChangeAspect="1" noChangeArrowheads="1"/>
          </p:cNvPicPr>
          <p:nvPr/>
        </p:nvPicPr>
        <p:blipFill rotWithShape="1">
          <a:blip r:embed="rId3" cstate="print"/>
          <a:srcRect l="10937" t="14583" r="7813" b="62195"/>
          <a:stretch/>
        </p:blipFill>
        <p:spPr bwMode="auto">
          <a:xfrm>
            <a:off x="248192" y="276205"/>
            <a:ext cx="8804366" cy="1779473"/>
          </a:xfrm>
          <a:prstGeom prst="rect">
            <a:avLst/>
          </a:prstGeom>
          <a:noFill/>
          <a:ln w="9525">
            <a:noFill/>
            <a:miter lim="800000"/>
            <a:headEnd/>
            <a:tailEnd/>
          </a:ln>
          <a:effectLst/>
        </p:spPr>
      </p:pic>
      <p:pic>
        <p:nvPicPr>
          <p:cNvPr id="12" name="Picture 2">
            <a:extLst>
              <a:ext uri="{FF2B5EF4-FFF2-40B4-BE49-F238E27FC236}">
                <a16:creationId xmlns:a16="http://schemas.microsoft.com/office/drawing/2014/main" id="{AD44CA3F-943D-4356-91D2-909507A1997E}"/>
              </a:ext>
            </a:extLst>
          </p:cNvPr>
          <p:cNvPicPr>
            <a:picLocks noChangeAspect="1" noChangeArrowheads="1"/>
          </p:cNvPicPr>
          <p:nvPr/>
        </p:nvPicPr>
        <p:blipFill rotWithShape="1">
          <a:blip r:embed="rId3" cstate="print"/>
          <a:srcRect l="66999" t="46250" r="7814" b="6250"/>
          <a:stretch/>
        </p:blipFill>
        <p:spPr bwMode="auto">
          <a:xfrm>
            <a:off x="6087291" y="2651760"/>
            <a:ext cx="2834640" cy="4114800"/>
          </a:xfrm>
          <a:prstGeom prst="rect">
            <a:avLst/>
          </a:prstGeom>
          <a:noFill/>
          <a:ln w="9525">
            <a:noFill/>
            <a:miter lim="800000"/>
            <a:headEnd/>
            <a:tailEnd/>
          </a:ln>
          <a:effectLst/>
        </p:spPr>
      </p:pic>
      <p:pic>
        <p:nvPicPr>
          <p:cNvPr id="14" name="Picture 2">
            <a:extLst>
              <a:ext uri="{FF2B5EF4-FFF2-40B4-BE49-F238E27FC236}">
                <a16:creationId xmlns:a16="http://schemas.microsoft.com/office/drawing/2014/main" id="{55EC794D-3570-431A-BD3A-2D39789E350F}"/>
              </a:ext>
            </a:extLst>
          </p:cNvPr>
          <p:cNvPicPr>
            <a:picLocks noChangeAspect="1" noChangeArrowheads="1"/>
          </p:cNvPicPr>
          <p:nvPr/>
        </p:nvPicPr>
        <p:blipFill rotWithShape="1">
          <a:blip r:embed="rId4" cstate="print"/>
          <a:srcRect l="67188" t="12500" r="9375" b="55542"/>
          <a:stretch/>
        </p:blipFill>
        <p:spPr bwMode="auto">
          <a:xfrm>
            <a:off x="2625634" y="2769325"/>
            <a:ext cx="2743200" cy="3566160"/>
          </a:xfrm>
          <a:prstGeom prst="rect">
            <a:avLst/>
          </a:prstGeom>
          <a:noFill/>
          <a:ln w="9525">
            <a:noFill/>
            <a:miter lim="800000"/>
            <a:headEnd/>
            <a:tailEnd/>
          </a:ln>
          <a:effectLst/>
        </p:spPr>
      </p:pic>
      <p:pic>
        <p:nvPicPr>
          <p:cNvPr id="3" name="صورة 2">
            <a:extLst>
              <a:ext uri="{FF2B5EF4-FFF2-40B4-BE49-F238E27FC236}">
                <a16:creationId xmlns:a16="http://schemas.microsoft.com/office/drawing/2014/main" id="{22AA74F3-0815-4731-A396-391DCCACC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92" y="4709160"/>
            <a:ext cx="2495443" cy="1981200"/>
          </a:xfrm>
          <a:prstGeom prst="rect">
            <a:avLst/>
          </a:prstGeom>
        </p:spPr>
      </p:pic>
      <p:pic>
        <p:nvPicPr>
          <p:cNvPr id="17" name="صورة 16">
            <a:extLst>
              <a:ext uri="{FF2B5EF4-FFF2-40B4-BE49-F238E27FC236}">
                <a16:creationId xmlns:a16="http://schemas.microsoft.com/office/drawing/2014/main" id="{FA00FBAD-2C06-4AD9-ADA2-B1E1AE31EEB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248193" y="2135859"/>
            <a:ext cx="8860590" cy="4396980"/>
          </a:xfrm>
          <a:prstGeom prst="rect">
            <a:avLst/>
          </a:prstGeom>
        </p:spPr>
      </p:pic>
      <p:sp>
        <p:nvSpPr>
          <p:cNvPr id="18" name="مربع نص 17">
            <a:extLst>
              <a:ext uri="{FF2B5EF4-FFF2-40B4-BE49-F238E27FC236}">
                <a16:creationId xmlns:a16="http://schemas.microsoft.com/office/drawing/2014/main" id="{82980B34-1C1A-4085-AB1B-548E31806821}"/>
              </a:ext>
            </a:extLst>
          </p:cNvPr>
          <p:cNvSpPr txBox="1"/>
          <p:nvPr/>
        </p:nvSpPr>
        <p:spPr>
          <a:xfrm>
            <a:off x="4220954" y="3004397"/>
            <a:ext cx="3932811" cy="1200329"/>
          </a:xfrm>
          <a:prstGeom prst="rect">
            <a:avLst/>
          </a:prstGeom>
          <a:noFill/>
        </p:spPr>
        <p:txBody>
          <a:bodyPr wrap="square" rtlCol="1">
            <a:spAutoFit/>
          </a:bodyPr>
          <a:lstStyle/>
          <a:p>
            <a:pPr algn="ctr">
              <a:defRPr/>
            </a:pPr>
            <a:r>
              <a:rPr lang="ar-SA" sz="3600" b="1" spc="50" dirty="0">
                <a:ln w="0"/>
                <a:solidFill>
                  <a:srgbClr val="FF0000"/>
                </a:solidFill>
                <a:effectLst>
                  <a:innerShdw blurRad="63500" dist="50800" dir="13500000">
                    <a:srgbClr val="000000">
                      <a:alpha val="50000"/>
                    </a:srgbClr>
                  </a:innerShdw>
                </a:effectLst>
                <a:latin typeface="Sakkal Majalla" panose="02000000000000000000" pitchFamily="2" charset="-78"/>
                <a:cs typeface="Sakkal Majalla" panose="02000000000000000000" pitchFamily="2" charset="-78"/>
              </a:rPr>
              <a:t>ماذا تتوقعون أن نتعلم خلال درس هذا اليوم </a:t>
            </a:r>
            <a:r>
              <a:rPr lang="ar-SA" b="1" spc="50" dirty="0">
                <a:ln w="0"/>
                <a:solidFill>
                  <a:srgbClr val="9F1C00"/>
                </a:solidFill>
                <a:effectLst>
                  <a:innerShdw blurRad="63500" dist="50800" dir="13500000">
                    <a:srgbClr val="000000">
                      <a:alpha val="50000"/>
                    </a:srgbClr>
                  </a:innerShdw>
                </a:effectLst>
                <a:latin typeface="Sakkal Majalla" panose="02000000000000000000" pitchFamily="2" charset="-78"/>
                <a:cs typeface="Sakkal Majalla" panose="02000000000000000000" pitchFamily="2" charset="-78"/>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2"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childTnLst>
                          </p:cTn>
                        </p:par>
                        <p:par>
                          <p:cTn id="9" fill="hold">
                            <p:stCondLst>
                              <p:cond delay="0"/>
                            </p:stCondLst>
                            <p:childTnLst>
                              <p:par>
                                <p:cTn id="10" presetID="54" presetClass="entr" presetSubtype="0" accel="10000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2000" fill="hold"/>
                                        <p:tgtEl>
                                          <p:spTgt spid="12"/>
                                        </p:tgtEl>
                                        <p:attrNameLst>
                                          <p:attrName>ppt_w</p:attrName>
                                        </p:attrNameLst>
                                      </p:cBhvr>
                                      <p:tavLst>
                                        <p:tav tm="0">
                                          <p:val>
                                            <p:strVal val="#ppt_w*0.05"/>
                                          </p:val>
                                        </p:tav>
                                        <p:tav tm="100000">
                                          <p:val>
                                            <p:strVal val="#ppt_w"/>
                                          </p:val>
                                        </p:tav>
                                      </p:tavLst>
                                    </p:anim>
                                    <p:anim calcmode="lin" valueType="num">
                                      <p:cBhvr>
                                        <p:cTn id="13" dur="2000" fill="hold"/>
                                        <p:tgtEl>
                                          <p:spTgt spid="12"/>
                                        </p:tgtEl>
                                        <p:attrNameLst>
                                          <p:attrName>ppt_h</p:attrName>
                                        </p:attrNameLst>
                                      </p:cBhvr>
                                      <p:tavLst>
                                        <p:tav tm="0">
                                          <p:val>
                                            <p:strVal val="#ppt_h"/>
                                          </p:val>
                                        </p:tav>
                                        <p:tav tm="100000">
                                          <p:val>
                                            <p:strVal val="#ppt_h"/>
                                          </p:val>
                                        </p:tav>
                                      </p:tavLst>
                                    </p:anim>
                                    <p:anim calcmode="lin" valueType="num">
                                      <p:cBhvr>
                                        <p:cTn id="14" dur="2000" fill="hold"/>
                                        <p:tgtEl>
                                          <p:spTgt spid="12"/>
                                        </p:tgtEl>
                                        <p:attrNameLst>
                                          <p:attrName>ppt_x</p:attrName>
                                        </p:attrNameLst>
                                      </p:cBhvr>
                                      <p:tavLst>
                                        <p:tav tm="0">
                                          <p:val>
                                            <p:strVal val="#ppt_x-.2"/>
                                          </p:val>
                                        </p:tav>
                                        <p:tav tm="100000">
                                          <p:val>
                                            <p:strVal val="#ppt_x"/>
                                          </p:val>
                                        </p:tav>
                                      </p:tavLst>
                                    </p:anim>
                                    <p:anim calcmode="lin" valueType="num">
                                      <p:cBhvr>
                                        <p:cTn id="15" dur="2000" fill="hold"/>
                                        <p:tgtEl>
                                          <p:spTgt spid="12"/>
                                        </p:tgtEl>
                                        <p:attrNameLst>
                                          <p:attrName>ppt_y</p:attrName>
                                        </p:attrNameLst>
                                      </p:cBhvr>
                                      <p:tavLst>
                                        <p:tav tm="0">
                                          <p:val>
                                            <p:strVal val="#ppt_y"/>
                                          </p:val>
                                        </p:tav>
                                        <p:tav tm="100000">
                                          <p:val>
                                            <p:strVal val="#ppt_y"/>
                                          </p:val>
                                        </p:tav>
                                      </p:tavLst>
                                    </p:anim>
                                    <p:animEffect transition="in" filter="fade">
                                      <p:cBhvr>
                                        <p:cTn id="16" dur="2000"/>
                                        <p:tgtEl>
                                          <p:spTgt spid="12"/>
                                        </p:tgtEl>
                                      </p:cBhvr>
                                    </p:animEffect>
                                  </p:childTnLst>
                                </p:cTn>
                              </p:par>
                            </p:childTnLst>
                          </p:cTn>
                        </p:par>
                        <p:par>
                          <p:cTn id="17" fill="hold">
                            <p:stCondLst>
                              <p:cond delay="2000"/>
                            </p:stCondLst>
                            <p:childTnLst>
                              <p:par>
                                <p:cTn id="18" presetID="25"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21" dur="10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22" dur="1000" accel="50000" fill="hold">
                                          <p:stCondLst>
                                            <p:cond delay="1000"/>
                                          </p:stCondLst>
                                        </p:cTn>
                                        <p:tgtEl>
                                          <p:spTgt spid="14"/>
                                        </p:tgtEl>
                                        <p:attrNameLst>
                                          <p:attrName>ppt_w</p:attrName>
                                        </p:attrNameLst>
                                      </p:cBhvr>
                                      <p:tavLst>
                                        <p:tav tm="0">
                                          <p:val>
                                            <p:strVal val="#ppt_w*.05"/>
                                          </p:val>
                                        </p:tav>
                                        <p:tav tm="100000">
                                          <p:val>
                                            <p:strVal val="#ppt_w"/>
                                          </p:val>
                                        </p:tav>
                                      </p:tavLst>
                                    </p:anim>
                                    <p:anim calcmode="lin" valueType="num">
                                      <p:cBhvr>
                                        <p:cTn id="23" dur="2000" fill="hold"/>
                                        <p:tgtEl>
                                          <p:spTgt spid="14"/>
                                        </p:tgtEl>
                                        <p:attrNameLst>
                                          <p:attrName>ppt_h</p:attrName>
                                        </p:attrNameLst>
                                      </p:cBhvr>
                                      <p:tavLst>
                                        <p:tav tm="0">
                                          <p:val>
                                            <p:strVal val="#ppt_h"/>
                                          </p:val>
                                        </p:tav>
                                        <p:tav tm="100000">
                                          <p:val>
                                            <p:strVal val="#ppt_h"/>
                                          </p:val>
                                        </p:tav>
                                      </p:tavLst>
                                    </p:anim>
                                    <p:anim calcmode="lin" valueType="num">
                                      <p:cBhvr>
                                        <p:cTn id="24" dur="10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25" dur="10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26" dur="1000" accel="50000" fill="hold">
                                          <p:stCondLst>
                                            <p:cond delay="1000"/>
                                          </p:stCondLst>
                                        </p:cTn>
                                        <p:tgtEl>
                                          <p:spTgt spid="14"/>
                                        </p:tgtEl>
                                        <p:attrNameLst>
                                          <p:attrName>ppt_y</p:attrName>
                                        </p:attrNameLst>
                                      </p:cBhvr>
                                      <p:tavLst>
                                        <p:tav tm="0">
                                          <p:val>
                                            <p:strVal val="#ppt_y+.1"/>
                                          </p:val>
                                        </p:tav>
                                        <p:tav tm="100000">
                                          <p:val>
                                            <p:strVal val="#ppt_y"/>
                                          </p:val>
                                        </p:tav>
                                      </p:tavLst>
                                    </p:anim>
                                    <p:animEffect transition="in" filter="fade">
                                      <p:cBhvr>
                                        <p:cTn id="27" dur="2000" decel="50000">
                                          <p:stCondLst>
                                            <p:cond delay="0"/>
                                          </p:stCondLst>
                                        </p:cTn>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660615"/>
            <a:ext cx="6858000" cy="4340135"/>
          </a:xfrm>
          <a:prstGeom prst="rect">
            <a:avLst/>
          </a:prstGeom>
        </p:spPr>
      </p:pic>
      <p:sp>
        <p:nvSpPr>
          <p:cNvPr id="5" name="Shape 450">
            <a:extLst>
              <a:ext uri="{FF2B5EF4-FFF2-40B4-BE49-F238E27FC236}">
                <a16:creationId xmlns:a16="http://schemas.microsoft.com/office/drawing/2014/main" id="{422F0971-B9F9-4B9F-8D36-2CDD4814A26F}"/>
              </a:ext>
            </a:extLst>
          </p:cNvPr>
          <p:cNvSpPr txBox="1">
            <a:spLocks/>
          </p:cNvSpPr>
          <p:nvPr/>
        </p:nvSpPr>
        <p:spPr>
          <a:xfrm>
            <a:off x="395536" y="332656"/>
            <a:ext cx="8423920" cy="1173183"/>
          </a:xfrm>
          <a:prstGeom prst="rect">
            <a:avLst/>
          </a:prstGeom>
          <a:solidFill>
            <a:schemeClr val="tx1">
              <a:lumMod val="50000"/>
              <a:lumOff val="50000"/>
            </a:schemeClr>
          </a:solidFill>
        </p:spPr>
        <p:txBody>
          <a:bodyPr vert="horz" lIns="68580" tIns="34290" rIns="68580" bIns="34290" rtlCol="0" anchor="b">
            <a:noAutofit/>
          </a:bodyPr>
          <a:lstStyle>
            <a:lvl1pPr algn="r" defTabSz="758951" rtl="0" eaLnBrk="1" latinLnBrk="0" hangingPunct="1">
              <a:spcBef>
                <a:spcPct val="0"/>
              </a:spcBef>
              <a:buNone/>
              <a:defRPr sz="4482" b="1" kern="1200" cap="all" spc="-60" baseline="0">
                <a:solidFill>
                  <a:schemeClr val="tx2"/>
                </a:solidFill>
                <a:latin typeface="Al Nile"/>
                <a:ea typeface="Al Nile"/>
                <a:cs typeface="Al Nile"/>
                <a:sym typeface="Al Nile"/>
              </a:defRPr>
            </a:lvl1pPr>
          </a:lstStyle>
          <a:p>
            <a:pPr marL="0" marR="0" lvl="0" indent="0" algn="ctr" defTabSz="569213" rtl="0" eaLnBrk="1" fontAlgn="auto" latinLnBrk="0" hangingPunct="1">
              <a:lnSpc>
                <a:spcPct val="100000"/>
              </a:lnSpc>
              <a:spcBef>
                <a:spcPct val="0"/>
              </a:spcBef>
              <a:spcAft>
                <a:spcPts val="0"/>
              </a:spcAft>
              <a:buClrTx/>
              <a:buSzTx/>
              <a:buFontTx/>
              <a:buNone/>
              <a:tabLst/>
              <a:defRPr/>
            </a:pPr>
            <a:endParaRPr kumimoji="0" lang="ar-SA" sz="2400" b="1" i="0" u="none" strike="noStrike" kern="1200" cap="all" spc="-45" normalizeH="0" baseline="0" noProof="0" dirty="0">
              <a:ln>
                <a:noFill/>
              </a:ln>
              <a:solidFill>
                <a:srgbClr val="FFFFFF"/>
              </a:solidFill>
              <a:effectLst/>
              <a:uLnTx/>
              <a:uFillTx/>
              <a:latin typeface="Al Nile"/>
              <a:cs typeface="AL-Mohanad" pitchFamily="2" charset="-78"/>
              <a:sym typeface="Al Nile"/>
            </a:endParaRPr>
          </a:p>
        </p:txBody>
      </p:sp>
      <p:pic>
        <p:nvPicPr>
          <p:cNvPr id="6" name="صورة 5">
            <a:extLst>
              <a:ext uri="{FF2B5EF4-FFF2-40B4-BE49-F238E27FC236}">
                <a16:creationId xmlns:a16="http://schemas.microsoft.com/office/drawing/2014/main" id="{C7B6477E-814C-401D-87AF-C51ACE7B0E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2365" y="853198"/>
            <a:ext cx="804303" cy="674472"/>
          </a:xfrm>
          <a:prstGeom prst="rect">
            <a:avLst/>
          </a:prstGeom>
        </p:spPr>
      </p:pic>
      <p:sp>
        <p:nvSpPr>
          <p:cNvPr id="8" name="مستطيل 7">
            <a:extLst>
              <a:ext uri="{FF2B5EF4-FFF2-40B4-BE49-F238E27FC236}">
                <a16:creationId xmlns:a16="http://schemas.microsoft.com/office/drawing/2014/main" id="{DC9CE245-E69C-4890-BA92-B161D2C7D436}"/>
              </a:ext>
            </a:extLst>
          </p:cNvPr>
          <p:cNvSpPr/>
          <p:nvPr/>
        </p:nvSpPr>
        <p:spPr>
          <a:xfrm>
            <a:off x="173360" y="116632"/>
            <a:ext cx="8797280" cy="6624736"/>
          </a:xfrm>
          <a:prstGeom prst="rect">
            <a:avLst/>
          </a:prstGeom>
          <a:noFill/>
          <a:ln w="76200" cap="flat" cmpd="sng" algn="ctr">
            <a:solidFill>
              <a:srgbClr val="7F7F7F"/>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mbria"/>
              <a:ea typeface="+mn-ea"/>
              <a:cs typeface="Times New Roman" panose="02020603050405020304" pitchFamily="18" charset="0"/>
            </a:endParaRPr>
          </a:p>
        </p:txBody>
      </p:sp>
      <p:sp>
        <p:nvSpPr>
          <p:cNvPr id="9" name="مستطيل 8">
            <a:extLst>
              <a:ext uri="{FF2B5EF4-FFF2-40B4-BE49-F238E27FC236}">
                <a16:creationId xmlns:a16="http://schemas.microsoft.com/office/drawing/2014/main" id="{1E57FDC4-1565-4248-BC48-AA87063A0796}"/>
              </a:ext>
            </a:extLst>
          </p:cNvPr>
          <p:cNvSpPr/>
          <p:nvPr/>
        </p:nvSpPr>
        <p:spPr>
          <a:xfrm>
            <a:off x="0" y="0"/>
            <a:ext cx="9144000" cy="6858000"/>
          </a:xfrm>
          <a:prstGeom prst="rect">
            <a:avLst/>
          </a:prstGeom>
          <a:solidFill>
            <a:schemeClr val="lt1">
              <a:alpha val="9000"/>
            </a:schemeClr>
          </a:solidFill>
        </p:spPr>
        <p:style>
          <a:lnRef idx="2">
            <a:schemeClr val="accent6"/>
          </a:lnRef>
          <a:fillRef idx="1">
            <a:schemeClr val="lt1"/>
          </a:fillRef>
          <a:effectRef idx="0">
            <a:schemeClr val="accent6"/>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pic>
        <p:nvPicPr>
          <p:cNvPr id="7" name="صورة 6">
            <a:extLst>
              <a:ext uri="{FF2B5EF4-FFF2-40B4-BE49-F238E27FC236}">
                <a16:creationId xmlns:a16="http://schemas.microsoft.com/office/drawing/2014/main" id="{8E7D3284-4AE6-4BD8-81DA-2434100F3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697" y="842283"/>
            <a:ext cx="804303" cy="674472"/>
          </a:xfrm>
          <a:prstGeom prst="rect">
            <a:avLst/>
          </a:prstGeom>
        </p:spPr>
      </p:pic>
      <p:sp>
        <p:nvSpPr>
          <p:cNvPr id="2" name="مربع نص 1">
            <a:extLst>
              <a:ext uri="{FF2B5EF4-FFF2-40B4-BE49-F238E27FC236}">
                <a16:creationId xmlns:a16="http://schemas.microsoft.com/office/drawing/2014/main" id="{2E711454-56AC-4C57-BA70-EDD38D69AE18}"/>
              </a:ext>
            </a:extLst>
          </p:cNvPr>
          <p:cNvSpPr txBox="1"/>
          <p:nvPr/>
        </p:nvSpPr>
        <p:spPr>
          <a:xfrm>
            <a:off x="208856" y="372064"/>
            <a:ext cx="8797280" cy="1077218"/>
          </a:xfrm>
          <a:prstGeom prst="rect">
            <a:avLst/>
          </a:prstGeom>
          <a:noFill/>
        </p:spPr>
        <p:txBody>
          <a:bodyPr wrap="square" rtlCol="1">
            <a:spAutoFit/>
          </a:bodyPr>
          <a:lstStyle/>
          <a:p>
            <a:pPr marL="0" marR="0" lvl="0" indent="0" algn="ctr" defTabSz="569213" rtl="0" eaLnBrk="1" fontAlgn="auto" latinLnBrk="0" hangingPunct="1">
              <a:lnSpc>
                <a:spcPct val="100000"/>
              </a:lnSpc>
              <a:spcBef>
                <a:spcPct val="0"/>
              </a:spcBef>
              <a:spcAft>
                <a:spcPts val="0"/>
              </a:spcAft>
              <a:buClrTx/>
              <a:buSzTx/>
              <a:buFontTx/>
              <a:buNone/>
              <a:tabLst/>
              <a:defRPr/>
            </a:pPr>
            <a:r>
              <a:rPr kumimoji="0" lang="ar-SA" sz="3200" b="1" i="0" u="none" strike="noStrike" kern="1200" cap="all" spc="-45" normalizeH="0" baseline="0" noProof="0" dirty="0">
                <a:ln>
                  <a:noFill/>
                </a:ln>
                <a:solidFill>
                  <a:srgbClr val="FFFFFF"/>
                </a:solidFill>
                <a:effectLst/>
                <a:uLnTx/>
                <a:uFillTx/>
                <a:latin typeface="Al Nile"/>
                <a:ea typeface="+mn-ea"/>
                <a:cs typeface="AL-Mohanad" pitchFamily="2" charset="-78"/>
                <a:sym typeface="Al Nile"/>
              </a:rPr>
              <a:t>شاهد المادة العلمية ثم أجب عن الأسئلة التالية                  بالتعاون مع أفراد مجموعتك</a:t>
            </a:r>
          </a:p>
        </p:txBody>
      </p:sp>
      <p:sp>
        <p:nvSpPr>
          <p:cNvPr id="10" name="نصف إطار 9">
            <a:extLst>
              <a:ext uri="{FF2B5EF4-FFF2-40B4-BE49-F238E27FC236}">
                <a16:creationId xmlns:a16="http://schemas.microsoft.com/office/drawing/2014/main" id="{FE09F433-379F-40AD-BA3F-DD654442D561}"/>
              </a:ext>
            </a:extLst>
          </p:cNvPr>
          <p:cNvSpPr/>
          <p:nvPr/>
        </p:nvSpPr>
        <p:spPr>
          <a:xfrm>
            <a:off x="-35216" y="-28782"/>
            <a:ext cx="9144000" cy="6858000"/>
          </a:xfrm>
          <a:prstGeom prst="halfFrame">
            <a:avLst>
              <a:gd name="adj1" fmla="val 2666"/>
              <a:gd name="adj2" fmla="val 2889"/>
            </a:avLst>
          </a:prstGeom>
          <a:solidFill>
            <a:srgbClr val="002B82"/>
          </a:solidFill>
          <a:ln w="40000" cap="flat" cmpd="sng" algn="ctr">
            <a:solidFill>
              <a:srgbClr val="FFC000"/>
            </a:solidFill>
            <a:prstDash val="solid"/>
          </a:ln>
          <a:effectLst/>
        </p:spPr>
        <p:txBody>
          <a:bodyPr anchor="ctr"/>
          <a:lstStyle/>
          <a:p>
            <a:pPr algn="ctr" rtl="0">
              <a:defRPr/>
            </a:pPr>
            <a:endParaRPr lang="en-US" sz="1600" kern="0" dirty="0">
              <a:solidFill>
                <a:srgbClr val="004D86"/>
              </a:solidFill>
              <a:latin typeface="Cambria"/>
            </a:endParaRPr>
          </a:p>
        </p:txBody>
      </p:sp>
    </p:spTree>
    <p:extLst>
      <p:ext uri="{BB962C8B-B14F-4D97-AF65-F5344CB8AC3E}">
        <p14:creationId xmlns:p14="http://schemas.microsoft.com/office/powerpoint/2010/main" val="4013888802"/>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5" name="camera.wav"/>
          </p:stSnd>
        </p:sndAc>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وسائط عبر الإنترنت 3" title="العلم وتقنية المجتمع">
            <a:hlinkClick r:id="" action="ppaction://media"/>
            <a:extLst>
              <a:ext uri="{FF2B5EF4-FFF2-40B4-BE49-F238E27FC236}">
                <a16:creationId xmlns:a16="http://schemas.microsoft.com/office/drawing/2014/main" id="{9051F7E9-80B1-4AD3-9FBA-D0FE812B3D86}"/>
              </a:ext>
            </a:extLst>
          </p:cNvPr>
          <p:cNvPicPr>
            <a:picLocks noRot="1" noChangeAspect="1"/>
          </p:cNvPicPr>
          <p:nvPr>
            <a:videoFile r:link="rId1"/>
          </p:nvPr>
        </p:nvPicPr>
        <p:blipFill>
          <a:blip r:embed="rId3"/>
          <a:stretch>
            <a:fillRect/>
          </a:stretch>
        </p:blipFill>
        <p:spPr>
          <a:xfrm>
            <a:off x="0" y="0"/>
            <a:ext cx="9144000" cy="6858000"/>
          </a:xfrm>
          <a:prstGeom prst="rect">
            <a:avLst/>
          </a:prstGeom>
          <a:ln w="38100">
            <a:solidFill>
              <a:srgbClr val="FFC000"/>
            </a:solidFill>
          </a:ln>
        </p:spPr>
      </p:pic>
    </p:spTree>
    <p:extLst>
      <p:ext uri="{BB962C8B-B14F-4D97-AF65-F5344CB8AC3E}">
        <p14:creationId xmlns:p14="http://schemas.microsoft.com/office/powerpoint/2010/main" val="391835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9"/>
          <p:cNvSpPr/>
          <p:nvPr/>
        </p:nvSpPr>
        <p:spPr>
          <a:xfrm>
            <a:off x="0" y="0"/>
            <a:ext cx="9144000" cy="68580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12" name="صورة 11"/>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1187623" y="571632"/>
            <a:ext cx="2952328" cy="5904656"/>
          </a:xfrm>
          <a:prstGeom prst="rect">
            <a:avLst/>
          </a:prstGeom>
        </p:spPr>
      </p:pic>
      <p:sp>
        <p:nvSpPr>
          <p:cNvPr id="5" name="مستطيل 4">
            <a:extLst>
              <a:ext uri="{FF2B5EF4-FFF2-40B4-BE49-F238E27FC236}">
                <a16:creationId xmlns:a16="http://schemas.microsoft.com/office/drawing/2014/main" id="{1875646A-366C-4226-8FAC-F3CFB56C5C35}"/>
              </a:ext>
            </a:extLst>
          </p:cNvPr>
          <p:cNvSpPr/>
          <p:nvPr/>
        </p:nvSpPr>
        <p:spPr>
          <a:xfrm>
            <a:off x="338142" y="378560"/>
            <a:ext cx="8391934" cy="60027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9" name="مربع نص 8">
            <a:extLst>
              <a:ext uri="{FF2B5EF4-FFF2-40B4-BE49-F238E27FC236}">
                <a16:creationId xmlns:a16="http://schemas.microsoft.com/office/drawing/2014/main" id="{4277BF49-1670-428E-88E8-E09EC3188FE3}"/>
              </a:ext>
            </a:extLst>
          </p:cNvPr>
          <p:cNvSpPr txBox="1"/>
          <p:nvPr/>
        </p:nvSpPr>
        <p:spPr>
          <a:xfrm>
            <a:off x="7812360" y="6453336"/>
            <a:ext cx="1145033" cy="200055"/>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700" b="1" i="1" u="none" strike="noStrike" kern="1200" cap="none" spc="0" normalizeH="0" baseline="0" noProof="0" dirty="0">
                <a:ln>
                  <a:noFill/>
                </a:ln>
                <a:solidFill>
                  <a:prstClr val="black"/>
                </a:solidFill>
                <a:effectLst/>
                <a:uLnTx/>
                <a:uFillTx/>
                <a:latin typeface="Calibri"/>
                <a:ea typeface="+mn-ea"/>
                <a:cs typeface="+mn-cs"/>
              </a:rPr>
              <a:t>Sabir alsayyali</a:t>
            </a:r>
            <a:endParaRPr kumimoji="0" lang="ar-SA" sz="700" b="1" i="1"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7" name="مستطيل 6">
            <a:extLst>
              <a:ext uri="{FF2B5EF4-FFF2-40B4-BE49-F238E27FC236}">
                <a16:creationId xmlns:a16="http://schemas.microsoft.com/office/drawing/2014/main" id="{45E72EDF-59F0-4790-973C-DCF299604285}"/>
              </a:ext>
            </a:extLst>
          </p:cNvPr>
          <p:cNvSpPr/>
          <p:nvPr/>
        </p:nvSpPr>
        <p:spPr>
          <a:xfrm>
            <a:off x="4424436" y="1405203"/>
            <a:ext cx="3960440" cy="5354685"/>
          </a:xfrm>
          <a:prstGeom prst="rect">
            <a:avLst/>
          </a:prstGeom>
          <a:noFill/>
          <a:ln w="38100" cap="flat" cmpd="sng" algn="ctr">
            <a:noFill/>
            <a:prstDash val="solid"/>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000" b="1" i="0" u="none" strike="noStrike" kern="0" cap="none" spc="0" normalizeH="0" baseline="0" noProof="0" dirty="0">
                <a:ln>
                  <a:noFill/>
                </a:ln>
                <a:solidFill>
                  <a:srgbClr val="FF0000"/>
                </a:solidFill>
                <a:effectLst/>
                <a:uLnTx/>
                <a:uFillTx/>
                <a:latin typeface="Cambria"/>
                <a:ea typeface="+mn-ea"/>
                <a:cs typeface="Times New Roman" panose="02020603050405020304" pitchFamily="18" charset="0"/>
              </a:rPr>
              <a:t>كيف اسهم العلم في تغيير نمط حياتك اليومية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ar-SA" sz="4000" b="1" i="0" u="none" strike="noStrike" kern="0" cap="none" spc="0" normalizeH="0" baseline="0" noProof="0" dirty="0">
              <a:ln>
                <a:noFill/>
              </a:ln>
              <a:solidFill>
                <a:srgbClr val="00B050"/>
              </a:solidFill>
              <a:effectLst/>
              <a:uLnTx/>
              <a:uFillTx/>
              <a:latin typeface="Cambria"/>
              <a:ea typeface="+mn-ea"/>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000" b="1" i="0" u="none" strike="noStrike" kern="0" cap="none" spc="0" normalizeH="0" baseline="0" noProof="0" dirty="0">
                <a:ln>
                  <a:noFill/>
                </a:ln>
                <a:solidFill>
                  <a:srgbClr val="00B050"/>
                </a:solidFill>
                <a:effectLst/>
                <a:uLnTx/>
                <a:uFillTx/>
                <a:latin typeface="Cambria"/>
                <a:ea typeface="+mn-ea"/>
                <a:cs typeface="Times New Roman" panose="02020603050405020304" pitchFamily="18" charset="0"/>
              </a:rPr>
              <a:t>ما الذي ينتجه التقدم في التقنية؟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ar-SA" sz="3600" b="1" i="0" u="none" strike="noStrike" kern="0" cap="none" spc="0" normalizeH="0" baseline="0" noProof="0" dirty="0">
              <a:ln>
                <a:noFill/>
              </a:ln>
              <a:effectLst/>
              <a:uLnTx/>
              <a:uFillTx/>
              <a:latin typeface="Cambria"/>
              <a:ea typeface="+mn-ea"/>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effectLst/>
                <a:uLnTx/>
                <a:uFillTx/>
                <a:latin typeface="Cambria"/>
                <a:ea typeface="+mn-ea"/>
                <a:cs typeface="Times New Roman" panose="02020603050405020304" pitchFamily="18" charset="0"/>
              </a:rPr>
              <a:t>كيف اسهم العلم والتقنية في تحسن صحتك؟</a:t>
            </a:r>
          </a:p>
          <a:p>
            <a:pPr marL="0" marR="0" lvl="0" indent="0" algn="ctr" defTabSz="914400" eaLnBrk="1" fontAlgn="auto" latinLnBrk="0" hangingPunct="1">
              <a:lnSpc>
                <a:spcPct val="100000"/>
              </a:lnSpc>
              <a:spcBef>
                <a:spcPts val="0"/>
              </a:spcBef>
              <a:spcAft>
                <a:spcPts val="0"/>
              </a:spcAft>
              <a:buClrTx/>
              <a:buSzTx/>
              <a:buFontTx/>
              <a:buNone/>
              <a:tabLst/>
              <a:defRPr/>
            </a:pPr>
            <a:endParaRPr lang="ar-SA" sz="3600" b="1" kern="0" dirty="0">
              <a:latin typeface="Cambria"/>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ar-SA" sz="3600" b="1" i="0" u="none" strike="noStrike" kern="0" cap="none" spc="0" normalizeH="0" baseline="0" noProof="0" dirty="0">
              <a:ln>
                <a:noFill/>
              </a:ln>
              <a:effectLst/>
              <a:uLnTx/>
              <a:uFillTx/>
              <a:latin typeface="Cambria"/>
              <a:ea typeface="+mn-ea"/>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ar-SA" sz="3600" b="1" i="0" u="none" strike="noStrike" kern="0" cap="none" spc="0" normalizeH="0" baseline="0" noProof="0" dirty="0">
              <a:ln>
                <a:noFill/>
              </a:ln>
              <a:effectLst/>
              <a:uLnTx/>
              <a:uFillTx/>
              <a:latin typeface="Cambria"/>
              <a:ea typeface="+mn-ea"/>
              <a:cs typeface="Times New Roman" panose="02020603050405020304" pitchFamily="18" charset="0"/>
            </a:endParaRPr>
          </a:p>
        </p:txBody>
      </p:sp>
      <p:sp>
        <p:nvSpPr>
          <p:cNvPr id="8" name="نصف إطار 7">
            <a:extLst>
              <a:ext uri="{FF2B5EF4-FFF2-40B4-BE49-F238E27FC236}">
                <a16:creationId xmlns:a16="http://schemas.microsoft.com/office/drawing/2014/main" id="{92A40D5A-8CE2-4CF1-9327-980684DCE38C}"/>
              </a:ext>
            </a:extLst>
          </p:cNvPr>
          <p:cNvSpPr/>
          <p:nvPr/>
        </p:nvSpPr>
        <p:spPr>
          <a:xfrm>
            <a:off x="-35216" y="-28782"/>
            <a:ext cx="9144000" cy="6858000"/>
          </a:xfrm>
          <a:prstGeom prst="halfFrame">
            <a:avLst>
              <a:gd name="adj1" fmla="val 2666"/>
              <a:gd name="adj2" fmla="val 2889"/>
            </a:avLst>
          </a:prstGeom>
          <a:solidFill>
            <a:srgbClr val="002B82"/>
          </a:solidFill>
          <a:ln w="40000" cap="flat" cmpd="sng" algn="ctr">
            <a:solidFill>
              <a:srgbClr val="FFC000"/>
            </a:solidFill>
            <a:prstDash val="solid"/>
          </a:ln>
          <a:effectLst/>
        </p:spPr>
        <p:txBody>
          <a:bodyPr anchor="ctr"/>
          <a:lstStyle/>
          <a:p>
            <a:pPr algn="ctr" rtl="0">
              <a:defRPr/>
            </a:pPr>
            <a:endParaRPr lang="en-US" sz="1600" kern="0" dirty="0">
              <a:solidFill>
                <a:srgbClr val="004D86"/>
              </a:solidFill>
              <a:latin typeface="Cambria"/>
            </a:endParaRPr>
          </a:p>
        </p:txBody>
      </p:sp>
    </p:spTree>
    <p:extLst>
      <p:ext uri="{BB962C8B-B14F-4D97-AF65-F5344CB8AC3E}">
        <p14:creationId xmlns:p14="http://schemas.microsoft.com/office/powerpoint/2010/main" val="35376095"/>
      </p:ext>
    </p:extLst>
  </p:cSld>
  <p:clrMapOvr>
    <a:masterClrMapping/>
  </p:clrMapOvr>
  <mc:AlternateContent xmlns:mc="http://schemas.openxmlformats.org/markup-compatibility/2006" xmlns:p14="http://schemas.microsoft.com/office/powerpoint/2010/main">
    <mc:Choice Requires="p14">
      <p:transition p14:dur="250" advTm="306000">
        <p14:ripple/>
        <p:sndAc>
          <p:stSnd>
            <p:snd r:embed="rId2" name="chimes.wav"/>
          </p:stSnd>
        </p:sndAc>
      </p:transition>
    </mc:Choice>
    <mc:Fallback xmlns="">
      <p:transition advTm="306000">
        <p:fade/>
        <p:sndAc>
          <p:stSnd>
            <p:snd r:embed="rId4" name="chimes.wav"/>
          </p:stSnd>
        </p:sndAc>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p:cNvSpPr txBox="1"/>
          <p:nvPr/>
        </p:nvSpPr>
        <p:spPr>
          <a:xfrm>
            <a:off x="5493642" y="246019"/>
            <a:ext cx="3472425" cy="646331"/>
          </a:xfrm>
          <a:prstGeom prst="rect">
            <a:avLst/>
          </a:prstGeom>
          <a:solidFill>
            <a:schemeClr val="tx1"/>
          </a:solidFill>
          <a:effectLst>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none" rtlCol="1">
            <a:spAutoFit/>
          </a:bodyPr>
          <a:lstStyle/>
          <a:p>
            <a:pPr>
              <a:defRPr/>
            </a:pPr>
            <a:r>
              <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rPr>
              <a:t>العلم في الحياة اليومية </a:t>
            </a:r>
          </a:p>
        </p:txBody>
      </p:sp>
      <p:sp>
        <p:nvSpPr>
          <p:cNvPr id="9" name="Content Placeholder 2"/>
          <p:cNvSpPr txBox="1">
            <a:spLocks/>
          </p:cNvSpPr>
          <p:nvPr/>
        </p:nvSpPr>
        <p:spPr>
          <a:xfrm>
            <a:off x="1181100" y="1114083"/>
            <a:ext cx="6934200" cy="2743200"/>
          </a:xfrm>
          <a:prstGeom prst="roundRect">
            <a:avLst/>
          </a:prstGeom>
          <a:solidFill>
            <a:schemeClr val="bg1"/>
          </a:solidFill>
          <a:ln>
            <a:solidFill>
              <a:srgbClr val="FFC000"/>
            </a:solidFill>
          </a:ln>
        </p:spPr>
        <p:style>
          <a:lnRef idx="3">
            <a:schemeClr val="lt1"/>
          </a:lnRef>
          <a:fillRef idx="1">
            <a:schemeClr val="accent3"/>
          </a:fillRef>
          <a:effectRef idx="1">
            <a:schemeClr val="accent3"/>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marL="342900" indent="-342900" algn="just" rtl="1" eaLnBrk="0" hangingPunct="0">
              <a:spcBef>
                <a:spcPct val="20000"/>
              </a:spcBef>
              <a:buClr>
                <a:schemeClr val="tx2"/>
              </a:buClr>
              <a:buSzPct val="95000"/>
              <a:buFont typeface="Wingdings" pitchFamily="2" charset="2"/>
              <a:buNone/>
              <a:defRPr/>
            </a:pPr>
            <a:r>
              <a:rPr lang="ar-EG" sz="3200" b="1" kern="0" dirty="0">
                <a:ln w="50800">
                  <a:solidFill>
                    <a:schemeClr val="tx2">
                      <a:lumMod val="75000"/>
                    </a:schemeClr>
                  </a:solidFill>
                </a:ln>
                <a:solidFill>
                  <a:schemeClr val="accent5">
                    <a:lumMod val="50000"/>
                  </a:schemeClr>
                </a:solidFill>
                <a:cs typeface="Arabic Transparent" pitchFamily="2" charset="-78"/>
              </a:rPr>
              <a:t>  عرفت الكثير عن أهمية العلم ، وتعلمت بعض فوائده في حياتك اليومية ، ولا تقتصر ممارسة العلم علي إتمام نشاط علمي، أو قراءة محتوى علمي، أو حفظ مفردات أو إتباع خطوات معينة  بل تتعداه إلي جوانب أخري عديدة ومهمة .</a:t>
            </a:r>
          </a:p>
        </p:txBody>
      </p:sp>
      <p:pic>
        <p:nvPicPr>
          <p:cNvPr id="73733" name="صورة 12"/>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flipH="1">
            <a:off x="7805389" y="4702628"/>
            <a:ext cx="1338611" cy="2286000"/>
          </a:xfrm>
          <a:prstGeom prst="rect">
            <a:avLst/>
          </a:prstGeom>
          <a:noFill/>
          <a:ln w="9525">
            <a:noFill/>
            <a:miter lim="800000"/>
            <a:headEnd/>
            <a:tailEnd/>
          </a:ln>
        </p:spPr>
      </p:pic>
      <p:sp>
        <p:nvSpPr>
          <p:cNvPr id="14" name="مربع نص 13"/>
          <p:cNvSpPr txBox="1"/>
          <p:nvPr/>
        </p:nvSpPr>
        <p:spPr>
          <a:xfrm>
            <a:off x="2133600" y="4191000"/>
            <a:ext cx="4876800" cy="1514773"/>
          </a:xfrm>
          <a:prstGeom prst="wedgeEllipseCallout">
            <a:avLst>
              <a:gd name="adj1" fmla="val 63012"/>
              <a:gd name="adj2" fmla="val 21754"/>
            </a:avLst>
          </a:prstGeom>
          <a:noFill/>
          <a:ln w="28575">
            <a:solidFill>
              <a:srgbClr val="FFC000"/>
            </a:solidFill>
          </a:ln>
          <a:effectLst>
            <a:glow rad="63500">
              <a:schemeClr val="accent1">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1">
            <a:spAutoFit/>
          </a:bodyPr>
          <a:lstStyle/>
          <a:p>
            <a:pPr algn="ctr">
              <a:defRPr/>
            </a:pPr>
            <a:r>
              <a:rPr lang="ar-SA" sz="3200" b="1" dirty="0">
                <a:solidFill>
                  <a:srgbClr val="C00000"/>
                </a:solidFill>
              </a:rPr>
              <a:t>صف بعض التقنيات التي تستخدمها باستمرار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9">
                                            <p:bg/>
                                          </p:spTgt>
                                        </p:tgtEl>
                                        <p:attrNameLst>
                                          <p:attrName>style.visibility</p:attrName>
                                        </p:attrNameLst>
                                      </p:cBhvr>
                                      <p:to>
                                        <p:strVal val="visible"/>
                                      </p:to>
                                    </p:set>
                                    <p:anim to="" calcmode="lin" valueType="num">
                                      <p:cBhvr>
                                        <p:cTn id="7" dur="1" fill="hold"/>
                                        <p:tgtEl>
                                          <p:spTgt spid="9">
                                            <p:bg/>
                                          </p:spTgt>
                                        </p:tgtEl>
                                        <p:attrNameLst>
                                          <p:attrName/>
                                        </p:attrNameLst>
                                      </p:cBhvr>
                                    </p:anim>
                                  </p:childTnLst>
                                </p:cTn>
                              </p:par>
                            </p:childTnLst>
                          </p:cTn>
                        </p:par>
                        <p:par>
                          <p:cTn id="8" fill="hold">
                            <p:stCondLst>
                              <p:cond delay="0"/>
                            </p:stCondLst>
                            <p:childTnLst>
                              <p:par>
                                <p:cTn id="9" presetID="24"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to="" calcmode="lin" valueType="num">
                                      <p:cBhvr>
                                        <p:cTn id="11" dur="1" fill="hold"/>
                                        <p:tgtEl>
                                          <p:spTgt spid="9">
                                            <p:txEl>
                                              <p:pRg st="0" end="0"/>
                                            </p:txEl>
                                          </p:spTgt>
                                        </p:tgtEl>
                                        <p:attrNameLst>
                                          <p:attrName/>
                                        </p:attrNameLst>
                                      </p:cBhvr>
                                    </p:anim>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73733"/>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6" descr="F20785D4"/>
          <p:cNvPicPr>
            <a:picLocks noChangeAspect="1" noChangeArrowheads="1"/>
          </p:cNvPicPr>
          <p:nvPr/>
        </p:nvPicPr>
        <p:blipFill>
          <a:blip r:embed="rId2" cstate="print"/>
          <a:srcRect t="3198" r="37434" b="20015"/>
          <a:stretch>
            <a:fillRect/>
          </a:stretch>
        </p:blipFill>
        <p:spPr bwMode="auto">
          <a:xfrm>
            <a:off x="5181599" y="1160322"/>
            <a:ext cx="3962401" cy="2725877"/>
          </a:xfrm>
          <a:prstGeom prst="rect">
            <a:avLst/>
          </a:prstGeom>
          <a:ln>
            <a:noFill/>
          </a:ln>
          <a:effectLst>
            <a:softEdge rad="112500"/>
          </a:effectLst>
        </p:spPr>
      </p:pic>
      <p:sp>
        <p:nvSpPr>
          <p:cNvPr id="5" name="مربع نص 4"/>
          <p:cNvSpPr txBox="1"/>
          <p:nvPr/>
        </p:nvSpPr>
        <p:spPr>
          <a:xfrm>
            <a:off x="6064816" y="306294"/>
            <a:ext cx="2989921" cy="646331"/>
          </a:xfrm>
          <a:prstGeom prst="rect">
            <a:avLst/>
          </a:prstGeom>
          <a:solidFill>
            <a:schemeClr val="tx1"/>
          </a:solidFill>
        </p:spPr>
        <p:style>
          <a:lnRef idx="0">
            <a:schemeClr val="accent1"/>
          </a:lnRef>
          <a:fillRef idx="3">
            <a:schemeClr val="accent1"/>
          </a:fillRef>
          <a:effectRef idx="3">
            <a:schemeClr val="accent1"/>
          </a:effectRef>
          <a:fontRef idx="minor">
            <a:schemeClr val="lt1"/>
          </a:fontRef>
        </p:style>
        <p:txBody>
          <a:bodyPr wrap="none" rtlCol="1">
            <a:spAutoFit/>
          </a:bodyPr>
          <a:lstStyle/>
          <a:p>
            <a:pPr>
              <a:defRPr/>
            </a:pPr>
            <a:r>
              <a:rPr lang="ar-SA" sz="3600" b="1" dirty="0"/>
              <a:t>الاكتشافات العلمية </a:t>
            </a:r>
          </a:p>
        </p:txBody>
      </p:sp>
      <p:pic>
        <p:nvPicPr>
          <p:cNvPr id="74759" name="Picture 3"/>
          <p:cNvPicPr>
            <a:picLocks noChangeAspect="1" noChangeArrowheads="1"/>
          </p:cNvPicPr>
          <p:nvPr/>
        </p:nvPicPr>
        <p:blipFill>
          <a:blip r:embed="rId3" cstate="print">
            <a:clrChange>
              <a:clrFrom>
                <a:srgbClr val="FFFFFF"/>
              </a:clrFrom>
              <a:clrTo>
                <a:srgbClr val="FFFFFF">
                  <a:alpha val="0"/>
                </a:srgbClr>
              </a:clrTo>
            </a:clrChange>
            <a:lum bright="-100000"/>
          </a:blip>
          <a:srcRect/>
          <a:stretch>
            <a:fillRect/>
          </a:stretch>
        </p:blipFill>
        <p:spPr bwMode="auto">
          <a:xfrm>
            <a:off x="1602581" y="1441450"/>
            <a:ext cx="3500438" cy="2514600"/>
          </a:xfrm>
          <a:prstGeom prst="rect">
            <a:avLst/>
          </a:prstGeom>
          <a:noFill/>
          <a:ln w="9525">
            <a:noFill/>
            <a:miter lim="800000"/>
            <a:headEnd/>
            <a:tailEnd/>
          </a:ln>
        </p:spPr>
      </p:pic>
      <p:sp>
        <p:nvSpPr>
          <p:cNvPr id="10" name="مربع نص 9"/>
          <p:cNvSpPr txBox="1"/>
          <p:nvPr/>
        </p:nvSpPr>
        <p:spPr>
          <a:xfrm>
            <a:off x="1371600" y="3921465"/>
            <a:ext cx="6934200" cy="1071563"/>
          </a:xfrm>
          <a:prstGeom prst="downArrow">
            <a:avLst>
              <a:gd name="adj1" fmla="val 61774"/>
              <a:gd name="adj2" fmla="val 73919"/>
            </a:avLst>
          </a:prstGeom>
          <a:no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1">
            <a:spAutoFit/>
          </a:bodyPr>
          <a:lstStyle/>
          <a:p>
            <a:pPr algn="ctr">
              <a:defRPr/>
            </a:pPr>
            <a:r>
              <a:rPr lang="ar-SA" sz="3200" b="1" dirty="0">
                <a:solidFill>
                  <a:srgbClr val="004200"/>
                </a:solidFill>
              </a:rPr>
              <a:t>أمثلة لتقنيات علمية حديثة </a:t>
            </a:r>
          </a:p>
        </p:txBody>
      </p:sp>
      <p:sp>
        <p:nvSpPr>
          <p:cNvPr id="15" name="مستطيل مستدير الزوايا 14"/>
          <p:cNvSpPr/>
          <p:nvPr/>
        </p:nvSpPr>
        <p:spPr>
          <a:xfrm>
            <a:off x="5741749" y="5750174"/>
            <a:ext cx="1108166" cy="925104"/>
          </a:xfrm>
          <a:prstGeom prst="roundRect">
            <a:avLst>
              <a:gd name="adj" fmla="val 0"/>
            </a:avLst>
          </a:prstGeom>
          <a:blipFill rotWithShape="0">
            <a:blip r:embed="rId4" cstate="print"/>
            <a:stretch>
              <a:fillRect/>
            </a:stretch>
          </a:blipFill>
          <a:ln>
            <a:no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21" name="مستطيل 20"/>
          <p:cNvSpPr/>
          <p:nvPr/>
        </p:nvSpPr>
        <p:spPr>
          <a:xfrm>
            <a:off x="2590800" y="5029200"/>
            <a:ext cx="1524000" cy="5651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مستطيل 23"/>
          <p:cNvSpPr/>
          <p:nvPr/>
        </p:nvSpPr>
        <p:spPr>
          <a:xfrm>
            <a:off x="1219200" y="4953000"/>
            <a:ext cx="1524000" cy="5651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7" name="مستطيل 26"/>
          <p:cNvSpPr/>
          <p:nvPr/>
        </p:nvSpPr>
        <p:spPr>
          <a:xfrm>
            <a:off x="5867400" y="4953000"/>
            <a:ext cx="1524000" cy="5651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4765" name="AutoShape 2" descr="data:image/jpg;base64,/9j/4AAQSkZJRgABAQAAAQABAAD/2wCEAAkGBhQSEBAQEBAQEBAUEA8QDxAVFRAQEBQPFBAVFBQQEhIXGyYeFxkjGhQVIC8gIycpLC0tFR4xNTAqNSYrLCkBCQoKDgwOFA0PFykYFBgvLCkpKSkpKSkpKSkpKSkpKSkpKSkpKSk1KSkpNSkpKSk1KS4pKSkpKS4pKSk2Ki4yKf/AABEIALIBGwMBIgACEQEDEQH/xAAcAAABBAMBAAAAAAAAAAAAAAAAAQIEBwMFCAb/xABTEAABAwICAwsFCA4JBQEAAAABAAIDBBESIQUGMQcTIjJBUWFxgZGxcqGywdEUI0JSU3OSsxUXJDM0NVR0gpOitMLSJUNEYmNkdfDxFoOj0+HD/8QAGAEBAQEBAQAAAAAAAAAAAAAAAAEDAgT/xAAZEQEBAQEBAQAAAAAAAAAAAAAAARESAjH/2gAMAwEAAhEDEQA/ALxQhCARdCaUDroTVV9bu5sZLLG2ikcGSPjxGVrblri29g022ILSuhVL9vcfkB/Xj/1o+3qeSgH68/8ArQW0i6qT7eT/AMhZ+ud/Ij7d0nJRR/rXfyK4LbRdVJ9uqb8ki/WPP8KX7cs35LD9KT2Jgtq6LqpxuwT/AJND3ylTY91J5hLy2ESg5Q4Kgk8IC+K9hkSexMFloVWt3Vqj8ni+jP7Vkbuoz/IRfQqPamCzbpbqtRumT/Is/V1HtWRu6PP8i39VUJgsa6LqvBuhz/Ij9TUp41/n+S/8FSmCwELwA3QJcTWlrWudfCHRTR4rC5ALrXyXuoZMTWu52tPeLqDLdF01CB10XTUIHXRdNQgddF01CB10XTUIHIQhAIQhAIQhAJpTk0oBczaNaPssQQCPd0oIOY++uXTK5m0f+Nz+fy/WuSFWyKZnycf0W+xKIG/EZ9FqehasCCJvxW9wTgwcw7ghKgUNHMEoSJboHApwcmJwKocHJwd0lMunAoHh3SU7F1rGCnAoHgpQUy6cFB5vW93v1B87U/uzlZVF97j+bZ6IVZ65H3yhP+NP+7PVl0H3qL5uP0QuPTXz8Z0IQuXQQhCAQhCAQhCAQhCByEIQCEIQCEIQCaU5NKAXM1L+OH/6hL9e5dMrmaL8cyf6jL9e5WC3EJcKXCtGBEt0uFLhQJdKlwpcKBAUt0uFLhVAClCUNShqABSgpcKXCgROugNShqDzOuh4VCf8xL+7SKy9HH3mL5qP0Aq014FvcR/zL/3aRWTos+8Q/MxegFn6a+fiUhCiVGkQ29mPfbkbh/icFy6S0LQz62Yf7FXO8lkTvCRR26/wj75DVw+XC7+G6D0yFoodeKN39oa08zg9niFsIdNwP4lRC7qez2oJqE1sgOwg9RBTkAhCEDkIQgEIQgEIQgE0pyaUAuZgP6ak/wBSk/eHLplczvy01J/qb/3gqwXFvJ5il3s8xWbfEoJ5j3FaMmDAeYowqSGO+K7uKcIn/Ed3FBEslspYp3/Ed3Jfcb/k/BTVxEslClfY9/xPO32pRox/xR9IK6YjBKpjdCSH4o7U8aBk+MzvPsU2GVBSqa/Qj2guL2AAEnjHZ2Ip9DOcL42ixsRa+fYmwxDulC2P2APyg+ifakOhSPhn6P8A9TYZXiNfDwaP86P7vKrH0R+DwfMw/VheB3R6DBDSuxE/djRsAGcEq95oQ/c1P8xD9W1c13PiatVKMz1nxW1WtlGZ6z4rlUYphesrgsLkGOVzLtD42vDntYQQHCztu1UrpiJsdTPCHyWZPJG3PYBK1g8xd5lcVcfvR/xo/Wqa1ty0jWD/ADcv7w0pBk1arMFbSODpBeaJrgDYFr8Qc057LEDsXRMJ4LeXIZ9i5l0I61VSX+Xpj/vvXTNMeA3yQgyIQhA5CEIBCEIBCEIBNKcmlALmeofh03K47G6TeT1CpJXTC5i0xlpiq6NIS/XuQXi7WuP4r/2R61jOtzPiO72heJM5TTMf9lbcste1drgOSP8AaHsWN2uJ+Sb9M/yrxplPR51idP0tTmGvZu1yd8nH9JyxnXKTkZH+2fWvFvr7fCCiy6ZI2OV5hte8OuE3IyPud7Uw63VHI2PuHrKrqXWJ42PPmUSTWaXkkPc32JymrOOuNXyCP9hY3a51nM3sw/yqrXa0TfKnzepNGskx+ET2uHrTmHSzpdc6uxxNeRy2F8uoNUH/AK/kHBvKy3wRib5iAq+l05Nbbn1keJJ8yi/dM3wXubz3Ab5yrkNWJJugH4UlR9Oy1Oktf2WNpKou5sbR5815ZugX/DaT0C3ih+guaN/aC5XIm1nbrA+oqIA4uwiQuALnvN8DhfM25eZdHaB/Bab5iH6sLmmnoDHNCSzCN8texHwTzhdKaun7jpfzeH0Asff1p4+NitfMMz1nxWwUCbaesrh2iX5xbbltWGR2YHPe3Zmsz3jPotftWKRBA0ico/novFVFrNWmHS9VK3jMq5HN8rfMj3q2tJngt+dj9JU9ry3+k62wP4S4/tXSDC3TD6iupppOOZqUHZsBZbzFdJ0nEZ5IXLmimET05sbCaC/Y6MLqGi+9s8lBnQhCByEIQCEIQCEIQCaU5NKAXMGsJtpasP8An5vrnLp9cvazn+la78+n+tcrBvzWHnTTVHnK1u/pDOvQxbB1SsL6hQ3TrGZkRJfUKJNN2oLjzHuWN0RKCLIXHoWEx85Pgp3uXnPcPansgaPgg9efiiIUUF+K0u6dvnUyOhJ2uDRzDM+xZ8aXGinwUrG/BBPOc1MFSoGNLjVGxFSl90LX40u+IM1bNcw/PN9Fyv7Vk/cVJ+bw+gFzvM/hRfOt8CuhtVD9w0n5vF6IWHv618/G1Wvn4x6ytgtbUHhO6yuHSDO+2I9LPC/qTGvuM+crJKNvSAFjJsO0k9aDX6U4g+cj9JVJry0e79IG2YqDY55Xaw+tW1pM8D9NnpBVLr6baQrxzytP/ijUg0uiZrOpx/fh88gHqXUFB96Z1esrlvRTLmM3AsYjY8tpBYDpzJ7F1Ho0+9M6vWVRJQhCByEIQCEIQCEIQCaU5NKAXLutR/pWu/PZ/rXLqJcua2fjWu/Pp/rSrBm7Ai3QElkWXoYl7kYkWSWQOukJSWS2QNJSXTsKbZVBdAKE5sZOwE9hKBAUt08U7viu7il3g81u0BTYuGXSgp+89Le9qXesrkjz28FOoZUeU8KL51nrXRGp5+4KT5iPwXPjoLlhxAWeHDJ1jY7AbLoHUz8X0nzLPWsvd2tPMyN0tVVHhu61tVqKw8N3WuHSK4855T3XyCwyO688v+U+RYSUEPSI4Haz0gqn1+/GFd5bPqY1bdcOAetvpBVNugRn7IVx5AYie2BikHlqVxvEQRx23B5sa6q0UfeWdR9IrlKGMHAbZh179Tl1Zof7xH1O9IqiYhCEDkIQgEIQgEIQgE0pyaUAuX9cYy3StdiBb92TOzBvhMhIIHLkuoFFqtFQykOlhilcMml7GPIHQXDJBzW+dgFzvlufe7eLgmsq2Hisnd1Mb/MV0vHoyJvFhib1MYPAKQGgbLDzLrupzHNMcEjuJR1j+pjvUwqTHoSqdxdGVh62yD/8wuhZdJxN400Tet7B61Ei1ppHyCJlXTukOxgkYXHoAvmU6pkc1yaZAJBiaCCQQXPJBG0G1ljdp8cjIu6U/wASiaajaKiaxNt9k5xniN1Hiibzd5/+qbVyNjLp3MhuAt5DvQB7iTZKzTTiWgOsS4DiRDbkDkOdYIqdnNF2kFToGsHLEOppPqTauLSh3GZieHpEgczY3eOMKa3cYjvd9bUkcwDR53Fyxxbr29MiFVR1LGGNn3UGPcwvAsXFjg02O3Ik5qb/ANezTRukoTS1YAuRHjMjR/fgcQ8dyiHRbjdGONJVP63xjwYpsO5VQN2xSP65ZP4SF5Sl3VK4PAfSxyNvm1sczHdhufBe60FrcKjJ1PU07rXO+RvEfZLa3fZAkW57QN2UkZ8ovf6TipsWq1I3i0lOP+2w+IWwiqWuvhc11ttiCsiDBFo+NvFijbzWYweAWeyEIBeS1t0o6F9mYbuBdcgkWyAyBHT3L1U7yGuLW4nBri1uy5Ayb2qsNbNOGRw31j4JQMO9zNdECL34D+Ke8oMkeuZBtLED0sPnwu9q2FNrLA/ISBp+K/gHzqv5q4bHBzD08JvYR7Fhlq/e3uFnANceRw2G2XIoq0qk3YbZ7PEKqd0D8PrsyCRBhHIfeG7VutzrTeKLeHvJdmMzc7bg2vdeZ3Ra9h0jUlrmuF42khwwlzYQCMjnmLKjQQNtHf3vaebfONsBte3aupdCH3iP9L0iuUm1rbhoLQL2vfIAnM+c9y6d1M01DU0rHU8rJQ3gvw34LjwsDgdhsQg3yEIRDkIQgEIQgEIQgE0pyaUAhCEGh1l1l9zFjLAOkBLXuvgFja3Ni6CvOP1tdGHb65srHA4mPzBB2gdC91UwRyNLJAx7Dk5rrOb3FeF09qBRNcH+7DSAk4GOkYY7gXIY15vlzBFaKSgpKr8GjqKUk5twtkg/RGIEeHQmTbjO+4SKstN75xC3ZZ+1T2Mgpw0t03AA5pez3qOQlrXYSQBtzFk+p12ghyfptruAyQBlM112u2Z7L9G0INO7cILzw60H+9vZxdt3KXT7gUA49ZO7yWRt8SUlRunU7ZDGdIVDrOa0vYyJrLEDhg4blufmKz6ya3x0u845q2pErHSMfG9+9YBkDjAANzllstnZBMg3EKJvGfVP/Ta3wathSbmGjoXB29EkEEGSVzhcdBNl4it1+YMOGhq5CY2OO+vmFnPJs0gnNpAuHct1gm17AmwM0dFYSMYd8fFi4oLmucThaczmSQiLgkrYGjC6WADmL4yO5Yfs3SjITRHobwvRCq2g3VpN9YTRUDYbyYms3sSuYL2wbTjsBlbM9abp/dTq9+kbRzwshwsMQ3lzZj8bIs2i+d/i5Iq1fs7GeKJ3+TFOf4U19aXiwpap3XG1npuCpifdM0gX4vduEiTFvTYg1oYR02xNvlbM8q1z9b6t3BOkKpxLDG8FwY697gN4XCFgDiyN8kF1fYyfFihhMR+NJIxo+izESvRxVIZG3fpY8TWXkddrW5cZ2ZyC580HrbUU7nv3ypla8YZWSFzOXaHAEtfzOaVrKvPDvUczocw+J00krhiPxbNy8UHSEusNM02dUwNOINzkYOEb2G3lse5ZqPSkUoLopGSAOLXFpxAOGdjzHNc4Q6BlxZUUhjIbfE3A4EDaMcliCec8uS2+gp6ulJMTY42l77YJqWF2IE3jkIDg4DmOY50RfxnHSode6J7S2VjXtsbh2HDblJvyKjNMV1diM4qXvLwN8hbO5wyGWEstboWmjqTJjfES+93TU7y4nM54Guc4kkk3xZG52ILZ0vqno+xcJGU13Bt2yxhmJ1yBgdwbmxyy2LS0m5RT1WIxaTdI0EhzY2xhzeh21V+IbMyj3yMizo3MwytzucL3M81+orPo3TD4MMkMga0G4kAwSsPMQCC/Lbl3oqx4NwKi2yS1Mh8sD1LYQbiOjW/1LneU95WLV7dXjc0MqDvj7DBJEL4/KYbYT0jLqW60tra4wv3iKWNwGb5Yy1oBy4OebrkZIjSaR1S0RSENNK2WU8WGNplkPWL2HaVJh16gpGNZ9jaqmYSAAI4gCbWvYOzOQVZTax1lC+SeObfQ8++YwHnrB2gdAWt0ruk1FRhEmHguDhYWzCK6K0Tp+KoHvZcHWuY3tMcgHOWnaOkXC2KpbVvX901RRte0B4ljbiGRLXENcD2FXSiHIQhAIQhAIQhAJpTk0oAqjdZ9KTl1TSzVFQYvdD34mOYyRrmvuGlzm/eth5MORzGy8l4bdD1S31hqYB78wXcB8No5Ok/8IqotUdaJ6WeTC6VzuEJaeUyPa4gENLmsYTcE3uLbFg1o1lfVyMdVxsdgjfHijbMzAT/WCIOFz15c91l0hog1DN9p23qYRfewMTpIRxmAHjOZtHKW3GZYtbvUwz9ySt58RgiF+XPA0oIpDLEtZE9jmgNPB38OBBJYxzzYm3nKV0hbYBkZxFr2MaxjJQ4E8HhMOWZu0G3XZP8AcsguJPcrrkOaZKqIOZ0ARyepYnxDEXOqaLPawmeoaCOVvANu9BlfWOaWsxE5l7GkbwWYmhrrHJrssrHmTmTvLmsa6SUAEC+MObG43LI3BxG3k51ibNGHCQVoZI2+Ew079hFiOFhHasr9M341bpOToGGJv1hQZYtDTOJG8TuZa13RPxOHJaVrDs6eZKzQ0ouJWBrRYNbI+GM5Zh2Muae8KBJUwu40dXKf8SoZ4CM+KxiaEbKOLrfLO7wc1BtfcwwkST02K92tfMydrT/dLHF3muodS9jGBomjkueGQHSNaDy8OMEjkyJIWEV/xYKRv/bMh/bcVJp6qo/qmkcnvdNE3zhiDDK9hY0MdjI2sAe67f0h27bqXJA51jFFUOItYOhe6M+UHOdnzFSYdH6Sk4ra89W+MHmspUeoOkZNtNOfnJPa5BAkp5CMqeSN1hYvEDADy3BaMk1k0jbH3hhtY+/Q27Q13mW/p9yCvdthhZ5TwT5gtrTbidYeNLTs6g53qCDzNRpG7I3MqImyA++RkPmYcrZENIt0LXxCzsbXhrjtDICWnmycAARzqyafcNk+HW28mP2lbGDcNi+HV1DurA31IKujkkGK0tRwrYuLGDbLZj9XIkqWNe4PLQ14Gb99a3F0uDQVccG4tRDjGd/XIR4LYQblOj2/2ZrvKc93iURRQaz4T4h1ukf4AJzRDySNJJucMb3Z9rl0LT6jUTOLRwD9Bp8VsYdDws4sMTepjB6kHOdPTg23uOpdzYIWgdmRV36r0DptFwR1W+OJa67ZCRIGB5DA4gA3AsvTNhaNgA8yeAgrnTG5Q14O8TFt/gSDfG9WIWPivGVO4fVA8E05Hlvb5i1XzZJZBVuq25fJHURT1RhG9YMEceLMs4pefP0q00mFKgchCEAhCEAhCEAmlOSWQIkc24sdidZFkFL7p25hM+TfaJmNr34pIwQ2zrHhDksb968bBuOaQdtgY3ynj1LprCjCg55ptwmsPGfTs+m71LaU+4BKePVMHkxk+JV5WRZBUNPuAR/DqpT1NY1bOn3CqMcZ87+t9vAKy7Isg8NT7juj27YMXlOe71rZ0+5zQM4tJD2tB8V6ayLINXBq1TM4lPE3qY0epTGUTBsY0dQAUiyLIGCIcwSho5k6yLIEQlsiyBEJbIsgRCWyLIEQlsiyBEJbIsgRCWyLIEQlsiyBUIQgEIQgEIQgEIQgEIQgEIQgEIQgEIQgEIQgEIQgEIQgEIQgEIQgEIQgEIQgEIQgEIQgEIQgEIQgEIQg/9k="/>
          <p:cNvSpPr>
            <a:spLocks noChangeAspect="1" noChangeArrowheads="1"/>
          </p:cNvSpPr>
          <p:nvPr/>
        </p:nvSpPr>
        <p:spPr bwMode="auto">
          <a:xfrm>
            <a:off x="2752725" y="-630238"/>
            <a:ext cx="2057400" cy="1295401"/>
          </a:xfrm>
          <a:prstGeom prst="rect">
            <a:avLst/>
          </a:prstGeom>
          <a:noFill/>
          <a:ln w="9525">
            <a:noFill/>
            <a:miter lim="800000"/>
            <a:headEnd/>
            <a:tailEnd/>
          </a:ln>
        </p:spPr>
        <p:txBody>
          <a:bodyPr/>
          <a:lstStyle/>
          <a:p>
            <a:endParaRPr lang="ar-SA"/>
          </a:p>
        </p:txBody>
      </p:sp>
      <p:sp>
        <p:nvSpPr>
          <p:cNvPr id="74766" name="AutoShape 4" descr="data:image/jpg;base64,/9j/4AAQSkZJRgABAQAAAQABAAD/2wCEAAkGBhQSEBAQEBAQEBAUEA8QDxAVFRAQEBQPFBAVFBQQEhIXGyYeFxkjGhQVIC8gIycpLC0tFR4xNTAqNSYrLCkBCQoKDgwOFA0PFykYFBgvLCkpKSkpKSkpKSkpKSkpKSkpKSkpKSk1KSkpNSkpKSk1KS4pKSkpKS4pKSk2Ki4yKf/AABEIALIBGwMBIgACEQEDEQH/xAAcAAABBAMBAAAAAAAAAAAAAAAAAQIEBwMFCAb/xABTEAABAwICAwsFCA4JBQEAAAABAAIDBBESIQUGMQcTIjJBUWFxgZGxcqGywdEUI0JSU3OSsxUXJDM0NVR0gpOitMLSJUNEYmNkdfDxFoOj0+HD/8QAGAEBAQEBAQAAAAAAAAAAAAAAAAEDAgT/xAAZEQEBAQEBAQAAAAAAAAAAAAAAARESAjH/2gAMAwEAAhEDEQA/ALxQhCARdCaUDroTVV9bu5sZLLG2ikcGSPjxGVrblri29g022ILSuhVL9vcfkB/Xj/1o+3qeSgH68/8ArQW0i6qT7eT/AMhZ+ud/Ij7d0nJRR/rXfyK4LbRdVJ9uqb8ki/WPP8KX7cs35LD9KT2Jgtq6LqpxuwT/AJND3ylTY91J5hLy2ESg5Q4Kgk8IC+K9hkSexMFloVWt3Vqj8ni+jP7Vkbuoz/IRfQqPamCzbpbqtRumT/Is/V1HtWRu6PP8i39VUJgsa6LqvBuhz/Ij9TUp41/n+S/8FSmCwELwA3QJcTWlrWudfCHRTR4rC5ALrXyXuoZMTWu52tPeLqDLdF01CB10XTUIHXRdNQgddF01CB10XTUIHIQhAIQhAIQhAJpTk0oBczaNaPssQQCPd0oIOY++uXTK5m0f+Nz+fy/WuSFWyKZnycf0W+xKIG/EZ9FqehasCCJvxW9wTgwcw7ghKgUNHMEoSJboHApwcmJwKocHJwd0lMunAoHh3SU7F1rGCnAoHgpQUy6cFB5vW93v1B87U/uzlZVF97j+bZ6IVZ65H3yhP+NP+7PVl0H3qL5uP0QuPTXz8Z0IQuXQQhCAQhCAQhCAQhCByEIQCEIQCEIQCaU5NKAXM1L+OH/6hL9e5dMrmaL8cyf6jL9e5WC3EJcKXCtGBEt0uFLhQJdKlwpcKBAUt0uFLhVAClCUNShqABSgpcKXCgROugNShqDzOuh4VCf8xL+7SKy9HH3mL5qP0Aq014FvcR/zL/3aRWTos+8Q/MxegFn6a+fiUhCiVGkQ29mPfbkbh/icFy6S0LQz62Yf7FXO8lkTvCRR26/wj75DVw+XC7+G6D0yFoodeKN39oa08zg9niFsIdNwP4lRC7qez2oJqE1sgOwg9RBTkAhCEDkIQgEIQgEIQgE0pyaUAuZgP6ak/wBSk/eHLplczvy01J/qb/3gqwXFvJ5il3s8xWbfEoJ5j3FaMmDAeYowqSGO+K7uKcIn/Ed3FBEslspYp3/Ed3Jfcb/k/BTVxEslClfY9/xPO32pRox/xR9IK6YjBKpjdCSH4o7U8aBk+MzvPsU2GVBSqa/Qj2guL2AAEnjHZ2Ip9DOcL42ixsRa+fYmwxDulC2P2APyg+ifakOhSPhn6P8A9TYZXiNfDwaP86P7vKrH0R+DwfMw/VheB3R6DBDSuxE/djRsAGcEq95oQ/c1P8xD9W1c13PiatVKMz1nxW1WtlGZ6z4rlUYphesrgsLkGOVzLtD42vDntYQQHCztu1UrpiJsdTPCHyWZPJG3PYBK1g8xd5lcVcfvR/xo/Wqa1ty0jWD/ADcv7w0pBk1arMFbSODpBeaJrgDYFr8Qc057LEDsXRMJ4LeXIZ9i5l0I61VSX+Xpj/vvXTNMeA3yQgyIQhA5CEIBCEIBCEIBNKcmlALmeofh03K47G6TeT1CpJXTC5i0xlpiq6NIS/XuQXi7WuP4r/2R61jOtzPiO72heJM5TTMf9lbcste1drgOSP8AaHsWN2uJ+Sb9M/yrxplPR51idP0tTmGvZu1yd8nH9JyxnXKTkZH+2fWvFvr7fCCiy6ZI2OV5hte8OuE3IyPud7Uw63VHI2PuHrKrqXWJ42PPmUSTWaXkkPc32JymrOOuNXyCP9hY3a51nM3sw/yqrXa0TfKnzepNGskx+ET2uHrTmHSzpdc6uxxNeRy2F8uoNUH/AK/kHBvKy3wRib5iAq+l05Nbbn1keJJ8yi/dM3wXubz3Ab5yrkNWJJugH4UlR9Oy1Oktf2WNpKou5sbR5815ZugX/DaT0C3ih+guaN/aC5XIm1nbrA+oqIA4uwiQuALnvN8DhfM25eZdHaB/Bab5iH6sLmmnoDHNCSzCN8texHwTzhdKaun7jpfzeH0Asff1p4+NitfMMz1nxWwUCbaesrh2iX5xbbltWGR2YHPe3Zmsz3jPotftWKRBA0ico/novFVFrNWmHS9VK3jMq5HN8rfMj3q2tJngt+dj9JU9ry3+k62wP4S4/tXSDC3TD6iupppOOZqUHZsBZbzFdJ0nEZ5IXLmimET05sbCaC/Y6MLqGi+9s8lBnQhCByEIQCEIQCEIQCaU5NKAXMGsJtpasP8An5vrnLp9cvazn+la78+n+tcrBvzWHnTTVHnK1u/pDOvQxbB1SsL6hQ3TrGZkRJfUKJNN2oLjzHuWN0RKCLIXHoWEx85Pgp3uXnPcPansgaPgg9efiiIUUF+K0u6dvnUyOhJ2uDRzDM+xZ8aXGinwUrG/BBPOc1MFSoGNLjVGxFSl90LX40u+IM1bNcw/PN9Fyv7Vk/cVJ+bw+gFzvM/hRfOt8CuhtVD9w0n5vF6IWHv618/G1Wvn4x6ytgtbUHhO6yuHSDO+2I9LPC/qTGvuM+crJKNvSAFjJsO0k9aDX6U4g+cj9JVJry0e79IG2YqDY55Xaw+tW1pM8D9NnpBVLr6baQrxzytP/ijUg0uiZrOpx/fh88gHqXUFB96Z1esrlvRTLmM3AsYjY8tpBYDpzJ7F1Ho0+9M6vWVRJQhCByEIQCEIQCEIQCaU5NKAXLutR/pWu/PZ/rXLqJcua2fjWu/Pp/rSrBm7Ai3QElkWXoYl7kYkWSWQOukJSWS2QNJSXTsKbZVBdAKE5sZOwE9hKBAUt08U7viu7il3g81u0BTYuGXSgp+89Le9qXesrkjz28FOoZUeU8KL51nrXRGp5+4KT5iPwXPjoLlhxAWeHDJ1jY7AbLoHUz8X0nzLPWsvd2tPMyN0tVVHhu61tVqKw8N3WuHSK4855T3XyCwyO688v+U+RYSUEPSI4Haz0gqn1+/GFd5bPqY1bdcOAetvpBVNugRn7IVx5AYie2BikHlqVxvEQRx23B5sa6q0UfeWdR9IrlKGMHAbZh179Tl1Zof7xH1O9IqiYhCEDkIQgEIQgEIQgE0pyaUAuX9cYy3StdiBb92TOzBvhMhIIHLkuoFFqtFQykOlhilcMml7GPIHQXDJBzW+dgFzvlufe7eLgmsq2Hisnd1Mb/MV0vHoyJvFhib1MYPAKQGgbLDzLrupzHNMcEjuJR1j+pjvUwqTHoSqdxdGVh62yD/8wuhZdJxN400Tet7B61Ei1ppHyCJlXTukOxgkYXHoAvmU6pkc1yaZAJBiaCCQQXPJBG0G1ljdp8cjIu6U/wASiaajaKiaxNt9k5xniN1Hiibzd5/+qbVyNjLp3MhuAt5DvQB7iTZKzTTiWgOsS4DiRDbkDkOdYIqdnNF2kFToGsHLEOppPqTauLSh3GZieHpEgczY3eOMKa3cYjvd9bUkcwDR53Fyxxbr29MiFVR1LGGNn3UGPcwvAsXFjg02O3Ik5qb/ANezTRukoTS1YAuRHjMjR/fgcQ8dyiHRbjdGONJVP63xjwYpsO5VQN2xSP65ZP4SF5Sl3VK4PAfSxyNvm1sczHdhufBe60FrcKjJ1PU07rXO+RvEfZLa3fZAkW57QN2UkZ8ovf6TipsWq1I3i0lOP+2w+IWwiqWuvhc11ttiCsiDBFo+NvFijbzWYweAWeyEIBeS1t0o6F9mYbuBdcgkWyAyBHT3L1U7yGuLW4nBri1uy5Ayb2qsNbNOGRw31j4JQMO9zNdECL34D+Ke8oMkeuZBtLED0sPnwu9q2FNrLA/ISBp+K/gHzqv5q4bHBzD08JvYR7Fhlq/e3uFnANceRw2G2XIoq0qk3YbZ7PEKqd0D8PrsyCRBhHIfeG7VutzrTeKLeHvJdmMzc7bg2vdeZ3Ra9h0jUlrmuF42khwwlzYQCMjnmLKjQQNtHf3vaebfONsBte3aupdCH3iP9L0iuUm1rbhoLQL2vfIAnM+c9y6d1M01DU0rHU8rJQ3gvw34LjwsDgdhsQg3yEIRDkIQgEIQgEIQgE0pyaUAhCEGh1l1l9zFjLAOkBLXuvgFja3Ni6CvOP1tdGHb65srHA4mPzBB2gdC91UwRyNLJAx7Dk5rrOb3FeF09qBRNcH+7DSAk4GOkYY7gXIY15vlzBFaKSgpKr8GjqKUk5twtkg/RGIEeHQmTbjO+4SKstN75xC3ZZ+1T2Mgpw0t03AA5pez3qOQlrXYSQBtzFk+p12ghyfptruAyQBlM112u2Z7L9G0INO7cILzw60H+9vZxdt3KXT7gUA49ZO7yWRt8SUlRunU7ZDGdIVDrOa0vYyJrLEDhg4blufmKz6ya3x0u845q2pErHSMfG9+9YBkDjAANzllstnZBMg3EKJvGfVP/Ta3wathSbmGjoXB29EkEEGSVzhcdBNl4it1+YMOGhq5CY2OO+vmFnPJs0gnNpAuHct1gm17AmwM0dFYSMYd8fFi4oLmucThaczmSQiLgkrYGjC6WADmL4yO5Yfs3SjITRHobwvRCq2g3VpN9YTRUDYbyYms3sSuYL2wbTjsBlbM9abp/dTq9+kbRzwshwsMQ3lzZj8bIs2i+d/i5Iq1fs7GeKJ3+TFOf4U19aXiwpap3XG1npuCpifdM0gX4vduEiTFvTYg1oYR02xNvlbM8q1z9b6t3BOkKpxLDG8FwY697gN4XCFgDiyN8kF1fYyfFihhMR+NJIxo+izESvRxVIZG3fpY8TWXkddrW5cZ2ZyC580HrbUU7nv3ypla8YZWSFzOXaHAEtfzOaVrKvPDvUczocw+J00krhiPxbNy8UHSEusNM02dUwNOINzkYOEb2G3lse5ZqPSkUoLopGSAOLXFpxAOGdjzHNc4Q6BlxZUUhjIbfE3A4EDaMcliCec8uS2+gp6ulJMTY42l77YJqWF2IE3jkIDg4DmOY50RfxnHSode6J7S2VjXtsbh2HDblJvyKjNMV1diM4qXvLwN8hbO5wyGWEstboWmjqTJjfES+93TU7y4nM54Guc4kkk3xZG52ILZ0vqno+xcJGU13Bt2yxhmJ1yBgdwbmxyy2LS0m5RT1WIxaTdI0EhzY2xhzeh21V+IbMyj3yMizo3MwytzucL3M81+orPo3TD4MMkMga0G4kAwSsPMQCC/Lbl3oqx4NwKi2yS1Mh8sD1LYQbiOjW/1LneU95WLV7dXjc0MqDvj7DBJEL4/KYbYT0jLqW60tra4wv3iKWNwGb5Yy1oBy4OebrkZIjSaR1S0RSENNK2WU8WGNplkPWL2HaVJh16gpGNZ9jaqmYSAAI4gCbWvYOzOQVZTax1lC+SeObfQ8++YwHnrB2gdAWt0ruk1FRhEmHguDhYWzCK6K0Tp+KoHvZcHWuY3tMcgHOWnaOkXC2KpbVvX901RRte0B4ljbiGRLXENcD2FXSiHIQhAIQhAIQhAJpTk0oAqjdZ9KTl1TSzVFQYvdD34mOYyRrmvuGlzm/eth5MORzGy8l4bdD1S31hqYB78wXcB8No5Ok/8IqotUdaJ6WeTC6VzuEJaeUyPa4gENLmsYTcE3uLbFg1o1lfVyMdVxsdgjfHijbMzAT/WCIOFz15c91l0hog1DN9p23qYRfewMTpIRxmAHjOZtHKW3GZYtbvUwz9ySt58RgiF+XPA0oIpDLEtZE9jmgNPB38OBBJYxzzYm3nKV0hbYBkZxFr2MaxjJQ4E8HhMOWZu0G3XZP8AcsguJPcrrkOaZKqIOZ0ARyepYnxDEXOqaLPawmeoaCOVvANu9BlfWOaWsxE5l7GkbwWYmhrrHJrssrHmTmTvLmsa6SUAEC+MObG43LI3BxG3k51ibNGHCQVoZI2+Ew079hFiOFhHasr9M341bpOToGGJv1hQZYtDTOJG8TuZa13RPxOHJaVrDs6eZKzQ0ouJWBrRYNbI+GM5Zh2Muae8KBJUwu40dXKf8SoZ4CM+KxiaEbKOLrfLO7wc1BtfcwwkST02K92tfMydrT/dLHF3muodS9jGBomjkueGQHSNaDy8OMEjkyJIWEV/xYKRv/bMh/bcVJp6qo/qmkcnvdNE3zhiDDK9hY0MdjI2sAe67f0h27bqXJA51jFFUOItYOhe6M+UHOdnzFSYdH6Sk4ra89W+MHmspUeoOkZNtNOfnJPa5BAkp5CMqeSN1hYvEDADy3BaMk1k0jbH3hhtY+/Q27Q13mW/p9yCvdthhZ5TwT5gtrTbidYeNLTs6g53qCDzNRpG7I3MqImyA++RkPmYcrZENIt0LXxCzsbXhrjtDICWnmycAARzqyafcNk+HW28mP2lbGDcNi+HV1DurA31IKujkkGK0tRwrYuLGDbLZj9XIkqWNe4PLQ14Gb99a3F0uDQVccG4tRDjGd/XIR4LYQblOj2/2ZrvKc93iURRQaz4T4h1ukf4AJzRDySNJJucMb3Z9rl0LT6jUTOLRwD9Bp8VsYdDws4sMTepjB6kHOdPTg23uOpdzYIWgdmRV36r0DptFwR1W+OJa67ZCRIGB5DA4gA3AsvTNhaNgA8yeAgrnTG5Q14O8TFt/gSDfG9WIWPivGVO4fVA8E05Hlvb5i1XzZJZBVuq25fJHURT1RhG9YMEceLMs4pefP0q00mFKgchCEAhCEAhCEAmlOSWQIkc24sdidZFkFL7p25hM+TfaJmNr34pIwQ2zrHhDksb968bBuOaQdtgY3ynj1LprCjCg55ptwmsPGfTs+m71LaU+4BKePVMHkxk+JV5WRZBUNPuAR/DqpT1NY1bOn3CqMcZ87+t9vAKy7Isg8NT7juj27YMXlOe71rZ0+5zQM4tJD2tB8V6ayLINXBq1TM4lPE3qY0epTGUTBsY0dQAUiyLIGCIcwSho5k6yLIEQlsiyBEJbIsgRCWyLIEQlsiyBEJbIsgRCWyLIEQlsiyBUIQgEIQgEIQgEIQgEIQgEIQgEIQgEIQgEIQgEIQgEIQgEIQgEIQgEIQgEIQgEIQgEIQgEIQgEIQgEIQg/9k="/>
          <p:cNvSpPr>
            <a:spLocks noChangeAspect="1" noChangeArrowheads="1"/>
          </p:cNvSpPr>
          <p:nvPr/>
        </p:nvSpPr>
        <p:spPr bwMode="auto">
          <a:xfrm>
            <a:off x="2752725" y="-630238"/>
            <a:ext cx="2057400" cy="1295401"/>
          </a:xfrm>
          <a:prstGeom prst="rect">
            <a:avLst/>
          </a:prstGeom>
          <a:noFill/>
          <a:ln w="9525">
            <a:noFill/>
            <a:miter lim="800000"/>
            <a:headEnd/>
            <a:tailEnd/>
          </a:ln>
        </p:spPr>
        <p:txBody>
          <a:bodyPr/>
          <a:lstStyle/>
          <a:p>
            <a:endParaRPr lang="ar-SA"/>
          </a:p>
        </p:txBody>
      </p:sp>
      <p:sp>
        <p:nvSpPr>
          <p:cNvPr id="74767" name="AutoShape 6" descr="data:image/jpg;base64,/9j/4AAQSkZJRgABAQAAAQABAAD/2wCEAAkGBhQSEBAQEBAQEBAUEA8QDxAVFRAQEBQPFBAVFBQQEhIXGyYeFxkjGhQVIC8gIycpLC0tFR4xNTAqNSYrLCkBCQoKDgwOFA0PFykYFBgvLCkpKSkpKSkpKSkpKSkpKSkpKSkpKSk1KSkpNSkpKSk1KS4pKSkpKS4pKSk2Ki4yKf/AABEIALIBGwMBIgACEQEDEQH/xAAcAAABBAMBAAAAAAAAAAAAAAAAAQIEBwMFCAb/xABTEAABAwICAwsFCA4JBQEAAAABAAIDBBESIQUGMQcTIjJBUWFxgZGxcqGywdEUI0JSU3OSsxUXJDM0NVR0gpOitMLSJUNEYmNkdfDxFoOj0+HD/8QAGAEBAQEBAQAAAAAAAAAAAAAAAAEDAgT/xAAZEQEBAQEBAQAAAAAAAAAAAAAAARESAjH/2gAMAwEAAhEDEQA/ALxQhCARdCaUDroTVV9bu5sZLLG2ikcGSPjxGVrblri29g022ILSuhVL9vcfkB/Xj/1o+3qeSgH68/8ArQW0i6qT7eT/AMhZ+ud/Ij7d0nJRR/rXfyK4LbRdVJ9uqb8ki/WPP8KX7cs35LD9KT2Jgtq6LqpxuwT/AJND3ylTY91J5hLy2ESg5Q4Kgk8IC+K9hkSexMFloVWt3Vqj8ni+jP7Vkbuoz/IRfQqPamCzbpbqtRumT/Is/V1HtWRu6PP8i39VUJgsa6LqvBuhz/Ij9TUp41/n+S/8FSmCwELwA3QJcTWlrWudfCHRTR4rC5ALrXyXuoZMTWu52tPeLqDLdF01CB10XTUIHXRdNQgddF01CB10XTUIHIQhAIQhAIQhAJpTk0oBczaNaPssQQCPd0oIOY++uXTK5m0f+Nz+fy/WuSFWyKZnycf0W+xKIG/EZ9FqehasCCJvxW9wTgwcw7ghKgUNHMEoSJboHApwcmJwKocHJwd0lMunAoHh3SU7F1rGCnAoHgpQUy6cFB5vW93v1B87U/uzlZVF97j+bZ6IVZ65H3yhP+NP+7PVl0H3qL5uP0QuPTXz8Z0IQuXQQhCAQhCAQhCAQhCByEIQCEIQCEIQCaU5NKAXM1L+OH/6hL9e5dMrmaL8cyf6jL9e5WC3EJcKXCtGBEt0uFLhQJdKlwpcKBAUt0uFLhVAClCUNShqABSgpcKXCgROugNShqDzOuh4VCf8xL+7SKy9HH3mL5qP0Aq014FvcR/zL/3aRWTos+8Q/MxegFn6a+fiUhCiVGkQ29mPfbkbh/icFy6S0LQz62Yf7FXO8lkTvCRR26/wj75DVw+XC7+G6D0yFoodeKN39oa08zg9niFsIdNwP4lRC7qez2oJqE1sgOwg9RBTkAhCEDkIQgEIQgEIQgE0pyaUAuZgP6ak/wBSk/eHLplczvy01J/qb/3gqwXFvJ5il3s8xWbfEoJ5j3FaMmDAeYowqSGO+K7uKcIn/Ed3FBEslspYp3/Ed3Jfcb/k/BTVxEslClfY9/xPO32pRox/xR9IK6YjBKpjdCSH4o7U8aBk+MzvPsU2GVBSqa/Qj2guL2AAEnjHZ2Ip9DOcL42ixsRa+fYmwxDulC2P2APyg+ifakOhSPhn6P8A9TYZXiNfDwaP86P7vKrH0R+DwfMw/VheB3R6DBDSuxE/djRsAGcEq95oQ/c1P8xD9W1c13PiatVKMz1nxW1WtlGZ6z4rlUYphesrgsLkGOVzLtD42vDntYQQHCztu1UrpiJsdTPCHyWZPJG3PYBK1g8xd5lcVcfvR/xo/Wqa1ty0jWD/ADcv7w0pBk1arMFbSODpBeaJrgDYFr8Qc057LEDsXRMJ4LeXIZ9i5l0I61VSX+Xpj/vvXTNMeA3yQgyIQhA5CEIBCEIBCEIBNKcmlALmeofh03K47G6TeT1CpJXTC5i0xlpiq6NIS/XuQXi7WuP4r/2R61jOtzPiO72heJM5TTMf9lbcste1drgOSP8AaHsWN2uJ+Sb9M/yrxplPR51idP0tTmGvZu1yd8nH9JyxnXKTkZH+2fWvFvr7fCCiy6ZI2OV5hte8OuE3IyPud7Uw63VHI2PuHrKrqXWJ42PPmUSTWaXkkPc32JymrOOuNXyCP9hY3a51nM3sw/yqrXa0TfKnzepNGskx+ET2uHrTmHSzpdc6uxxNeRy2F8uoNUH/AK/kHBvKy3wRib5iAq+l05Nbbn1keJJ8yi/dM3wXubz3Ab5yrkNWJJugH4UlR9Oy1Oktf2WNpKou5sbR5815ZugX/DaT0C3ih+guaN/aC5XIm1nbrA+oqIA4uwiQuALnvN8DhfM25eZdHaB/Bab5iH6sLmmnoDHNCSzCN8texHwTzhdKaun7jpfzeH0Asff1p4+NitfMMz1nxWwUCbaesrh2iX5xbbltWGR2YHPe3Zmsz3jPotftWKRBA0ico/novFVFrNWmHS9VK3jMq5HN8rfMj3q2tJngt+dj9JU9ry3+k62wP4S4/tXSDC3TD6iupppOOZqUHZsBZbzFdJ0nEZ5IXLmimET05sbCaC/Y6MLqGi+9s8lBnQhCByEIQCEIQCEIQCaU5NKAXMGsJtpasP8An5vrnLp9cvazn+la78+n+tcrBvzWHnTTVHnK1u/pDOvQxbB1SsL6hQ3TrGZkRJfUKJNN2oLjzHuWN0RKCLIXHoWEx85Pgp3uXnPcPansgaPgg9efiiIUUF+K0u6dvnUyOhJ2uDRzDM+xZ8aXGinwUrG/BBPOc1MFSoGNLjVGxFSl90LX40u+IM1bNcw/PN9Fyv7Vk/cVJ+bw+gFzvM/hRfOt8CuhtVD9w0n5vF6IWHv618/G1Wvn4x6ytgtbUHhO6yuHSDO+2I9LPC/qTGvuM+crJKNvSAFjJsO0k9aDX6U4g+cj9JVJry0e79IG2YqDY55Xaw+tW1pM8D9NnpBVLr6baQrxzytP/ijUg0uiZrOpx/fh88gHqXUFB96Z1esrlvRTLmM3AsYjY8tpBYDpzJ7F1Ho0+9M6vWVRJQhCByEIQCEIQCEIQCaU5NKAXLutR/pWu/PZ/rXLqJcua2fjWu/Pp/rSrBm7Ai3QElkWXoYl7kYkWSWQOukJSWS2QNJSXTsKbZVBdAKE5sZOwE9hKBAUt08U7viu7il3g81u0BTYuGXSgp+89Le9qXesrkjz28FOoZUeU8KL51nrXRGp5+4KT5iPwXPjoLlhxAWeHDJ1jY7AbLoHUz8X0nzLPWsvd2tPMyN0tVVHhu61tVqKw8N3WuHSK4855T3XyCwyO688v+U+RYSUEPSI4Haz0gqn1+/GFd5bPqY1bdcOAetvpBVNugRn7IVx5AYie2BikHlqVxvEQRx23B5sa6q0UfeWdR9IrlKGMHAbZh179Tl1Zof7xH1O9IqiYhCEDkIQgEIQgEIQgE0pyaUAuX9cYy3StdiBb92TOzBvhMhIIHLkuoFFqtFQykOlhilcMml7GPIHQXDJBzW+dgFzvlufe7eLgmsq2Hisnd1Mb/MV0vHoyJvFhib1MYPAKQGgbLDzLrupzHNMcEjuJR1j+pjvUwqTHoSqdxdGVh62yD/8wuhZdJxN400Tet7B61Ei1ppHyCJlXTukOxgkYXHoAvmU6pkc1yaZAJBiaCCQQXPJBG0G1ljdp8cjIu6U/wASiaajaKiaxNt9k5xniN1Hiibzd5/+qbVyNjLp3MhuAt5DvQB7iTZKzTTiWgOsS4DiRDbkDkOdYIqdnNF2kFToGsHLEOppPqTauLSh3GZieHpEgczY3eOMKa3cYjvd9bUkcwDR53Fyxxbr29MiFVR1LGGNn3UGPcwvAsXFjg02O3Ik5qb/ANezTRukoTS1YAuRHjMjR/fgcQ8dyiHRbjdGONJVP63xjwYpsO5VQN2xSP65ZP4SF5Sl3VK4PAfSxyNvm1sczHdhufBe60FrcKjJ1PU07rXO+RvEfZLa3fZAkW57QN2UkZ8ovf6TipsWq1I3i0lOP+2w+IWwiqWuvhc11ttiCsiDBFo+NvFijbzWYweAWeyEIBeS1t0o6F9mYbuBdcgkWyAyBHT3L1U7yGuLW4nBri1uy5Ayb2qsNbNOGRw31j4JQMO9zNdECL34D+Ke8oMkeuZBtLED0sPnwu9q2FNrLA/ISBp+K/gHzqv5q4bHBzD08JvYR7Fhlq/e3uFnANceRw2G2XIoq0qk3YbZ7PEKqd0D8PrsyCRBhHIfeG7VutzrTeKLeHvJdmMzc7bg2vdeZ3Ra9h0jUlrmuF42khwwlzYQCMjnmLKjQQNtHf3vaebfONsBte3aupdCH3iP9L0iuUm1rbhoLQL2vfIAnM+c9y6d1M01DU0rHU8rJQ3gvw34LjwsDgdhsQg3yEIRDkIQgEIQgEIQgE0pyaUAhCEGh1l1l9zFjLAOkBLXuvgFja3Ni6CvOP1tdGHb65srHA4mPzBB2gdC91UwRyNLJAx7Dk5rrOb3FeF09qBRNcH+7DSAk4GOkYY7gXIY15vlzBFaKSgpKr8GjqKUk5twtkg/RGIEeHQmTbjO+4SKstN75xC3ZZ+1T2Mgpw0t03AA5pez3qOQlrXYSQBtzFk+p12ghyfptruAyQBlM112u2Z7L9G0INO7cILzw60H+9vZxdt3KXT7gUA49ZO7yWRt8SUlRunU7ZDGdIVDrOa0vYyJrLEDhg4blufmKz6ya3x0u845q2pErHSMfG9+9YBkDjAANzllstnZBMg3EKJvGfVP/Ta3wathSbmGjoXB29EkEEGSVzhcdBNl4it1+YMOGhq5CY2OO+vmFnPJs0gnNpAuHct1gm17AmwM0dFYSMYd8fFi4oLmucThaczmSQiLgkrYGjC6WADmL4yO5Yfs3SjITRHobwvRCq2g3VpN9YTRUDYbyYms3sSuYL2wbTjsBlbM9abp/dTq9+kbRzwshwsMQ3lzZj8bIs2i+d/i5Iq1fs7GeKJ3+TFOf4U19aXiwpap3XG1npuCpifdM0gX4vduEiTFvTYg1oYR02xNvlbM8q1z9b6t3BOkKpxLDG8FwY697gN4XCFgDiyN8kF1fYyfFihhMR+NJIxo+izESvRxVIZG3fpY8TWXkddrW5cZ2ZyC580HrbUU7nv3ypla8YZWSFzOXaHAEtfzOaVrKvPDvUczocw+J00krhiPxbNy8UHSEusNM02dUwNOINzkYOEb2G3lse5ZqPSkUoLopGSAOLXFpxAOGdjzHNc4Q6BlxZUUhjIbfE3A4EDaMcliCec8uS2+gp6ulJMTY42l77YJqWF2IE3jkIDg4DmOY50RfxnHSode6J7S2VjXtsbh2HDblJvyKjNMV1diM4qXvLwN8hbO5wyGWEstboWmjqTJjfES+93TU7y4nM54Guc4kkk3xZG52ILZ0vqno+xcJGU13Bt2yxhmJ1yBgdwbmxyy2LS0m5RT1WIxaTdI0EhzY2xhzeh21V+IbMyj3yMizo3MwytzucL3M81+orPo3TD4MMkMga0G4kAwSsPMQCC/Lbl3oqx4NwKi2yS1Mh8sD1LYQbiOjW/1LneU95WLV7dXjc0MqDvj7DBJEL4/KYbYT0jLqW60tra4wv3iKWNwGb5Yy1oBy4OebrkZIjSaR1S0RSENNK2WU8WGNplkPWL2HaVJh16gpGNZ9jaqmYSAAI4gCbWvYOzOQVZTax1lC+SeObfQ8++YwHnrB2gdAWt0ruk1FRhEmHguDhYWzCK6K0Tp+KoHvZcHWuY3tMcgHOWnaOkXC2KpbVvX901RRte0B4ljbiGRLXENcD2FXSiHIQhAIQhAIQhAJpTk0oAqjdZ9KTl1TSzVFQYvdD34mOYyRrmvuGlzm/eth5MORzGy8l4bdD1S31hqYB78wXcB8No5Ok/8IqotUdaJ6WeTC6VzuEJaeUyPa4gENLmsYTcE3uLbFg1o1lfVyMdVxsdgjfHijbMzAT/WCIOFz15c91l0hog1DN9p23qYRfewMTpIRxmAHjOZtHKW3GZYtbvUwz9ySt58RgiF+XPA0oIpDLEtZE9jmgNPB38OBBJYxzzYm3nKV0hbYBkZxFr2MaxjJQ4E8HhMOWZu0G3XZP8AcsguJPcrrkOaZKqIOZ0ARyepYnxDEXOqaLPawmeoaCOVvANu9BlfWOaWsxE5l7GkbwWYmhrrHJrssrHmTmTvLmsa6SUAEC+MObG43LI3BxG3k51ibNGHCQVoZI2+Ew079hFiOFhHasr9M341bpOToGGJv1hQZYtDTOJG8TuZa13RPxOHJaVrDs6eZKzQ0ouJWBrRYNbI+GM5Zh2Muae8KBJUwu40dXKf8SoZ4CM+KxiaEbKOLrfLO7wc1BtfcwwkST02K92tfMydrT/dLHF3muodS9jGBomjkueGQHSNaDy8OMEjkyJIWEV/xYKRv/bMh/bcVJp6qo/qmkcnvdNE3zhiDDK9hY0MdjI2sAe67f0h27bqXJA51jFFUOItYOhe6M+UHOdnzFSYdH6Sk4ra89W+MHmspUeoOkZNtNOfnJPa5BAkp5CMqeSN1hYvEDADy3BaMk1k0jbH3hhtY+/Q27Q13mW/p9yCvdthhZ5TwT5gtrTbidYeNLTs6g53qCDzNRpG7I3MqImyA++RkPmYcrZENIt0LXxCzsbXhrjtDICWnmycAARzqyafcNk+HW28mP2lbGDcNi+HV1DurA31IKujkkGK0tRwrYuLGDbLZj9XIkqWNe4PLQ14Gb99a3F0uDQVccG4tRDjGd/XIR4LYQblOj2/2ZrvKc93iURRQaz4T4h1ukf4AJzRDySNJJucMb3Z9rl0LT6jUTOLRwD9Bp8VsYdDws4sMTepjB6kHOdPTg23uOpdzYIWgdmRV36r0DptFwR1W+OJa67ZCRIGB5DA4gA3AsvTNhaNgA8yeAgrnTG5Q14O8TFt/gSDfG9WIWPivGVO4fVA8E05Hlvb5i1XzZJZBVuq25fJHURT1RhG9YMEceLMs4pefP0q00mFKgchCEAhCEAhCEAmlOSWQIkc24sdidZFkFL7p25hM+TfaJmNr34pIwQ2zrHhDksb968bBuOaQdtgY3ynj1LprCjCg55ptwmsPGfTs+m71LaU+4BKePVMHkxk+JV5WRZBUNPuAR/DqpT1NY1bOn3CqMcZ87+t9vAKy7Isg8NT7juj27YMXlOe71rZ0+5zQM4tJD2tB8V6ayLINXBq1TM4lPE3qY0epTGUTBsY0dQAUiyLIGCIcwSho5k6yLIEQlsiyBEJbIsgRCWyLIEQlsiyBEJbIsgRCWyLIEQlsiyBUIQgEIQgEIQgEIQgEIQgEIQgEIQgEIQgEIQgEIQgEIQgEIQgEIQgEIQgEIQgEIQgEIQgEIQgEIQgEIQg/9k="/>
          <p:cNvSpPr>
            <a:spLocks noChangeAspect="1" noChangeArrowheads="1"/>
          </p:cNvSpPr>
          <p:nvPr/>
        </p:nvSpPr>
        <p:spPr bwMode="auto">
          <a:xfrm>
            <a:off x="3540125" y="-820738"/>
            <a:ext cx="2695575" cy="1695451"/>
          </a:xfrm>
          <a:prstGeom prst="rect">
            <a:avLst/>
          </a:prstGeom>
          <a:noFill/>
          <a:ln w="9525">
            <a:noFill/>
            <a:miter lim="800000"/>
            <a:headEnd/>
            <a:tailEnd/>
          </a:ln>
        </p:spPr>
        <p:txBody>
          <a:bodyPr/>
          <a:lstStyle/>
          <a:p>
            <a:endParaRPr lang="ar-SA"/>
          </a:p>
        </p:txBody>
      </p:sp>
      <p:sp>
        <p:nvSpPr>
          <p:cNvPr id="37" name="مستطيل 36"/>
          <p:cNvSpPr/>
          <p:nvPr/>
        </p:nvSpPr>
        <p:spPr>
          <a:xfrm>
            <a:off x="76200" y="5029200"/>
            <a:ext cx="1524000" cy="555625"/>
          </a:xfrm>
          <a:prstGeom prst="rect">
            <a:avLst/>
          </a:prstGeom>
          <a:noFill/>
        </p:spPr>
        <p:style>
          <a:lnRef idx="0">
            <a:scrgbClr r="0" g="0" b="0"/>
          </a:lnRef>
          <a:fillRef idx="0">
            <a:scrgbClr r="0" g="0" b="0"/>
          </a:fillRef>
          <a:effectRef idx="0">
            <a:scrgbClr r="0" g="0" b="0"/>
          </a:effectRef>
          <a:fontRef idx="minor">
            <a:schemeClr val="tx1">
              <a:hueOff val="0"/>
              <a:satOff val="0"/>
              <a:lumOff val="0"/>
              <a:alphaOff val="0"/>
            </a:schemeClr>
          </a:fontRef>
        </p:style>
        <p:txBody>
          <a:bodyPr lIns="227584" tIns="227584" rIns="227584" bIns="0" spcCol="1270"/>
          <a:lstStyle/>
          <a:p>
            <a:pPr algn="ctr" defTabSz="1422400" rtl="1">
              <a:lnSpc>
                <a:spcPct val="90000"/>
              </a:lnSpc>
              <a:spcAft>
                <a:spcPct val="35000"/>
              </a:spcAft>
              <a:defRPr/>
            </a:pPr>
            <a:r>
              <a:rPr lang="ar-SA" sz="2000" b="1" dirty="0"/>
              <a:t>الكمبيوتر </a:t>
            </a:r>
          </a:p>
        </p:txBody>
      </p:sp>
      <p:sp>
        <p:nvSpPr>
          <p:cNvPr id="38" name="مستطيل 37"/>
          <p:cNvSpPr/>
          <p:nvPr/>
        </p:nvSpPr>
        <p:spPr>
          <a:xfrm>
            <a:off x="1543050" y="5029200"/>
            <a:ext cx="2119176" cy="565150"/>
          </a:xfrm>
          <a:prstGeom prst="rect">
            <a:avLst/>
          </a:prstGeom>
          <a:noFill/>
        </p:spPr>
        <p:style>
          <a:lnRef idx="0">
            <a:scrgbClr r="0" g="0" b="0"/>
          </a:lnRef>
          <a:fillRef idx="0">
            <a:scrgbClr r="0" g="0" b="0"/>
          </a:fillRef>
          <a:effectRef idx="0">
            <a:scrgbClr r="0" g="0" b="0"/>
          </a:effectRef>
          <a:fontRef idx="minor">
            <a:schemeClr val="tx1">
              <a:hueOff val="0"/>
              <a:satOff val="0"/>
              <a:lumOff val="0"/>
              <a:alphaOff val="0"/>
            </a:schemeClr>
          </a:fontRef>
        </p:style>
        <p:txBody>
          <a:bodyPr lIns="227584" tIns="227584" rIns="227584" bIns="0" spcCol="1270"/>
          <a:lstStyle/>
          <a:p>
            <a:pPr algn="ctr" defTabSz="1422400" rtl="1">
              <a:lnSpc>
                <a:spcPct val="90000"/>
              </a:lnSpc>
              <a:spcAft>
                <a:spcPct val="35000"/>
              </a:spcAft>
              <a:defRPr/>
            </a:pPr>
            <a:r>
              <a:rPr lang="ar-SA" sz="2000" b="1" dirty="0"/>
              <a:t>شبكة الانترنت</a:t>
            </a:r>
          </a:p>
        </p:txBody>
      </p:sp>
      <p:sp>
        <p:nvSpPr>
          <p:cNvPr id="40" name="مستطيل مستدير الزوايا 39"/>
          <p:cNvSpPr/>
          <p:nvPr/>
        </p:nvSpPr>
        <p:spPr>
          <a:xfrm>
            <a:off x="4019550" y="5728266"/>
            <a:ext cx="1371600" cy="875167"/>
          </a:xfrm>
          <a:prstGeom prst="roundRect">
            <a:avLst/>
          </a:prstGeom>
          <a:blipFill rotWithShape="0">
            <a:blip r:embed="rId5" cstate="print"/>
            <a:stretch>
              <a:fillRect b="-12500"/>
            </a:stretch>
          </a:blip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pic>
        <p:nvPicPr>
          <p:cNvPr id="74771" name="Picture 8" descr="http://www.crezeman.com/images/products/279410.jpg"/>
          <p:cNvPicPr>
            <a:picLocks noChangeAspect="1" noChangeArrowheads="1"/>
          </p:cNvPicPr>
          <p:nvPr/>
        </p:nvPicPr>
        <p:blipFill>
          <a:blip r:embed="rId6" cstate="print"/>
          <a:srcRect/>
          <a:stretch>
            <a:fillRect/>
          </a:stretch>
        </p:blipFill>
        <p:spPr bwMode="auto">
          <a:xfrm>
            <a:off x="326570" y="5638800"/>
            <a:ext cx="1273629" cy="1022350"/>
          </a:xfrm>
          <a:prstGeom prst="rect">
            <a:avLst/>
          </a:prstGeom>
          <a:noFill/>
          <a:ln w="9525">
            <a:noFill/>
            <a:miter lim="800000"/>
            <a:headEnd/>
            <a:tailEnd/>
          </a:ln>
        </p:spPr>
      </p:pic>
      <p:sp>
        <p:nvSpPr>
          <p:cNvPr id="42" name="مستطيل مستدير الزوايا 41"/>
          <p:cNvSpPr/>
          <p:nvPr/>
        </p:nvSpPr>
        <p:spPr>
          <a:xfrm>
            <a:off x="1828801" y="5670550"/>
            <a:ext cx="1600200" cy="990600"/>
          </a:xfrm>
          <a:prstGeom prst="roundRect">
            <a:avLst/>
          </a:prstGeom>
          <a:blipFill rotWithShape="0">
            <a:blip r:embed="rId7" cstate="print"/>
            <a:stretch>
              <a:fillRect/>
            </a:stretch>
          </a:blipFill>
          <a:ln>
            <a:no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43" name="مستطيل 42"/>
          <p:cNvSpPr/>
          <p:nvPr/>
        </p:nvSpPr>
        <p:spPr>
          <a:xfrm>
            <a:off x="3662226" y="4973638"/>
            <a:ext cx="1995624" cy="544512"/>
          </a:xfrm>
          <a:prstGeom prst="rect">
            <a:avLst/>
          </a:prstGeom>
          <a:noFill/>
        </p:spPr>
        <p:style>
          <a:lnRef idx="0">
            <a:scrgbClr r="0" g="0" b="0"/>
          </a:lnRef>
          <a:fillRef idx="0">
            <a:scrgbClr r="0" g="0" b="0"/>
          </a:fillRef>
          <a:effectRef idx="0">
            <a:scrgbClr r="0" g="0" b="0"/>
          </a:effectRef>
          <a:fontRef idx="minor">
            <a:schemeClr val="tx1">
              <a:hueOff val="0"/>
              <a:satOff val="0"/>
              <a:lumOff val="0"/>
              <a:alphaOff val="0"/>
            </a:schemeClr>
          </a:fontRef>
        </p:style>
        <p:txBody>
          <a:bodyPr lIns="227584" tIns="227584" rIns="227584" bIns="0" spcCol="1270"/>
          <a:lstStyle/>
          <a:p>
            <a:pPr algn="ctr" defTabSz="1422400" rtl="1">
              <a:lnSpc>
                <a:spcPct val="90000"/>
              </a:lnSpc>
              <a:spcAft>
                <a:spcPct val="35000"/>
              </a:spcAft>
              <a:defRPr/>
            </a:pPr>
            <a:r>
              <a:rPr lang="ar-SA" sz="2000" b="1" dirty="0"/>
              <a:t>القرص المدمج</a:t>
            </a:r>
          </a:p>
        </p:txBody>
      </p:sp>
      <p:sp>
        <p:nvSpPr>
          <p:cNvPr id="44" name="مستطيل 43"/>
          <p:cNvSpPr/>
          <p:nvPr/>
        </p:nvSpPr>
        <p:spPr>
          <a:xfrm>
            <a:off x="5657850" y="5029200"/>
            <a:ext cx="1752600" cy="565150"/>
          </a:xfrm>
          <a:prstGeom prst="rect">
            <a:avLst/>
          </a:prstGeom>
          <a:noFill/>
        </p:spPr>
        <p:style>
          <a:lnRef idx="0">
            <a:scrgbClr r="0" g="0" b="0"/>
          </a:lnRef>
          <a:fillRef idx="0">
            <a:scrgbClr r="0" g="0" b="0"/>
          </a:fillRef>
          <a:effectRef idx="0">
            <a:scrgbClr r="0" g="0" b="0"/>
          </a:effectRef>
          <a:fontRef idx="minor">
            <a:schemeClr val="tx1">
              <a:hueOff val="0"/>
              <a:satOff val="0"/>
              <a:lumOff val="0"/>
              <a:alphaOff val="0"/>
            </a:schemeClr>
          </a:fontRef>
        </p:style>
        <p:txBody>
          <a:bodyPr lIns="149352" tIns="149352" rIns="149352" bIns="0" spcCol="1270"/>
          <a:lstStyle/>
          <a:p>
            <a:pPr algn="ctr" defTabSz="933450" rtl="1">
              <a:lnSpc>
                <a:spcPct val="90000"/>
              </a:lnSpc>
              <a:spcAft>
                <a:spcPct val="35000"/>
              </a:spcAft>
              <a:defRPr/>
            </a:pPr>
            <a:r>
              <a:rPr lang="ar-SA" sz="2100" b="1" dirty="0"/>
              <a:t>جهاز التحكم</a:t>
            </a:r>
          </a:p>
        </p:txBody>
      </p:sp>
      <p:pic>
        <p:nvPicPr>
          <p:cNvPr id="74775" name="Picture 12" descr="http://www.tejaraone.com/pic/4d1c94059c140.jpg"/>
          <p:cNvPicPr>
            <a:picLocks noChangeAspect="1" noChangeArrowheads="1"/>
          </p:cNvPicPr>
          <p:nvPr/>
        </p:nvPicPr>
        <p:blipFill>
          <a:blip r:embed="rId8" cstate="print"/>
          <a:srcRect/>
          <a:stretch>
            <a:fillRect/>
          </a:stretch>
        </p:blipFill>
        <p:spPr bwMode="auto">
          <a:xfrm>
            <a:off x="7620000" y="5614193"/>
            <a:ext cx="1371600" cy="1071563"/>
          </a:xfrm>
          <a:prstGeom prst="rect">
            <a:avLst/>
          </a:prstGeom>
          <a:noFill/>
          <a:ln w="9525">
            <a:noFill/>
            <a:miter lim="800000"/>
            <a:headEnd/>
            <a:tailEnd/>
          </a:ln>
        </p:spPr>
      </p:pic>
      <p:sp>
        <p:nvSpPr>
          <p:cNvPr id="47" name="مستطيل 46"/>
          <p:cNvSpPr/>
          <p:nvPr/>
        </p:nvSpPr>
        <p:spPr>
          <a:xfrm>
            <a:off x="7391400" y="5029200"/>
            <a:ext cx="1752600" cy="565150"/>
          </a:xfrm>
          <a:prstGeom prst="rect">
            <a:avLst/>
          </a:prstGeom>
          <a:noFill/>
        </p:spPr>
        <p:style>
          <a:lnRef idx="0">
            <a:scrgbClr r="0" g="0" b="0"/>
          </a:lnRef>
          <a:fillRef idx="0">
            <a:scrgbClr r="0" g="0" b="0"/>
          </a:fillRef>
          <a:effectRef idx="0">
            <a:scrgbClr r="0" g="0" b="0"/>
          </a:effectRef>
          <a:fontRef idx="minor">
            <a:schemeClr val="tx1">
              <a:hueOff val="0"/>
              <a:satOff val="0"/>
              <a:lumOff val="0"/>
              <a:alphaOff val="0"/>
            </a:schemeClr>
          </a:fontRef>
        </p:style>
        <p:txBody>
          <a:bodyPr lIns="149352" tIns="149352" rIns="149352" bIns="0" spcCol="1270"/>
          <a:lstStyle/>
          <a:p>
            <a:pPr algn="ctr" defTabSz="933450" rtl="1">
              <a:lnSpc>
                <a:spcPct val="90000"/>
              </a:lnSpc>
              <a:spcAft>
                <a:spcPct val="35000"/>
              </a:spcAft>
              <a:defRPr/>
            </a:pPr>
            <a:r>
              <a:rPr lang="ar-SA" sz="2100" b="1" dirty="0" err="1"/>
              <a:t>ميكرويف</a:t>
            </a:r>
            <a:endParaRPr lang="ar-SA" sz="2100" b="1" dirty="0"/>
          </a:p>
        </p:txBody>
      </p:sp>
    </p:spTree>
  </p:cSld>
  <p:clrMapOvr>
    <a:masterClrMapping/>
  </p:clrMapOvr>
  <p:transition spd="slow">
    <p:cover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عنصر نائب للمحتوى 2"/>
          <p:cNvSpPr>
            <a:spLocks noGrp="1"/>
          </p:cNvSpPr>
          <p:nvPr>
            <p:ph idx="1"/>
          </p:nvPr>
        </p:nvSpPr>
        <p:spPr>
          <a:xfrm>
            <a:off x="179512" y="188639"/>
            <a:ext cx="8352928" cy="6048673"/>
          </a:xfrm>
          <a:solidFill>
            <a:schemeClr val="bg1"/>
          </a:solidFill>
        </p:spPr>
        <p:txBody>
          <a:bodyPr/>
          <a:lstStyle/>
          <a:p>
            <a:pPr>
              <a:buFont typeface="Arial" pitchFamily="34" charset="0"/>
              <a:buNone/>
            </a:pPr>
            <a:r>
              <a:rPr lang="ar-SA" altLang="ar-SA" dirty="0"/>
              <a:t> </a:t>
            </a:r>
          </a:p>
          <a:p>
            <a:pPr>
              <a:buFont typeface="Arial" pitchFamily="34" charset="0"/>
              <a:buNone/>
            </a:pPr>
            <a:endParaRPr lang="ar-SA" altLang="ar-SA" dirty="0"/>
          </a:p>
          <a:p>
            <a:pPr>
              <a:buFont typeface="Arial" pitchFamily="34" charset="0"/>
              <a:buNone/>
            </a:pPr>
            <a:endParaRPr lang="ar-SA" altLang="ar-SA" dirty="0"/>
          </a:p>
          <a:p>
            <a:pPr>
              <a:buFont typeface="Arial" pitchFamily="34" charset="0"/>
              <a:buNone/>
            </a:pPr>
            <a:endParaRPr lang="ar-SA" altLang="ar-SA" dirty="0"/>
          </a:p>
          <a:p>
            <a:pPr>
              <a:buFont typeface="Arial" pitchFamily="34" charset="0"/>
              <a:buNone/>
            </a:pPr>
            <a:r>
              <a:rPr lang="ar-SA" altLang="ar-SA" dirty="0"/>
              <a:t>                      </a:t>
            </a:r>
          </a:p>
          <a:p>
            <a:pPr>
              <a:buFont typeface="Arial" pitchFamily="34" charset="0"/>
              <a:buNone/>
            </a:pPr>
            <a:r>
              <a:rPr lang="ar-SA" altLang="ar-SA" dirty="0"/>
              <a:t>    </a:t>
            </a:r>
            <a:endParaRPr lang="ar-SA" altLang="ar-SA" b="1" dirty="0">
              <a:solidFill>
                <a:srgbClr val="FFC000"/>
              </a:solidFill>
            </a:endParaRPr>
          </a:p>
        </p:txBody>
      </p:sp>
      <p:sp>
        <p:nvSpPr>
          <p:cNvPr id="5" name="مستطيل 4"/>
          <p:cNvSpPr/>
          <p:nvPr/>
        </p:nvSpPr>
        <p:spPr>
          <a:xfrm>
            <a:off x="611560" y="3554288"/>
            <a:ext cx="7992888" cy="283616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موجة مزدوجة 8"/>
          <p:cNvSpPr/>
          <p:nvPr/>
        </p:nvSpPr>
        <p:spPr>
          <a:xfrm>
            <a:off x="1115616" y="404664"/>
            <a:ext cx="6552728" cy="1728192"/>
          </a:xfrm>
          <a:prstGeom prst="doubleWave">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8000" b="0" i="1" u="none" strike="noStrike" kern="1200" cap="none" spc="0" normalizeH="0" baseline="0" noProof="0" dirty="0">
                <a:ln>
                  <a:noFill/>
                </a:ln>
                <a:solidFill>
                  <a:prstClr val="white"/>
                </a:solidFill>
                <a:effectLst/>
                <a:uLnTx/>
                <a:uFillTx/>
                <a:latin typeface="Calibri"/>
                <a:ea typeface="+mn-ea"/>
                <a:cs typeface="DecoType Naskh" panose="02010400000000000000" pitchFamily="2" charset="-78"/>
              </a:rPr>
              <a:t>سؤال ذهبي</a:t>
            </a:r>
          </a:p>
        </p:txBody>
      </p:sp>
      <p:pic>
        <p:nvPicPr>
          <p:cNvPr id="10" name="صورة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896" y="2276872"/>
            <a:ext cx="1584176" cy="1224136"/>
          </a:xfrm>
          <a:prstGeom prst="rect">
            <a:avLst/>
          </a:prstGeom>
        </p:spPr>
      </p:pic>
      <p:sp>
        <p:nvSpPr>
          <p:cNvPr id="6" name="مستطيل 5">
            <a:extLst>
              <a:ext uri="{FF2B5EF4-FFF2-40B4-BE49-F238E27FC236}">
                <a16:creationId xmlns:a16="http://schemas.microsoft.com/office/drawing/2014/main" id="{34F2E964-2ABE-4536-BF10-67581264D365}"/>
              </a:ext>
            </a:extLst>
          </p:cNvPr>
          <p:cNvSpPr/>
          <p:nvPr/>
        </p:nvSpPr>
        <p:spPr>
          <a:xfrm>
            <a:off x="0" y="0"/>
            <a:ext cx="9144000" cy="6858000"/>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mbria"/>
              <a:ea typeface="+mn-ea"/>
              <a:cs typeface="Times New Roman" panose="02020603050405020304" pitchFamily="18" charset="0"/>
            </a:endParaRPr>
          </a:p>
        </p:txBody>
      </p:sp>
      <p:sp>
        <p:nvSpPr>
          <p:cNvPr id="7" name="نصف إطار 6">
            <a:extLst>
              <a:ext uri="{FF2B5EF4-FFF2-40B4-BE49-F238E27FC236}">
                <a16:creationId xmlns:a16="http://schemas.microsoft.com/office/drawing/2014/main" id="{DB4DA0F2-F15D-46A8-852B-272F7DF119BF}"/>
              </a:ext>
            </a:extLst>
          </p:cNvPr>
          <p:cNvSpPr/>
          <p:nvPr/>
        </p:nvSpPr>
        <p:spPr>
          <a:xfrm>
            <a:off x="-35216" y="-28782"/>
            <a:ext cx="9144000" cy="6858000"/>
          </a:xfrm>
          <a:prstGeom prst="halfFrame">
            <a:avLst>
              <a:gd name="adj1" fmla="val 2666"/>
              <a:gd name="adj2" fmla="val 2889"/>
            </a:avLst>
          </a:prstGeom>
          <a:solidFill>
            <a:srgbClr val="002B82"/>
          </a:solidFill>
          <a:ln w="40000" cap="flat" cmpd="sng" algn="ctr">
            <a:solidFill>
              <a:srgbClr val="FFC000"/>
            </a:solidFill>
            <a:prstDash val="solid"/>
          </a:ln>
          <a:effectLst/>
        </p:spPr>
        <p:txBody>
          <a:bodyPr anchor="ctr"/>
          <a:lstStyle/>
          <a:p>
            <a:pPr algn="ctr" rtl="0">
              <a:defRPr/>
            </a:pPr>
            <a:endParaRPr lang="en-US" sz="1600" kern="0" dirty="0">
              <a:solidFill>
                <a:srgbClr val="004D86"/>
              </a:solidFill>
              <a:latin typeface="Cambria"/>
            </a:endParaRPr>
          </a:p>
        </p:txBody>
      </p:sp>
    </p:spTree>
    <p:extLst>
      <p:ext uri="{BB962C8B-B14F-4D97-AF65-F5344CB8AC3E}">
        <p14:creationId xmlns:p14="http://schemas.microsoft.com/office/powerpoint/2010/main" val="3667936322"/>
      </p:ext>
    </p:extLst>
  </p:cSld>
  <p:clrMapOvr>
    <a:masterClrMapping/>
  </p:clrMapOvr>
  <mc:AlternateContent xmlns:mc="http://schemas.openxmlformats.org/markup-compatibility/2006" xmlns:p14="http://schemas.microsoft.com/office/powerpoint/2010/main">
    <mc:Choice Requires="p14">
      <p:transition spd="slow" p14:dur="4000">
        <p14:vortex/>
        <p:sndAc>
          <p:stSnd>
            <p:snd r:embed="rId2" name="applause.wav"/>
          </p:stSnd>
        </p:sndAc>
      </p:transition>
    </mc:Choice>
    <mc:Fallback xmlns="">
      <p:transition spd="slow">
        <p:fade/>
        <p:sndAc>
          <p:stSnd>
            <p:snd r:embed="rId5" name="applause.wav"/>
          </p:stSnd>
        </p:sndAc>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7"/>
          <p:cNvSpPr/>
          <p:nvPr/>
        </p:nvSpPr>
        <p:spPr>
          <a:xfrm>
            <a:off x="1619796" y="1989706"/>
            <a:ext cx="7981404" cy="785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40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endParaRPr>
          </a:p>
          <a:p>
            <a:pPr lvl="0">
              <a:defRPr/>
            </a:pPr>
            <a:r>
              <a:rPr kumimoji="0" lang="ar-SA" sz="5400" b="1" i="0" u="none" strike="noStrike" kern="1200" cap="none" spc="0" normalizeH="0" baseline="0" noProof="0" dirty="0">
                <a:ln>
                  <a:noFill/>
                </a:ln>
                <a:solidFill>
                  <a:srgbClr val="C00000"/>
                </a:solidFill>
                <a:effectLst/>
                <a:uLnTx/>
                <a:uFillTx/>
                <a:latin typeface="Sakkal Majalla" panose="02000000000000000000" pitchFamily="2" charset="-78"/>
                <a:ea typeface="+mn-ea"/>
                <a:cs typeface="Sakkal Majalla" panose="02000000000000000000" pitchFamily="2" charset="-78"/>
              </a:rPr>
              <a:t>          </a:t>
            </a:r>
            <a:r>
              <a:rPr lang="ar-SA" sz="5400" b="1" dirty="0">
                <a:solidFill>
                  <a:srgbClr val="C00000"/>
                </a:solidFill>
                <a:latin typeface="Sakkal Majalla" panose="02000000000000000000" pitchFamily="2" charset="-78"/>
                <a:cs typeface="Sakkal Majalla" panose="02000000000000000000" pitchFamily="2" charset="-78"/>
              </a:rPr>
              <a:t>ما الذي ينتجه التقدم في التقنية؟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5400" b="1" i="0" u="none" strike="noStrike" kern="1200" cap="none" spc="0" normalizeH="0" baseline="0" noProof="0" dirty="0">
                <a:ln>
                  <a:noFill/>
                </a:ln>
                <a:solidFill>
                  <a:srgbClr val="C00000"/>
                </a:solidFill>
                <a:effectLst/>
                <a:uLnTx/>
                <a:uFillTx/>
                <a:latin typeface="Sakkal Majalla" panose="02000000000000000000" pitchFamily="2" charset="-78"/>
                <a:ea typeface="+mn-ea"/>
                <a:cs typeface="Sakkal Majalla" panose="02000000000000000000" pitchFamily="2" charset="-78"/>
              </a:rPr>
              <a:t> </a:t>
            </a:r>
            <a:br>
              <a:rPr kumimoji="0" lang="en-US" sz="2400" b="1" i="0" u="none" strike="noStrike" kern="1200" cap="none" spc="0" normalizeH="0" baseline="0" noProof="0" dirty="0">
                <a:ln>
                  <a:noFill/>
                </a:ln>
                <a:solidFill>
                  <a:srgbClr val="002060"/>
                </a:solidFill>
                <a:effectLst/>
                <a:uLnTx/>
                <a:uFillTx/>
                <a:latin typeface="Calibri"/>
                <a:ea typeface="+mn-ea"/>
                <a:cs typeface="+mn-cs"/>
              </a:rPr>
            </a:br>
            <a:endParaRPr kumimoji="0" lang="ar-SA" sz="2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pic>
        <p:nvPicPr>
          <p:cNvPr id="11" name="صورة 10">
            <a:extLst>
              <a:ext uri="{FF2B5EF4-FFF2-40B4-BE49-F238E27FC236}">
                <a16:creationId xmlns:a16="http://schemas.microsoft.com/office/drawing/2014/main" id="{64366C88-9EAE-41E5-A503-E29346AA3F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772" y="1668689"/>
            <a:ext cx="953589" cy="752979"/>
          </a:xfrm>
          <a:prstGeom prst="rect">
            <a:avLst/>
          </a:prstGeom>
        </p:spPr>
      </p:pic>
      <p:sp>
        <p:nvSpPr>
          <p:cNvPr id="13" name="مستطيل 12">
            <a:extLst>
              <a:ext uri="{FF2B5EF4-FFF2-40B4-BE49-F238E27FC236}">
                <a16:creationId xmlns:a16="http://schemas.microsoft.com/office/drawing/2014/main" id="{E5574B0F-527D-4C26-97CA-074B1F4453A5}"/>
              </a:ext>
            </a:extLst>
          </p:cNvPr>
          <p:cNvSpPr/>
          <p:nvPr/>
        </p:nvSpPr>
        <p:spPr>
          <a:xfrm>
            <a:off x="0" y="0"/>
            <a:ext cx="9144000" cy="6858000"/>
          </a:xfrm>
          <a:prstGeom prst="rect">
            <a:avLst/>
          </a:prstGeom>
          <a:noFill/>
          <a:ln w="76200" cap="flat" cmpd="sng" algn="ctr">
            <a:solidFill>
              <a:srgbClr val="FFC0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pic>
        <p:nvPicPr>
          <p:cNvPr id="15" name="صورة 14">
            <a:extLst>
              <a:ext uri="{FF2B5EF4-FFF2-40B4-BE49-F238E27FC236}">
                <a16:creationId xmlns:a16="http://schemas.microsoft.com/office/drawing/2014/main" id="{2C70B2DD-4A28-4CD1-83D3-1AAFD10491D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flipH="1">
            <a:off x="8019269" y="5638407"/>
            <a:ext cx="793229" cy="895142"/>
          </a:xfrm>
          <a:prstGeom prst="rect">
            <a:avLst/>
          </a:prstGeom>
        </p:spPr>
      </p:pic>
      <p:sp>
        <p:nvSpPr>
          <p:cNvPr id="2" name="مستطيل 1">
            <a:extLst>
              <a:ext uri="{FF2B5EF4-FFF2-40B4-BE49-F238E27FC236}">
                <a16:creationId xmlns:a16="http://schemas.microsoft.com/office/drawing/2014/main" id="{C7A2B6E8-B4C8-480F-8280-65AD345F9220}"/>
              </a:ext>
            </a:extLst>
          </p:cNvPr>
          <p:cNvSpPr/>
          <p:nvPr/>
        </p:nvSpPr>
        <p:spPr>
          <a:xfrm>
            <a:off x="666207" y="1304144"/>
            <a:ext cx="7981404" cy="1482070"/>
          </a:xfrm>
          <a:prstGeom prst="rect">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9" name="مربع نص 8">
            <a:extLst>
              <a:ext uri="{FF2B5EF4-FFF2-40B4-BE49-F238E27FC236}">
                <a16:creationId xmlns:a16="http://schemas.microsoft.com/office/drawing/2014/main" id="{36833D2D-70B2-4340-ABE4-D284B8FF4139}"/>
              </a:ext>
            </a:extLst>
          </p:cNvPr>
          <p:cNvSpPr txBox="1"/>
          <p:nvPr/>
        </p:nvSpPr>
        <p:spPr>
          <a:xfrm>
            <a:off x="6410880" y="242502"/>
            <a:ext cx="2401618" cy="769441"/>
          </a:xfrm>
          <a:prstGeom prst="rect">
            <a:avLst/>
          </a:prstGeom>
          <a:solidFill>
            <a:sysClr val="windowText" lastClr="000000"/>
          </a:solidFill>
          <a:ln>
            <a:noFill/>
          </a:ln>
          <a:effectLst>
            <a:outerShdw blurRad="40000" dist="23000" dir="5400000" rotWithShape="0">
              <a:srgbClr val="000000">
                <a:alpha val="35000"/>
              </a:srgbClr>
            </a:outerShdw>
          </a:effectLst>
        </p:spPr>
        <p:txBody>
          <a:bodyPr wrap="none" rtlCol="1">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التقدم التقني</a:t>
            </a:r>
          </a:p>
        </p:txBody>
      </p:sp>
      <p:sp>
        <p:nvSpPr>
          <p:cNvPr id="14" name="مربع نص 13">
            <a:extLst>
              <a:ext uri="{FF2B5EF4-FFF2-40B4-BE49-F238E27FC236}">
                <a16:creationId xmlns:a16="http://schemas.microsoft.com/office/drawing/2014/main" id="{687A1440-F71C-49B0-80F9-2327C9BDF311}"/>
              </a:ext>
            </a:extLst>
          </p:cNvPr>
          <p:cNvSpPr txBox="1"/>
          <p:nvPr/>
        </p:nvSpPr>
        <p:spPr>
          <a:xfrm>
            <a:off x="1045030" y="3916250"/>
            <a:ext cx="7602581" cy="1077218"/>
          </a:xfrm>
          <a:prstGeom prst="rect">
            <a:avLst/>
          </a:prstGeom>
          <a:noFill/>
        </p:spPr>
        <p:txBody>
          <a:bodyPr wrap="square">
            <a:spAutoFit/>
          </a:bodyPr>
          <a:lstStyle/>
          <a:p>
            <a:pPr algn="ctr"/>
            <a:r>
              <a:rPr lang="ar-SA" sz="3200" b="1" dirty="0">
                <a:solidFill>
                  <a:srgbClr val="1156A5"/>
                </a:solidFill>
              </a:rPr>
              <a:t>التقدم التقني يجعل حياتك مريحة ويضيف لها المزيد من الترفيه كما يساهم في تحسين صحتك  </a:t>
            </a:r>
          </a:p>
        </p:txBody>
      </p:sp>
      <p:sp>
        <p:nvSpPr>
          <p:cNvPr id="10" name="نصف إطار 9">
            <a:extLst>
              <a:ext uri="{FF2B5EF4-FFF2-40B4-BE49-F238E27FC236}">
                <a16:creationId xmlns:a16="http://schemas.microsoft.com/office/drawing/2014/main" id="{F7073318-6991-4DA4-B78A-1B77F19B8609}"/>
              </a:ext>
            </a:extLst>
          </p:cNvPr>
          <p:cNvSpPr/>
          <p:nvPr/>
        </p:nvSpPr>
        <p:spPr>
          <a:xfrm>
            <a:off x="-35216" y="-28782"/>
            <a:ext cx="9144000" cy="6858000"/>
          </a:xfrm>
          <a:prstGeom prst="halfFrame">
            <a:avLst>
              <a:gd name="adj1" fmla="val 2666"/>
              <a:gd name="adj2" fmla="val 2889"/>
            </a:avLst>
          </a:prstGeom>
          <a:solidFill>
            <a:srgbClr val="002B82"/>
          </a:solidFill>
          <a:ln w="40000" cap="flat" cmpd="sng" algn="ctr">
            <a:solidFill>
              <a:srgbClr val="FFC000"/>
            </a:solidFill>
            <a:prstDash val="solid"/>
          </a:ln>
          <a:effectLst/>
        </p:spPr>
        <p:txBody>
          <a:bodyPr anchor="ctr"/>
          <a:lstStyle/>
          <a:p>
            <a:pPr algn="ctr" rtl="0">
              <a:defRPr/>
            </a:pPr>
            <a:endParaRPr lang="en-US" sz="1600" kern="0" dirty="0">
              <a:solidFill>
                <a:srgbClr val="004D86"/>
              </a:solidFill>
              <a:latin typeface="Cambria"/>
            </a:endParaRPr>
          </a:p>
        </p:txBody>
      </p:sp>
    </p:spTree>
    <p:extLst>
      <p:ext uri="{BB962C8B-B14F-4D97-AF65-F5344CB8AC3E}">
        <p14:creationId xmlns:p14="http://schemas.microsoft.com/office/powerpoint/2010/main" val="52340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subTnLst>
                                    <p:audio>
                                      <p:cMediaNode>
                                        <p:cTn display="0" masterRel="sameClick">
                                          <p:stCondLst>
                                            <p:cond evt="begin" delay="0">
                                              <p:tn val="11"/>
                                            </p:cond>
                                          </p:stCondLst>
                                          <p:endCondLst>
                                            <p:cond evt="onStopAudio" delay="0">
                                              <p:tgtEl>
                                                <p:sldTgt/>
                                              </p:tgtEl>
                                            </p:cond>
                                          </p:endCondLst>
                                        </p:cTn>
                                        <p:tgtEl>
                                          <p:sndTgt r:embed="rId3" name="تصفي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652120" y="284995"/>
            <a:ext cx="2448272" cy="62068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التهيئة</a:t>
            </a:r>
          </a:p>
        </p:txBody>
      </p:sp>
      <p:sp>
        <p:nvSpPr>
          <p:cNvPr id="12" name="مستطيل 11"/>
          <p:cNvSpPr/>
          <p:nvPr/>
        </p:nvSpPr>
        <p:spPr>
          <a:xfrm>
            <a:off x="1259632" y="1022316"/>
            <a:ext cx="6840760" cy="10801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لو طرح عليك معلمك سؤال عن موضوع تجهل اجابته كواجب منزلي فماذا سوف تفعل ؟</a:t>
            </a:r>
          </a:p>
        </p:txBody>
      </p:sp>
      <p:sp>
        <p:nvSpPr>
          <p:cNvPr id="16" name="مستطيل 15"/>
          <p:cNvSpPr/>
          <p:nvPr/>
        </p:nvSpPr>
        <p:spPr>
          <a:xfrm>
            <a:off x="1259632" y="2537520"/>
            <a:ext cx="6840760" cy="10801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البحث عن الإجابة في الكتب أو النت </a:t>
            </a:r>
          </a:p>
        </p:txBody>
      </p:sp>
      <p:sp>
        <p:nvSpPr>
          <p:cNvPr id="17" name="مستطيل 16"/>
          <p:cNvSpPr/>
          <p:nvPr/>
        </p:nvSpPr>
        <p:spPr>
          <a:xfrm>
            <a:off x="1259632" y="3915054"/>
            <a:ext cx="6840760" cy="10801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ماذا نستفيد من عملية البحث ؟</a:t>
            </a:r>
          </a:p>
        </p:txBody>
      </p:sp>
      <p:sp>
        <p:nvSpPr>
          <p:cNvPr id="18" name="مستطيل 17"/>
          <p:cNvSpPr/>
          <p:nvPr/>
        </p:nvSpPr>
        <p:spPr>
          <a:xfrm>
            <a:off x="1259632" y="5481228"/>
            <a:ext cx="6840760" cy="10801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نتعلم</a:t>
            </a:r>
          </a:p>
        </p:txBody>
      </p:sp>
      <p:pic>
        <p:nvPicPr>
          <p:cNvPr id="4" name="صورة 3">
            <a:extLst>
              <a:ext uri="{FF2B5EF4-FFF2-40B4-BE49-F238E27FC236}">
                <a16:creationId xmlns:a16="http://schemas.microsoft.com/office/drawing/2014/main" id="{6148823F-8F7A-4AD7-9F51-30758E465B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613" y="3617641"/>
            <a:ext cx="990019" cy="3240360"/>
          </a:xfrm>
          <a:prstGeom prst="rect">
            <a:avLst/>
          </a:prstGeom>
        </p:spPr>
      </p:pic>
      <p:sp>
        <p:nvSpPr>
          <p:cNvPr id="9" name="مستطيل 8">
            <a:extLst>
              <a:ext uri="{FF2B5EF4-FFF2-40B4-BE49-F238E27FC236}">
                <a16:creationId xmlns:a16="http://schemas.microsoft.com/office/drawing/2014/main" id="{D4D102B2-95B0-4E6C-9A1F-72659B4D11A8}"/>
              </a:ext>
            </a:extLst>
          </p:cNvPr>
          <p:cNvSpPr/>
          <p:nvPr/>
        </p:nvSpPr>
        <p:spPr>
          <a:xfrm>
            <a:off x="0" y="0"/>
            <a:ext cx="9144000" cy="6858000"/>
          </a:xfrm>
          <a:prstGeom prst="rect">
            <a:avLst/>
          </a:prstGeom>
          <a:noFill/>
          <a:ln w="76200" cap="flat" cmpd="sng" algn="ctr">
            <a:solidFill>
              <a:srgbClr val="FFCC00"/>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5191266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3000" fill="hold"/>
                                        <p:tgtEl>
                                          <p:spTgt spid="12"/>
                                        </p:tgtEl>
                                        <p:attrNameLst>
                                          <p:attrName>ppt_w</p:attrName>
                                        </p:attrNameLst>
                                      </p:cBhvr>
                                      <p:tavLst>
                                        <p:tav tm="0">
                                          <p:val>
                                            <p:fltVal val="0"/>
                                          </p:val>
                                        </p:tav>
                                        <p:tav tm="100000">
                                          <p:val>
                                            <p:strVal val="#ppt_w"/>
                                          </p:val>
                                        </p:tav>
                                      </p:tavLst>
                                    </p:anim>
                                    <p:anim calcmode="lin" valueType="num">
                                      <p:cBhvr>
                                        <p:cTn id="8" dur="3000" fill="hold"/>
                                        <p:tgtEl>
                                          <p:spTgt spid="12"/>
                                        </p:tgtEl>
                                        <p:attrNameLst>
                                          <p:attrName>ppt_h</p:attrName>
                                        </p:attrNameLst>
                                      </p:cBhvr>
                                      <p:tavLst>
                                        <p:tav tm="0">
                                          <p:val>
                                            <p:fltVal val="0"/>
                                          </p:val>
                                        </p:tav>
                                        <p:tav tm="100000">
                                          <p:val>
                                            <p:strVal val="#ppt_h"/>
                                          </p:val>
                                        </p:tav>
                                      </p:tavLst>
                                    </p:anim>
                                    <p:animEffect transition="in" filter="fade">
                                      <p:cBhvr>
                                        <p:cTn id="9" dur="3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2D1E7ACC-B5D5-4BA5-BB4F-103342BC656C}"/>
              </a:ext>
            </a:extLst>
          </p:cNvPr>
          <p:cNvPicPr>
            <a:picLocks noChangeAspect="1" noChangeArrowheads="1"/>
          </p:cNvPicPr>
          <p:nvPr/>
        </p:nvPicPr>
        <p:blipFill>
          <a:blip r:embed="rId2" cstate="print">
            <a:clrChange>
              <a:clrFrom>
                <a:srgbClr val="FFFFFF"/>
              </a:clrFrom>
              <a:clrTo>
                <a:srgbClr val="FFFFFF">
                  <a:alpha val="0"/>
                </a:srgbClr>
              </a:clrTo>
            </a:clrChange>
            <a:lum bright="-40000"/>
          </a:blip>
          <a:srcRect r="68384" b="33878"/>
          <a:stretch>
            <a:fillRect/>
          </a:stretch>
        </p:blipFill>
        <p:spPr bwMode="auto">
          <a:xfrm>
            <a:off x="130628" y="3679599"/>
            <a:ext cx="4343400" cy="2971800"/>
          </a:xfrm>
          <a:prstGeom prst="rect">
            <a:avLst/>
          </a:prstGeom>
          <a:noFill/>
          <a:ln w="9525">
            <a:noFill/>
            <a:miter lim="800000"/>
            <a:headEnd/>
            <a:tailEnd/>
          </a:ln>
        </p:spPr>
      </p:pic>
      <p:sp>
        <p:nvSpPr>
          <p:cNvPr id="11" name="مربع نص 10"/>
          <p:cNvSpPr txBox="1"/>
          <p:nvPr/>
        </p:nvSpPr>
        <p:spPr>
          <a:xfrm>
            <a:off x="6606328" y="239399"/>
            <a:ext cx="2198038" cy="707886"/>
          </a:xfrm>
          <a:prstGeom prst="rect">
            <a:avLst/>
          </a:prstGeom>
          <a:solidFill>
            <a:schemeClr val="tx1"/>
          </a:solidFill>
          <a:effectLst>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none" rtlCol="1">
            <a:spAutoFit/>
          </a:bodyPr>
          <a:lstStyle/>
          <a:p>
            <a:pPr>
              <a:defRPr/>
            </a:pPr>
            <a:r>
              <a:rPr lang="ar-SA" sz="4000" b="1" dirty="0"/>
              <a:t>التقدم التقني</a:t>
            </a:r>
          </a:p>
        </p:txBody>
      </p:sp>
      <p:sp>
        <p:nvSpPr>
          <p:cNvPr id="12" name="مربع نص 11"/>
          <p:cNvSpPr txBox="1"/>
          <p:nvPr/>
        </p:nvSpPr>
        <p:spPr>
          <a:xfrm>
            <a:off x="5440454" y="1001486"/>
            <a:ext cx="3363912" cy="2678113"/>
          </a:xfrm>
          <a:prstGeom prst="rect">
            <a:avLst/>
          </a:prstGeom>
          <a:ln>
            <a:solidFill>
              <a:srgbClr val="FFC000"/>
            </a:solidFill>
          </a:ln>
        </p:spPr>
        <p:style>
          <a:lnRef idx="2">
            <a:schemeClr val="accent1"/>
          </a:lnRef>
          <a:fillRef idx="1">
            <a:schemeClr val="lt1"/>
          </a:fillRef>
          <a:effectRef idx="0">
            <a:schemeClr val="accent1"/>
          </a:effectRef>
          <a:fontRef idx="minor">
            <a:schemeClr val="dk1"/>
          </a:fontRef>
        </p:style>
        <p:txBody>
          <a:bodyPr wrap="none" rtlCol="1">
            <a:spAutoFit/>
          </a:bodyPr>
          <a:lstStyle/>
          <a:p>
            <a:pPr algn="ctr">
              <a:defRPr/>
            </a:pPr>
            <a:r>
              <a:rPr lang="ar-SA" sz="2800" b="1" dirty="0">
                <a:solidFill>
                  <a:srgbClr val="C00000"/>
                </a:solidFill>
              </a:rPr>
              <a:t>تجعل الحياة أكثر راحة في  </a:t>
            </a:r>
          </a:p>
          <a:p>
            <a:pPr algn="ctr">
              <a:defRPr/>
            </a:pPr>
            <a:r>
              <a:rPr lang="ar-SA" sz="2800" b="1" dirty="0"/>
              <a:t>جوانب عديدة </a:t>
            </a:r>
          </a:p>
          <a:p>
            <a:pPr algn="ctr">
              <a:defRPr/>
            </a:pPr>
            <a:r>
              <a:rPr lang="ar-SA" sz="2800" b="1" dirty="0"/>
              <a:t>مثل </a:t>
            </a:r>
          </a:p>
          <a:p>
            <a:pPr algn="ctr">
              <a:defRPr/>
            </a:pPr>
            <a:r>
              <a:rPr lang="ar-SA" sz="2800" b="1" dirty="0" err="1"/>
              <a:t>اعداد</a:t>
            </a:r>
            <a:r>
              <a:rPr lang="ar-SA" sz="2800" b="1" dirty="0"/>
              <a:t> الطعام </a:t>
            </a:r>
          </a:p>
          <a:p>
            <a:pPr algn="ctr">
              <a:defRPr/>
            </a:pPr>
            <a:r>
              <a:rPr lang="ar-SA" sz="2800" b="1" dirty="0"/>
              <a:t>أعمال البناء </a:t>
            </a:r>
          </a:p>
          <a:p>
            <a:pPr algn="ctr">
              <a:defRPr/>
            </a:pPr>
            <a:r>
              <a:rPr lang="ar-SA" sz="2800" b="1" dirty="0"/>
              <a:t>تحديد الموقع</a:t>
            </a:r>
          </a:p>
        </p:txBody>
      </p:sp>
      <p:sp>
        <p:nvSpPr>
          <p:cNvPr id="14" name="مستطيل 13"/>
          <p:cNvSpPr/>
          <p:nvPr/>
        </p:nvSpPr>
        <p:spPr>
          <a:xfrm>
            <a:off x="1066800" y="1001486"/>
            <a:ext cx="4121150" cy="2678113"/>
          </a:xfrm>
          <a:prstGeom prst="rect">
            <a:avLst/>
          </a:prstGeom>
          <a:ln>
            <a:solidFill>
              <a:srgbClr val="FFC000"/>
            </a:solidFill>
          </a:ln>
        </p:spPr>
        <p:style>
          <a:lnRef idx="2">
            <a:schemeClr val="accent1"/>
          </a:lnRef>
          <a:fillRef idx="1">
            <a:schemeClr val="lt1"/>
          </a:fillRef>
          <a:effectRef idx="0">
            <a:schemeClr val="accent1"/>
          </a:effectRef>
          <a:fontRef idx="minor">
            <a:schemeClr val="dk1"/>
          </a:fontRef>
        </p:style>
        <p:txBody>
          <a:bodyPr rtlCol="1">
            <a:spAutoFit/>
          </a:bodyPr>
          <a:lstStyle/>
          <a:p>
            <a:pPr algn="ctr">
              <a:defRPr/>
            </a:pPr>
            <a:r>
              <a:rPr lang="ar-SA" sz="2800" b="1" dirty="0">
                <a:solidFill>
                  <a:srgbClr val="C00000"/>
                </a:solidFill>
              </a:rPr>
              <a:t>تؤثر في الجانب الصحي من حيث </a:t>
            </a:r>
          </a:p>
          <a:p>
            <a:pPr algn="ctr">
              <a:defRPr/>
            </a:pPr>
            <a:r>
              <a:rPr lang="ar-SA" sz="2800" b="1" dirty="0"/>
              <a:t>معالجة الأمراض</a:t>
            </a:r>
          </a:p>
          <a:p>
            <a:pPr algn="ctr">
              <a:defRPr/>
            </a:pPr>
            <a:r>
              <a:rPr lang="ar-SA" sz="2800" b="1" dirty="0"/>
              <a:t>متابعة الأجنة </a:t>
            </a:r>
          </a:p>
          <a:p>
            <a:pPr algn="ctr">
              <a:defRPr/>
            </a:pPr>
            <a:r>
              <a:rPr lang="ar-SA" sz="2800" b="1" dirty="0"/>
              <a:t>تطبيق الهندسة الجينية </a:t>
            </a:r>
          </a:p>
          <a:p>
            <a:pPr algn="ctr">
              <a:defRPr/>
            </a:pPr>
            <a:r>
              <a:rPr lang="ar-SA" sz="2800" b="1" dirty="0"/>
              <a:t>إنتاج أدوية مهمة </a:t>
            </a:r>
          </a:p>
          <a:p>
            <a:pPr algn="ctr">
              <a:defRPr/>
            </a:pPr>
            <a:r>
              <a:rPr lang="ar-SA" sz="2800" b="1" dirty="0"/>
              <a:t>كالأنسولين لمرض السكري </a:t>
            </a:r>
          </a:p>
        </p:txBody>
      </p:sp>
      <p:pic>
        <p:nvPicPr>
          <p:cNvPr id="75783" name="Picture 4" descr="http://www.techxplore.net/blog/wp-content/uploads/2009/04/appleiigs.jpg"/>
          <p:cNvPicPr>
            <a:picLocks noChangeAspect="1" noChangeArrowheads="1"/>
          </p:cNvPicPr>
          <p:nvPr/>
        </p:nvPicPr>
        <p:blipFill>
          <a:blip r:embed="rId3" cstate="print"/>
          <a:srcRect/>
          <a:stretch>
            <a:fillRect/>
          </a:stretch>
        </p:blipFill>
        <p:spPr bwMode="auto">
          <a:xfrm>
            <a:off x="4876800" y="3733800"/>
            <a:ext cx="4136572" cy="2922588"/>
          </a:xfrm>
          <a:prstGeom prst="rect">
            <a:avLst/>
          </a:prstGeom>
          <a:noFill/>
          <a:ln w="9525">
            <a:noFill/>
            <a:miter lim="800000"/>
            <a:headEnd/>
            <a:tailEnd/>
          </a:ln>
        </p:spPr>
      </p:pic>
      <p:pic>
        <p:nvPicPr>
          <p:cNvPr id="13" name="Picture 12" descr="CD88EF02">
            <a:extLst>
              <a:ext uri="{FF2B5EF4-FFF2-40B4-BE49-F238E27FC236}">
                <a16:creationId xmlns:a16="http://schemas.microsoft.com/office/drawing/2014/main" id="{86687AAA-DFB9-4AB0-A052-4302262DCDFA}"/>
              </a:ext>
            </a:extLst>
          </p:cNvPr>
          <p:cNvPicPr>
            <a:picLocks noChangeAspect="1" noChangeArrowheads="1"/>
          </p:cNvPicPr>
          <p:nvPr/>
        </p:nvPicPr>
        <p:blipFill>
          <a:blip r:embed="rId4" cstate="print"/>
          <a:srcRect l="34842" t="4028" r="2496" b="69203"/>
          <a:stretch>
            <a:fillRect/>
          </a:stretch>
        </p:blipFill>
        <p:spPr bwMode="auto">
          <a:xfrm>
            <a:off x="4613365" y="3812178"/>
            <a:ext cx="4308565" cy="2844210"/>
          </a:xfrm>
          <a:prstGeom prst="rect">
            <a:avLst/>
          </a:prstGeom>
          <a:noFill/>
          <a:ln w="41275">
            <a:solidFill>
              <a:schemeClr val="bg2">
                <a:lumMod val="60000"/>
                <a:lumOff val="40000"/>
              </a:schemeClr>
            </a:solidFill>
            <a:miter lim="800000"/>
            <a:headEnd/>
            <a:tailEnd/>
          </a:ln>
        </p:spPr>
      </p:pic>
      <p:pic>
        <p:nvPicPr>
          <p:cNvPr id="17" name="صورة 16">
            <a:extLst>
              <a:ext uri="{FF2B5EF4-FFF2-40B4-BE49-F238E27FC236}">
                <a16:creationId xmlns:a16="http://schemas.microsoft.com/office/drawing/2014/main" id="{36C34677-2972-4F7B-BBB1-9A5F7A59D4A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flipH="1">
            <a:off x="420052" y="5368835"/>
            <a:ext cx="942973" cy="1287554"/>
          </a:xfrm>
          <a:prstGeom prst="rect">
            <a:avLst/>
          </a:prstGeom>
          <a:noFill/>
          <a:ln w="9525">
            <a:noFill/>
            <a:miter lim="800000"/>
            <a:headEnd/>
            <a:tailEnd/>
          </a:ln>
        </p:spPr>
      </p:pic>
      <p:sp>
        <p:nvSpPr>
          <p:cNvPr id="19" name="مربع نص 18">
            <a:extLst>
              <a:ext uri="{FF2B5EF4-FFF2-40B4-BE49-F238E27FC236}">
                <a16:creationId xmlns:a16="http://schemas.microsoft.com/office/drawing/2014/main" id="{3135ED83-3542-4D0B-846B-B4EA9E49A396}"/>
              </a:ext>
            </a:extLst>
          </p:cNvPr>
          <p:cNvSpPr txBox="1"/>
          <p:nvPr/>
        </p:nvSpPr>
        <p:spPr>
          <a:xfrm>
            <a:off x="420052" y="3877231"/>
            <a:ext cx="4038600" cy="646986"/>
          </a:xfrm>
          <a:prstGeom prst="wedgeRoundRectCallout">
            <a:avLst>
              <a:gd name="adj1" fmla="val -37447"/>
              <a:gd name="adj2" fmla="val 151872"/>
              <a:gd name="adj3" fmla="val 16667"/>
            </a:avLst>
          </a:prstGeom>
          <a:noFill/>
          <a:effectLst>
            <a:glow rad="228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1">
            <a:spAutoFit/>
          </a:bodyPr>
          <a:lstStyle/>
          <a:p>
            <a:pPr>
              <a:defRPr/>
            </a:pPr>
            <a:r>
              <a:rPr lang="ar-SA" sz="3200" b="1" dirty="0">
                <a:solidFill>
                  <a:srgbClr val="C00000"/>
                </a:solidFill>
              </a:rPr>
              <a:t>ما الفرق بين الصورتين ؟ </a:t>
            </a:r>
          </a:p>
        </p:txBody>
      </p:sp>
      <p:pic>
        <p:nvPicPr>
          <p:cNvPr id="20" name="Picture 6">
            <a:extLst>
              <a:ext uri="{FF2B5EF4-FFF2-40B4-BE49-F238E27FC236}">
                <a16:creationId xmlns:a16="http://schemas.microsoft.com/office/drawing/2014/main" id="{F8FE572F-9D49-4669-B378-F68FEE5E82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895600" y="5368447"/>
            <a:ext cx="942975" cy="721681"/>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47"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par>
                                <p:cTn id="28" presetID="1"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6"/>
          <p:cNvSpPr txBox="1"/>
          <p:nvPr/>
        </p:nvSpPr>
        <p:spPr>
          <a:xfrm>
            <a:off x="1397726" y="3707396"/>
            <a:ext cx="6769008" cy="1200329"/>
          </a:xfrm>
          <a:prstGeom prst="rect">
            <a:avLst/>
          </a:prstGeom>
          <a:solidFill>
            <a:schemeClr val="bg2">
              <a:lumMod val="60000"/>
              <a:lumOff val="40000"/>
            </a:schemeClr>
          </a:solidFill>
          <a:ln>
            <a:solidFill>
              <a:schemeClr val="accent1">
                <a:lumMod val="50000"/>
              </a:schemeClr>
            </a:solidFill>
          </a:ln>
        </p:spPr>
        <p:style>
          <a:lnRef idx="3">
            <a:schemeClr val="lt1"/>
          </a:lnRef>
          <a:fillRef idx="1">
            <a:schemeClr val="accent5"/>
          </a:fillRef>
          <a:effectRef idx="1">
            <a:schemeClr val="accent5"/>
          </a:effectRef>
          <a:fontRef idx="minor">
            <a:schemeClr val="lt1"/>
          </a:fontRef>
        </p:style>
        <p:txBody>
          <a:bodyPr wrap="square" rtlCol="1">
            <a:spAutoFit/>
          </a:bodyPr>
          <a:lstStyle/>
          <a:p>
            <a:pPr lvl="0" algn="ctr" eaLnBrk="0" fontAlgn="base" hangingPunct="0">
              <a:spcBef>
                <a:spcPct val="20000"/>
              </a:spcBef>
              <a:spcAft>
                <a:spcPct val="0"/>
              </a:spcAft>
            </a:pPr>
            <a:r>
              <a:rPr lang="ar-SA" altLang="ar-SA" sz="3600" b="1" dirty="0">
                <a:solidFill>
                  <a:srgbClr val="1F497D"/>
                </a:solidFill>
              </a:rPr>
              <a:t> الحواسيب – الحاسب المحمول – أفران الميكروويف  - التلفاز – الأدوية  الحديثة </a:t>
            </a:r>
          </a:p>
        </p:txBody>
      </p:sp>
      <p:pic>
        <p:nvPicPr>
          <p:cNvPr id="12" name="صورة 1">
            <a:extLst>
              <a:ext uri="{FF2B5EF4-FFF2-40B4-BE49-F238E27FC236}">
                <a16:creationId xmlns:a16="http://schemas.microsoft.com/office/drawing/2014/main" id="{585E5131-77D2-4B0B-8D33-0131B142BF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069772" y="378823"/>
            <a:ext cx="2573382" cy="175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صورة 12">
            <a:extLst>
              <a:ext uri="{FF2B5EF4-FFF2-40B4-BE49-F238E27FC236}">
                <a16:creationId xmlns:a16="http://schemas.microsoft.com/office/drawing/2014/main" id="{28D7947A-FCED-4956-BF0F-81131AF395B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7291" y="5943824"/>
            <a:ext cx="1180435" cy="771091"/>
          </a:xfrm>
          <a:prstGeom prst="rect">
            <a:avLst/>
          </a:prstGeom>
        </p:spPr>
      </p:pic>
      <p:pic>
        <p:nvPicPr>
          <p:cNvPr id="14" name="صورة 13">
            <a:extLst>
              <a:ext uri="{FF2B5EF4-FFF2-40B4-BE49-F238E27FC236}">
                <a16:creationId xmlns:a16="http://schemas.microsoft.com/office/drawing/2014/main" id="{FE7156D7-8E05-4612-89C7-9FBC3AC94C1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115092" flipH="1">
            <a:off x="7766801" y="5654092"/>
            <a:ext cx="1368532" cy="1136408"/>
          </a:xfrm>
          <a:prstGeom prst="rect">
            <a:avLst/>
          </a:prstGeom>
        </p:spPr>
      </p:pic>
      <p:pic>
        <p:nvPicPr>
          <p:cNvPr id="8" name="صورة 3">
            <a:extLst>
              <a:ext uri="{FF2B5EF4-FFF2-40B4-BE49-F238E27FC236}">
                <a16:creationId xmlns:a16="http://schemas.microsoft.com/office/drawing/2014/main" id="{F4A8F491-14C5-465D-9AF7-54338919073A}"/>
              </a:ext>
            </a:extLst>
          </p:cNvPr>
          <p:cNvPicPr>
            <a:picLocks noChangeAspect="1"/>
          </p:cNvPicPr>
          <p:nvPr/>
        </p:nvPicPr>
        <p:blipFill rotWithShape="1">
          <a:blip r:embed="rId7">
            <a:extLst>
              <a:ext uri="{28A0092B-C50C-407E-A947-70E740481C1C}">
                <a14:useLocalDpi xmlns:a14="http://schemas.microsoft.com/office/drawing/2010/main" val="0"/>
              </a:ext>
            </a:extLst>
          </a:blip>
          <a:srcRect r="29748"/>
          <a:stretch/>
        </p:blipFill>
        <p:spPr bwMode="auto">
          <a:xfrm>
            <a:off x="546191" y="2247491"/>
            <a:ext cx="7620543"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مستطيل 1">
            <a:extLst>
              <a:ext uri="{FF2B5EF4-FFF2-40B4-BE49-F238E27FC236}">
                <a16:creationId xmlns:a16="http://schemas.microsoft.com/office/drawing/2014/main" id="{830F14C5-4E96-4D3D-AFFA-00E5E4B67C42}"/>
              </a:ext>
            </a:extLst>
          </p:cNvPr>
          <p:cNvSpPr/>
          <p:nvPr/>
        </p:nvSpPr>
        <p:spPr>
          <a:xfrm>
            <a:off x="1397726" y="2361643"/>
            <a:ext cx="6769008" cy="679269"/>
          </a:xfrm>
          <a:prstGeom prst="rect">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
        <p:nvSpPr>
          <p:cNvPr id="10" name="TextBox 14">
            <a:hlinkClick r:id="rId8" action="ppaction://hlinksldjump"/>
            <a:extLst>
              <a:ext uri="{FF2B5EF4-FFF2-40B4-BE49-F238E27FC236}">
                <a16:creationId xmlns:a16="http://schemas.microsoft.com/office/drawing/2014/main" id="{AA49687E-7731-4E43-90E5-C81432BF71D4}"/>
              </a:ext>
            </a:extLst>
          </p:cNvPr>
          <p:cNvSpPr txBox="1"/>
          <p:nvPr/>
        </p:nvSpPr>
        <p:spPr bwMode="auto">
          <a:xfrm>
            <a:off x="6579326" y="245512"/>
            <a:ext cx="2438400" cy="783193"/>
          </a:xfrm>
          <a:prstGeom prst="roundRect">
            <a:avLst/>
          </a:prstGeom>
          <a:solidFill>
            <a:sysClr val="windowText" lastClr="000000"/>
          </a:solidFill>
          <a:ln>
            <a:solidFill>
              <a:srgbClr val="FFC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4000" b="1" i="0" u="none" strike="noStrike" kern="0" cap="none" spc="0" normalizeH="0" baseline="0" noProof="0" dirty="0">
                <a:ln>
                  <a:solidFill>
                    <a:srgbClr val="FF0000"/>
                  </a:solidFill>
                </a:ln>
                <a:solidFill>
                  <a:srgbClr val="FFFFCC"/>
                </a:solidFill>
                <a:effectLst>
                  <a:outerShdw blurRad="38100" dist="38100" dir="2700000" algn="tl">
                    <a:srgbClr val="000000">
                      <a:alpha val="43137"/>
                    </a:srgbClr>
                  </a:outerShdw>
                </a:effectLst>
                <a:uLnTx/>
                <a:uFillTx/>
                <a:latin typeface="Showcard Gothic" pitchFamily="82" charset="0"/>
                <a:ea typeface="+mn-ea"/>
                <a:cs typeface="Traditional Arabic" pitchFamily="2" charset="-78"/>
              </a:rPr>
              <a:t>تقويم</a:t>
            </a:r>
            <a:r>
              <a:rPr kumimoji="0" lang="ar-SA" sz="4000" b="1" i="0" u="none" strike="noStrike" kern="0" cap="none" spc="0" normalizeH="0" baseline="0" noProof="0" dirty="0">
                <a:ln>
                  <a:solidFill>
                    <a:srgbClr val="FF0000"/>
                  </a:solidFill>
                </a:ln>
                <a:solidFill>
                  <a:srgbClr val="FFFFCC"/>
                </a:solidFill>
                <a:effectLst>
                  <a:outerShdw blurRad="38100" dist="38100" dir="2700000" algn="tl">
                    <a:srgbClr val="000000">
                      <a:alpha val="43137"/>
                    </a:srgbClr>
                  </a:outerShdw>
                </a:effectLst>
                <a:uLnTx/>
                <a:uFillTx/>
                <a:latin typeface="Showcard Gothic" pitchFamily="82" charset="0"/>
                <a:ea typeface="+mn-ea"/>
                <a:cs typeface="Traditional Arabic" pitchFamily="2" charset="-78"/>
              </a:rPr>
              <a:t> مرحلي</a:t>
            </a:r>
            <a:endParaRPr kumimoji="0" lang="ar-JO" sz="4000" b="1" i="0" u="none" strike="noStrike" kern="0" cap="none" spc="0" normalizeH="0" baseline="0" noProof="0" dirty="0">
              <a:ln>
                <a:solidFill>
                  <a:srgbClr val="FF0000"/>
                </a:solidFill>
              </a:ln>
              <a:solidFill>
                <a:srgbClr val="FFFFCC"/>
              </a:solidFill>
              <a:effectLst>
                <a:outerShdw blurRad="38100" dist="38100" dir="2700000" algn="tl">
                  <a:srgbClr val="000000">
                    <a:alpha val="43137"/>
                  </a:srgbClr>
                </a:outerShdw>
              </a:effectLst>
              <a:uLnTx/>
              <a:uFillTx/>
              <a:latin typeface="Showcard Gothic" pitchFamily="82" charset="0"/>
              <a:ea typeface="+mn-ea"/>
              <a:cs typeface="Traditional Arabic" pitchFamily="2" charset="-78"/>
            </a:endParaRPr>
          </a:p>
        </p:txBody>
      </p:sp>
    </p:spTree>
    <p:extLst>
      <p:ext uri="{BB962C8B-B14F-4D97-AF65-F5344CB8AC3E}">
        <p14:creationId xmlns:p14="http://schemas.microsoft.com/office/powerpoint/2010/main" val="105230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2" name="explode.wav"/>
          </p:stSnd>
        </p:sndAc>
      </p:transition>
    </mc:Choice>
    <mc:Fallback xmlns="">
      <p:transition spd="slow">
        <p:fade/>
        <p:sndAc>
          <p:stSnd>
            <p:snd r:embed="rId9" name="explod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تصفي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p:nvPr/>
        </p:nvSpPr>
        <p:spPr>
          <a:xfrm>
            <a:off x="3965194" y="226570"/>
            <a:ext cx="5048177" cy="707886"/>
          </a:xfrm>
          <a:prstGeom prst="rect">
            <a:avLst/>
          </a:prstGeom>
          <a:solidFill>
            <a:schemeClr val="tx1"/>
          </a:solidFill>
        </p:spPr>
        <p:style>
          <a:lnRef idx="0">
            <a:schemeClr val="accent1"/>
          </a:lnRef>
          <a:fillRef idx="3">
            <a:schemeClr val="accent1"/>
          </a:fillRef>
          <a:effectRef idx="3">
            <a:schemeClr val="accent1"/>
          </a:effectRef>
          <a:fontRef idx="minor">
            <a:schemeClr val="lt1"/>
          </a:fontRef>
        </p:style>
        <p:txBody>
          <a:bodyPr wrap="none" rtlCol="1">
            <a:spAutoFit/>
          </a:bodyPr>
          <a:lstStyle/>
          <a:p>
            <a:pPr>
              <a:defRPr/>
            </a:pPr>
            <a:r>
              <a:rPr lang="ar-SA" sz="4000" b="1" dirty="0"/>
              <a:t>المعرفة العلمية إنتاج تراكمي </a:t>
            </a:r>
          </a:p>
        </p:txBody>
      </p:sp>
      <p:sp>
        <p:nvSpPr>
          <p:cNvPr id="7" name="مربع نص 6"/>
          <p:cNvSpPr txBox="1">
            <a:spLocks noChangeArrowheads="1"/>
          </p:cNvSpPr>
          <p:nvPr/>
        </p:nvSpPr>
        <p:spPr bwMode="auto">
          <a:xfrm>
            <a:off x="1979613" y="1006613"/>
            <a:ext cx="7164387" cy="523875"/>
          </a:xfrm>
          <a:prstGeom prst="rect">
            <a:avLst/>
          </a:prstGeom>
          <a:noFill/>
          <a:ln w="9525">
            <a:noFill/>
            <a:miter lim="800000"/>
            <a:headEnd/>
            <a:tailEnd/>
          </a:ln>
        </p:spPr>
        <p:txBody>
          <a:bodyPr>
            <a:spAutoFit/>
          </a:bodyPr>
          <a:lstStyle/>
          <a:p>
            <a:pPr algn="ctr"/>
            <a:r>
              <a:rPr lang="ar-SA" sz="2800" b="1" dirty="0"/>
              <a:t>تتحدى المعرفة العلمية الطرائق القديمة في التفكير </a:t>
            </a:r>
          </a:p>
        </p:txBody>
      </p:sp>
      <p:sp>
        <p:nvSpPr>
          <p:cNvPr id="8" name="مربع نص 7"/>
          <p:cNvSpPr txBox="1"/>
          <p:nvPr/>
        </p:nvSpPr>
        <p:spPr>
          <a:xfrm>
            <a:off x="5410200" y="2133600"/>
            <a:ext cx="3384550" cy="830263"/>
          </a:xfrm>
          <a:prstGeom prst="rect">
            <a:avLst/>
          </a:prstGeom>
        </p:spPr>
        <p:style>
          <a:lnRef idx="2">
            <a:schemeClr val="dk1"/>
          </a:lnRef>
          <a:fillRef idx="1">
            <a:schemeClr val="lt1"/>
          </a:fillRef>
          <a:effectRef idx="0">
            <a:schemeClr val="dk1"/>
          </a:effectRef>
          <a:fontRef idx="minor">
            <a:schemeClr val="dk1"/>
          </a:fontRef>
        </p:style>
        <p:txBody>
          <a:bodyPr rtlCol="1">
            <a:spAutoFit/>
          </a:bodyPr>
          <a:lstStyle/>
          <a:p>
            <a:pPr algn="ctr">
              <a:defRPr/>
            </a:pPr>
            <a:r>
              <a:rPr lang="ar-SA" sz="2400" b="1" dirty="0"/>
              <a:t> صنف أرسطو المخلوقات الحية </a:t>
            </a:r>
          </a:p>
          <a:p>
            <a:pPr algn="ctr">
              <a:defRPr/>
            </a:pPr>
            <a:r>
              <a:rPr lang="ar-SA" sz="2400" b="1" dirty="0"/>
              <a:t>إلى نبات وحيوان </a:t>
            </a:r>
          </a:p>
        </p:txBody>
      </p:sp>
      <p:sp>
        <p:nvSpPr>
          <p:cNvPr id="9" name="مربع نص 8"/>
          <p:cNvSpPr txBox="1"/>
          <p:nvPr/>
        </p:nvSpPr>
        <p:spPr>
          <a:xfrm>
            <a:off x="5867400" y="3124200"/>
            <a:ext cx="2374900" cy="830263"/>
          </a:xfrm>
          <a:prstGeom prst="rect">
            <a:avLst/>
          </a:prstGeom>
        </p:spPr>
        <p:style>
          <a:lnRef idx="2">
            <a:schemeClr val="dk1"/>
          </a:lnRef>
          <a:fillRef idx="1">
            <a:schemeClr val="lt1"/>
          </a:fillRef>
          <a:effectRef idx="0">
            <a:schemeClr val="dk1"/>
          </a:effectRef>
          <a:fontRef idx="minor">
            <a:schemeClr val="dk1"/>
          </a:fontRef>
        </p:style>
        <p:txBody>
          <a:bodyPr rtlCol="1">
            <a:spAutoFit/>
          </a:bodyPr>
          <a:lstStyle/>
          <a:p>
            <a:pPr algn="ctr">
              <a:defRPr/>
            </a:pPr>
            <a:r>
              <a:rPr lang="ar-SA" sz="2400" b="1" dirty="0"/>
              <a:t>ماذا حدث للتصنيف</a:t>
            </a:r>
          </a:p>
          <a:p>
            <a:pPr algn="ctr">
              <a:defRPr/>
            </a:pPr>
            <a:r>
              <a:rPr lang="ar-SA" sz="2400" b="1" dirty="0"/>
              <a:t> في عصرنا الحديث ؟ </a:t>
            </a:r>
          </a:p>
        </p:txBody>
      </p:sp>
      <p:pic>
        <p:nvPicPr>
          <p:cNvPr id="90114" name="Picture 2" descr="http://t1.gstatic.com/images?q=tbn:ANd9GcSFD7WqaBrDQZucPnsqmAeNHPNaKJMP6hwT4vRcW5ZLHDgZOFGLIQ"/>
          <p:cNvPicPr>
            <a:picLocks noChangeAspect="1" noChangeArrowheads="1"/>
          </p:cNvPicPr>
          <p:nvPr/>
        </p:nvPicPr>
        <p:blipFill>
          <a:blip r:embed="rId2" cstate="print"/>
          <a:srcRect/>
          <a:stretch>
            <a:fillRect/>
          </a:stretch>
        </p:blipFill>
        <p:spPr bwMode="auto">
          <a:xfrm>
            <a:off x="1066800" y="1878013"/>
            <a:ext cx="3379788" cy="4038600"/>
          </a:xfrm>
          <a:prstGeom prst="rect">
            <a:avLst/>
          </a:prstGeom>
          <a:ln>
            <a:noFill/>
          </a:ln>
          <a:effectLst>
            <a:outerShdw blurRad="292100" dist="139700" dir="2700000" algn="tl" rotWithShape="0">
              <a:srgbClr val="333333">
                <a:alpha val="65000"/>
              </a:srgbClr>
            </a:outerShdw>
          </a:effectLst>
        </p:spPr>
      </p:pic>
      <p:sp>
        <p:nvSpPr>
          <p:cNvPr id="11" name="مربع نص 10"/>
          <p:cNvSpPr txBox="1"/>
          <p:nvPr/>
        </p:nvSpPr>
        <p:spPr>
          <a:xfrm>
            <a:off x="893763" y="1957387"/>
            <a:ext cx="1085850" cy="523875"/>
          </a:xfrm>
          <a:prstGeom prst="rect">
            <a:avLst/>
          </a:prstGeom>
          <a:noFill/>
        </p:spPr>
        <p:txBody>
          <a:bodyPr wrap="none" rtlCol="1">
            <a:spAutoFit/>
          </a:bodyPr>
          <a:lstStyle/>
          <a:p>
            <a:pPr>
              <a:defRPr/>
            </a:pPr>
            <a:r>
              <a:rPr lang="ar-SA" sz="2800" b="1" dirty="0">
                <a:solidFill>
                  <a:schemeClr val="tx2">
                    <a:lumMod val="50000"/>
                  </a:schemeClr>
                </a:solidFill>
              </a:rPr>
              <a:t>أرسطو </a:t>
            </a:r>
          </a:p>
        </p:txBody>
      </p:sp>
      <p:pic>
        <p:nvPicPr>
          <p:cNvPr id="77835" name="صورة 11" descr="imagesCAHPOXRI.jpg"/>
          <p:cNvPicPr>
            <a:picLocks noChangeAspect="1"/>
          </p:cNvPicPr>
          <p:nvPr/>
        </p:nvPicPr>
        <p:blipFill>
          <a:blip r:embed="rId3" cstate="print"/>
          <a:srcRect/>
          <a:stretch>
            <a:fillRect/>
          </a:stretch>
        </p:blipFill>
        <p:spPr bwMode="auto">
          <a:xfrm>
            <a:off x="6096000" y="4267200"/>
            <a:ext cx="2743200" cy="2209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18" presetClass="entr" presetSubtype="12"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strips(down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شكل بيضاوي 5"/>
          <p:cNvSpPr/>
          <p:nvPr/>
        </p:nvSpPr>
        <p:spPr bwMode="auto">
          <a:xfrm>
            <a:off x="457200" y="533400"/>
            <a:ext cx="609600" cy="533400"/>
          </a:xfrm>
          <a:prstGeom prst="ellipse">
            <a:avLst/>
          </a:prstGeom>
          <a:solidFill>
            <a:srgbClr val="C89800"/>
          </a:soli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a:lstStyle/>
          <a:p>
            <a:pPr algn="r" rtl="1">
              <a:defRPr/>
            </a:pPr>
            <a:endParaRPr lang="en-US" sz="2400">
              <a:solidFill>
                <a:schemeClr val="tx1"/>
              </a:solidFill>
              <a:cs typeface="Old Antic Outline Shaded" pitchFamily="2" charset="-78"/>
            </a:endParaRPr>
          </a:p>
        </p:txBody>
      </p:sp>
      <p:pic>
        <p:nvPicPr>
          <p:cNvPr id="7" name="Picture 4" descr="5BD3E660"/>
          <p:cNvPicPr>
            <a:picLocks noChangeAspect="1" noChangeArrowheads="1"/>
          </p:cNvPicPr>
          <p:nvPr/>
        </p:nvPicPr>
        <p:blipFill>
          <a:blip r:embed="rId2" cstate="print"/>
          <a:srcRect t="9737" b="31863"/>
          <a:stretch>
            <a:fillRect/>
          </a:stretch>
        </p:blipFill>
        <p:spPr bwMode="auto">
          <a:xfrm>
            <a:off x="609600" y="685800"/>
            <a:ext cx="8228682" cy="5638800"/>
          </a:xfrm>
          <a:prstGeom prst="rect">
            <a:avLst/>
          </a:prstGeom>
          <a:noFill/>
          <a:effectLst>
            <a:glow rad="228600">
              <a:schemeClr val="accent1">
                <a:satMod val="175000"/>
                <a:alpha val="40000"/>
              </a:schemeClr>
            </a:glo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4572000" y="361967"/>
            <a:ext cx="4286751" cy="646331"/>
          </a:xfrm>
          <a:prstGeom prst="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defRPr/>
            </a:pPr>
            <a:r>
              <a:rPr lang="ar-SA" sz="3600" dirty="0">
                <a:ln w="18415" cmpd="sng">
                  <a:solidFill>
                    <a:srgbClr val="FFFFFF"/>
                  </a:solidFill>
                  <a:prstDash val="solid"/>
                </a:ln>
                <a:solidFill>
                  <a:srgbClr val="FFFFFF"/>
                </a:solidFill>
                <a:effectLst>
                  <a:outerShdw blurRad="63500" dir="3600000" algn="tl" rotWithShape="0">
                    <a:srgbClr val="000000">
                      <a:alpha val="70000"/>
                    </a:srgbClr>
                  </a:outerShdw>
                </a:effectLst>
              </a:rPr>
              <a:t>العالمة السعودية حياة سندي </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مستطيل 7"/>
          <p:cNvSpPr/>
          <p:nvPr/>
        </p:nvSpPr>
        <p:spPr>
          <a:xfrm>
            <a:off x="306978" y="1166842"/>
            <a:ext cx="9246879" cy="5632311"/>
          </a:xfrm>
          <a:prstGeom prst="rect">
            <a:avLst/>
          </a:prstGeom>
          <a:noFill/>
          <a:ln w="57150">
            <a:noFill/>
          </a:ln>
        </p:spPr>
        <p:style>
          <a:lnRef idx="3">
            <a:schemeClr val="lt1"/>
          </a:lnRef>
          <a:fillRef idx="1">
            <a:schemeClr val="accent2"/>
          </a:fillRef>
          <a:effectRef idx="1">
            <a:schemeClr val="accent2"/>
          </a:effectRef>
          <a:fontRef idx="minor">
            <a:schemeClr val="lt1"/>
          </a:fontRef>
        </p:style>
        <p:txBody>
          <a:bodyPr wrap="square">
            <a:spAutoFit/>
          </a:bodyPr>
          <a:lstStyle/>
          <a:p>
            <a:pPr marL="811530" indent="-742950">
              <a:spcBef>
                <a:spcPts val="700"/>
              </a:spcBef>
              <a:buClr>
                <a:schemeClr val="tx2"/>
              </a:buClr>
              <a:buSzPct val="95000"/>
              <a:defRPr/>
            </a:pPr>
            <a:r>
              <a:rPr lang="ar-SA" sz="3200" b="1" dirty="0">
                <a:ln w="50800"/>
                <a:solidFill>
                  <a:srgbClr val="002060"/>
                </a:solidFill>
                <a:latin typeface="Sakkal Majalla" panose="02000000000000000000" pitchFamily="2" charset="-78"/>
                <a:cs typeface="Sakkal Majalla" panose="02000000000000000000" pitchFamily="2" charset="-78"/>
              </a:rPr>
              <a:t>           </a:t>
            </a:r>
            <a:r>
              <a:rPr lang="ar-EG" sz="3600" b="1" dirty="0">
                <a:ln w="50800"/>
                <a:solidFill>
                  <a:srgbClr val="002060"/>
                </a:solidFill>
                <a:latin typeface="Sakkal Majalla" panose="02000000000000000000" pitchFamily="2" charset="-78"/>
                <a:cs typeface="Sakkal Majalla" panose="02000000000000000000" pitchFamily="2" charset="-78"/>
              </a:rPr>
              <a:t>أول امرأة عربية تحصل </a:t>
            </a:r>
            <a:r>
              <a:rPr lang="ar-SA" sz="3600" b="1" dirty="0">
                <a:ln w="50800"/>
                <a:solidFill>
                  <a:srgbClr val="002060"/>
                </a:solidFill>
                <a:latin typeface="Sakkal Majalla" panose="02000000000000000000" pitchFamily="2" charset="-78"/>
                <a:cs typeface="Sakkal Majalla" panose="02000000000000000000" pitchFamily="2" charset="-78"/>
              </a:rPr>
              <a:t> </a:t>
            </a:r>
            <a:r>
              <a:rPr lang="ar-EG" sz="3600" b="1" dirty="0">
                <a:ln w="50800"/>
                <a:solidFill>
                  <a:srgbClr val="002060"/>
                </a:solidFill>
                <a:latin typeface="Sakkal Majalla" panose="02000000000000000000" pitchFamily="2" charset="-78"/>
                <a:cs typeface="Sakkal Majalla" panose="02000000000000000000" pitchFamily="2" charset="-78"/>
              </a:rPr>
              <a:t>على الدكتوراه في </a:t>
            </a:r>
            <a:r>
              <a:rPr lang="ar-EG" sz="3600" b="1" dirty="0">
                <a:ln w="50800"/>
                <a:solidFill>
                  <a:srgbClr val="C00000"/>
                </a:solidFill>
                <a:latin typeface="Sakkal Majalla" panose="02000000000000000000" pitchFamily="2" charset="-78"/>
                <a:cs typeface="Sakkal Majalla" panose="02000000000000000000" pitchFamily="2" charset="-78"/>
              </a:rPr>
              <a:t>التقنية الحيوية </a:t>
            </a:r>
            <a:r>
              <a:rPr lang="ar-EG" sz="3600" b="1" dirty="0">
                <a:ln w="50800"/>
                <a:solidFill>
                  <a:srgbClr val="002060"/>
                </a:solidFill>
                <a:latin typeface="Sakkal Majalla" panose="02000000000000000000" pitchFamily="2" charset="-78"/>
                <a:cs typeface="Sakkal Majalla" panose="02000000000000000000" pitchFamily="2" charset="-78"/>
              </a:rPr>
              <a:t>من جامعة كامبردج، واستطاعت أن تتوصل إلى عدد من الاختراعات العلمية الهامة جعلتها تتبوأ مكانة علمية عالمية رفيعة وكان من أهمها </a:t>
            </a:r>
            <a:r>
              <a:rPr lang="ar-EG" sz="3600" b="1" dirty="0">
                <a:ln w="50800"/>
                <a:solidFill>
                  <a:srgbClr val="C00000"/>
                </a:solidFill>
                <a:latin typeface="Sakkal Majalla" panose="02000000000000000000" pitchFamily="2" charset="-78"/>
                <a:cs typeface="Sakkal Majalla" panose="02000000000000000000" pitchFamily="2" charset="-78"/>
              </a:rPr>
              <a:t>اختراع مجس للموجات الصوتية </a:t>
            </a:r>
            <a:r>
              <a:rPr lang="ar-EG" sz="3600" b="1" dirty="0">
                <a:ln w="50800"/>
                <a:solidFill>
                  <a:srgbClr val="002060"/>
                </a:solidFill>
                <a:latin typeface="Sakkal Majalla" panose="02000000000000000000" pitchFamily="2" charset="-78"/>
                <a:cs typeface="Sakkal Majalla" panose="02000000000000000000" pitchFamily="2" charset="-78"/>
              </a:rPr>
              <a:t>و</a:t>
            </a:r>
            <a:r>
              <a:rPr lang="ar-SA" sz="3600" b="1" dirty="0">
                <a:ln w="50800"/>
                <a:solidFill>
                  <a:srgbClr val="002060"/>
                </a:solidFill>
                <a:latin typeface="Sakkal Majalla" panose="02000000000000000000" pitchFamily="2" charset="-78"/>
                <a:cs typeface="Sakkal Majalla" panose="02000000000000000000" pitchFamily="2" charset="-78"/>
              </a:rPr>
              <a:t> </a:t>
            </a:r>
            <a:r>
              <a:rPr lang="ar-EG" sz="3600" b="1" dirty="0">
                <a:ln w="50800"/>
                <a:solidFill>
                  <a:srgbClr val="C00000"/>
                </a:solidFill>
                <a:latin typeface="Sakkal Majalla" panose="02000000000000000000" pitchFamily="2" charset="-78"/>
                <a:cs typeface="Sakkal Majalla" panose="02000000000000000000" pitchFamily="2" charset="-78"/>
              </a:rPr>
              <a:t>المغناطيسية</a:t>
            </a:r>
            <a:r>
              <a:rPr lang="ar-EG" sz="3600" b="1" dirty="0">
                <a:ln w="50800"/>
                <a:solidFill>
                  <a:srgbClr val="002060"/>
                </a:solidFill>
                <a:latin typeface="Sakkal Majalla" panose="02000000000000000000" pitchFamily="2" charset="-78"/>
                <a:cs typeface="Sakkal Majalla" panose="02000000000000000000" pitchFamily="2" charset="-78"/>
              </a:rPr>
              <a:t>، يمكنه تحديد الدواء المطلوب لجسم الإنسان كما يساعد رواد الفضاء على مراقبة معدلات السكر، ومستوى ضغط الدم </a:t>
            </a:r>
            <a:r>
              <a:rPr lang="ar-EG" sz="3600" b="1" dirty="0" err="1">
                <a:ln w="50800"/>
                <a:solidFill>
                  <a:srgbClr val="002060"/>
                </a:solidFill>
                <a:latin typeface="Sakkal Majalla" panose="02000000000000000000" pitchFamily="2" charset="-78"/>
                <a:cs typeface="Sakkal Majalla" panose="02000000000000000000" pitchFamily="2" charset="-78"/>
              </a:rPr>
              <a:t>فى</a:t>
            </a:r>
            <a:r>
              <a:rPr lang="ar-EG" sz="3600" b="1" dirty="0">
                <a:ln w="50800"/>
                <a:solidFill>
                  <a:srgbClr val="002060"/>
                </a:solidFill>
                <a:latin typeface="Sakkal Majalla" panose="02000000000000000000" pitchFamily="2" charset="-78"/>
                <a:cs typeface="Sakkal Majalla" panose="02000000000000000000" pitchFamily="2" charset="-78"/>
              </a:rPr>
              <a:t> أجسامهم، وله تطبيقات متعددة في نواحي مختلفة للصناعات الدوائية</a:t>
            </a:r>
            <a:r>
              <a:rPr lang="ar-SA" sz="3600" b="1" dirty="0">
                <a:ln w="50800"/>
                <a:solidFill>
                  <a:srgbClr val="002060"/>
                </a:solidFill>
                <a:latin typeface="Sakkal Majalla" panose="02000000000000000000" pitchFamily="2" charset="-78"/>
                <a:cs typeface="Sakkal Majalla" panose="02000000000000000000" pitchFamily="2" charset="-78"/>
              </a:rPr>
              <a:t> </a:t>
            </a:r>
            <a:r>
              <a:rPr lang="ar-EG" sz="3600" b="1" dirty="0">
                <a:ln w="50800"/>
                <a:solidFill>
                  <a:srgbClr val="002060"/>
                </a:solidFill>
                <a:latin typeface="Sakkal Majalla" panose="02000000000000000000" pitchFamily="2" charset="-78"/>
                <a:cs typeface="Sakkal Majalla" panose="02000000000000000000" pitchFamily="2" charset="-78"/>
              </a:rPr>
              <a:t>وفحوصات الجينات والحمض النووي </a:t>
            </a:r>
            <a:r>
              <a:rPr lang="ar-SA" sz="3600" b="1" dirty="0">
                <a:ln w="50800"/>
                <a:solidFill>
                  <a:srgbClr val="002060"/>
                </a:solidFill>
                <a:latin typeface="Sakkal Majalla" panose="02000000000000000000" pitchFamily="2" charset="-78"/>
                <a:cs typeface="Sakkal Majalla" panose="02000000000000000000" pitchFamily="2" charset="-78"/>
              </a:rPr>
              <a:t> </a:t>
            </a:r>
            <a:r>
              <a:rPr lang="en-US" sz="3600" b="1" dirty="0">
                <a:ln w="50800"/>
                <a:solidFill>
                  <a:srgbClr val="002060"/>
                </a:solidFill>
                <a:latin typeface="Sakkal Majalla" panose="02000000000000000000" pitchFamily="2" charset="-78"/>
                <a:cs typeface="Sakkal Majalla" panose="02000000000000000000" pitchFamily="2" charset="-78"/>
              </a:rPr>
              <a:t>DNA </a:t>
            </a:r>
            <a:r>
              <a:rPr lang="ar-EG" sz="3600" b="1" dirty="0">
                <a:ln w="50800"/>
                <a:solidFill>
                  <a:srgbClr val="002060"/>
                </a:solidFill>
                <a:latin typeface="Sakkal Majalla" panose="02000000000000000000" pitchFamily="2" charset="-78"/>
                <a:cs typeface="Sakkal Majalla" panose="02000000000000000000" pitchFamily="2" charset="-78"/>
              </a:rPr>
              <a:t>الخاصة بالأمراض الوراثية</a:t>
            </a:r>
            <a:r>
              <a:rPr lang="ar-SA" sz="3600" b="1" dirty="0">
                <a:ln w="50800"/>
                <a:solidFill>
                  <a:srgbClr val="002060"/>
                </a:solidFill>
                <a:latin typeface="Sakkal Majalla" panose="02000000000000000000" pitchFamily="2" charset="-78"/>
                <a:cs typeface="Sakkal Majalla" panose="02000000000000000000" pitchFamily="2" charset="-78"/>
              </a:rPr>
              <a:t> </a:t>
            </a:r>
            <a:r>
              <a:rPr lang="ar-EG" sz="3600" b="1" dirty="0">
                <a:ln w="50800"/>
                <a:solidFill>
                  <a:srgbClr val="002060"/>
                </a:solidFill>
                <a:latin typeface="Sakkal Majalla" panose="02000000000000000000" pitchFamily="2" charset="-78"/>
                <a:cs typeface="Sakkal Majalla" panose="02000000000000000000" pitchFamily="2" charset="-78"/>
              </a:rPr>
              <a:t>وكذلك المشاريع البحثية لحماية البيئة وقياس الغازات السامة.</a:t>
            </a:r>
            <a:endParaRPr lang="ar-SA" sz="3600" b="1" dirty="0">
              <a:ln w="50800"/>
              <a:solidFill>
                <a:srgbClr val="002060"/>
              </a:solidFill>
              <a:latin typeface="Sakkal Majalla" panose="02000000000000000000" pitchFamily="2" charset="-78"/>
              <a:cs typeface="Sakkal Majalla" panose="02000000000000000000" pitchFamily="2" charset="-78"/>
            </a:endParaRPr>
          </a:p>
        </p:txBody>
      </p:sp>
      <p:pic>
        <p:nvPicPr>
          <p:cNvPr id="79877" name="Picture 2" descr="http://t0.gstatic.com/images?q=tbn:ANd9GcT5iW7A4J5WqoR5M0nVg_NkFleg5EyyftxRmyZo-isUIErMdtVK"/>
          <p:cNvPicPr>
            <a:picLocks noChangeAspect="1" noChangeArrowheads="1"/>
          </p:cNvPicPr>
          <p:nvPr/>
        </p:nvPicPr>
        <p:blipFill>
          <a:blip r:embed="rId2" cstate="print"/>
          <a:srcRect/>
          <a:stretch>
            <a:fillRect/>
          </a:stretch>
        </p:blipFill>
        <p:spPr bwMode="auto">
          <a:xfrm>
            <a:off x="306978" y="203422"/>
            <a:ext cx="1430383" cy="963420"/>
          </a:xfrm>
          <a:prstGeom prst="rect">
            <a:avLst/>
          </a:prstGeom>
          <a:noFill/>
          <a:ln w="9525">
            <a:noFill/>
            <a:miter lim="800000"/>
            <a:headEnd/>
            <a:tailEnd/>
          </a:ln>
        </p:spPr>
      </p:pic>
    </p:spTree>
  </p:cSld>
  <p:clrMapOvr>
    <a:masterClrMapping/>
  </p:clrMapOvr>
  <p:transition spd="slow">
    <p:push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p:nvPr/>
        </p:nvSpPr>
        <p:spPr>
          <a:xfrm>
            <a:off x="4435310" y="281791"/>
            <a:ext cx="4506362" cy="707886"/>
          </a:xfrm>
          <a:prstGeom prst="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3">
              <a:shade val="50000"/>
            </a:schemeClr>
          </a:lnRef>
          <a:fillRef idx="1">
            <a:schemeClr val="accent3"/>
          </a:fillRef>
          <a:effectRef idx="0">
            <a:schemeClr val="accent3"/>
          </a:effectRef>
          <a:fontRef idx="minor">
            <a:schemeClr val="lt1"/>
          </a:fontRef>
        </p:style>
        <p:txBody>
          <a:bodyPr wrap="none" rtlCol="1">
            <a:spAutoFit/>
          </a:bodyPr>
          <a:lstStyle/>
          <a:p>
            <a:pPr>
              <a:defRPr/>
            </a:pPr>
            <a:r>
              <a:rPr lang="ar-SA" sz="4000" dirty="0">
                <a:ln w="18415" cmpd="sng">
                  <a:solidFill>
                    <a:srgbClr val="FFFFFF"/>
                  </a:solidFill>
                  <a:prstDash val="solid"/>
                </a:ln>
                <a:solidFill>
                  <a:srgbClr val="FFFFFF"/>
                </a:solidFill>
                <a:effectLst>
                  <a:outerShdw blurRad="63500" dir="3600000" algn="tl" rotWithShape="0">
                    <a:srgbClr val="000000">
                      <a:alpha val="70000"/>
                    </a:srgbClr>
                  </a:outerShdw>
                </a:effectLst>
              </a:rPr>
              <a:t>استخدام المعلومات العلمية </a:t>
            </a:r>
          </a:p>
        </p:txBody>
      </p:sp>
      <p:sp>
        <p:nvSpPr>
          <p:cNvPr id="5" name="مربع نص 4"/>
          <p:cNvSpPr txBox="1">
            <a:spLocks noChangeArrowheads="1"/>
          </p:cNvSpPr>
          <p:nvPr/>
        </p:nvSpPr>
        <p:spPr bwMode="auto">
          <a:xfrm>
            <a:off x="1066800" y="1147345"/>
            <a:ext cx="7696200" cy="5386387"/>
          </a:xfrm>
          <a:prstGeom prst="rect">
            <a:avLst/>
          </a:prstGeom>
          <a:solidFill>
            <a:schemeClr val="bg1"/>
          </a:solidFill>
          <a:ln w="9525">
            <a:noFill/>
            <a:miter lim="800000"/>
            <a:headEnd/>
            <a:tailEnd/>
          </a:ln>
        </p:spPr>
        <p:txBody>
          <a:bodyPr>
            <a:spAutoFit/>
          </a:bodyPr>
          <a:lstStyle/>
          <a:p>
            <a:pPr algn="r">
              <a:defRPr/>
            </a:pPr>
            <a:r>
              <a:rPr lang="ar-SA" sz="3200" b="1" dirty="0">
                <a:solidFill>
                  <a:srgbClr val="FF0000"/>
                </a:solidFill>
              </a:rPr>
              <a:t>ما فائدة استخدام المعلومات العلمية ؟</a:t>
            </a:r>
            <a:r>
              <a:rPr lang="ar-SA" sz="3600" b="1" dirty="0">
                <a:solidFill>
                  <a:srgbClr val="FF0000"/>
                </a:solidFill>
              </a:rPr>
              <a:t> </a:t>
            </a:r>
          </a:p>
          <a:p>
            <a:pPr algn="r">
              <a:defRPr/>
            </a:pPr>
            <a:endParaRPr lang="ar-SA" sz="2800" b="1" dirty="0"/>
          </a:p>
          <a:p>
            <a:pPr algn="r">
              <a:defRPr/>
            </a:pPr>
            <a:endParaRPr lang="ar-SA" sz="3200" b="1" dirty="0"/>
          </a:p>
          <a:p>
            <a:pPr algn="r">
              <a:defRPr/>
            </a:pPr>
            <a:endParaRPr lang="ar-SA" sz="3600" b="1" dirty="0"/>
          </a:p>
          <a:p>
            <a:pPr algn="r">
              <a:defRPr/>
            </a:pPr>
            <a:r>
              <a:rPr lang="ar-SA" sz="3200" b="1" dirty="0">
                <a:solidFill>
                  <a:srgbClr val="FF0000"/>
                </a:solidFill>
              </a:rPr>
              <a:t>ما واجبنا كمسلمين نحو المعلومات العلمية الجديدة </a:t>
            </a:r>
            <a:r>
              <a:rPr lang="ar-SA" sz="3600" b="1" dirty="0">
                <a:solidFill>
                  <a:srgbClr val="FF0000"/>
                </a:solidFill>
              </a:rPr>
              <a:t>؟</a:t>
            </a:r>
          </a:p>
          <a:p>
            <a:pPr algn="r">
              <a:defRPr/>
            </a:pPr>
            <a:endParaRPr lang="ar-SA" sz="3200" b="1" dirty="0"/>
          </a:p>
          <a:p>
            <a:pPr algn="r">
              <a:defRPr/>
            </a:pPr>
            <a:r>
              <a:rPr lang="ar-SA" sz="3600" b="1" dirty="0"/>
              <a:t> </a:t>
            </a:r>
            <a:endParaRPr lang="ar-SA" sz="3200" b="1" dirty="0"/>
          </a:p>
          <a:p>
            <a:pPr algn="r">
              <a:defRPr/>
            </a:pPr>
            <a:r>
              <a:rPr lang="ar-SA" sz="3200" b="1" dirty="0">
                <a:solidFill>
                  <a:srgbClr val="FF0000"/>
                </a:solidFill>
              </a:rPr>
              <a:t>هل جميع المعلومات في شبكة الانترنت صحيحة ؟</a:t>
            </a:r>
            <a:r>
              <a:rPr lang="ar-SA" sz="3600" b="1" dirty="0">
                <a:solidFill>
                  <a:srgbClr val="FF0000"/>
                </a:solidFill>
              </a:rPr>
              <a:t> </a:t>
            </a:r>
          </a:p>
          <a:p>
            <a:pPr algn="r">
              <a:defRPr/>
            </a:pPr>
            <a:endParaRPr lang="ar-SA" sz="3600" b="1" dirty="0"/>
          </a:p>
          <a:p>
            <a:pPr algn="r">
              <a:defRPr/>
            </a:pPr>
            <a:endParaRPr lang="ar-SA" sz="3600" b="1" dirty="0"/>
          </a:p>
        </p:txBody>
      </p:sp>
      <p:sp>
        <p:nvSpPr>
          <p:cNvPr id="9" name="مستطيل 8"/>
          <p:cNvSpPr/>
          <p:nvPr/>
        </p:nvSpPr>
        <p:spPr>
          <a:xfrm>
            <a:off x="1866900" y="1714261"/>
            <a:ext cx="6248400" cy="1384995"/>
          </a:xfrm>
          <a:prstGeom prst="rect">
            <a:avLst/>
          </a:prstGeom>
          <a:noFill/>
          <a:ln>
            <a:solidFill>
              <a:srgbClr val="C00000"/>
            </a:solidFill>
          </a:ln>
          <a:effectLst>
            <a:glow rad="63500">
              <a:schemeClr val="accent1">
                <a:satMod val="175000"/>
                <a:alpha val="40000"/>
              </a:schemeClr>
            </a:glow>
          </a:effectLst>
        </p:spPr>
        <p:txBody>
          <a:bodyPr>
            <a:spAutoFit/>
          </a:bodyPr>
          <a:lstStyle/>
          <a:p>
            <a:pPr algn="ctr">
              <a:defRPr/>
            </a:pPr>
            <a:r>
              <a:rPr lang="ar-SA" sz="2800" b="1" dirty="0">
                <a:solidFill>
                  <a:srgbClr val="0060A8"/>
                </a:solidFill>
              </a:rPr>
              <a:t>يوفر العلم الكثير من المعلومات المهمة التي نحتاجها في اتخاذ قراراتنا أو لإيجاد دواءٍ جديد، أو لتطوير طريقة جديدة لإنتاج الكهرباء مثلاً..الخ</a:t>
            </a:r>
            <a:endParaRPr lang="en-US" sz="2800" b="1" dirty="0">
              <a:solidFill>
                <a:srgbClr val="0060A8"/>
              </a:solidFill>
            </a:endParaRPr>
          </a:p>
        </p:txBody>
      </p:sp>
      <p:sp>
        <p:nvSpPr>
          <p:cNvPr id="12" name="مستطيل 11"/>
          <p:cNvSpPr/>
          <p:nvPr/>
        </p:nvSpPr>
        <p:spPr>
          <a:xfrm>
            <a:off x="1943100" y="3840538"/>
            <a:ext cx="6172200" cy="954107"/>
          </a:xfrm>
          <a:prstGeom prst="rect">
            <a:avLst/>
          </a:prstGeom>
          <a:noFill/>
          <a:ln>
            <a:solidFill>
              <a:srgbClr val="C00000"/>
            </a:solidFill>
          </a:ln>
          <a:effectLst>
            <a:glow rad="63500">
              <a:schemeClr val="accent1">
                <a:satMod val="175000"/>
                <a:alpha val="40000"/>
              </a:schemeClr>
            </a:glow>
          </a:effectLst>
        </p:spPr>
        <p:txBody>
          <a:bodyPr>
            <a:spAutoFit/>
          </a:bodyPr>
          <a:lstStyle/>
          <a:p>
            <a:pPr algn="ctr">
              <a:defRPr/>
            </a:pPr>
            <a:r>
              <a:rPr lang="ar-EG" sz="2800" b="1" dirty="0">
                <a:solidFill>
                  <a:srgbClr val="0060A8"/>
                </a:solidFill>
              </a:rPr>
              <a:t>يمكننا أن نقرر ضرر المعلومات الجديدة وفائدتها للبشرية عندما نعرضها</a:t>
            </a:r>
            <a:r>
              <a:rPr lang="ar-SA" sz="2800" b="1" dirty="0">
                <a:solidFill>
                  <a:srgbClr val="0060A8"/>
                </a:solidFill>
              </a:rPr>
              <a:t>  </a:t>
            </a:r>
            <a:r>
              <a:rPr lang="ar-EG" sz="2800" b="1" dirty="0">
                <a:solidFill>
                  <a:srgbClr val="0060A8"/>
                </a:solidFill>
              </a:rPr>
              <a:t>على </a:t>
            </a:r>
            <a:r>
              <a:rPr lang="ar-EG" sz="2800" b="1" dirty="0" err="1">
                <a:solidFill>
                  <a:srgbClr val="0060A8"/>
                </a:solidFill>
              </a:rPr>
              <a:t>شريعتن</a:t>
            </a:r>
            <a:r>
              <a:rPr lang="ar-SA" sz="2800" b="1" dirty="0">
                <a:solidFill>
                  <a:srgbClr val="0060A8"/>
                </a:solidFill>
              </a:rPr>
              <a:t>ا </a:t>
            </a:r>
            <a:r>
              <a:rPr lang="ar-SA" sz="2800" b="1" dirty="0" err="1">
                <a:solidFill>
                  <a:srgbClr val="0060A8"/>
                </a:solidFill>
              </a:rPr>
              <a:t>السمحاء</a:t>
            </a:r>
            <a:r>
              <a:rPr lang="ar-EG" sz="2800" b="1" dirty="0">
                <a:solidFill>
                  <a:srgbClr val="0060A8"/>
                </a:solidFill>
              </a:rPr>
              <a:t>ا</a:t>
            </a:r>
            <a:endParaRPr lang="en-US" sz="2800" b="1" dirty="0">
              <a:solidFill>
                <a:srgbClr val="0060A8"/>
              </a:solidFill>
            </a:endParaRPr>
          </a:p>
        </p:txBody>
      </p:sp>
      <p:sp>
        <p:nvSpPr>
          <p:cNvPr id="13" name="مستطيل 12"/>
          <p:cNvSpPr/>
          <p:nvPr/>
        </p:nvSpPr>
        <p:spPr>
          <a:xfrm>
            <a:off x="1943100" y="5422754"/>
            <a:ext cx="6172200" cy="954107"/>
          </a:xfrm>
          <a:prstGeom prst="rect">
            <a:avLst/>
          </a:prstGeom>
          <a:noFill/>
          <a:ln>
            <a:solidFill>
              <a:srgbClr val="C00000"/>
            </a:solidFill>
          </a:ln>
          <a:effectLst>
            <a:glow rad="63500">
              <a:schemeClr val="accent1">
                <a:satMod val="175000"/>
                <a:alpha val="40000"/>
              </a:schemeClr>
            </a:glow>
          </a:effectLst>
        </p:spPr>
        <p:txBody>
          <a:bodyPr>
            <a:spAutoFit/>
          </a:bodyPr>
          <a:lstStyle/>
          <a:p>
            <a:pPr algn="ctr">
              <a:defRPr/>
            </a:pPr>
            <a:r>
              <a:rPr lang="ar-EG" sz="2800" b="1" dirty="0">
                <a:solidFill>
                  <a:srgbClr val="0060A8"/>
                </a:solidFill>
              </a:rPr>
              <a:t>يجب التحقق من دقة وصحة هذه المعلومات التي يتم الحصول عليها من شبكة الانترنت .</a:t>
            </a:r>
            <a:endParaRPr lang="en-US" sz="2800" b="1" dirty="0">
              <a:solidFill>
                <a:srgbClr val="0060A8"/>
              </a:solidFill>
            </a:endParaRPr>
          </a:p>
        </p:txBody>
      </p:sp>
    </p:spTree>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www.tech4c.com/vb/image.php?u=60793&amp;dateline=1190162192"/>
          <p:cNvPicPr>
            <a:picLocks noChangeAspect="1" noChangeArrowheads="1"/>
          </p:cNvPicPr>
          <p:nvPr/>
        </p:nvPicPr>
        <p:blipFill>
          <a:blip r:embed="rId2" cstate="print"/>
          <a:srcRect/>
          <a:stretch>
            <a:fillRect/>
          </a:stretch>
        </p:blipFill>
        <p:spPr bwMode="auto">
          <a:xfrm>
            <a:off x="6668589" y="304800"/>
            <a:ext cx="2286000" cy="1295400"/>
          </a:xfrm>
          <a:prstGeom prst="rect">
            <a:avLst/>
          </a:prstGeom>
          <a:noFill/>
          <a:ln w="28575">
            <a:solidFill>
              <a:schemeClr val="accent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1925" name="Picture 2"/>
          <p:cNvPicPr>
            <a:picLocks noChangeAspect="1" noChangeArrowheads="1"/>
          </p:cNvPicPr>
          <p:nvPr/>
        </p:nvPicPr>
        <p:blipFill>
          <a:blip r:embed="rId3" cstate="print">
            <a:clrChange>
              <a:clrFrom>
                <a:srgbClr val="FFFFFF"/>
              </a:clrFrom>
              <a:clrTo>
                <a:srgbClr val="FFFFFF">
                  <a:alpha val="0"/>
                </a:srgbClr>
              </a:clrTo>
            </a:clrChange>
            <a:lum bright="-40000"/>
          </a:blip>
          <a:srcRect t="71172"/>
          <a:stretch>
            <a:fillRect/>
          </a:stretch>
        </p:blipFill>
        <p:spPr bwMode="auto">
          <a:xfrm>
            <a:off x="1981200" y="1905000"/>
            <a:ext cx="4552950" cy="2971800"/>
          </a:xfrm>
          <a:prstGeom prst="rect">
            <a:avLst/>
          </a:prstGeom>
          <a:noFill/>
          <a:ln w="9525">
            <a:noFill/>
            <a:miter lim="800000"/>
            <a:headEnd/>
            <a:tailEnd/>
          </a:ln>
        </p:spPr>
      </p:pic>
      <p:sp>
        <p:nvSpPr>
          <p:cNvPr id="13" name="مربع نص 12"/>
          <p:cNvSpPr txBox="1"/>
          <p:nvPr/>
        </p:nvSpPr>
        <p:spPr>
          <a:xfrm>
            <a:off x="1447800" y="4572000"/>
            <a:ext cx="3870325" cy="1570038"/>
          </a:xfrm>
          <a:prstGeom prst="rect">
            <a:avLst/>
          </a:prstGeom>
          <a:ln w="28575">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wrap="none" rtlCol="1">
            <a:spAutoFit/>
          </a:bodyPr>
          <a:lstStyle/>
          <a:p>
            <a:pPr algn="ctr">
              <a:defRPr/>
            </a:pPr>
            <a:r>
              <a:rPr lang="ar-SA" sz="3200" b="1" dirty="0"/>
              <a:t>كيف غيرت التقنية الحديثة </a:t>
            </a:r>
          </a:p>
          <a:p>
            <a:pPr algn="ctr">
              <a:defRPr/>
            </a:pPr>
            <a:r>
              <a:rPr lang="ar-SA" sz="3200" b="1" dirty="0"/>
              <a:t>طريقة العلماء المعاصرين </a:t>
            </a:r>
          </a:p>
          <a:p>
            <a:pPr algn="ctr">
              <a:defRPr/>
            </a:pPr>
            <a:r>
              <a:rPr lang="ar-SA" sz="3200" b="1" dirty="0"/>
              <a:t>في البحث وحل المشكلات  ؟</a:t>
            </a:r>
          </a:p>
        </p:txBody>
      </p:sp>
      <p:pic>
        <p:nvPicPr>
          <p:cNvPr id="10" name="Picture 10" descr="CAC6FB6E"/>
          <p:cNvPicPr>
            <a:picLocks noChangeAspect="1" noChangeArrowheads="1"/>
          </p:cNvPicPr>
          <p:nvPr/>
        </p:nvPicPr>
        <p:blipFill>
          <a:blip r:embed="rId4" cstate="print"/>
          <a:srcRect l="1471" t="1126" r="68855" b="66997"/>
          <a:stretch>
            <a:fillRect/>
          </a:stretch>
        </p:blipFill>
        <p:spPr bwMode="auto">
          <a:xfrm>
            <a:off x="5562600" y="2590800"/>
            <a:ext cx="3287712" cy="4058071"/>
          </a:xfrm>
          <a:prstGeom prst="rect">
            <a:avLst/>
          </a:prstGeom>
          <a:noFill/>
          <a:ln w="38100">
            <a:solidFill>
              <a:schemeClr val="accent1">
                <a:lumMod val="50000"/>
              </a:schemeClr>
            </a:solid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صورة 1">
            <a:extLst>
              <a:ext uri="{FF2B5EF4-FFF2-40B4-BE49-F238E27FC236}">
                <a16:creationId xmlns:a16="http://schemas.microsoft.com/office/drawing/2014/main" id="{43AC61C2-5BEC-4AA8-BCA3-C1CC9FBD7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8785225" cy="612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مستطيل 2">
            <a:extLst>
              <a:ext uri="{FF2B5EF4-FFF2-40B4-BE49-F238E27FC236}">
                <a16:creationId xmlns:a16="http://schemas.microsoft.com/office/drawing/2014/main" id="{CABBC93C-6947-4E0A-8D72-B5D74AEF09A6}"/>
              </a:ext>
            </a:extLst>
          </p:cNvPr>
          <p:cNvSpPr/>
          <p:nvPr/>
        </p:nvSpPr>
        <p:spPr>
          <a:xfrm>
            <a:off x="6283325" y="230188"/>
            <a:ext cx="2647950" cy="936625"/>
          </a:xfrm>
          <a:prstGeom prst="rect">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تقويم ختامي</a:t>
            </a:r>
          </a:p>
        </p:txBody>
      </p:sp>
      <p:sp>
        <p:nvSpPr>
          <p:cNvPr id="4" name="مستطيل 3">
            <a:extLst>
              <a:ext uri="{FF2B5EF4-FFF2-40B4-BE49-F238E27FC236}">
                <a16:creationId xmlns:a16="http://schemas.microsoft.com/office/drawing/2014/main" id="{E3D1FF44-07EE-40BF-A98F-ECD18F95FE72}"/>
              </a:ext>
            </a:extLst>
          </p:cNvPr>
          <p:cNvSpPr/>
          <p:nvPr/>
        </p:nvSpPr>
        <p:spPr>
          <a:xfrm>
            <a:off x="0" y="0"/>
            <a:ext cx="9144000" cy="6858000"/>
          </a:xfrm>
          <a:prstGeom prst="rect">
            <a:avLst/>
          </a:prstGeom>
          <a:noFill/>
          <a:ln w="76200" cap="flat" cmpd="sng" algn="ctr">
            <a:solidFill>
              <a:srgbClr val="C42122"/>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black"/>
              </a:solidFill>
              <a:effectLst/>
              <a:uLnTx/>
              <a:uFillTx/>
              <a:latin typeface="Cambria"/>
              <a:ea typeface="+mn-ea"/>
              <a:cs typeface="Times New Roman" panose="02020603050405020304" pitchFamily="18" charset="0"/>
            </a:endParaRPr>
          </a:p>
        </p:txBody>
      </p:sp>
      <p:sp>
        <p:nvSpPr>
          <p:cNvPr id="5" name="نصف إطار 4">
            <a:extLst>
              <a:ext uri="{FF2B5EF4-FFF2-40B4-BE49-F238E27FC236}">
                <a16:creationId xmlns:a16="http://schemas.microsoft.com/office/drawing/2014/main" id="{161CB40E-3C58-4AE7-831A-BFA6B8C177DA}"/>
              </a:ext>
            </a:extLst>
          </p:cNvPr>
          <p:cNvSpPr/>
          <p:nvPr/>
        </p:nvSpPr>
        <p:spPr>
          <a:xfrm>
            <a:off x="-35216" y="-28782"/>
            <a:ext cx="9144000" cy="6858000"/>
          </a:xfrm>
          <a:prstGeom prst="halfFrame">
            <a:avLst>
              <a:gd name="adj1" fmla="val 2666"/>
              <a:gd name="adj2" fmla="val 2889"/>
            </a:avLst>
          </a:prstGeom>
          <a:solidFill>
            <a:srgbClr val="002B82"/>
          </a:solidFill>
          <a:ln w="40000" cap="flat" cmpd="sng" algn="ctr">
            <a:solidFill>
              <a:srgbClr val="FFC000"/>
            </a:solidFill>
            <a:prstDash val="solid"/>
          </a:ln>
          <a:effectLst/>
        </p:spPr>
        <p:txBody>
          <a:bodyPr anchor="ctr"/>
          <a:lstStyle/>
          <a:p>
            <a:pPr algn="ctr" rtl="0">
              <a:defRPr/>
            </a:pPr>
            <a:endParaRPr lang="en-US" sz="1600" kern="0" dirty="0">
              <a:solidFill>
                <a:srgbClr val="004D86"/>
              </a:solidFill>
              <a:latin typeface="Cambria"/>
            </a:endParaRPr>
          </a:p>
        </p:txBody>
      </p:sp>
    </p:spTree>
    <p:extLst>
      <p:ext uri="{BB962C8B-B14F-4D97-AF65-F5344CB8AC3E}">
        <p14:creationId xmlns:p14="http://schemas.microsoft.com/office/powerpoint/2010/main" val="227499852"/>
      </p:ext>
    </p:extLst>
  </p:cSld>
  <p:clrMapOvr>
    <a:masterClrMapping/>
  </p:clrMapOvr>
  <p:transition spd="slow">
    <p:wheel spokes="1"/>
    <p:sndAc>
      <p:stSnd>
        <p:snd r:embed="rId2" name="explode.wav"/>
      </p:stSnd>
    </p:sndAc>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4662897" y="522514"/>
            <a:ext cx="4247606" cy="6136096"/>
          </a:xfrm>
          <a:prstGeom prst="roundRect">
            <a:avLst>
              <a:gd name="adj" fmla="val 9778"/>
            </a:avLst>
          </a:prstGeom>
          <a:noFill/>
          <a:ln w="38100">
            <a:solidFill>
              <a:schemeClr val="bg2">
                <a:lumMod val="60000"/>
                <a:lumOff val="40000"/>
              </a:schemeClr>
            </a:solidFill>
            <a:miter lim="800000"/>
            <a:headEnd/>
            <a:tailEnd/>
          </a:ln>
        </p:spPr>
      </p:pic>
      <p:sp>
        <p:nvSpPr>
          <p:cNvPr id="6" name="Content Placeholder 2"/>
          <p:cNvSpPr txBox="1">
            <a:spLocks/>
          </p:cNvSpPr>
          <p:nvPr/>
        </p:nvSpPr>
        <p:spPr>
          <a:xfrm>
            <a:off x="381001" y="631371"/>
            <a:ext cx="4114800" cy="914400"/>
          </a:xfrm>
          <a:prstGeom prst="roundRect">
            <a:avLst>
              <a:gd name="adj" fmla="val 8602"/>
            </a:avLst>
          </a:prstGeom>
          <a:no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marL="811530" marR="0" lvl="0" indent="-742950" algn="ctr" defTabSz="914400" rtl="1" eaLnBrk="1" fontAlgn="auto" latinLnBrk="0" hangingPunct="1">
              <a:lnSpc>
                <a:spcPct val="100000"/>
              </a:lnSpc>
              <a:spcBef>
                <a:spcPts val="700"/>
              </a:spcBef>
              <a:spcAft>
                <a:spcPts val="0"/>
              </a:spcAft>
              <a:buClr>
                <a:srgbClr val="44546A"/>
              </a:buClr>
              <a:buSzPct val="95000"/>
              <a:buFontTx/>
              <a:buNone/>
              <a:tabLst/>
              <a:defRPr/>
            </a:pPr>
            <a:r>
              <a:rPr kumimoji="0" lang="ar-SA" sz="2400" b="1" i="0" u="none" strike="noStrike" kern="1200" cap="none" spc="0" normalizeH="0" baseline="0" noProof="0" dirty="0">
                <a:ln w="50800"/>
                <a:solidFill>
                  <a:srgbClr val="C00000"/>
                </a:solidFill>
                <a:effectLst/>
                <a:uLnTx/>
                <a:uFillTx/>
                <a:latin typeface="Calibri"/>
                <a:ea typeface="+mn-ea"/>
                <a:cs typeface="Arabic Transparent" pitchFamily="2" charset="-78"/>
              </a:rPr>
              <a:t>1- عقارات جديدة؛ أدوية؛ طرق جراحة تم تطويرها. </a:t>
            </a:r>
          </a:p>
        </p:txBody>
      </p:sp>
      <p:sp>
        <p:nvSpPr>
          <p:cNvPr id="8" name="Content Placeholder 2"/>
          <p:cNvSpPr txBox="1">
            <a:spLocks/>
          </p:cNvSpPr>
          <p:nvPr/>
        </p:nvSpPr>
        <p:spPr>
          <a:xfrm>
            <a:off x="366305" y="1915885"/>
            <a:ext cx="4114800" cy="1371600"/>
          </a:xfrm>
          <a:prstGeom prst="roundRect">
            <a:avLst>
              <a:gd name="adj" fmla="val 5914"/>
            </a:avLst>
          </a:prstGeom>
          <a:no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marL="811530" marR="0" lvl="0" indent="-742950" algn="ctr" defTabSz="914400" rtl="1" eaLnBrk="1" fontAlgn="auto" latinLnBrk="0" hangingPunct="1">
              <a:lnSpc>
                <a:spcPct val="100000"/>
              </a:lnSpc>
              <a:spcBef>
                <a:spcPts val="700"/>
              </a:spcBef>
              <a:spcAft>
                <a:spcPts val="0"/>
              </a:spcAft>
              <a:buClr>
                <a:srgbClr val="44546A"/>
              </a:buClr>
              <a:buSzPct val="95000"/>
              <a:buFontTx/>
              <a:buNone/>
              <a:tabLst/>
              <a:defRPr/>
            </a:pPr>
            <a:r>
              <a:rPr kumimoji="0" lang="ar-SA" sz="2400" b="1" i="0" u="none" strike="noStrike" kern="1200" cap="none" spc="0" normalizeH="0" baseline="0" noProof="0" dirty="0">
                <a:ln w="50800"/>
                <a:solidFill>
                  <a:srgbClr val="C00000"/>
                </a:solidFill>
                <a:effectLst/>
                <a:uLnTx/>
                <a:uFillTx/>
                <a:latin typeface="Calibri"/>
                <a:ea typeface="+mn-ea"/>
                <a:cs typeface="Arabic Transparent" pitchFamily="2" charset="-78"/>
              </a:rPr>
              <a:t>2- قد أثبتت المعلومات الجديدة </a:t>
            </a:r>
          </a:p>
          <a:p>
            <a:pPr marL="811530" marR="0" lvl="0" indent="-742950" algn="ctr" defTabSz="914400" rtl="1" eaLnBrk="1" fontAlgn="auto" latinLnBrk="0" hangingPunct="1">
              <a:lnSpc>
                <a:spcPct val="100000"/>
              </a:lnSpc>
              <a:spcBef>
                <a:spcPts val="700"/>
              </a:spcBef>
              <a:spcAft>
                <a:spcPts val="0"/>
              </a:spcAft>
              <a:buClr>
                <a:srgbClr val="44546A"/>
              </a:buClr>
              <a:buSzPct val="95000"/>
              <a:buFontTx/>
              <a:buNone/>
              <a:tabLst/>
              <a:defRPr/>
            </a:pPr>
            <a:r>
              <a:rPr kumimoji="0" lang="ar-SA" sz="2400" b="1" i="0" u="none" strike="noStrike" kern="1200" cap="none" spc="0" normalizeH="0" baseline="0" noProof="0" dirty="0">
                <a:ln w="50800"/>
                <a:solidFill>
                  <a:srgbClr val="C00000"/>
                </a:solidFill>
                <a:effectLst/>
                <a:uLnTx/>
                <a:uFillTx/>
                <a:latin typeface="Calibri"/>
                <a:ea typeface="+mn-ea"/>
                <a:cs typeface="Arabic Transparent" pitchFamily="2" charset="-78"/>
              </a:rPr>
              <a:t>أن النظرية خاطئة </a:t>
            </a:r>
            <a:r>
              <a:rPr kumimoji="0" lang="ar-SA" sz="2400" b="1" i="0" u="none" strike="noStrike" kern="1200" cap="none" spc="0" normalizeH="0" baseline="0" noProof="0" dirty="0" err="1">
                <a:ln w="50800"/>
                <a:solidFill>
                  <a:srgbClr val="C00000"/>
                </a:solidFill>
                <a:effectLst/>
                <a:uLnTx/>
                <a:uFillTx/>
                <a:latin typeface="Calibri"/>
                <a:ea typeface="+mn-ea"/>
                <a:cs typeface="Arabic Transparent" pitchFamily="2" charset="-78"/>
              </a:rPr>
              <a:t>او</a:t>
            </a:r>
            <a:r>
              <a:rPr kumimoji="0" lang="ar-SA" sz="2400" b="1" i="0" u="none" strike="noStrike" kern="1200" cap="none" spc="0" normalizeH="0" baseline="0" noProof="0" dirty="0">
                <a:ln w="50800"/>
                <a:solidFill>
                  <a:srgbClr val="C00000"/>
                </a:solidFill>
                <a:effectLst/>
                <a:uLnTx/>
                <a:uFillTx/>
                <a:latin typeface="Calibri"/>
                <a:ea typeface="+mn-ea"/>
                <a:cs typeface="Arabic Transparent" pitchFamily="2" charset="-78"/>
              </a:rPr>
              <a:t> جعلت العلماء ينظرون إليها بطريقة مختلفة. </a:t>
            </a:r>
          </a:p>
        </p:txBody>
      </p:sp>
      <p:sp>
        <p:nvSpPr>
          <p:cNvPr id="9" name="Content Placeholder 2"/>
          <p:cNvSpPr txBox="1">
            <a:spLocks/>
          </p:cNvSpPr>
          <p:nvPr/>
        </p:nvSpPr>
        <p:spPr>
          <a:xfrm>
            <a:off x="366305" y="3548742"/>
            <a:ext cx="4114800" cy="990600"/>
          </a:xfrm>
          <a:prstGeom prst="roundRect">
            <a:avLst>
              <a:gd name="adj" fmla="val 1779"/>
            </a:avLst>
          </a:prstGeom>
          <a:no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marL="811530" marR="0" lvl="0" indent="-742950" algn="ctr" defTabSz="914400" rtl="1" eaLnBrk="1" fontAlgn="auto" latinLnBrk="0" hangingPunct="1">
              <a:lnSpc>
                <a:spcPct val="100000"/>
              </a:lnSpc>
              <a:spcBef>
                <a:spcPts val="700"/>
              </a:spcBef>
              <a:spcAft>
                <a:spcPts val="0"/>
              </a:spcAft>
              <a:buClr>
                <a:srgbClr val="44546A"/>
              </a:buClr>
              <a:buSzPct val="95000"/>
              <a:buFontTx/>
              <a:buNone/>
              <a:tabLst/>
              <a:defRPr/>
            </a:pPr>
            <a:r>
              <a:rPr kumimoji="0" lang="ar-SA" sz="2400" b="1" i="0" u="none" strike="noStrike" kern="1200" cap="none" spc="0" normalizeH="0" baseline="0" noProof="0" dirty="0">
                <a:ln w="50800"/>
                <a:solidFill>
                  <a:srgbClr val="C00000"/>
                </a:solidFill>
                <a:effectLst/>
                <a:uLnTx/>
                <a:uFillTx/>
                <a:latin typeface="Calibri"/>
                <a:ea typeface="+mn-ea"/>
                <a:cs typeface="Arabic Transparent" pitchFamily="2" charset="-78"/>
              </a:rPr>
              <a:t>3- المقاولات المنشورة والكتب؛</a:t>
            </a:r>
          </a:p>
          <a:p>
            <a:pPr marL="811530" marR="0" lvl="0" indent="-742950" algn="ctr" defTabSz="914400" rtl="1" eaLnBrk="1" fontAlgn="auto" latinLnBrk="0" hangingPunct="1">
              <a:lnSpc>
                <a:spcPct val="100000"/>
              </a:lnSpc>
              <a:spcBef>
                <a:spcPts val="700"/>
              </a:spcBef>
              <a:spcAft>
                <a:spcPts val="0"/>
              </a:spcAft>
              <a:buClr>
                <a:srgbClr val="44546A"/>
              </a:buClr>
              <a:buSzPct val="95000"/>
              <a:buFontTx/>
              <a:buNone/>
              <a:tabLst/>
              <a:defRPr/>
            </a:pPr>
            <a:r>
              <a:rPr kumimoji="0" lang="ar-SA" sz="2400" b="1" i="0" u="none" strike="noStrike" kern="1200" cap="none" spc="0" normalizeH="0" baseline="0" noProof="0" dirty="0">
                <a:ln w="50800"/>
                <a:solidFill>
                  <a:srgbClr val="C00000"/>
                </a:solidFill>
                <a:effectLst/>
                <a:uLnTx/>
                <a:uFillTx/>
                <a:latin typeface="Calibri"/>
                <a:ea typeface="+mn-ea"/>
                <a:cs typeface="Arabic Transparent" pitchFamily="2" charset="-78"/>
              </a:rPr>
              <a:t> والإنترنت والمحاضرات والحواسيب.</a:t>
            </a:r>
          </a:p>
        </p:txBody>
      </p:sp>
      <p:sp>
        <p:nvSpPr>
          <p:cNvPr id="10" name="Content Placeholder 2"/>
          <p:cNvSpPr txBox="1">
            <a:spLocks/>
          </p:cNvSpPr>
          <p:nvPr/>
        </p:nvSpPr>
        <p:spPr>
          <a:xfrm>
            <a:off x="366305" y="4722676"/>
            <a:ext cx="4114800" cy="762000"/>
          </a:xfrm>
          <a:prstGeom prst="roundRect">
            <a:avLst>
              <a:gd name="adj" fmla="val 3119"/>
            </a:avLst>
          </a:prstGeom>
          <a:no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marL="811530" marR="0" lvl="0" indent="-742950" algn="ctr" defTabSz="914400" rtl="1" eaLnBrk="1" fontAlgn="auto" latinLnBrk="0" hangingPunct="1">
              <a:lnSpc>
                <a:spcPct val="100000"/>
              </a:lnSpc>
              <a:spcBef>
                <a:spcPts val="700"/>
              </a:spcBef>
              <a:spcAft>
                <a:spcPts val="0"/>
              </a:spcAft>
              <a:buClr>
                <a:srgbClr val="44546A"/>
              </a:buClr>
              <a:buSzPct val="95000"/>
              <a:buFontTx/>
              <a:buNone/>
              <a:tabLst/>
              <a:defRPr/>
            </a:pPr>
            <a:r>
              <a:rPr kumimoji="0" lang="ar-SA" sz="2400" b="1" i="0" u="none" strike="noStrike" kern="1200" cap="none" spc="0" normalizeH="0" baseline="0" noProof="0" dirty="0">
                <a:ln w="50800"/>
                <a:solidFill>
                  <a:srgbClr val="C00000"/>
                </a:solidFill>
                <a:effectLst/>
                <a:uLnTx/>
                <a:uFillTx/>
                <a:latin typeface="Calibri"/>
                <a:ea typeface="+mn-ea"/>
                <a:cs typeface="Arabic Transparent" pitchFamily="2" charset="-78"/>
              </a:rPr>
              <a:t>4- ستتنوع الإجابات.</a:t>
            </a:r>
          </a:p>
        </p:txBody>
      </p:sp>
      <p:sp>
        <p:nvSpPr>
          <p:cNvPr id="11" name="Content Placeholder 2"/>
          <p:cNvSpPr txBox="1">
            <a:spLocks/>
          </p:cNvSpPr>
          <p:nvPr/>
        </p:nvSpPr>
        <p:spPr>
          <a:xfrm>
            <a:off x="366305" y="5668010"/>
            <a:ext cx="4114800" cy="990600"/>
          </a:xfrm>
          <a:prstGeom prst="roundRect">
            <a:avLst>
              <a:gd name="adj" fmla="val 6245"/>
            </a:avLst>
          </a:prstGeom>
          <a:no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marL="811530" marR="0" lvl="0" indent="-742950" algn="ctr" defTabSz="914400" rtl="1" eaLnBrk="1" fontAlgn="auto" latinLnBrk="0" hangingPunct="1">
              <a:lnSpc>
                <a:spcPct val="100000"/>
              </a:lnSpc>
              <a:spcBef>
                <a:spcPts val="700"/>
              </a:spcBef>
              <a:spcAft>
                <a:spcPts val="0"/>
              </a:spcAft>
              <a:buClr>
                <a:srgbClr val="44546A"/>
              </a:buClr>
              <a:buSzPct val="95000"/>
              <a:buFontTx/>
              <a:buNone/>
              <a:tabLst/>
              <a:defRPr/>
            </a:pPr>
            <a:r>
              <a:rPr kumimoji="0" lang="ar-SA" sz="2400" b="1" i="0" u="none" strike="noStrike" kern="1200" cap="none" spc="0" normalizeH="0" baseline="0" noProof="0" dirty="0">
                <a:ln w="50800"/>
                <a:solidFill>
                  <a:srgbClr val="C00000"/>
                </a:solidFill>
                <a:effectLst/>
                <a:uLnTx/>
                <a:uFillTx/>
                <a:latin typeface="Calibri"/>
                <a:ea typeface="+mn-ea"/>
                <a:cs typeface="Arabic Transparent" pitchFamily="2" charset="-78"/>
              </a:rPr>
              <a:t>5- لأنها تسمح للعلماء بالتواصل </a:t>
            </a:r>
            <a:r>
              <a:rPr kumimoji="0" lang="ar-SA" sz="2400" b="1" i="0" u="none" strike="noStrike" kern="1200" cap="none" spc="0" normalizeH="0" baseline="0" noProof="0" dirty="0" err="1">
                <a:ln w="50800"/>
                <a:solidFill>
                  <a:srgbClr val="C00000"/>
                </a:solidFill>
                <a:effectLst/>
                <a:uLnTx/>
                <a:uFillTx/>
                <a:latin typeface="Calibri"/>
                <a:ea typeface="+mn-ea"/>
                <a:cs typeface="Arabic Transparent" pitchFamily="2" charset="-78"/>
              </a:rPr>
              <a:t>و</a:t>
            </a:r>
            <a:endParaRPr kumimoji="0" lang="ar-SA" sz="2400" b="1" i="0" u="none" strike="noStrike" kern="1200" cap="none" spc="0" normalizeH="0" baseline="0" noProof="0" dirty="0">
              <a:ln w="50800"/>
              <a:solidFill>
                <a:srgbClr val="C00000"/>
              </a:solidFill>
              <a:effectLst/>
              <a:uLnTx/>
              <a:uFillTx/>
              <a:latin typeface="Calibri"/>
              <a:ea typeface="+mn-ea"/>
              <a:cs typeface="Arabic Transparent" pitchFamily="2" charset="-78"/>
            </a:endParaRPr>
          </a:p>
          <a:p>
            <a:pPr marL="811530" marR="0" lvl="0" indent="-742950" algn="ctr" defTabSz="914400" rtl="1" eaLnBrk="1" fontAlgn="auto" latinLnBrk="0" hangingPunct="1">
              <a:lnSpc>
                <a:spcPct val="100000"/>
              </a:lnSpc>
              <a:spcBef>
                <a:spcPts val="700"/>
              </a:spcBef>
              <a:spcAft>
                <a:spcPts val="0"/>
              </a:spcAft>
              <a:buClr>
                <a:srgbClr val="44546A"/>
              </a:buClr>
              <a:buSzPct val="95000"/>
              <a:buFontTx/>
              <a:buNone/>
              <a:tabLst/>
              <a:defRPr/>
            </a:pPr>
            <a:r>
              <a:rPr kumimoji="0" lang="ar-SA" sz="2400" b="1" i="0" u="none" strike="noStrike" kern="1200" cap="none" spc="0" normalizeH="0" baseline="0" noProof="0" dirty="0">
                <a:ln w="50800"/>
                <a:solidFill>
                  <a:srgbClr val="C00000"/>
                </a:solidFill>
                <a:effectLst/>
                <a:uLnTx/>
                <a:uFillTx/>
                <a:latin typeface="Calibri"/>
                <a:ea typeface="+mn-ea"/>
                <a:cs typeface="Arabic Transparent" pitchFamily="2" charset="-78"/>
              </a:rPr>
              <a:t>نقل أبحاثهم واكتشافاتهم بسرعة.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1306286" y="1162594"/>
            <a:ext cx="6923314" cy="5504906"/>
          </a:xfrm>
          <a:prstGeom prst="roundRect">
            <a:avLst/>
          </a:prstGeom>
          <a:noFill/>
          <a:ln w="38100">
            <a:solidFill>
              <a:schemeClr val="bg2">
                <a:lumMod val="60000"/>
                <a:lumOff val="40000"/>
              </a:schemeClr>
            </a:solidFill>
            <a:miter lim="800000"/>
            <a:headEnd/>
            <a:tailEnd/>
          </a:ln>
        </p:spPr>
      </p:pic>
      <p:pic>
        <p:nvPicPr>
          <p:cNvPr id="6" name="Picture 8"/>
          <p:cNvPicPr>
            <a:picLocks noChangeAspect="1" noChangeArrowheads="1"/>
          </p:cNvPicPr>
          <p:nvPr/>
        </p:nvPicPr>
        <p:blipFill>
          <a:blip r:embed="rId3" cstate="print"/>
          <a:srcRect/>
          <a:stretch>
            <a:fillRect/>
          </a:stretch>
        </p:blipFill>
        <p:spPr bwMode="auto">
          <a:xfrm>
            <a:off x="5153297" y="381000"/>
            <a:ext cx="3886200" cy="685800"/>
          </a:xfrm>
          <a:prstGeom prst="roundRect">
            <a:avLst>
              <a:gd name="adj" fmla="val 47082"/>
            </a:avLst>
          </a:prstGeom>
          <a:noFill/>
          <a:ln w="38100">
            <a:solidFill>
              <a:schemeClr val="bg2">
                <a:lumMod val="60000"/>
                <a:lumOff val="40000"/>
              </a:schemeClr>
            </a:solidFill>
            <a:miter lim="800000"/>
            <a:headEnd/>
            <a:tailEnd/>
          </a:ln>
        </p:spPr>
      </p:pic>
    </p:spTree>
  </p:cSld>
  <p:clrMapOvr>
    <a:masterClrMapping/>
  </p:clrMapOvr>
</p:sld>
</file>

<file path=ppt/theme/_rels/theme10.xml.rels><?xml version="1.0" encoding="UTF-8" standalone="yes"?>
<Relationships xmlns="http://schemas.openxmlformats.org/package/2006/relationships"><Relationship Id="rId1" Type="http://schemas.openxmlformats.org/officeDocument/2006/relationships/image" Target="../media/image9.jpeg"/></Relationships>
</file>

<file path=ppt/theme/_rels/theme12.xml.rels><?xml version="1.0" encoding="UTF-8" standalone="yes"?>
<Relationships xmlns="http://schemas.openxmlformats.org/package/2006/relationships"><Relationship Id="rId1" Type="http://schemas.openxmlformats.org/officeDocument/2006/relationships/image" Target="../media/image9.jpeg"/></Relationships>
</file>

<file path=ppt/theme/_rels/theme13.xml.rels><?xml version="1.0" encoding="UTF-8" standalone="yes"?>
<Relationships xmlns="http://schemas.openxmlformats.org/package/2006/relationships"><Relationship Id="rId1" Type="http://schemas.openxmlformats.org/officeDocument/2006/relationships/image" Target="../media/image10.jpeg"/></Relationships>
</file>

<file path=ppt/theme/_rels/theme14.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أساسية">
  <a:themeElements>
    <a:clrScheme name="أساسية">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أساسية">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أساسية">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11.xml><?xml version="1.0" encoding="utf-8"?>
<a:theme xmlns:a="http://schemas.openxmlformats.org/drawingml/2006/main" name="4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أساسية">
  <a:themeElements>
    <a:clrScheme name="أساسية">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أساسية">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أساسية">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13.xml><?xml version="1.0" encoding="utf-8"?>
<a:theme xmlns:a="http://schemas.openxmlformats.org/drawingml/2006/main" name="مشربية">
  <a:themeElements>
    <a:clrScheme name="تقنية">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مشربية">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مشربية">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spDef>
      <a:spPr>
        <a:solidFill>
          <a:schemeClr val="bg1"/>
        </a:solidFill>
        <a:ln>
          <a:noFill/>
        </a:ln>
      </a:spPr>
      <a:bodyPr rtlCol="1"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4.xml><?xml version="1.0" encoding="utf-8"?>
<a:theme xmlns:a="http://schemas.openxmlformats.org/drawingml/2006/main" name="1_مشربية">
  <a:themeElements>
    <a:clrScheme name="تقنية">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مشربية">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مشربية">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spDef>
      <a:spPr>
        <a:solidFill>
          <a:schemeClr val="bg1"/>
        </a:solidFill>
        <a:ln>
          <a:noFill/>
        </a:ln>
      </a:spPr>
      <a:bodyPr rtlCol="1"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5.xml><?xml version="1.0" encoding="utf-8"?>
<a:theme xmlns:a="http://schemas.openxmlformats.org/drawingml/2006/main" name="33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a:themeElements>
    <a:clrScheme name="Firelight">
      <a:dk1>
        <a:sysClr val="windowText" lastClr="000000"/>
      </a:dk1>
      <a:lt1>
        <a:sysClr val="window" lastClr="FFFFFF"/>
      </a:lt1>
      <a:dk2>
        <a:srgbClr val="9F1C00"/>
      </a:dk2>
      <a:lt2>
        <a:srgbClr val="EEECE1"/>
      </a:lt2>
      <a:accent1>
        <a:srgbClr val="FF881F"/>
      </a:accent1>
      <a:accent2>
        <a:srgbClr val="771C00"/>
      </a:accent2>
      <a:accent3>
        <a:srgbClr val="576A2C"/>
      </a:accent3>
      <a:accent4>
        <a:srgbClr val="A24D00"/>
      </a:accent4>
      <a:accent5>
        <a:srgbClr val="244872"/>
      </a:accent5>
      <a:accent6>
        <a:srgbClr val="5E341C"/>
      </a:accent6>
      <a:hlink>
        <a:srgbClr val="FF912E"/>
      </a:hlink>
      <a:folHlink>
        <a:srgbClr val="B5CB83"/>
      </a:folHlink>
    </a:clrScheme>
    <a:fontScheme name="Firelight">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irelight">
      <a:fillStyleLst>
        <a:solidFill>
          <a:schemeClr val="phClr"/>
        </a:solidFill>
        <a:gradFill rotWithShape="1">
          <a:gsLst>
            <a:gs pos="0">
              <a:schemeClr val="phClr">
                <a:tint val="80000"/>
                <a:satMod val="150000"/>
              </a:schemeClr>
            </a:gs>
            <a:gs pos="100000">
              <a:schemeClr val="phClr">
                <a:tint val="100000"/>
                <a:shade val="80000"/>
                <a:satMod val="150000"/>
              </a:schemeClr>
            </a:gs>
          </a:gsLst>
          <a:lin ang="16200000" scaled="1"/>
        </a:gradFill>
        <a:gradFill rotWithShape="1">
          <a:gsLst>
            <a:gs pos="0">
              <a:schemeClr val="phClr">
                <a:shade val="40000"/>
                <a:satMod val="130000"/>
              </a:schemeClr>
            </a:gs>
            <a:gs pos="80000">
              <a:schemeClr val="phClr">
                <a:shade val="93000"/>
                <a:satMod val="130000"/>
              </a:schemeClr>
            </a:gs>
            <a:gs pos="100000">
              <a:schemeClr val="phClr">
                <a:shade val="94000"/>
                <a:satMod val="135000"/>
              </a:schemeClr>
            </a:gs>
          </a:gsLst>
          <a:path path="circle">
            <a:fillToRect l="25000" t="100000" r="100000" b="100000"/>
          </a:path>
        </a:gradFill>
      </a:fillStyleLst>
      <a:lnStyleLst>
        <a:ln w="12700" cap="flat" cmpd="sng" algn="ctr">
          <a:solidFill>
            <a:schemeClr val="phClr">
              <a:shade val="95000"/>
              <a:satMod val="105000"/>
            </a:schemeClr>
          </a:solidFill>
          <a:prstDash val="solid"/>
        </a:ln>
        <a:ln w="38100" cap="flat" cmpd="sng" algn="ctr">
          <a:solidFill>
            <a:schemeClr val="phClr">
              <a:shade val="95000"/>
              <a:alpha val="90000"/>
            </a:schemeClr>
          </a:solidFill>
          <a:prstDash val="solid"/>
        </a:ln>
        <a:ln w="76200" cap="flat" cmpd="sng" algn="ctr">
          <a:solidFill>
            <a:schemeClr val="phClr">
              <a:shade val="95000"/>
              <a:alpha val="50000"/>
            </a:schemeClr>
          </a:solidFill>
          <a:prstDash val="solid"/>
        </a:ln>
      </a:lnStyleLst>
      <a:effectStyleLst>
        <a:effectStyle>
          <a:effectLst>
            <a:innerShdw blurRad="63500">
              <a:srgbClr val="000000">
                <a:alpha val="60000"/>
              </a:srgbClr>
            </a:innerShdw>
          </a:effectLst>
        </a:effectStyle>
        <a:effectStyle>
          <a:effectLst>
            <a:innerShdw blurRad="63500">
              <a:srgbClr val="000000">
                <a:alpha val="50000"/>
              </a:srgbClr>
            </a:innerShdw>
            <a:outerShdw blurRad="76200" dist="38100" sx="101000" sy="101000" rotWithShape="0">
              <a:srgbClr val="000000">
                <a:alpha val="60000"/>
              </a:srgbClr>
            </a:outerShdw>
          </a:effectLst>
        </a:effectStyle>
        <a:effectStyle>
          <a:effectLst>
            <a:innerShdw blurRad="63500">
              <a:srgbClr val="000000">
                <a:alpha val="50000"/>
              </a:srgbClr>
            </a:innerShdw>
          </a:effectLst>
          <a:scene3d>
            <a:camera prst="orthographicFront">
              <a:rot lat="0" lon="0" rev="0"/>
            </a:camera>
            <a:lightRig rig="balanced" dir="t">
              <a:rot lat="0" lon="0" rev="4200000"/>
            </a:lightRig>
          </a:scene3d>
          <a:sp3d prstMaterial="softmetal">
            <a:bevelT w="63500" h="25400" prst="softRound"/>
          </a:sp3d>
        </a:effectStyle>
      </a:effectStyleLst>
      <a:bgFillStyleLst>
        <a:solidFill>
          <a:schemeClr val="phClr"/>
        </a:solidFill>
        <a:gradFill rotWithShape="1">
          <a:gsLst>
            <a:gs pos="0">
              <a:schemeClr val="accent1">
                <a:shade val="45000"/>
                <a:satMod val="125000"/>
              </a:schemeClr>
            </a:gs>
            <a:gs pos="100000">
              <a:schemeClr val="phClr">
                <a:shade val="55000"/>
                <a:satMod val="125000"/>
              </a:schemeClr>
            </a:gs>
          </a:gsLst>
          <a:lin ang="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2">
  <a:themeElements>
    <a:clrScheme name="Firelight">
      <a:dk1>
        <a:sysClr val="windowText" lastClr="000000"/>
      </a:dk1>
      <a:lt1>
        <a:sysClr val="window" lastClr="FFFFFF"/>
      </a:lt1>
      <a:dk2>
        <a:srgbClr val="9F1C00"/>
      </a:dk2>
      <a:lt2>
        <a:srgbClr val="EEECE1"/>
      </a:lt2>
      <a:accent1>
        <a:srgbClr val="FF881F"/>
      </a:accent1>
      <a:accent2>
        <a:srgbClr val="771C00"/>
      </a:accent2>
      <a:accent3>
        <a:srgbClr val="576A2C"/>
      </a:accent3>
      <a:accent4>
        <a:srgbClr val="A24D00"/>
      </a:accent4>
      <a:accent5>
        <a:srgbClr val="244872"/>
      </a:accent5>
      <a:accent6>
        <a:srgbClr val="5E341C"/>
      </a:accent6>
      <a:hlink>
        <a:srgbClr val="FF912E"/>
      </a:hlink>
      <a:folHlink>
        <a:srgbClr val="B5CB83"/>
      </a:folHlink>
    </a:clrScheme>
    <a:fontScheme name="Firelight">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irelight">
      <a:fillStyleLst>
        <a:solidFill>
          <a:schemeClr val="phClr"/>
        </a:solidFill>
        <a:gradFill rotWithShape="1">
          <a:gsLst>
            <a:gs pos="0">
              <a:schemeClr val="phClr">
                <a:tint val="80000"/>
                <a:satMod val="150000"/>
              </a:schemeClr>
            </a:gs>
            <a:gs pos="100000">
              <a:schemeClr val="phClr">
                <a:tint val="100000"/>
                <a:shade val="80000"/>
                <a:satMod val="150000"/>
              </a:schemeClr>
            </a:gs>
          </a:gsLst>
          <a:lin ang="16200000" scaled="1"/>
        </a:gradFill>
        <a:gradFill rotWithShape="1">
          <a:gsLst>
            <a:gs pos="0">
              <a:schemeClr val="phClr">
                <a:shade val="40000"/>
                <a:satMod val="130000"/>
              </a:schemeClr>
            </a:gs>
            <a:gs pos="80000">
              <a:schemeClr val="phClr">
                <a:shade val="93000"/>
                <a:satMod val="130000"/>
              </a:schemeClr>
            </a:gs>
            <a:gs pos="100000">
              <a:schemeClr val="phClr">
                <a:shade val="94000"/>
                <a:satMod val="135000"/>
              </a:schemeClr>
            </a:gs>
          </a:gsLst>
          <a:path path="circle">
            <a:fillToRect l="25000" t="100000" r="100000" b="100000"/>
          </a:path>
        </a:gradFill>
      </a:fillStyleLst>
      <a:lnStyleLst>
        <a:ln w="12700" cap="flat" cmpd="sng" algn="ctr">
          <a:solidFill>
            <a:schemeClr val="phClr">
              <a:shade val="95000"/>
              <a:satMod val="105000"/>
            </a:schemeClr>
          </a:solidFill>
          <a:prstDash val="solid"/>
        </a:ln>
        <a:ln w="38100" cap="flat" cmpd="sng" algn="ctr">
          <a:solidFill>
            <a:schemeClr val="phClr">
              <a:shade val="95000"/>
              <a:alpha val="90000"/>
            </a:schemeClr>
          </a:solidFill>
          <a:prstDash val="solid"/>
        </a:ln>
        <a:ln w="76200" cap="flat" cmpd="sng" algn="ctr">
          <a:solidFill>
            <a:schemeClr val="phClr">
              <a:shade val="95000"/>
              <a:alpha val="50000"/>
            </a:schemeClr>
          </a:solidFill>
          <a:prstDash val="solid"/>
        </a:ln>
      </a:lnStyleLst>
      <a:effectStyleLst>
        <a:effectStyle>
          <a:effectLst>
            <a:innerShdw blurRad="63500">
              <a:srgbClr val="000000">
                <a:alpha val="60000"/>
              </a:srgbClr>
            </a:innerShdw>
          </a:effectLst>
        </a:effectStyle>
        <a:effectStyle>
          <a:effectLst>
            <a:innerShdw blurRad="63500">
              <a:srgbClr val="000000">
                <a:alpha val="50000"/>
              </a:srgbClr>
            </a:innerShdw>
            <a:outerShdw blurRad="76200" dist="38100" sx="101000" sy="101000" rotWithShape="0">
              <a:srgbClr val="000000">
                <a:alpha val="60000"/>
              </a:srgbClr>
            </a:outerShdw>
          </a:effectLst>
        </a:effectStyle>
        <a:effectStyle>
          <a:effectLst>
            <a:innerShdw blurRad="63500">
              <a:srgbClr val="000000">
                <a:alpha val="50000"/>
              </a:srgbClr>
            </a:innerShdw>
          </a:effectLst>
          <a:scene3d>
            <a:camera prst="orthographicFront">
              <a:rot lat="0" lon="0" rev="0"/>
            </a:camera>
            <a:lightRig rig="balanced" dir="t">
              <a:rot lat="0" lon="0" rev="4200000"/>
            </a:lightRig>
          </a:scene3d>
          <a:sp3d prstMaterial="softmetal">
            <a:bevelT w="63500" h="25400" prst="softRound"/>
          </a:sp3d>
        </a:effectStyle>
      </a:effectStyleLst>
      <a:bgFillStyleLst>
        <a:solidFill>
          <a:schemeClr val="phClr"/>
        </a:solidFill>
        <a:gradFill rotWithShape="1">
          <a:gsLst>
            <a:gs pos="0">
              <a:schemeClr val="accent1">
                <a:shade val="45000"/>
                <a:satMod val="125000"/>
              </a:schemeClr>
            </a:gs>
            <a:gs pos="100000">
              <a:schemeClr val="phClr">
                <a:shade val="55000"/>
                <a:satMod val="125000"/>
              </a:schemeClr>
            </a:gs>
          </a:gsLst>
          <a:lin ang="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7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1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تقنية">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themeOverride>
</file>

<file path=ppt/theme/themeOverride2.xml><?xml version="1.0" encoding="utf-8"?>
<a:themeOverride xmlns:a="http://schemas.openxmlformats.org/drawingml/2006/main">
  <a:clrScheme name="تقنية">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themeOverride>
</file>

<file path=docProps/app.xml><?xml version="1.0" encoding="utf-8"?>
<Properties xmlns="http://schemas.openxmlformats.org/officeDocument/2006/extended-properties" xmlns:vt="http://schemas.openxmlformats.org/officeDocument/2006/docPropsVTypes">
  <Template/>
  <TotalTime>3357</TotalTime>
  <Words>3010</Words>
  <Application>Microsoft Office PowerPoint</Application>
  <PresentationFormat>عرض على الشاشة (4:3)</PresentationFormat>
  <Paragraphs>638</Paragraphs>
  <Slides>103</Slides>
  <Notes>20</Notes>
  <HiddenSlides>0</HiddenSlides>
  <MMClips>2</MMClips>
  <ScaleCrop>false</ScaleCrop>
  <HeadingPairs>
    <vt:vector size="6" baseType="variant">
      <vt:variant>
        <vt:lpstr>الخطوط المستخدمة</vt:lpstr>
      </vt:variant>
      <vt:variant>
        <vt:i4>20</vt:i4>
      </vt:variant>
      <vt:variant>
        <vt:lpstr>نسق</vt:lpstr>
      </vt:variant>
      <vt:variant>
        <vt:i4>16</vt:i4>
      </vt:variant>
      <vt:variant>
        <vt:lpstr>عناوين الشرائح</vt:lpstr>
      </vt:variant>
      <vt:variant>
        <vt:i4>103</vt:i4>
      </vt:variant>
    </vt:vector>
  </HeadingPairs>
  <TitlesOfParts>
    <vt:vector size="139" baseType="lpstr">
      <vt:lpstr>KaiTi</vt:lpstr>
      <vt:lpstr>Al Nile</vt:lpstr>
      <vt:lpstr>Aldhabi</vt:lpstr>
      <vt:lpstr>Andalus</vt:lpstr>
      <vt:lpstr>Arabic Transparent</vt:lpstr>
      <vt:lpstr>Arial</vt:lpstr>
      <vt:lpstr>Arial Black</vt:lpstr>
      <vt:lpstr>Broadway</vt:lpstr>
      <vt:lpstr>Calibri</vt:lpstr>
      <vt:lpstr>Calibri Light</vt:lpstr>
      <vt:lpstr>Cambria</vt:lpstr>
      <vt:lpstr>Century Schoolbook</vt:lpstr>
      <vt:lpstr>Corbel</vt:lpstr>
      <vt:lpstr>Gill Sans MT</vt:lpstr>
      <vt:lpstr>Kartika</vt:lpstr>
      <vt:lpstr>Sakkal Majalla</vt:lpstr>
      <vt:lpstr>Showcard Gothic</vt:lpstr>
      <vt:lpstr>Times New Roman</vt:lpstr>
      <vt:lpstr>Wingdings</vt:lpstr>
      <vt:lpstr>Wingdings 2</vt:lpstr>
      <vt:lpstr>نسق Office</vt:lpstr>
      <vt:lpstr>2</vt:lpstr>
      <vt:lpstr>5_سمة Office</vt:lpstr>
      <vt:lpstr>6_سمة Office</vt:lpstr>
      <vt:lpstr>3_2</vt:lpstr>
      <vt:lpstr>37_سمة Office</vt:lpstr>
      <vt:lpstr>3_سمة Office</vt:lpstr>
      <vt:lpstr>11_سمة Office</vt:lpstr>
      <vt:lpstr>7_سمة Office</vt:lpstr>
      <vt:lpstr>1_أساسية</vt:lpstr>
      <vt:lpstr>4_سمة Office</vt:lpstr>
      <vt:lpstr>2_أساسية</vt:lpstr>
      <vt:lpstr>مشربية</vt:lpstr>
      <vt:lpstr>1_مشربية</vt:lpstr>
      <vt:lpstr>33_سمة Office</vt:lpstr>
      <vt:lpstr>1_Office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استراتجية أشاهد وأستنتج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sabir alsayyali</dc:creator>
  <cp:lastModifiedBy>sabir alsayyali</cp:lastModifiedBy>
  <cp:revision>82</cp:revision>
  <dcterms:created xsi:type="dcterms:W3CDTF">2021-08-26T08:32:55Z</dcterms:created>
  <dcterms:modified xsi:type="dcterms:W3CDTF">2021-09-05T18:55:19Z</dcterms:modified>
</cp:coreProperties>
</file>