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416" r:id="rId2"/>
    <p:sldId id="450" r:id="rId3"/>
    <p:sldId id="451" r:id="rId4"/>
    <p:sldId id="442" r:id="rId5"/>
    <p:sldId id="452" r:id="rId6"/>
    <p:sldId id="453" r:id="rId7"/>
    <p:sldId id="454" r:id="rId8"/>
    <p:sldId id="455" r:id="rId9"/>
    <p:sldId id="456" r:id="rId10"/>
    <p:sldId id="394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er" initials="Y" lastIdx="1" clrIdx="0">
    <p:extLst>
      <p:ext uri="{19B8F6BF-5375-455C-9EA6-DF929625EA0E}">
        <p15:presenceInfo xmlns:p15="http://schemas.microsoft.com/office/powerpoint/2012/main" userId="Ya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E3"/>
    <a:srgbClr val="66DF13"/>
    <a:srgbClr val="1D3257"/>
    <a:srgbClr val="121C46"/>
    <a:srgbClr val="FFFFFF"/>
    <a:srgbClr val="7D9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3F3D58-0CDA-4639-8307-5E2050D534AE}" v="179" dt="2021-08-29T17:31:58.629"/>
    <p1510:client id="{43B81DF3-CCB1-4EB9-8E02-FE898095C4A2}" v="520" dt="2021-08-29T18:08:22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asiri" userId="6eb73e73718b6ced" providerId="LiveId" clId="{973FD3FD-544B-4D51-88A1-1DEB423A9E44}"/>
    <pc:docChg chg="undo redo custSel addSld delSld modSld sldOrd">
      <pc:chgData name="Ali asiri" userId="6eb73e73718b6ced" providerId="LiveId" clId="{973FD3FD-544B-4D51-88A1-1DEB423A9E44}" dt="2021-04-27T02:11:24.886" v="2746" actId="1076"/>
      <pc:docMkLst>
        <pc:docMk/>
      </pc:docMkLst>
      <pc:sldChg chg="addSp delSp modSp mod">
        <pc:chgData name="Ali asiri" userId="6eb73e73718b6ced" providerId="LiveId" clId="{973FD3FD-544B-4D51-88A1-1DEB423A9E44}" dt="2021-04-26T16:46:14.065" v="26" actId="14100"/>
        <pc:sldMkLst>
          <pc:docMk/>
          <pc:sldMk cId="1737731416" sldId="257"/>
        </pc:sldMkLst>
        <pc:spChg chg="add del mod">
          <ac:chgData name="Ali asiri" userId="6eb73e73718b6ced" providerId="LiveId" clId="{973FD3FD-544B-4D51-88A1-1DEB423A9E44}" dt="2021-04-26T16:26:27.998" v="1" actId="478"/>
          <ac:spMkLst>
            <pc:docMk/>
            <pc:sldMk cId="1737731416" sldId="257"/>
            <ac:spMk id="3" creationId="{3F397796-5B5A-47C5-8C5E-782661AB776B}"/>
          </ac:spMkLst>
        </pc:spChg>
        <pc:spChg chg="add mod">
          <ac:chgData name="Ali asiri" userId="6eb73e73718b6ced" providerId="LiveId" clId="{973FD3FD-544B-4D51-88A1-1DEB423A9E44}" dt="2021-04-26T16:46:00.729" v="22"/>
          <ac:spMkLst>
            <pc:docMk/>
            <pc:sldMk cId="1737731416" sldId="257"/>
            <ac:spMk id="8" creationId="{B8BEE9E6-5F35-4EDD-BF44-C110979F9078}"/>
          </ac:spMkLst>
        </pc:spChg>
        <pc:picChg chg="add mod">
          <ac:chgData name="Ali asiri" userId="6eb73e73718b6ced" providerId="LiveId" clId="{973FD3FD-544B-4D51-88A1-1DEB423A9E44}" dt="2021-04-26T16:46:14.065" v="26" actId="14100"/>
          <ac:picMkLst>
            <pc:docMk/>
            <pc:sldMk cId="1737731416" sldId="257"/>
            <ac:picMk id="5" creationId="{919ECF0C-C8C7-463B-9FEA-13661F62E6D2}"/>
          </ac:picMkLst>
        </pc:picChg>
        <pc:picChg chg="del">
          <ac:chgData name="Ali asiri" userId="6eb73e73718b6ced" providerId="LiveId" clId="{973FD3FD-544B-4D51-88A1-1DEB423A9E44}" dt="2021-04-26T16:25:48.782" v="0" actId="478"/>
          <ac:picMkLst>
            <pc:docMk/>
            <pc:sldMk cId="1737731416" sldId="257"/>
            <ac:picMk id="10" creationId="{BE3D2A69-0F57-4FCE-B4CF-55B3F85219F9}"/>
          </ac:picMkLst>
        </pc:picChg>
      </pc:sldChg>
      <pc:sldChg chg="del">
        <pc:chgData name="Ali asiri" userId="6eb73e73718b6ced" providerId="LiveId" clId="{973FD3FD-544B-4D51-88A1-1DEB423A9E44}" dt="2021-04-26T16:47:13.187" v="37" actId="47"/>
        <pc:sldMkLst>
          <pc:docMk/>
          <pc:sldMk cId="377015332" sldId="261"/>
        </pc:sldMkLst>
      </pc:sldChg>
      <pc:sldChg chg="delSp del mod">
        <pc:chgData name="Ali asiri" userId="6eb73e73718b6ced" providerId="LiveId" clId="{973FD3FD-544B-4D51-88A1-1DEB423A9E44}" dt="2021-04-26T16:47:14.718" v="38" actId="47"/>
        <pc:sldMkLst>
          <pc:docMk/>
          <pc:sldMk cId="3626122610" sldId="266"/>
        </pc:sldMkLst>
        <pc:picChg chg="del">
          <ac:chgData name="Ali asiri" userId="6eb73e73718b6ced" providerId="LiveId" clId="{973FD3FD-544B-4D51-88A1-1DEB423A9E44}" dt="2021-04-26T16:47:10.116" v="36" actId="478"/>
          <ac:picMkLst>
            <pc:docMk/>
            <pc:sldMk cId="3626122610" sldId="266"/>
            <ac:picMk id="15" creationId="{22961087-A559-4279-ADDE-475089D139B6}"/>
          </ac:picMkLst>
        </pc:picChg>
      </pc:sldChg>
      <pc:sldChg chg="addSp delSp modSp mod delAnim">
        <pc:chgData name="Ali asiri" userId="6eb73e73718b6ced" providerId="LiveId" clId="{973FD3FD-544B-4D51-88A1-1DEB423A9E44}" dt="2021-04-26T16:46:51.775" v="35" actId="14100"/>
        <pc:sldMkLst>
          <pc:docMk/>
          <pc:sldMk cId="1183571207" sldId="267"/>
        </pc:sldMkLst>
        <pc:spChg chg="add del mod">
          <ac:chgData name="Ali asiri" userId="6eb73e73718b6ced" providerId="LiveId" clId="{973FD3FD-544B-4D51-88A1-1DEB423A9E44}" dt="2021-04-26T16:45:45.773" v="18" actId="478"/>
          <ac:spMkLst>
            <pc:docMk/>
            <pc:sldMk cId="1183571207" sldId="267"/>
            <ac:spMk id="5" creationId="{D8D99EC9-00FB-4B18-81F0-A125D0949F24}"/>
          </ac:spMkLst>
        </pc:spChg>
        <pc:spChg chg="del">
          <ac:chgData name="Ali asiri" userId="6eb73e73718b6ced" providerId="LiveId" clId="{973FD3FD-544B-4D51-88A1-1DEB423A9E44}" dt="2021-04-26T16:45:24.163" v="12" actId="478"/>
          <ac:spMkLst>
            <pc:docMk/>
            <pc:sldMk cId="1183571207" sldId="267"/>
            <ac:spMk id="20" creationId="{05C8B5CA-58E8-4825-8889-AB5DC766C721}"/>
          </ac:spMkLst>
        </pc:spChg>
        <pc:spChg chg="mod">
          <ac:chgData name="Ali asiri" userId="6eb73e73718b6ced" providerId="LiveId" clId="{973FD3FD-544B-4D51-88A1-1DEB423A9E44}" dt="2021-04-26T16:45:53.491" v="21" actId="14100"/>
          <ac:spMkLst>
            <pc:docMk/>
            <pc:sldMk cId="1183571207" sldId="267"/>
            <ac:spMk id="21" creationId="{4DA90702-C945-415C-B9F0-F0D9677646A8}"/>
          </ac:spMkLst>
        </pc:spChg>
        <pc:spChg chg="del">
          <ac:chgData name="Ali asiri" userId="6eb73e73718b6ced" providerId="LiveId" clId="{973FD3FD-544B-4D51-88A1-1DEB423A9E44}" dt="2021-04-26T16:45:25.265" v="13" actId="478"/>
          <ac:spMkLst>
            <pc:docMk/>
            <pc:sldMk cId="1183571207" sldId="267"/>
            <ac:spMk id="22" creationId="{BC182FC1-799A-4964-AA8B-3A3493F45D30}"/>
          </ac:spMkLst>
        </pc:spChg>
        <pc:spChg chg="del mod">
          <ac:chgData name="Ali asiri" userId="6eb73e73718b6ced" providerId="LiveId" clId="{973FD3FD-544B-4D51-88A1-1DEB423A9E44}" dt="2021-04-26T16:45:27.484" v="15" actId="478"/>
          <ac:spMkLst>
            <pc:docMk/>
            <pc:sldMk cId="1183571207" sldId="267"/>
            <ac:spMk id="27" creationId="{CF695040-F30F-4D61-94C5-AA44E2308220}"/>
          </ac:spMkLst>
        </pc:spChg>
        <pc:spChg chg="del">
          <ac:chgData name="Ali asiri" userId="6eb73e73718b6ced" providerId="LiveId" clId="{973FD3FD-544B-4D51-88A1-1DEB423A9E44}" dt="2021-04-26T16:45:22.837" v="10" actId="478"/>
          <ac:spMkLst>
            <pc:docMk/>
            <pc:sldMk cId="1183571207" sldId="267"/>
            <ac:spMk id="28" creationId="{7E33D07F-9964-4E29-857E-52D6CFDF157F}"/>
          </ac:spMkLst>
        </pc:spChg>
        <pc:spChg chg="del">
          <ac:chgData name="Ali asiri" userId="6eb73e73718b6ced" providerId="LiveId" clId="{973FD3FD-544B-4D51-88A1-1DEB423A9E44}" dt="2021-04-26T16:45:21.787" v="9" actId="478"/>
          <ac:spMkLst>
            <pc:docMk/>
            <pc:sldMk cId="1183571207" sldId="267"/>
            <ac:spMk id="31" creationId="{BC73F46E-2BBC-4E94-A366-11C793C054BE}"/>
          </ac:spMkLst>
        </pc:spChg>
        <pc:picChg chg="add mod">
          <ac:chgData name="Ali asiri" userId="6eb73e73718b6ced" providerId="LiveId" clId="{973FD3FD-544B-4D51-88A1-1DEB423A9E44}" dt="2021-04-26T16:46:51.775" v="35" actId="14100"/>
          <ac:picMkLst>
            <pc:docMk/>
            <pc:sldMk cId="1183571207" sldId="267"/>
            <ac:picMk id="3" creationId="{43C6E924-7901-4285-BBFC-2D5230B07622}"/>
          </ac:picMkLst>
        </pc:picChg>
        <pc:picChg chg="del">
          <ac:chgData name="Ali asiri" userId="6eb73e73718b6ced" providerId="LiveId" clId="{973FD3FD-544B-4D51-88A1-1DEB423A9E44}" dt="2021-04-26T16:45:42.783" v="17" actId="478"/>
          <ac:picMkLst>
            <pc:docMk/>
            <pc:sldMk cId="1183571207" sldId="267"/>
            <ac:picMk id="19" creationId="{737C7862-98B0-4004-9A16-A9386E0E7D85}"/>
          </ac:picMkLst>
        </pc:picChg>
        <pc:cxnChg chg="del">
          <ac:chgData name="Ali asiri" userId="6eb73e73718b6ced" providerId="LiveId" clId="{973FD3FD-544B-4D51-88A1-1DEB423A9E44}" dt="2021-04-26T16:45:23.587" v="11" actId="478"/>
          <ac:cxnSpMkLst>
            <pc:docMk/>
            <pc:sldMk cId="1183571207" sldId="267"/>
            <ac:cxnSpMk id="29" creationId="{22A1BC99-954A-4DC9-9A20-BFF92224521F}"/>
          </ac:cxnSpMkLst>
        </pc:cxnChg>
      </pc:sldChg>
      <pc:sldChg chg="addSp delSp modSp mod delAnim">
        <pc:chgData name="Ali asiri" userId="6eb73e73718b6ced" providerId="LiveId" clId="{973FD3FD-544B-4D51-88A1-1DEB423A9E44}" dt="2021-04-26T16:50:49.354" v="194" actId="478"/>
        <pc:sldMkLst>
          <pc:docMk/>
          <pc:sldMk cId="1178442868" sldId="269"/>
        </pc:sldMkLst>
        <pc:spChg chg="mod">
          <ac:chgData name="Ali asiri" userId="6eb73e73718b6ced" providerId="LiveId" clId="{973FD3FD-544B-4D51-88A1-1DEB423A9E44}" dt="2021-04-26T16:48:49.964" v="111" actId="20577"/>
          <ac:spMkLst>
            <pc:docMk/>
            <pc:sldMk cId="1178442868" sldId="269"/>
            <ac:spMk id="17" creationId="{C731A834-0A08-4DBD-BE28-08AEB0854964}"/>
          </ac:spMkLst>
        </pc:spChg>
        <pc:spChg chg="mod">
          <ac:chgData name="Ali asiri" userId="6eb73e73718b6ced" providerId="LiveId" clId="{973FD3FD-544B-4D51-88A1-1DEB423A9E44}" dt="2021-04-26T16:50:45.200" v="193" actId="20577"/>
          <ac:spMkLst>
            <pc:docMk/>
            <pc:sldMk cId="1178442868" sldId="269"/>
            <ac:spMk id="19" creationId="{8B387390-AB51-4437-A097-FA28B7F65ACE}"/>
          </ac:spMkLst>
        </pc:spChg>
        <pc:spChg chg="del">
          <ac:chgData name="Ali asiri" userId="6eb73e73718b6ced" providerId="LiveId" clId="{973FD3FD-544B-4D51-88A1-1DEB423A9E44}" dt="2021-04-26T16:50:49.354" v="194" actId="478"/>
          <ac:spMkLst>
            <pc:docMk/>
            <pc:sldMk cId="1178442868" sldId="269"/>
            <ac:spMk id="21" creationId="{19046E0B-2CF4-4B64-83EE-6741781FCECB}"/>
          </ac:spMkLst>
        </pc:spChg>
        <pc:spChg chg="mod">
          <ac:chgData name="Ali asiri" userId="6eb73e73718b6ced" providerId="LiveId" clId="{973FD3FD-544B-4D51-88A1-1DEB423A9E44}" dt="2021-04-26T16:48:53.965" v="112" actId="1076"/>
          <ac:spMkLst>
            <pc:docMk/>
            <pc:sldMk cId="1178442868" sldId="269"/>
            <ac:spMk id="24" creationId="{C2B48A02-1E63-4E99-9928-61844A742776}"/>
          </ac:spMkLst>
        </pc:spChg>
        <pc:spChg chg="del">
          <ac:chgData name="Ali asiri" userId="6eb73e73718b6ced" providerId="LiveId" clId="{973FD3FD-544B-4D51-88A1-1DEB423A9E44}" dt="2021-04-26T16:47:46.052" v="47" actId="478"/>
          <ac:spMkLst>
            <pc:docMk/>
            <pc:sldMk cId="1178442868" sldId="269"/>
            <ac:spMk id="28" creationId="{58578146-1F3B-4585-B698-A3D3E2A2EB94}"/>
          </ac:spMkLst>
        </pc:spChg>
        <pc:picChg chg="add mod ord">
          <ac:chgData name="Ali asiri" userId="6eb73e73718b6ced" providerId="LiveId" clId="{973FD3FD-544B-4D51-88A1-1DEB423A9E44}" dt="2021-04-26T16:47:52.425" v="49" actId="167"/>
          <ac:picMkLst>
            <pc:docMk/>
            <pc:sldMk cId="1178442868" sldId="269"/>
            <ac:picMk id="3" creationId="{220BB587-3373-4A65-95DC-C74143491CBF}"/>
          </ac:picMkLst>
        </pc:picChg>
        <pc:picChg chg="add del mod">
          <ac:chgData name="Ali asiri" userId="6eb73e73718b6ced" providerId="LiveId" clId="{973FD3FD-544B-4D51-88A1-1DEB423A9E44}" dt="2021-04-26T16:47:20.518" v="42" actId="478"/>
          <ac:picMkLst>
            <pc:docMk/>
            <pc:sldMk cId="1178442868" sldId="269"/>
            <ac:picMk id="16" creationId="{93D09384-7110-43ED-9447-C80DA0F5F28F}"/>
          </ac:picMkLst>
        </pc:picChg>
      </pc:sldChg>
      <pc:sldChg chg="del">
        <pc:chgData name="Ali asiri" userId="6eb73e73718b6ced" providerId="LiveId" clId="{973FD3FD-544B-4D51-88A1-1DEB423A9E44}" dt="2021-04-26T17:04:04.835" v="638" actId="47"/>
        <pc:sldMkLst>
          <pc:docMk/>
          <pc:sldMk cId="1068547595" sldId="379"/>
        </pc:sldMkLst>
      </pc:sldChg>
      <pc:sldChg chg="del">
        <pc:chgData name="Ali asiri" userId="6eb73e73718b6ced" providerId="LiveId" clId="{973FD3FD-544B-4D51-88A1-1DEB423A9E44}" dt="2021-04-26T17:03:57.331" v="634" actId="47"/>
        <pc:sldMkLst>
          <pc:docMk/>
          <pc:sldMk cId="753190673" sldId="380"/>
        </pc:sldMkLst>
      </pc:sldChg>
      <pc:sldChg chg="del">
        <pc:chgData name="Ali asiri" userId="6eb73e73718b6ced" providerId="LiveId" clId="{973FD3FD-544B-4D51-88A1-1DEB423A9E44}" dt="2021-04-26T17:04:00.758" v="635" actId="47"/>
        <pc:sldMkLst>
          <pc:docMk/>
          <pc:sldMk cId="685337653" sldId="381"/>
        </pc:sldMkLst>
      </pc:sldChg>
      <pc:sldChg chg="del">
        <pc:chgData name="Ali asiri" userId="6eb73e73718b6ced" providerId="LiveId" clId="{973FD3FD-544B-4D51-88A1-1DEB423A9E44}" dt="2021-04-26T17:04:01.697" v="636" actId="47"/>
        <pc:sldMkLst>
          <pc:docMk/>
          <pc:sldMk cId="1122221110" sldId="382"/>
        </pc:sldMkLst>
      </pc:sldChg>
      <pc:sldChg chg="del">
        <pc:chgData name="Ali asiri" userId="6eb73e73718b6ced" providerId="LiveId" clId="{973FD3FD-544B-4D51-88A1-1DEB423A9E44}" dt="2021-04-26T17:04:02.779" v="637" actId="47"/>
        <pc:sldMkLst>
          <pc:docMk/>
          <pc:sldMk cId="2874621041" sldId="383"/>
        </pc:sldMkLst>
      </pc:sldChg>
      <pc:sldChg chg="addSp delSp modSp mod ord">
        <pc:chgData name="Ali asiri" userId="6eb73e73718b6ced" providerId="LiveId" clId="{973FD3FD-544B-4D51-88A1-1DEB423A9E44}" dt="2021-04-26T17:10:22.750" v="803" actId="1076"/>
        <pc:sldMkLst>
          <pc:docMk/>
          <pc:sldMk cId="3496424684" sldId="384"/>
        </pc:sldMkLst>
        <pc:spChg chg="mod">
          <ac:chgData name="Ali asiri" userId="6eb73e73718b6ced" providerId="LiveId" clId="{973FD3FD-544B-4D51-88A1-1DEB423A9E44}" dt="2021-04-26T17:05:24.940" v="665" actId="20577"/>
          <ac:spMkLst>
            <pc:docMk/>
            <pc:sldMk cId="3496424684" sldId="384"/>
            <ac:spMk id="17" creationId="{B2946559-CF20-4235-BE9E-350282A7E9D1}"/>
          </ac:spMkLst>
        </pc:spChg>
        <pc:spChg chg="mod">
          <ac:chgData name="Ali asiri" userId="6eb73e73718b6ced" providerId="LiveId" clId="{973FD3FD-544B-4D51-88A1-1DEB423A9E44}" dt="2021-04-26T17:06:10.110" v="716" actId="20577"/>
          <ac:spMkLst>
            <pc:docMk/>
            <pc:sldMk cId="3496424684" sldId="384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08:19.694" v="786" actId="20577"/>
          <ac:spMkLst>
            <pc:docMk/>
            <pc:sldMk cId="3496424684" sldId="384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06:31.086" v="728" actId="20577"/>
          <ac:spMkLst>
            <pc:docMk/>
            <pc:sldMk cId="3496424684" sldId="384"/>
            <ac:spMk id="46" creationId="{6AFE61C4-A17D-4E82-A6ED-C5517615948A}"/>
          </ac:spMkLst>
        </pc:spChg>
        <pc:grpChg chg="del">
          <ac:chgData name="Ali asiri" userId="6eb73e73718b6ced" providerId="LiveId" clId="{973FD3FD-544B-4D51-88A1-1DEB423A9E44}" dt="2021-04-26T17:08:23.911" v="788" actId="478"/>
          <ac:grpSpMkLst>
            <pc:docMk/>
            <pc:sldMk cId="3496424684" sldId="384"/>
            <ac:grpSpMk id="19" creationId="{5781D1B9-747C-475B-BE44-E5993C2D2873}"/>
          </ac:grpSpMkLst>
        </pc:grpChg>
        <pc:picChg chg="add mod modCrop">
          <ac:chgData name="Ali asiri" userId="6eb73e73718b6ced" providerId="LiveId" clId="{973FD3FD-544B-4D51-88A1-1DEB423A9E44}" dt="2021-04-26T17:10:22.750" v="803" actId="1076"/>
          <ac:picMkLst>
            <pc:docMk/>
            <pc:sldMk cId="3496424684" sldId="384"/>
            <ac:picMk id="26" creationId="{83E46695-B7A5-46B8-83EC-56389A4ACE65}"/>
          </ac:picMkLst>
        </pc:picChg>
        <pc:picChg chg="del">
          <ac:chgData name="Ali asiri" userId="6eb73e73718b6ced" providerId="LiveId" clId="{973FD3FD-544B-4D51-88A1-1DEB423A9E44}" dt="2021-04-26T17:08:23.433" v="787" actId="478"/>
          <ac:picMkLst>
            <pc:docMk/>
            <pc:sldMk cId="3496424684" sldId="384"/>
            <ac:picMk id="38" creationId="{2FC2645B-A311-44C9-9F12-95323ED110D4}"/>
          </ac:picMkLst>
        </pc:picChg>
        <pc:picChg chg="del">
          <ac:chgData name="Ali asiri" userId="6eb73e73718b6ced" providerId="LiveId" clId="{973FD3FD-544B-4D51-88A1-1DEB423A9E44}" dt="2021-04-26T17:08:24.782" v="789" actId="478"/>
          <ac:picMkLst>
            <pc:docMk/>
            <pc:sldMk cId="3496424684" sldId="384"/>
            <ac:picMk id="39" creationId="{FCA9A70F-D598-4409-B990-59580601BFA1}"/>
          </ac:picMkLst>
        </pc:picChg>
        <pc:picChg chg="del">
          <ac:chgData name="Ali asiri" userId="6eb73e73718b6ced" providerId="LiveId" clId="{973FD3FD-544B-4D51-88A1-1DEB423A9E44}" dt="2021-04-26T17:08:25.467" v="790" actId="478"/>
          <ac:picMkLst>
            <pc:docMk/>
            <pc:sldMk cId="3496424684" sldId="384"/>
            <ac:picMk id="40" creationId="{FF477DAA-1250-4D42-A04C-07CA2CC04798}"/>
          </ac:picMkLst>
        </pc:picChg>
      </pc:sldChg>
      <pc:sldChg chg="addSp modSp del mod">
        <pc:chgData name="Ali asiri" userId="6eb73e73718b6ced" providerId="LiveId" clId="{973FD3FD-544B-4D51-88A1-1DEB423A9E44}" dt="2021-04-26T18:29:42.854" v="2432" actId="47"/>
        <pc:sldMkLst>
          <pc:docMk/>
          <pc:sldMk cId="889627486" sldId="385"/>
        </pc:sldMkLst>
        <pc:picChg chg="add mod">
          <ac:chgData name="Ali asiri" userId="6eb73e73718b6ced" providerId="LiveId" clId="{973FD3FD-544B-4D51-88A1-1DEB423A9E44}" dt="2021-04-26T18:14:24.796" v="2045" actId="962"/>
          <ac:picMkLst>
            <pc:docMk/>
            <pc:sldMk cId="889627486" sldId="385"/>
            <ac:picMk id="4" creationId="{34C33BAD-0A2D-4CB3-807A-60AACAC6381D}"/>
          </ac:picMkLst>
        </pc:picChg>
      </pc:sldChg>
      <pc:sldChg chg="del">
        <pc:chgData name="Ali asiri" userId="6eb73e73718b6ced" providerId="LiveId" clId="{973FD3FD-544B-4D51-88A1-1DEB423A9E44}" dt="2021-04-26T18:29:40.936" v="2430" actId="47"/>
        <pc:sldMkLst>
          <pc:docMk/>
          <pc:sldMk cId="1531327149" sldId="387"/>
        </pc:sldMkLst>
      </pc:sldChg>
      <pc:sldChg chg="del ord">
        <pc:chgData name="Ali asiri" userId="6eb73e73718b6ced" providerId="LiveId" clId="{973FD3FD-544B-4D51-88A1-1DEB423A9E44}" dt="2021-04-26T18:29:40.252" v="2429" actId="47"/>
        <pc:sldMkLst>
          <pc:docMk/>
          <pc:sldMk cId="3874729222" sldId="388"/>
        </pc:sldMkLst>
      </pc:sldChg>
      <pc:sldChg chg="addSp delSp modSp mod ord delAnim modAnim">
        <pc:chgData name="Ali asiri" userId="6eb73e73718b6ced" providerId="LiveId" clId="{973FD3FD-544B-4D51-88A1-1DEB423A9E44}" dt="2021-04-26T17:12:20.518" v="858" actId="1076"/>
        <pc:sldMkLst>
          <pc:docMk/>
          <pc:sldMk cId="2383908861" sldId="389"/>
        </pc:sldMkLst>
        <pc:spChg chg="add mod">
          <ac:chgData name="Ali asiri" userId="6eb73e73718b6ced" providerId="LiveId" clId="{973FD3FD-544B-4D51-88A1-1DEB423A9E44}" dt="2021-04-26T17:12:20.518" v="858" actId="1076"/>
          <ac:spMkLst>
            <pc:docMk/>
            <pc:sldMk cId="2383908861" sldId="389"/>
            <ac:spMk id="18" creationId="{9C27CE5A-7530-41A4-BB94-2C73D1CC5C2C}"/>
          </ac:spMkLst>
        </pc:spChg>
        <pc:spChg chg="del">
          <ac:chgData name="Ali asiri" userId="6eb73e73718b6ced" providerId="LiveId" clId="{973FD3FD-544B-4D51-88A1-1DEB423A9E44}" dt="2021-04-26T17:11:02.833" v="813" actId="478"/>
          <ac:spMkLst>
            <pc:docMk/>
            <pc:sldMk cId="2383908861" sldId="389"/>
            <ac:spMk id="25" creationId="{BD9FC569-8CDE-4E55-BBA6-EFCDFE7F89DB}"/>
          </ac:spMkLst>
        </pc:spChg>
        <pc:spChg chg="del">
          <ac:chgData name="Ali asiri" userId="6eb73e73718b6ced" providerId="LiveId" clId="{973FD3FD-544B-4D51-88A1-1DEB423A9E44}" dt="2021-04-26T17:11:02.026" v="812" actId="478"/>
          <ac:spMkLst>
            <pc:docMk/>
            <pc:sldMk cId="2383908861" sldId="389"/>
            <ac:spMk id="26" creationId="{AF9C6FB3-B25A-4669-BC1B-E7BF9D376C83}"/>
          </ac:spMkLst>
        </pc:spChg>
        <pc:spChg chg="del mod">
          <ac:chgData name="Ali asiri" userId="6eb73e73718b6ced" providerId="LiveId" clId="{973FD3FD-544B-4D51-88A1-1DEB423A9E44}" dt="2021-04-26T17:12:15.422" v="857" actId="478"/>
          <ac:spMkLst>
            <pc:docMk/>
            <pc:sldMk cId="2383908861" sldId="389"/>
            <ac:spMk id="27" creationId="{8719F0E4-902E-4E2F-9D14-95BA4CA7955C}"/>
          </ac:spMkLst>
        </pc:spChg>
        <pc:spChg chg="del">
          <ac:chgData name="Ali asiri" userId="6eb73e73718b6ced" providerId="LiveId" clId="{973FD3FD-544B-4D51-88A1-1DEB423A9E44}" dt="2021-04-26T17:11:34.843" v="846" actId="478"/>
          <ac:spMkLst>
            <pc:docMk/>
            <pc:sldMk cId="2383908861" sldId="389"/>
            <ac:spMk id="28" creationId="{5A1E6218-2394-41A6-8A0D-7254C86C78EE}"/>
          </ac:spMkLst>
        </pc:spChg>
        <pc:spChg chg="del">
          <ac:chgData name="Ali asiri" userId="6eb73e73718b6ced" providerId="LiveId" clId="{973FD3FD-544B-4D51-88A1-1DEB423A9E44}" dt="2021-04-26T17:04:23.384" v="644" actId="478"/>
          <ac:spMkLst>
            <pc:docMk/>
            <pc:sldMk cId="2383908861" sldId="389"/>
            <ac:spMk id="33" creationId="{1FDC47CB-B1BF-48BB-ABE1-7CD9FF72D9B0}"/>
          </ac:spMkLst>
        </pc:spChg>
        <pc:spChg chg="mod">
          <ac:chgData name="Ali asiri" userId="6eb73e73718b6ced" providerId="LiveId" clId="{973FD3FD-544B-4D51-88A1-1DEB423A9E44}" dt="2021-04-26T17:10:46.625" v="811" actId="20577"/>
          <ac:spMkLst>
            <pc:docMk/>
            <pc:sldMk cId="2383908861" sldId="389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7:04:21.275" v="643" actId="478"/>
          <ac:picMkLst>
            <pc:docMk/>
            <pc:sldMk cId="2383908861" sldId="389"/>
            <ac:picMk id="3" creationId="{110CB47F-5383-4DB2-AFF2-9FCCA2A97A63}"/>
          </ac:picMkLst>
        </pc:picChg>
        <pc:picChg chg="add mod">
          <ac:chgData name="Ali asiri" userId="6eb73e73718b6ced" providerId="LiveId" clId="{973FD3FD-544B-4D51-88A1-1DEB423A9E44}" dt="2021-04-26T17:11:37.917" v="850" actId="14100"/>
          <ac:picMkLst>
            <pc:docMk/>
            <pc:sldMk cId="2383908861" sldId="389"/>
            <ac:picMk id="4" creationId="{F9159932-25E4-4F96-B526-C11E0823F1DA}"/>
          </ac:picMkLst>
        </pc:picChg>
      </pc:sldChg>
      <pc:sldChg chg="del">
        <pc:chgData name="Ali asiri" userId="6eb73e73718b6ced" providerId="LiveId" clId="{973FD3FD-544B-4D51-88A1-1DEB423A9E44}" dt="2021-04-26T18:29:35.462" v="2425" actId="47"/>
        <pc:sldMkLst>
          <pc:docMk/>
          <pc:sldMk cId="159459216" sldId="391"/>
        </pc:sldMkLst>
      </pc:sldChg>
      <pc:sldChg chg="addSp delSp modSp mod ord modAnim">
        <pc:chgData name="Ali asiri" userId="6eb73e73718b6ced" providerId="LiveId" clId="{973FD3FD-544B-4D51-88A1-1DEB423A9E44}" dt="2021-04-26T18:29:29.283" v="2424" actId="478"/>
        <pc:sldMkLst>
          <pc:docMk/>
          <pc:sldMk cId="2926793927" sldId="392"/>
        </pc:sldMkLst>
        <pc:spChg chg="del">
          <ac:chgData name="Ali asiri" userId="6eb73e73718b6ced" providerId="LiveId" clId="{973FD3FD-544B-4D51-88A1-1DEB423A9E44}" dt="2021-04-26T18:28:45.331" v="2401" actId="478"/>
          <ac:spMkLst>
            <pc:docMk/>
            <pc:sldMk cId="2926793927" sldId="392"/>
            <ac:spMk id="16" creationId="{804FEFDC-A198-4D15-A108-5CC1F865BEBA}"/>
          </ac:spMkLst>
        </pc:spChg>
        <pc:spChg chg="del">
          <ac:chgData name="Ali asiri" userId="6eb73e73718b6ced" providerId="LiveId" clId="{973FD3FD-544B-4D51-88A1-1DEB423A9E44}" dt="2021-04-26T18:28:48.187" v="2402" actId="478"/>
          <ac:spMkLst>
            <pc:docMk/>
            <pc:sldMk cId="2926793927" sldId="392"/>
            <ac:spMk id="19" creationId="{FB4785CB-5825-47B7-B2A9-8F0FE994E49C}"/>
          </ac:spMkLst>
        </pc:spChg>
        <pc:spChg chg="del">
          <ac:chgData name="Ali asiri" userId="6eb73e73718b6ced" providerId="LiveId" clId="{973FD3FD-544B-4D51-88A1-1DEB423A9E44}" dt="2021-04-26T18:29:10.307" v="2411" actId="478"/>
          <ac:spMkLst>
            <pc:docMk/>
            <pc:sldMk cId="2926793927" sldId="392"/>
            <ac:spMk id="22" creationId="{197249A7-0BD2-43C6-91A8-C909E0368327}"/>
          </ac:spMkLst>
        </pc:spChg>
        <pc:spChg chg="mod">
          <ac:chgData name="Ali asiri" userId="6eb73e73718b6ced" providerId="LiveId" clId="{973FD3FD-544B-4D51-88A1-1DEB423A9E44}" dt="2021-04-26T18:29:25.189" v="2422" actId="1076"/>
          <ac:spMkLst>
            <pc:docMk/>
            <pc:sldMk cId="2926793927" sldId="392"/>
            <ac:spMk id="23" creationId="{3D4FA813-6583-403E-9BF7-81010CD90165}"/>
          </ac:spMkLst>
        </pc:spChg>
        <pc:spChg chg="del mod">
          <ac:chgData name="Ali asiri" userId="6eb73e73718b6ced" providerId="LiveId" clId="{973FD3FD-544B-4D51-88A1-1DEB423A9E44}" dt="2021-04-26T18:29:29.283" v="2424" actId="478"/>
          <ac:spMkLst>
            <pc:docMk/>
            <pc:sldMk cId="2926793927" sldId="392"/>
            <ac:spMk id="24" creationId="{275F9634-1574-4A96-8F17-F92C3AEF40C8}"/>
          </ac:spMkLst>
        </pc:spChg>
        <pc:picChg chg="add mod ord">
          <ac:chgData name="Ali asiri" userId="6eb73e73718b6ced" providerId="LiveId" clId="{973FD3FD-544B-4D51-88A1-1DEB423A9E44}" dt="2021-04-26T18:29:21.988" v="2421" actId="1076"/>
          <ac:picMkLst>
            <pc:docMk/>
            <pc:sldMk cId="2926793927" sldId="392"/>
            <ac:picMk id="3" creationId="{8D5D8C90-8D50-456C-AF2F-04A7BA10648F}"/>
          </ac:picMkLst>
        </pc:picChg>
        <pc:picChg chg="del">
          <ac:chgData name="Ali asiri" userId="6eb73e73718b6ced" providerId="LiveId" clId="{973FD3FD-544B-4D51-88A1-1DEB423A9E44}" dt="2021-04-26T18:28:42.367" v="2400" actId="478"/>
          <ac:picMkLst>
            <pc:docMk/>
            <pc:sldMk cId="2926793927" sldId="392"/>
            <ac:picMk id="9" creationId="{BAFEC643-D103-45C1-B612-4F8123A66C7F}"/>
          </ac:picMkLst>
        </pc:picChg>
        <pc:picChg chg="del">
          <ac:chgData name="Ali asiri" userId="6eb73e73718b6ced" providerId="LiveId" clId="{973FD3FD-544B-4D51-88A1-1DEB423A9E44}" dt="2021-04-26T18:28:48.898" v="2403" actId="478"/>
          <ac:picMkLst>
            <pc:docMk/>
            <pc:sldMk cId="2926793927" sldId="392"/>
            <ac:picMk id="21" creationId="{35A6A51D-14F4-4225-A616-18278C331CDD}"/>
          </ac:picMkLst>
        </pc:picChg>
      </pc:sldChg>
      <pc:sldChg chg="add del">
        <pc:chgData name="Ali asiri" userId="6eb73e73718b6ced" providerId="LiveId" clId="{973FD3FD-544B-4D51-88A1-1DEB423A9E44}" dt="2021-04-26T18:29:38.115" v="2427" actId="47"/>
        <pc:sldMkLst>
          <pc:docMk/>
          <pc:sldMk cId="1473656986" sldId="394"/>
        </pc:sldMkLst>
      </pc:sldChg>
      <pc:sldChg chg="del">
        <pc:chgData name="Ali asiri" userId="6eb73e73718b6ced" providerId="LiveId" clId="{973FD3FD-544B-4D51-88A1-1DEB423A9E44}" dt="2021-04-26T18:29:39.360" v="2428" actId="47"/>
        <pc:sldMkLst>
          <pc:docMk/>
          <pc:sldMk cId="2740311775" sldId="395"/>
        </pc:sldMkLst>
      </pc:sldChg>
      <pc:sldChg chg="addSp modSp add mod ord modAnim">
        <pc:chgData name="Ali asiri" userId="6eb73e73718b6ced" providerId="LiveId" clId="{973FD3FD-544B-4D51-88A1-1DEB423A9E44}" dt="2021-04-26T16:56:27.161" v="474" actId="208"/>
        <pc:sldMkLst>
          <pc:docMk/>
          <pc:sldMk cId="2687070470" sldId="396"/>
        </pc:sldMkLst>
        <pc:spChg chg="add mod">
          <ac:chgData name="Ali asiri" userId="6eb73e73718b6ced" providerId="LiveId" clId="{973FD3FD-544B-4D51-88A1-1DEB423A9E44}" dt="2021-04-26T16:56:27.161" v="474" actId="208"/>
          <ac:spMkLst>
            <pc:docMk/>
            <pc:sldMk cId="2687070470" sldId="396"/>
            <ac:spMk id="2" creationId="{8BBA89DC-0BFF-4224-990A-5C0C8D18F5E6}"/>
          </ac:spMkLst>
        </pc:spChg>
        <pc:spChg chg="add mod">
          <ac:chgData name="Ali asiri" userId="6eb73e73718b6ced" providerId="LiveId" clId="{973FD3FD-544B-4D51-88A1-1DEB423A9E44}" dt="2021-04-26T16:56:10.167" v="470" actId="1076"/>
          <ac:spMkLst>
            <pc:docMk/>
            <pc:sldMk cId="2687070470" sldId="396"/>
            <ac:spMk id="12" creationId="{3F086654-E987-45A2-B81F-FE3BB6C8CCB5}"/>
          </ac:spMkLst>
        </pc:spChg>
        <pc:spChg chg="mod">
          <ac:chgData name="Ali asiri" userId="6eb73e73718b6ced" providerId="LiveId" clId="{973FD3FD-544B-4D51-88A1-1DEB423A9E44}" dt="2021-04-26T16:55:32.994" v="443" actId="20577"/>
          <ac:spMkLst>
            <pc:docMk/>
            <pc:sldMk cId="2687070470" sldId="396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3:49.486" v="346" actId="20577"/>
          <ac:spMkLst>
            <pc:docMk/>
            <pc:sldMk cId="2687070470" sldId="396"/>
            <ac:spMk id="24" creationId="{C2B48A02-1E63-4E99-9928-61844A742776}"/>
          </ac:spMkLst>
        </pc:spChg>
      </pc:sldChg>
      <pc:sldChg chg="modSp add mod ord">
        <pc:chgData name="Ali asiri" userId="6eb73e73718b6ced" providerId="LiveId" clId="{973FD3FD-544B-4D51-88A1-1DEB423A9E44}" dt="2021-04-26T16:53:46.323" v="345" actId="20577"/>
        <pc:sldMkLst>
          <pc:docMk/>
          <pc:sldMk cId="3074505912" sldId="397"/>
        </pc:sldMkLst>
        <pc:spChg chg="mod">
          <ac:chgData name="Ali asiri" userId="6eb73e73718b6ced" providerId="LiveId" clId="{973FD3FD-544B-4D51-88A1-1DEB423A9E44}" dt="2021-04-26T16:53:25.580" v="338" actId="20577"/>
          <ac:spMkLst>
            <pc:docMk/>
            <pc:sldMk cId="3074505912" sldId="397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3:46.323" v="345" actId="20577"/>
          <ac:spMkLst>
            <pc:docMk/>
            <pc:sldMk cId="3074505912" sldId="397"/>
            <ac:spMk id="24" creationId="{C2B48A02-1E63-4E99-9928-61844A742776}"/>
          </ac:spMkLst>
        </pc:spChg>
      </pc:sldChg>
      <pc:sldChg chg="modSp add mod modAnim">
        <pc:chgData name="Ali asiri" userId="6eb73e73718b6ced" providerId="LiveId" clId="{973FD3FD-544B-4D51-88A1-1DEB423A9E44}" dt="2021-04-26T16:57:23.390" v="572" actId="20577"/>
        <pc:sldMkLst>
          <pc:docMk/>
          <pc:sldMk cId="3721689805" sldId="398"/>
        </pc:sldMkLst>
        <pc:spChg chg="mod">
          <ac:chgData name="Ali asiri" userId="6eb73e73718b6ced" providerId="LiveId" clId="{973FD3FD-544B-4D51-88A1-1DEB423A9E44}" dt="2021-04-26T16:57:23.390" v="572" actId="20577"/>
          <ac:spMkLst>
            <pc:docMk/>
            <pc:sldMk cId="3721689805" sldId="398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1:18.452" v="203" actId="20577"/>
          <ac:spMkLst>
            <pc:docMk/>
            <pc:sldMk cId="3721689805" sldId="398"/>
            <ac:spMk id="24" creationId="{C2B48A02-1E63-4E99-9928-61844A742776}"/>
          </ac:spMkLst>
        </pc:spChg>
      </pc:sldChg>
      <pc:sldChg chg="modSp add mod modAnim">
        <pc:chgData name="Ali asiri" userId="6eb73e73718b6ced" providerId="LiveId" clId="{973FD3FD-544B-4D51-88A1-1DEB423A9E44}" dt="2021-04-26T16:58:28.896" v="633" actId="20577"/>
        <pc:sldMkLst>
          <pc:docMk/>
          <pc:sldMk cId="3276443605" sldId="399"/>
        </pc:sldMkLst>
        <pc:spChg chg="mod">
          <ac:chgData name="Ali asiri" userId="6eb73e73718b6ced" providerId="LiveId" clId="{973FD3FD-544B-4D51-88A1-1DEB423A9E44}" dt="2021-04-26T16:58:28.896" v="633" actId="20577"/>
          <ac:spMkLst>
            <pc:docMk/>
            <pc:sldMk cId="3276443605" sldId="399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1:25.164" v="204" actId="20577"/>
          <ac:spMkLst>
            <pc:docMk/>
            <pc:sldMk cId="3276443605" sldId="399"/>
            <ac:spMk id="24" creationId="{C2B48A02-1E63-4E99-9928-61844A742776}"/>
          </ac:spMkLst>
        </pc:spChg>
      </pc:sldChg>
      <pc:sldChg chg="addSp delSp modSp add mod modAnim">
        <pc:chgData name="Ali asiri" userId="6eb73e73718b6ced" providerId="LiveId" clId="{973FD3FD-544B-4D51-88A1-1DEB423A9E44}" dt="2021-04-26T18:31:21.894" v="2433"/>
        <pc:sldMkLst>
          <pc:docMk/>
          <pc:sldMk cId="1424239279" sldId="400"/>
        </pc:sldMkLst>
        <pc:spChg chg="mod">
          <ac:chgData name="Ali asiri" userId="6eb73e73718b6ced" providerId="LiveId" clId="{973FD3FD-544B-4D51-88A1-1DEB423A9E44}" dt="2021-04-26T17:17:39.923" v="925" actId="20577"/>
          <ac:spMkLst>
            <pc:docMk/>
            <pc:sldMk cId="1424239279" sldId="400"/>
            <ac:spMk id="18" creationId="{9C27CE5A-7530-41A4-BB94-2C73D1CC5C2C}"/>
          </ac:spMkLst>
        </pc:spChg>
        <pc:spChg chg="add del">
          <ac:chgData name="Ali asiri" userId="6eb73e73718b6ced" providerId="LiveId" clId="{973FD3FD-544B-4D51-88A1-1DEB423A9E44}" dt="2021-04-26T17:34:34.941" v="1392" actId="22"/>
          <ac:spMkLst>
            <pc:docMk/>
            <pc:sldMk cId="1424239279" sldId="400"/>
            <ac:spMk id="19" creationId="{009E955E-51B0-46F5-ABA5-88E993B4256A}"/>
          </ac:spMkLst>
        </pc:spChg>
        <pc:spChg chg="mod">
          <ac:chgData name="Ali asiri" userId="6eb73e73718b6ced" providerId="LiveId" clId="{973FD3FD-544B-4D51-88A1-1DEB423A9E44}" dt="2021-04-26T17:16:43.567" v="867" actId="20577"/>
          <ac:spMkLst>
            <pc:docMk/>
            <pc:sldMk cId="1424239279" sldId="400"/>
            <ac:spMk id="46" creationId="{6AFE61C4-A17D-4E82-A6ED-C5517615948A}"/>
          </ac:spMkLst>
        </pc:spChg>
        <pc:picChg chg="add mod">
          <ac:chgData name="Ali asiri" userId="6eb73e73718b6ced" providerId="LiveId" clId="{973FD3FD-544B-4D51-88A1-1DEB423A9E44}" dt="2021-04-26T17:17:13.898" v="873" actId="1076"/>
          <ac:picMkLst>
            <pc:docMk/>
            <pc:sldMk cId="1424239279" sldId="400"/>
            <ac:picMk id="3" creationId="{66A9C61E-AD7A-49C2-81FC-6457A5195A4C}"/>
          </ac:picMkLst>
        </pc:picChg>
        <pc:picChg chg="del">
          <ac:chgData name="Ali asiri" userId="6eb73e73718b6ced" providerId="LiveId" clId="{973FD3FD-544B-4D51-88A1-1DEB423A9E44}" dt="2021-04-26T17:16:48.948" v="868" actId="478"/>
          <ac:picMkLst>
            <pc:docMk/>
            <pc:sldMk cId="1424239279" sldId="400"/>
            <ac:picMk id="4" creationId="{F9159932-25E4-4F96-B526-C11E0823F1DA}"/>
          </ac:picMkLst>
        </pc:picChg>
      </pc:sldChg>
      <pc:sldChg chg="add del">
        <pc:chgData name="Ali asiri" userId="6eb73e73718b6ced" providerId="LiveId" clId="{973FD3FD-544B-4D51-88A1-1DEB423A9E44}" dt="2021-04-26T17:18:05.605" v="929"/>
        <pc:sldMkLst>
          <pc:docMk/>
          <pc:sldMk cId="569439309" sldId="401"/>
        </pc:sldMkLst>
      </pc:sldChg>
      <pc:sldChg chg="addSp delSp modSp add mod delAnim modAnim">
        <pc:chgData name="Ali asiri" userId="6eb73e73718b6ced" providerId="LiveId" clId="{973FD3FD-544B-4D51-88A1-1DEB423A9E44}" dt="2021-04-26T18:31:55.455" v="2435" actId="20577"/>
        <pc:sldMkLst>
          <pc:docMk/>
          <pc:sldMk cId="719972436" sldId="401"/>
        </pc:sldMkLst>
        <pc:spChg chg="add del mod">
          <ac:chgData name="Ali asiri" userId="6eb73e73718b6ced" providerId="LiveId" clId="{973FD3FD-544B-4D51-88A1-1DEB423A9E44}" dt="2021-04-26T17:19:49.702" v="1010" actId="478"/>
          <ac:spMkLst>
            <pc:docMk/>
            <pc:sldMk cId="719972436" sldId="401"/>
            <ac:spMk id="10" creationId="{953A025F-5D16-4E05-B6BA-E0AB1C47C837}"/>
          </ac:spMkLst>
        </pc:spChg>
        <pc:spChg chg="mod">
          <ac:chgData name="Ali asiri" userId="6eb73e73718b6ced" providerId="LiveId" clId="{973FD3FD-544B-4D51-88A1-1DEB423A9E44}" dt="2021-04-26T18:31:55.455" v="2435" actId="20577"/>
          <ac:spMkLst>
            <pc:docMk/>
            <pc:sldMk cId="719972436" sldId="401"/>
            <ac:spMk id="18" creationId="{9C27CE5A-7530-41A4-BB94-2C73D1CC5C2C}"/>
          </ac:spMkLst>
        </pc:spChg>
        <pc:spChg chg="mod">
          <ac:chgData name="Ali asiri" userId="6eb73e73718b6ced" providerId="LiveId" clId="{973FD3FD-544B-4D51-88A1-1DEB423A9E44}" dt="2021-04-26T17:18:20.626" v="945" actId="20577"/>
          <ac:spMkLst>
            <pc:docMk/>
            <pc:sldMk cId="719972436" sldId="401"/>
            <ac:spMk id="46" creationId="{6AFE61C4-A17D-4E82-A6ED-C5517615948A}"/>
          </ac:spMkLst>
        </pc:spChg>
        <pc:picChg chg="mod">
          <ac:chgData name="Ali asiri" userId="6eb73e73718b6ced" providerId="LiveId" clId="{973FD3FD-544B-4D51-88A1-1DEB423A9E44}" dt="2021-04-26T17:19:52.712" v="1011" actId="14100"/>
          <ac:picMkLst>
            <pc:docMk/>
            <pc:sldMk cId="719972436" sldId="401"/>
            <ac:picMk id="3" creationId="{66A9C61E-AD7A-49C2-81FC-6457A5195A4C}"/>
          </ac:picMkLst>
        </pc:picChg>
      </pc:sldChg>
      <pc:sldChg chg="add del">
        <pc:chgData name="Ali asiri" userId="6eb73e73718b6ced" providerId="LiveId" clId="{973FD3FD-544B-4D51-88A1-1DEB423A9E44}" dt="2021-04-26T17:18:03.655" v="928"/>
        <pc:sldMkLst>
          <pc:docMk/>
          <pc:sldMk cId="37759678" sldId="402"/>
        </pc:sldMkLst>
      </pc:sldChg>
      <pc:sldChg chg="addSp delSp modSp add mod modAnim">
        <pc:chgData name="Ali asiri" userId="6eb73e73718b6ced" providerId="LiveId" clId="{973FD3FD-544B-4D51-88A1-1DEB423A9E44}" dt="2021-04-26T17:58:23.432" v="1758"/>
        <pc:sldMkLst>
          <pc:docMk/>
          <pc:sldMk cId="600304554" sldId="402"/>
        </pc:sldMkLst>
        <pc:spChg chg="add mod">
          <ac:chgData name="Ali asiri" userId="6eb73e73718b6ced" providerId="LiveId" clId="{973FD3FD-544B-4D51-88A1-1DEB423A9E44}" dt="2021-04-26T17:57:19.685" v="1736" actId="14100"/>
          <ac:spMkLst>
            <pc:docMk/>
            <pc:sldMk cId="600304554" sldId="402"/>
            <ac:spMk id="16" creationId="{6A881019-F86F-4E0B-B3F1-15FC3F904F6D}"/>
          </ac:spMkLst>
        </pc:spChg>
        <pc:spChg chg="mod">
          <ac:chgData name="Ali asiri" userId="6eb73e73718b6ced" providerId="LiveId" clId="{973FD3FD-544B-4D51-88A1-1DEB423A9E44}" dt="2021-04-26T17:26:05.007" v="1023" actId="20577"/>
          <ac:spMkLst>
            <pc:docMk/>
            <pc:sldMk cId="600304554" sldId="402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7:57:55.498" v="1752" actId="1076"/>
          <ac:spMkLst>
            <pc:docMk/>
            <pc:sldMk cId="600304554" sldId="402"/>
            <ac:spMk id="18" creationId="{5063E78F-B2BF-49CE-A93C-49F98FFD199B}"/>
          </ac:spMkLst>
        </pc:spChg>
        <pc:spChg chg="mod">
          <ac:chgData name="Ali asiri" userId="6eb73e73718b6ced" providerId="LiveId" clId="{973FD3FD-544B-4D51-88A1-1DEB423A9E44}" dt="2021-04-26T17:58:05.939" v="1756" actId="1076"/>
          <ac:spMkLst>
            <pc:docMk/>
            <pc:sldMk cId="600304554" sldId="402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57:14.901" v="1735" actId="1076"/>
          <ac:spMkLst>
            <pc:docMk/>
            <pc:sldMk cId="600304554" sldId="402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26:28.174" v="1035" actId="20577"/>
          <ac:spMkLst>
            <pc:docMk/>
            <pc:sldMk cId="600304554" sldId="402"/>
            <ac:spMk id="46" creationId="{6AFE61C4-A17D-4E82-A6ED-C5517615948A}"/>
          </ac:spMkLst>
        </pc:spChg>
        <pc:picChg chg="add del mod">
          <ac:chgData name="Ali asiri" userId="6eb73e73718b6ced" providerId="LiveId" clId="{973FD3FD-544B-4D51-88A1-1DEB423A9E44}" dt="2021-04-26T17:53:02.949" v="1710" actId="478"/>
          <ac:picMkLst>
            <pc:docMk/>
            <pc:sldMk cId="600304554" sldId="402"/>
            <ac:picMk id="3" creationId="{756E7152-BE96-46D4-8E05-3077335DBB89}"/>
          </ac:picMkLst>
        </pc:picChg>
        <pc:picChg chg="add mod">
          <ac:chgData name="Ali asiri" userId="6eb73e73718b6ced" providerId="LiveId" clId="{973FD3FD-544B-4D51-88A1-1DEB423A9E44}" dt="2021-04-26T17:57:27.155" v="1739" actId="1076"/>
          <ac:picMkLst>
            <pc:docMk/>
            <pc:sldMk cId="600304554" sldId="402"/>
            <ac:picMk id="5" creationId="{AF4A4F83-59E2-44E1-8FC9-BD9D219E1659}"/>
          </ac:picMkLst>
        </pc:picChg>
        <pc:picChg chg="del">
          <ac:chgData name="Ali asiri" userId="6eb73e73718b6ced" providerId="LiveId" clId="{973FD3FD-544B-4D51-88A1-1DEB423A9E44}" dt="2021-04-26T17:27:14.939" v="1116" actId="478"/>
          <ac:picMkLst>
            <pc:docMk/>
            <pc:sldMk cId="600304554" sldId="402"/>
            <ac:picMk id="26" creationId="{83E46695-B7A5-46B8-83EC-56389A4ACE65}"/>
          </ac:picMkLst>
        </pc:picChg>
      </pc:sldChg>
      <pc:sldChg chg="addSp delSp modSp add mod delAnim modAnim">
        <pc:chgData name="Ali asiri" userId="6eb73e73718b6ced" providerId="LiveId" clId="{973FD3FD-544B-4D51-88A1-1DEB423A9E44}" dt="2021-04-26T18:02:30.712" v="1832" actId="20577"/>
        <pc:sldMkLst>
          <pc:docMk/>
          <pc:sldMk cId="2694293162" sldId="403"/>
        </pc:sldMkLst>
        <pc:spChg chg="add mod">
          <ac:chgData name="Ali asiri" userId="6eb73e73718b6ced" providerId="LiveId" clId="{973FD3FD-544B-4D51-88A1-1DEB423A9E44}" dt="2021-04-26T18:02:30.712" v="1832" actId="20577"/>
          <ac:spMkLst>
            <pc:docMk/>
            <pc:sldMk cId="2694293162" sldId="403"/>
            <ac:spMk id="12" creationId="{98E5EEFF-5031-4884-AECC-0EC8E4B0EF11}"/>
          </ac:spMkLst>
        </pc:spChg>
        <pc:spChg chg="del">
          <ac:chgData name="Ali asiri" userId="6eb73e73718b6ced" providerId="LiveId" clId="{973FD3FD-544B-4D51-88A1-1DEB423A9E44}" dt="2021-04-26T17:37:40.559" v="1528" actId="478"/>
          <ac:spMkLst>
            <pc:docMk/>
            <pc:sldMk cId="2694293162" sldId="403"/>
            <ac:spMk id="17" creationId="{B2946559-CF20-4235-BE9E-350282A7E9D1}"/>
          </ac:spMkLst>
        </pc:spChg>
        <pc:spChg chg="del">
          <ac:chgData name="Ali asiri" userId="6eb73e73718b6ced" providerId="LiveId" clId="{973FD3FD-544B-4D51-88A1-1DEB423A9E44}" dt="2021-04-26T17:30:30.827" v="1209" actId="478"/>
          <ac:spMkLst>
            <pc:docMk/>
            <pc:sldMk cId="2694293162" sldId="403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59:40.539" v="1784" actId="1076"/>
          <ac:spMkLst>
            <pc:docMk/>
            <pc:sldMk cId="2694293162" sldId="403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4:15.104" v="1388" actId="20577"/>
          <ac:spMkLst>
            <pc:docMk/>
            <pc:sldMk cId="2694293162" sldId="403"/>
            <ac:spMk id="46" creationId="{6AFE61C4-A17D-4E82-A6ED-C5517615948A}"/>
          </ac:spMkLst>
        </pc:spChg>
        <pc:picChg chg="mod modCrop">
          <ac:chgData name="Ali asiri" userId="6eb73e73718b6ced" providerId="LiveId" clId="{973FD3FD-544B-4D51-88A1-1DEB423A9E44}" dt="2021-04-26T17:59:05.703" v="1761" actId="732"/>
          <ac:picMkLst>
            <pc:docMk/>
            <pc:sldMk cId="2694293162" sldId="403"/>
            <ac:picMk id="3" creationId="{756E7152-BE96-46D4-8E05-3077335DBB89}"/>
          </ac:picMkLst>
        </pc:picChg>
      </pc:sldChg>
      <pc:sldChg chg="addSp delSp modSp add mod modAnim">
        <pc:chgData name="Ali asiri" userId="6eb73e73718b6ced" providerId="LiveId" clId="{973FD3FD-544B-4D51-88A1-1DEB423A9E44}" dt="2021-04-26T18:01:14.727" v="1825"/>
        <pc:sldMkLst>
          <pc:docMk/>
          <pc:sldMk cId="970965520" sldId="404"/>
        </pc:sldMkLst>
        <pc:spChg chg="add mod">
          <ac:chgData name="Ali asiri" userId="6eb73e73718b6ced" providerId="LiveId" clId="{973FD3FD-544B-4D51-88A1-1DEB423A9E44}" dt="2021-04-26T17:59:31.577" v="1782" actId="14100"/>
          <ac:spMkLst>
            <pc:docMk/>
            <pc:sldMk cId="970965520" sldId="404"/>
            <ac:spMk id="11" creationId="{349BFA86-7771-426D-8B87-16139452CD7E}"/>
          </ac:spMkLst>
        </pc:spChg>
        <pc:spChg chg="del">
          <ac:chgData name="Ali asiri" userId="6eb73e73718b6ced" providerId="LiveId" clId="{973FD3FD-544B-4D51-88A1-1DEB423A9E44}" dt="2021-04-26T17:37:29.428" v="1526" actId="478"/>
          <ac:spMkLst>
            <pc:docMk/>
            <pc:sldMk cId="970965520" sldId="404"/>
            <ac:spMk id="17" creationId="{B2946559-CF20-4235-BE9E-350282A7E9D1}"/>
          </ac:spMkLst>
        </pc:spChg>
        <pc:spChg chg="mod">
          <ac:chgData name="Ali asiri" userId="6eb73e73718b6ced" providerId="LiveId" clId="{973FD3FD-544B-4D51-88A1-1DEB423A9E44}" dt="2021-04-26T17:36:16.958" v="1513" actId="20577"/>
          <ac:spMkLst>
            <pc:docMk/>
            <pc:sldMk cId="970965520" sldId="404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4:53.597" v="1398" actId="20577"/>
          <ac:spMkLst>
            <pc:docMk/>
            <pc:sldMk cId="970965520" sldId="404"/>
            <ac:spMk id="46" creationId="{6AFE61C4-A17D-4E82-A6ED-C5517615948A}"/>
          </ac:spMkLst>
        </pc:spChg>
        <pc:picChg chg="mod">
          <ac:chgData name="Ali asiri" userId="6eb73e73718b6ced" providerId="LiveId" clId="{973FD3FD-544B-4D51-88A1-1DEB423A9E44}" dt="2021-04-26T17:59:34.942" v="1783" actId="14100"/>
          <ac:picMkLst>
            <pc:docMk/>
            <pc:sldMk cId="970965520" sldId="404"/>
            <ac:picMk id="3" creationId="{756E7152-BE96-46D4-8E05-3077335DBB89}"/>
          </ac:picMkLst>
        </pc:picChg>
      </pc:sldChg>
      <pc:sldChg chg="add del">
        <pc:chgData name="Ali asiri" userId="6eb73e73718b6ced" providerId="LiveId" clId="{973FD3FD-544B-4D51-88A1-1DEB423A9E44}" dt="2021-04-26T17:34:08.178" v="1383"/>
        <pc:sldMkLst>
          <pc:docMk/>
          <pc:sldMk cId="3755686887" sldId="404"/>
        </pc:sldMkLst>
      </pc:sldChg>
      <pc:sldChg chg="addSp delSp modSp add mod ord modAnim">
        <pc:chgData name="Ali asiri" userId="6eb73e73718b6ced" providerId="LiveId" clId="{973FD3FD-544B-4D51-88A1-1DEB423A9E44}" dt="2021-04-26T18:01:40.464" v="1831"/>
        <pc:sldMkLst>
          <pc:docMk/>
          <pc:sldMk cId="240905322" sldId="405"/>
        </pc:sldMkLst>
        <pc:spChg chg="del">
          <ac:chgData name="Ali asiri" userId="6eb73e73718b6ced" providerId="LiveId" clId="{973FD3FD-544B-4D51-88A1-1DEB423A9E44}" dt="2021-04-26T17:37:46.002" v="1530" actId="478"/>
          <ac:spMkLst>
            <pc:docMk/>
            <pc:sldMk cId="240905322" sldId="405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8:00:36.533" v="1823" actId="20577"/>
          <ac:spMkLst>
            <pc:docMk/>
            <pc:sldMk cId="240905322" sldId="405"/>
            <ac:spMk id="18" creationId="{38182DE7-E1B4-4819-8F8F-FFF076B9727F}"/>
          </ac:spMkLst>
        </pc:spChg>
        <pc:spChg chg="mod">
          <ac:chgData name="Ali asiri" userId="6eb73e73718b6ced" providerId="LiveId" clId="{973FD3FD-544B-4D51-88A1-1DEB423A9E44}" dt="2021-04-26T18:00:17.747" v="1808" actId="1076"/>
          <ac:spMkLst>
            <pc:docMk/>
            <pc:sldMk cId="240905322" sldId="405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7:18.537" v="1525" actId="20577"/>
          <ac:spMkLst>
            <pc:docMk/>
            <pc:sldMk cId="240905322" sldId="405"/>
            <ac:spMk id="46" creationId="{6AFE61C4-A17D-4E82-A6ED-C5517615948A}"/>
          </ac:spMkLst>
        </pc:spChg>
        <pc:picChg chg="del mod">
          <ac:chgData name="Ali asiri" userId="6eb73e73718b6ced" providerId="LiveId" clId="{973FD3FD-544B-4D51-88A1-1DEB423A9E44}" dt="2021-04-26T17:38:35.314" v="1594" actId="478"/>
          <ac:picMkLst>
            <pc:docMk/>
            <pc:sldMk cId="240905322" sldId="405"/>
            <ac:picMk id="3" creationId="{756E7152-BE96-46D4-8E05-3077335DBB89}"/>
          </ac:picMkLst>
        </pc:picChg>
        <pc:picChg chg="add mod">
          <ac:chgData name="Ali asiri" userId="6eb73e73718b6ced" providerId="LiveId" clId="{973FD3FD-544B-4D51-88A1-1DEB423A9E44}" dt="2021-04-26T18:00:22.071" v="1810" actId="14100"/>
          <ac:picMkLst>
            <pc:docMk/>
            <pc:sldMk cId="240905322" sldId="405"/>
            <ac:picMk id="4" creationId="{48EF18B3-02DA-405F-9740-3EF435072CB0}"/>
          </ac:picMkLst>
        </pc:picChg>
        <pc:picChg chg="add mod">
          <ac:chgData name="Ali asiri" userId="6eb73e73718b6ced" providerId="LiveId" clId="{973FD3FD-544B-4D51-88A1-1DEB423A9E44}" dt="2021-04-26T18:00:19.511" v="1809" actId="14100"/>
          <ac:picMkLst>
            <pc:docMk/>
            <pc:sldMk cId="240905322" sldId="405"/>
            <ac:picMk id="16" creationId="{DB9C0436-1696-4C3A-B102-E258D69D7DF8}"/>
          </ac:picMkLst>
        </pc:picChg>
      </pc:sldChg>
      <pc:sldChg chg="addSp delSp modSp add mod delAnim modAnim">
        <pc:chgData name="Ali asiri" userId="6eb73e73718b6ced" providerId="LiveId" clId="{973FD3FD-544B-4D51-88A1-1DEB423A9E44}" dt="2021-04-26T18:12:14.733" v="2042" actId="1076"/>
        <pc:sldMkLst>
          <pc:docMk/>
          <pc:sldMk cId="3206682602" sldId="406"/>
        </pc:sldMkLst>
        <pc:spChg chg="add mod">
          <ac:chgData name="Ali asiri" userId="6eb73e73718b6ced" providerId="LiveId" clId="{973FD3FD-544B-4D51-88A1-1DEB423A9E44}" dt="2021-04-26T18:12:14.733" v="2042" actId="1076"/>
          <ac:spMkLst>
            <pc:docMk/>
            <pc:sldMk cId="3206682602" sldId="406"/>
            <ac:spMk id="12" creationId="{74AB4517-ADB7-4AA2-B0C8-80186C9223A8}"/>
          </ac:spMkLst>
        </pc:spChg>
        <pc:spChg chg="add mod">
          <ac:chgData name="Ali asiri" userId="6eb73e73718b6ced" providerId="LiveId" clId="{973FD3FD-544B-4D51-88A1-1DEB423A9E44}" dt="2021-04-26T18:12:10.437" v="2041" actId="1076"/>
          <ac:spMkLst>
            <pc:docMk/>
            <pc:sldMk cId="3206682602" sldId="406"/>
            <ac:spMk id="16" creationId="{0C566FB4-03FB-46FD-ACBC-D901B76F48D4}"/>
          </ac:spMkLst>
        </pc:spChg>
        <pc:spChg chg="mod">
          <ac:chgData name="Ali asiri" userId="6eb73e73718b6ced" providerId="LiveId" clId="{973FD3FD-544B-4D51-88A1-1DEB423A9E44}" dt="2021-04-26T17:39:54.399" v="1642" actId="20577"/>
          <ac:spMkLst>
            <pc:docMk/>
            <pc:sldMk cId="3206682602" sldId="406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8:11:49.571" v="2030" actId="1076"/>
          <ac:spMkLst>
            <pc:docMk/>
            <pc:sldMk cId="3206682602" sldId="406"/>
            <ac:spMk id="18" creationId="{54604603-35C3-4FBA-A69E-DE926F751AE6}"/>
          </ac:spMkLst>
        </pc:spChg>
        <pc:spChg chg="mod">
          <ac:chgData name="Ali asiri" userId="6eb73e73718b6ced" providerId="LiveId" clId="{973FD3FD-544B-4D51-88A1-1DEB423A9E44}" dt="2021-04-26T18:09:48.690" v="1898" actId="1076"/>
          <ac:spMkLst>
            <pc:docMk/>
            <pc:sldMk cId="3206682602" sldId="406"/>
            <ac:spMk id="25" creationId="{13896556-D405-47F2-9C3B-30173D38B1E4}"/>
          </ac:spMkLst>
        </pc:spChg>
        <pc:spChg chg="del mod">
          <ac:chgData name="Ali asiri" userId="6eb73e73718b6ced" providerId="LiveId" clId="{973FD3FD-544B-4D51-88A1-1DEB423A9E44}" dt="2021-04-26T18:07:38.167" v="1835" actId="478"/>
          <ac:spMkLst>
            <pc:docMk/>
            <pc:sldMk cId="3206682602" sldId="406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8:09:53.771" v="1900" actId="1076"/>
          <ac:spMkLst>
            <pc:docMk/>
            <pc:sldMk cId="3206682602" sldId="406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40:03.483" v="1651" actId="20577"/>
          <ac:spMkLst>
            <pc:docMk/>
            <pc:sldMk cId="3206682602" sldId="406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8:07:36.851" v="1833" actId="478"/>
          <ac:picMkLst>
            <pc:docMk/>
            <pc:sldMk cId="3206682602" sldId="406"/>
            <ac:picMk id="3" creationId="{756E7152-BE96-46D4-8E05-3077335DBB89}"/>
          </ac:picMkLst>
        </pc:picChg>
      </pc:sldChg>
      <pc:sldChg chg="addSp delSp modSp new del mod">
        <pc:chgData name="Ali asiri" userId="6eb73e73718b6ced" providerId="LiveId" clId="{973FD3FD-544B-4D51-88A1-1DEB423A9E44}" dt="2021-04-26T18:29:41.861" v="2431" actId="47"/>
        <pc:sldMkLst>
          <pc:docMk/>
          <pc:sldMk cId="3133295394" sldId="407"/>
        </pc:sldMkLst>
        <pc:spChg chg="del">
          <ac:chgData name="Ali asiri" userId="6eb73e73718b6ced" providerId="LiveId" clId="{973FD3FD-544B-4D51-88A1-1DEB423A9E44}" dt="2021-04-26T18:14:27.389" v="2047" actId="478"/>
          <ac:spMkLst>
            <pc:docMk/>
            <pc:sldMk cId="3133295394" sldId="407"/>
            <ac:spMk id="2" creationId="{4058861C-EDE4-4148-9C65-C70CDE9D6168}"/>
          </ac:spMkLst>
        </pc:spChg>
        <pc:picChg chg="add mod">
          <ac:chgData name="Ali asiri" userId="6eb73e73718b6ced" providerId="LiveId" clId="{973FD3FD-544B-4D51-88A1-1DEB423A9E44}" dt="2021-04-26T18:15:46.663" v="2058" actId="14100"/>
          <ac:picMkLst>
            <pc:docMk/>
            <pc:sldMk cId="3133295394" sldId="407"/>
            <ac:picMk id="3" creationId="{B9DA5EC4-CC66-47CC-A2F3-E6D94D1CEA1C}"/>
          </ac:picMkLst>
        </pc:picChg>
        <pc:picChg chg="add mod">
          <ac:chgData name="Ali asiri" userId="6eb73e73718b6ced" providerId="LiveId" clId="{973FD3FD-544B-4D51-88A1-1DEB423A9E44}" dt="2021-04-26T18:15:49.167" v="2059" actId="1076"/>
          <ac:picMkLst>
            <pc:docMk/>
            <pc:sldMk cId="3133295394" sldId="407"/>
            <ac:picMk id="5" creationId="{D6184BFE-3971-4B4E-B5A8-B70AA0A52404}"/>
          </ac:picMkLst>
        </pc:picChg>
      </pc:sldChg>
      <pc:sldChg chg="addSp delSp modSp add mod delAnim">
        <pc:chgData name="Ali asiri" userId="6eb73e73718b6ced" providerId="LiveId" clId="{973FD3FD-544B-4D51-88A1-1DEB423A9E44}" dt="2021-04-26T18:20:51.197" v="2114" actId="478"/>
        <pc:sldMkLst>
          <pc:docMk/>
          <pc:sldMk cId="8400808" sldId="408"/>
        </pc:sldMkLst>
        <pc:spChg chg="del mod">
          <ac:chgData name="Ali asiri" userId="6eb73e73718b6ced" providerId="LiveId" clId="{973FD3FD-544B-4D51-88A1-1DEB423A9E44}" dt="2021-04-26T18:20:51.197" v="2114" actId="478"/>
          <ac:spMkLst>
            <pc:docMk/>
            <pc:sldMk cId="8400808" sldId="408"/>
            <ac:spMk id="12" creationId="{74AB4517-ADB7-4AA2-B0C8-80186C9223A8}"/>
          </ac:spMkLst>
        </pc:spChg>
        <pc:spChg chg="del">
          <ac:chgData name="Ali asiri" userId="6eb73e73718b6ced" providerId="LiveId" clId="{973FD3FD-544B-4D51-88A1-1DEB423A9E44}" dt="2021-04-26T18:19:20.685" v="2063" actId="478"/>
          <ac:spMkLst>
            <pc:docMk/>
            <pc:sldMk cId="8400808" sldId="408"/>
            <ac:spMk id="16" creationId="{0C566FB4-03FB-46FD-ACBC-D901B76F48D4}"/>
          </ac:spMkLst>
        </pc:spChg>
        <pc:spChg chg="del">
          <ac:chgData name="Ali asiri" userId="6eb73e73718b6ced" providerId="LiveId" clId="{973FD3FD-544B-4D51-88A1-1DEB423A9E44}" dt="2021-04-26T18:19:26.139" v="2066" actId="478"/>
          <ac:spMkLst>
            <pc:docMk/>
            <pc:sldMk cId="8400808" sldId="408"/>
            <ac:spMk id="17" creationId="{B2946559-CF20-4235-BE9E-350282A7E9D1}"/>
          </ac:spMkLst>
        </pc:spChg>
        <pc:spChg chg="del mod">
          <ac:chgData name="Ali asiri" userId="6eb73e73718b6ced" providerId="LiveId" clId="{973FD3FD-544B-4D51-88A1-1DEB423A9E44}" dt="2021-04-26T18:19:19.862" v="2062" actId="478"/>
          <ac:spMkLst>
            <pc:docMk/>
            <pc:sldMk cId="8400808" sldId="408"/>
            <ac:spMk id="18" creationId="{54604603-35C3-4FBA-A69E-DE926F751AE6}"/>
          </ac:spMkLst>
        </pc:spChg>
        <pc:spChg chg="mod">
          <ac:chgData name="Ali asiri" userId="6eb73e73718b6ced" providerId="LiveId" clId="{973FD3FD-544B-4D51-88A1-1DEB423A9E44}" dt="2021-04-26T18:20:30.066" v="2113" actId="20577"/>
          <ac:spMkLst>
            <pc:docMk/>
            <pc:sldMk cId="8400808" sldId="408"/>
            <ac:spMk id="37" creationId="{EA3713C0-08EA-458D-84BE-751E399700F2}"/>
          </ac:spMkLst>
        </pc:spChg>
        <pc:picChg chg="add mod modCrop">
          <ac:chgData name="Ali asiri" userId="6eb73e73718b6ced" providerId="LiveId" clId="{973FD3FD-544B-4D51-88A1-1DEB423A9E44}" dt="2021-04-26T18:19:48.561" v="2071" actId="1076"/>
          <ac:picMkLst>
            <pc:docMk/>
            <pc:sldMk cId="8400808" sldId="408"/>
            <ac:picMk id="3" creationId="{2AFDC166-5C7C-41C8-BD24-135E40422085}"/>
          </ac:picMkLst>
        </pc:picChg>
      </pc:sldChg>
      <pc:sldChg chg="addSp modSp add mod modAnim">
        <pc:chgData name="Ali asiri" userId="6eb73e73718b6ced" providerId="LiveId" clId="{973FD3FD-544B-4D51-88A1-1DEB423A9E44}" dt="2021-04-26T18:23:48.622" v="2320" actId="20577"/>
        <pc:sldMkLst>
          <pc:docMk/>
          <pc:sldMk cId="242161911" sldId="409"/>
        </pc:sldMkLst>
        <pc:spChg chg="add mod">
          <ac:chgData name="Ali asiri" userId="6eb73e73718b6ced" providerId="LiveId" clId="{973FD3FD-544B-4D51-88A1-1DEB423A9E44}" dt="2021-04-26T18:23:48.622" v="2320" actId="20577"/>
          <ac:spMkLst>
            <pc:docMk/>
            <pc:sldMk cId="242161911" sldId="409"/>
            <ac:spMk id="10" creationId="{29D1F8BF-2484-4461-807C-F35F895ADF0E}"/>
          </ac:spMkLst>
        </pc:spChg>
        <pc:spChg chg="mod">
          <ac:chgData name="Ali asiri" userId="6eb73e73718b6ced" providerId="LiveId" clId="{973FD3FD-544B-4D51-88A1-1DEB423A9E44}" dt="2021-04-26T18:22:48.706" v="2226" actId="20577"/>
          <ac:spMkLst>
            <pc:docMk/>
            <pc:sldMk cId="242161911" sldId="409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8:21:12.669" v="2132" actId="20577"/>
          <ac:spMkLst>
            <pc:docMk/>
            <pc:sldMk cId="242161911" sldId="409"/>
            <ac:spMk id="46" creationId="{6AFE61C4-A17D-4E82-A6ED-C5517615948A}"/>
          </ac:spMkLst>
        </pc:spChg>
      </pc:sldChg>
      <pc:sldChg chg="addSp delSp modSp add mod delAnim modAnim">
        <pc:chgData name="Ali asiri" userId="6eb73e73718b6ced" providerId="LiveId" clId="{973FD3FD-544B-4D51-88A1-1DEB423A9E44}" dt="2021-04-27T01:54:59.471" v="2439"/>
        <pc:sldMkLst>
          <pc:docMk/>
          <pc:sldMk cId="2914392992" sldId="410"/>
        </pc:sldMkLst>
        <pc:spChg chg="del">
          <ac:chgData name="Ali asiri" userId="6eb73e73718b6ced" providerId="LiveId" clId="{973FD3FD-544B-4D51-88A1-1DEB423A9E44}" dt="2021-04-26T18:24:25.439" v="2330" actId="478"/>
          <ac:spMkLst>
            <pc:docMk/>
            <pc:sldMk cId="2914392992" sldId="410"/>
            <ac:spMk id="10" creationId="{29D1F8BF-2484-4461-807C-F35F895ADF0E}"/>
          </ac:spMkLst>
        </pc:spChg>
        <pc:spChg chg="add del mod">
          <ac:chgData name="Ali asiri" userId="6eb73e73718b6ced" providerId="LiveId" clId="{973FD3FD-544B-4D51-88A1-1DEB423A9E44}" dt="2021-04-27T01:54:59.471" v="2439"/>
          <ac:spMkLst>
            <pc:docMk/>
            <pc:sldMk cId="2914392992" sldId="410"/>
            <ac:spMk id="10" creationId="{EC1A91E4-9831-4972-942F-62E1FD5B4EA2}"/>
          </ac:spMkLst>
        </pc:spChg>
        <pc:spChg chg="add mod">
          <ac:chgData name="Ali asiri" userId="6eb73e73718b6ced" providerId="LiveId" clId="{973FD3FD-544B-4D51-88A1-1DEB423A9E44}" dt="2021-04-26T18:25:45.180" v="2394" actId="1076"/>
          <ac:spMkLst>
            <pc:docMk/>
            <pc:sldMk cId="2914392992" sldId="410"/>
            <ac:spMk id="16" creationId="{BD0364DE-A79F-497A-B4B0-B660DF6F7264}"/>
          </ac:spMkLst>
        </pc:spChg>
        <pc:spChg chg="del">
          <ac:chgData name="Ali asiri" userId="6eb73e73718b6ced" providerId="LiveId" clId="{973FD3FD-544B-4D51-88A1-1DEB423A9E44}" dt="2021-04-26T18:24:24.890" v="2329" actId="478"/>
          <ac:spMkLst>
            <pc:docMk/>
            <pc:sldMk cId="2914392992" sldId="410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8:24:17.044" v="2327" actId="20577"/>
          <ac:spMkLst>
            <pc:docMk/>
            <pc:sldMk cId="2914392992" sldId="410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8:24:18.825" v="2328" actId="478"/>
          <ac:picMkLst>
            <pc:docMk/>
            <pc:sldMk cId="2914392992" sldId="410"/>
            <ac:picMk id="3" creationId="{2AFDC166-5C7C-41C8-BD24-135E40422085}"/>
          </ac:picMkLst>
        </pc:picChg>
        <pc:picChg chg="add mod">
          <ac:chgData name="Ali asiri" userId="6eb73e73718b6ced" providerId="LiveId" clId="{973FD3FD-544B-4D51-88A1-1DEB423A9E44}" dt="2021-04-26T18:25:50.172" v="2397" actId="14100"/>
          <ac:picMkLst>
            <pc:docMk/>
            <pc:sldMk cId="2914392992" sldId="410"/>
            <ac:picMk id="4" creationId="{45219981-8AC5-486F-9CE1-0AD6E2662E0D}"/>
          </ac:picMkLst>
        </pc:picChg>
      </pc:sldChg>
      <pc:sldChg chg="addSp delSp modSp new mod addAnim delAnim modAnim">
        <pc:chgData name="Ali asiri" userId="6eb73e73718b6ced" providerId="LiveId" clId="{973FD3FD-544B-4D51-88A1-1DEB423A9E44}" dt="2021-04-27T02:11:24.886" v="2746" actId="1076"/>
        <pc:sldMkLst>
          <pc:docMk/>
          <pc:sldMk cId="1458006420" sldId="411"/>
        </pc:sldMkLst>
        <pc:spChg chg="del">
          <ac:chgData name="Ali asiri" userId="6eb73e73718b6ced" providerId="LiveId" clId="{973FD3FD-544B-4D51-88A1-1DEB423A9E44}" dt="2021-04-27T01:54:52.845" v="2437" actId="478"/>
          <ac:spMkLst>
            <pc:docMk/>
            <pc:sldMk cId="1458006420" sldId="411"/>
            <ac:spMk id="2" creationId="{043F0658-D0F8-4040-B75F-6017BAC1AD68}"/>
          </ac:spMkLst>
        </pc:spChg>
        <pc:spChg chg="add del mod">
          <ac:chgData name="Ali asiri" userId="6eb73e73718b6ced" providerId="LiveId" clId="{973FD3FD-544B-4D51-88A1-1DEB423A9E44}" dt="2021-04-27T02:06:36.952" v="2684" actId="478"/>
          <ac:spMkLst>
            <pc:docMk/>
            <pc:sldMk cId="1458006420" sldId="411"/>
            <ac:spMk id="3" creationId="{B7CF3C10-9657-4786-BD3A-FD78D26B407A}"/>
          </ac:spMkLst>
        </pc:spChg>
        <pc:spChg chg="add mod">
          <ac:chgData name="Ali asiri" userId="6eb73e73718b6ced" providerId="LiveId" clId="{973FD3FD-544B-4D51-88A1-1DEB423A9E44}" dt="2021-04-27T01:55:05.296" v="2441"/>
          <ac:spMkLst>
            <pc:docMk/>
            <pc:sldMk cId="1458006420" sldId="411"/>
            <ac:spMk id="4" creationId="{F6C13C86-A937-4A90-AEFC-9DE0A583CC6F}"/>
          </ac:spMkLst>
        </pc:spChg>
        <pc:spChg chg="add mod">
          <ac:chgData name="Ali asiri" userId="6eb73e73718b6ced" providerId="LiveId" clId="{973FD3FD-544B-4D51-88A1-1DEB423A9E44}" dt="2021-04-27T01:55:21.601" v="2443"/>
          <ac:spMkLst>
            <pc:docMk/>
            <pc:sldMk cId="1458006420" sldId="411"/>
            <ac:spMk id="6" creationId="{52A556AE-FF73-493F-943C-D65142E51DAE}"/>
          </ac:spMkLst>
        </pc:spChg>
        <pc:spChg chg="add mod">
          <ac:chgData name="Ali asiri" userId="6eb73e73718b6ced" providerId="LiveId" clId="{973FD3FD-544B-4D51-88A1-1DEB423A9E44}" dt="2021-04-27T01:55:21.601" v="2443"/>
          <ac:spMkLst>
            <pc:docMk/>
            <pc:sldMk cId="1458006420" sldId="411"/>
            <ac:spMk id="7" creationId="{4AEE9B62-A2B1-4ED1-911A-6F26E9C72264}"/>
          </ac:spMkLst>
        </pc:spChg>
        <pc:spChg chg="add mod">
          <ac:chgData name="Ali asiri" userId="6eb73e73718b6ced" providerId="LiveId" clId="{973FD3FD-544B-4D51-88A1-1DEB423A9E44}" dt="2021-04-27T01:55:33.684" v="2460" actId="20577"/>
          <ac:spMkLst>
            <pc:docMk/>
            <pc:sldMk cId="1458006420" sldId="411"/>
            <ac:spMk id="8" creationId="{F65320BF-D41B-4DE2-939D-F036C8063C95}"/>
          </ac:spMkLst>
        </pc:spChg>
        <pc:spChg chg="add mod">
          <ac:chgData name="Ali asiri" userId="6eb73e73718b6ced" providerId="LiveId" clId="{973FD3FD-544B-4D51-88A1-1DEB423A9E44}" dt="2021-04-27T02:08:25.890" v="2704" actId="1076"/>
          <ac:spMkLst>
            <pc:docMk/>
            <pc:sldMk cId="1458006420" sldId="411"/>
            <ac:spMk id="10" creationId="{CF307992-9B13-4E96-BD84-F00A4ABF407C}"/>
          </ac:spMkLst>
        </pc:spChg>
        <pc:spChg chg="add mod">
          <ac:chgData name="Ali asiri" userId="6eb73e73718b6ced" providerId="LiveId" clId="{973FD3FD-544B-4D51-88A1-1DEB423A9E44}" dt="2021-04-27T02:08:22.950" v="2703" actId="1076"/>
          <ac:spMkLst>
            <pc:docMk/>
            <pc:sldMk cId="1458006420" sldId="411"/>
            <ac:spMk id="11" creationId="{DC117DA0-E53D-4836-90A8-88ABC21BF1BD}"/>
          </ac:spMkLst>
        </pc:spChg>
        <pc:spChg chg="add mod">
          <ac:chgData name="Ali asiri" userId="6eb73e73718b6ced" providerId="LiveId" clId="{973FD3FD-544B-4D51-88A1-1DEB423A9E44}" dt="2021-04-27T02:08:20.504" v="2702" actId="1076"/>
          <ac:spMkLst>
            <pc:docMk/>
            <pc:sldMk cId="1458006420" sldId="411"/>
            <ac:spMk id="12" creationId="{60779A63-CF04-4B63-B047-547D0E918D94}"/>
          </ac:spMkLst>
        </pc:spChg>
        <pc:spChg chg="add mod">
          <ac:chgData name="Ali asiri" userId="6eb73e73718b6ced" providerId="LiveId" clId="{973FD3FD-544B-4D51-88A1-1DEB423A9E44}" dt="2021-04-27T02:08:18.768" v="2701" actId="1076"/>
          <ac:spMkLst>
            <pc:docMk/>
            <pc:sldMk cId="1458006420" sldId="411"/>
            <ac:spMk id="13" creationId="{43E3C04C-0066-48C0-B6D4-53482F4E9602}"/>
          </ac:spMkLst>
        </pc:spChg>
        <pc:spChg chg="add mod">
          <ac:chgData name="Ali asiri" userId="6eb73e73718b6ced" providerId="LiveId" clId="{973FD3FD-544B-4D51-88A1-1DEB423A9E44}" dt="2021-04-27T02:08:47.460" v="2709" actId="1076"/>
          <ac:spMkLst>
            <pc:docMk/>
            <pc:sldMk cId="1458006420" sldId="411"/>
            <ac:spMk id="14" creationId="{8AEEC08F-7DA1-422E-AD68-0A1BB612FA73}"/>
          </ac:spMkLst>
        </pc:spChg>
        <pc:spChg chg="add mod">
          <ac:chgData name="Ali asiri" userId="6eb73e73718b6ced" providerId="LiveId" clId="{973FD3FD-544B-4D51-88A1-1DEB423A9E44}" dt="2021-04-27T02:08:43.958" v="2708" actId="1076"/>
          <ac:spMkLst>
            <pc:docMk/>
            <pc:sldMk cId="1458006420" sldId="411"/>
            <ac:spMk id="15" creationId="{5530A5C6-EC0D-4ACD-BB15-321D5CE4124B}"/>
          </ac:spMkLst>
        </pc:spChg>
        <pc:spChg chg="add mod">
          <ac:chgData name="Ali asiri" userId="6eb73e73718b6ced" providerId="LiveId" clId="{973FD3FD-544B-4D51-88A1-1DEB423A9E44}" dt="2021-04-27T02:08:52.626" v="2710" actId="1076"/>
          <ac:spMkLst>
            <pc:docMk/>
            <pc:sldMk cId="1458006420" sldId="411"/>
            <ac:spMk id="16" creationId="{260061E7-6AA8-463B-90EC-1D621061F069}"/>
          </ac:spMkLst>
        </pc:spChg>
        <pc:spChg chg="add mod">
          <ac:chgData name="Ali asiri" userId="6eb73e73718b6ced" providerId="LiveId" clId="{973FD3FD-544B-4D51-88A1-1DEB423A9E44}" dt="2021-04-27T02:08:29.748" v="2705" actId="1076"/>
          <ac:spMkLst>
            <pc:docMk/>
            <pc:sldMk cId="1458006420" sldId="411"/>
            <ac:spMk id="17" creationId="{0026288A-04DD-4248-BE1E-9AF680E3530A}"/>
          </ac:spMkLst>
        </pc:spChg>
        <pc:spChg chg="add mod">
          <ac:chgData name="Ali asiri" userId="6eb73e73718b6ced" providerId="LiveId" clId="{973FD3FD-544B-4D51-88A1-1DEB423A9E44}" dt="2021-04-27T02:11:21.539" v="2745" actId="1076"/>
          <ac:spMkLst>
            <pc:docMk/>
            <pc:sldMk cId="1458006420" sldId="411"/>
            <ac:spMk id="18" creationId="{7D963435-4BAB-49AD-B776-D320B028E5A6}"/>
          </ac:spMkLst>
        </pc:spChg>
        <pc:spChg chg="add mod">
          <ac:chgData name="Ali asiri" userId="6eb73e73718b6ced" providerId="LiveId" clId="{973FD3FD-544B-4D51-88A1-1DEB423A9E44}" dt="2021-04-27T02:09:07.350" v="2712" actId="1076"/>
          <ac:spMkLst>
            <pc:docMk/>
            <pc:sldMk cId="1458006420" sldId="411"/>
            <ac:spMk id="19" creationId="{DA70924E-82C0-4489-BD37-17C9D282D6E8}"/>
          </ac:spMkLst>
        </pc:spChg>
        <pc:spChg chg="add mod">
          <ac:chgData name="Ali asiri" userId="6eb73e73718b6ced" providerId="LiveId" clId="{973FD3FD-544B-4D51-88A1-1DEB423A9E44}" dt="2021-04-27T02:11:24.886" v="2746" actId="1076"/>
          <ac:spMkLst>
            <pc:docMk/>
            <pc:sldMk cId="1458006420" sldId="411"/>
            <ac:spMk id="20" creationId="{70BF41EF-A3C2-463F-8DD7-1A2FE7242041}"/>
          </ac:spMkLst>
        </pc:spChg>
        <pc:spChg chg="add del mod">
          <ac:chgData name="Ali asiri" userId="6eb73e73718b6ced" providerId="LiveId" clId="{973FD3FD-544B-4D51-88A1-1DEB423A9E44}" dt="2021-04-27T02:09:11.650" v="2713" actId="1076"/>
          <ac:spMkLst>
            <pc:docMk/>
            <pc:sldMk cId="1458006420" sldId="411"/>
            <ac:spMk id="21" creationId="{FB4A5ECE-9446-482C-B633-2809D580261B}"/>
          </ac:spMkLst>
        </pc:spChg>
        <pc:spChg chg="add mod">
          <ac:chgData name="Ali asiri" userId="6eb73e73718b6ced" providerId="LiveId" clId="{973FD3FD-544B-4D51-88A1-1DEB423A9E44}" dt="2021-04-27T02:06:41.619" v="2685"/>
          <ac:spMkLst>
            <pc:docMk/>
            <pc:sldMk cId="1458006420" sldId="411"/>
            <ac:spMk id="22" creationId="{278B6D64-A69A-472B-B9FF-F34C02F7077C}"/>
          </ac:spMkLst>
        </pc:spChg>
        <pc:spChg chg="add del mod">
          <ac:chgData name="Ali asiri" userId="6eb73e73718b6ced" providerId="LiveId" clId="{973FD3FD-544B-4D51-88A1-1DEB423A9E44}" dt="2021-04-27T02:07:38.260" v="2692"/>
          <ac:spMkLst>
            <pc:docMk/>
            <pc:sldMk cId="1458006420" sldId="411"/>
            <ac:spMk id="23" creationId="{CDF26582-E08D-4B64-89F2-C4E1756463F1}"/>
          </ac:spMkLst>
        </pc:spChg>
        <pc:spChg chg="add mod">
          <ac:chgData name="Ali asiri" userId="6eb73e73718b6ced" providerId="LiveId" clId="{973FD3FD-544B-4D51-88A1-1DEB423A9E44}" dt="2021-04-27T02:10:54.814" v="2743" actId="1076"/>
          <ac:spMkLst>
            <pc:docMk/>
            <pc:sldMk cId="1458006420" sldId="411"/>
            <ac:spMk id="24" creationId="{44C7743B-D924-476C-92F5-66EB660642C9}"/>
          </ac:spMkLst>
        </pc:spChg>
        <pc:graphicFrameChg chg="add del mod modGraphic">
          <ac:chgData name="Ali asiri" userId="6eb73e73718b6ced" providerId="LiveId" clId="{973FD3FD-544B-4D51-88A1-1DEB423A9E44}" dt="2021-04-27T01:56:19.389" v="2464" actId="478"/>
          <ac:graphicFrameMkLst>
            <pc:docMk/>
            <pc:sldMk cId="1458006420" sldId="411"/>
            <ac:graphicFrameMk id="9" creationId="{8D13C603-DB5C-4FBF-89DD-78CC1786E8F2}"/>
          </ac:graphicFrameMkLst>
        </pc:graphicFrameChg>
        <pc:cxnChg chg="add mod">
          <ac:chgData name="Ali asiri" userId="6eb73e73718b6ced" providerId="LiveId" clId="{973FD3FD-544B-4D51-88A1-1DEB423A9E44}" dt="2021-04-27T01:55:10.454" v="2442"/>
          <ac:cxnSpMkLst>
            <pc:docMk/>
            <pc:sldMk cId="1458006420" sldId="411"/>
            <ac:cxnSpMk id="5" creationId="{336DC98D-CAEC-4A0D-9A4C-49A1AD16F174}"/>
          </ac:cxnSpMkLst>
        </pc:cxnChg>
      </pc:sldChg>
      <pc:sldMasterChg chg="addSldLayout delSldLayout">
        <pc:chgData name="Ali asiri" userId="6eb73e73718b6ced" providerId="LiveId" clId="{973FD3FD-544B-4D51-88A1-1DEB423A9E44}" dt="2021-04-26T18:29:38.115" v="2427" actId="47"/>
        <pc:sldMasterMkLst>
          <pc:docMk/>
          <pc:sldMasterMk cId="2006887949" sldId="2147483648"/>
        </pc:sldMasterMkLst>
        <pc:sldLayoutChg chg="add del">
          <pc:chgData name="Ali asiri" userId="6eb73e73718b6ced" providerId="LiveId" clId="{973FD3FD-544B-4D51-88A1-1DEB423A9E44}" dt="2021-04-26T18:29:38.115" v="2427" actId="47"/>
          <pc:sldLayoutMkLst>
            <pc:docMk/>
            <pc:sldMasterMk cId="2006887949" sldId="2147483648"/>
            <pc:sldLayoutMk cId="2635331633" sldId="2147483664"/>
          </pc:sldLayoutMkLst>
        </pc:sldLayoutChg>
      </pc:sldMasterChg>
    </pc:docChg>
  </pc:docChgLst>
  <pc:docChgLst>
    <pc:chgData name="Ali asiri" userId="6eb73e73718b6ced" providerId="LiveId" clId="{E65CB4B4-D0F3-4BD9-B8EB-4D70F22744C2}"/>
    <pc:docChg chg="undo redo custSel addSld delSld modSld sldOrd">
      <pc:chgData name="Ali asiri" userId="6eb73e73718b6ced" providerId="LiveId" clId="{E65CB4B4-D0F3-4BD9-B8EB-4D70F22744C2}" dt="2021-08-15T17:38:19.355" v="741" actId="1076"/>
      <pc:docMkLst>
        <pc:docMk/>
      </pc:docMkLst>
      <pc:sldChg chg="addSp delSp modSp mod">
        <pc:chgData name="Ali asiri" userId="6eb73e73718b6ced" providerId="LiveId" clId="{E65CB4B4-D0F3-4BD9-B8EB-4D70F22744C2}" dt="2021-07-26T21:27:00.950" v="737"/>
        <pc:sldMkLst>
          <pc:docMk/>
          <pc:sldMk cId="1737731416" sldId="257"/>
        </pc:sldMkLst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5" creationId="{3BC21CBE-4EB2-4307-A6A3-B15F68C658C6}"/>
          </ac:spMkLst>
        </pc:spChg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6" creationId="{7FDE62D8-0622-4595-BA57-D696AB6E983A}"/>
          </ac:spMkLst>
        </pc:spChg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7" creationId="{596E182B-A701-4282-9E2A-79D621071265}"/>
          </ac:spMkLst>
        </pc:spChg>
        <pc:spChg chg="add mod">
          <ac:chgData name="Ali asiri" userId="6eb73e73718b6ced" providerId="LiveId" clId="{E65CB4B4-D0F3-4BD9-B8EB-4D70F22744C2}" dt="2021-07-26T21:26:11.333" v="728"/>
          <ac:spMkLst>
            <pc:docMk/>
            <pc:sldMk cId="1737731416" sldId="257"/>
            <ac:spMk id="9" creationId="{9E5208C1-84A2-42C9-85DD-131A6BF398C6}"/>
          </ac:spMkLst>
        </pc:spChg>
        <pc:spChg chg="del">
          <ac:chgData name="Ali asiri" userId="6eb73e73718b6ced" providerId="LiveId" clId="{E65CB4B4-D0F3-4BD9-B8EB-4D70F22744C2}" dt="2021-07-26T21:26:59.594" v="736" actId="478"/>
          <ac:spMkLst>
            <pc:docMk/>
            <pc:sldMk cId="1737731416" sldId="257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7:00.950" v="737"/>
          <ac:spMkLst>
            <pc:docMk/>
            <pc:sldMk cId="1737731416" sldId="257"/>
            <ac:spMk id="12" creationId="{AA2A5893-FE1D-4761-A1AC-3CDC4A5FA8B5}"/>
          </ac:spMkLst>
        </pc:spChg>
        <pc:cxnChg chg="add mod">
          <ac:chgData name="Ali asiri" userId="6eb73e73718b6ced" providerId="LiveId" clId="{E65CB4B4-D0F3-4BD9-B8EB-4D70F22744C2}" dt="2021-07-26T21:26:21.065" v="733"/>
          <ac:cxnSpMkLst>
            <pc:docMk/>
            <pc:sldMk cId="1737731416" sldId="257"/>
            <ac:cxnSpMk id="10" creationId="{425F3596-D60F-40D8-936A-9ED67CAA4D4A}"/>
          </ac:cxnSpMkLst>
        </pc:cxnChg>
      </pc:sldChg>
      <pc:sldChg chg="delSp modSp mod modAnim">
        <pc:chgData name="Ali asiri" userId="6eb73e73718b6ced" providerId="LiveId" clId="{E65CB4B4-D0F3-4BD9-B8EB-4D70F22744C2}" dt="2021-07-03T08:32:13.363" v="713"/>
        <pc:sldMkLst>
          <pc:docMk/>
          <pc:sldMk cId="1178442868" sldId="269"/>
        </pc:sldMkLst>
        <pc:spChg chg="del">
          <ac:chgData name="Ali asiri" userId="6eb73e73718b6ced" providerId="LiveId" clId="{E65CB4B4-D0F3-4BD9-B8EB-4D70F22744C2}" dt="2021-07-02T16:44:46.478" v="0" actId="478"/>
          <ac:spMkLst>
            <pc:docMk/>
            <pc:sldMk cId="1178442868" sldId="269"/>
            <ac:spMk id="16" creationId="{571E2ED9-57F3-41A5-A829-B83A56EBAF21}"/>
          </ac:spMkLst>
        </pc:spChg>
        <pc:spChg chg="mod">
          <ac:chgData name="Ali asiri" userId="6eb73e73718b6ced" providerId="LiveId" clId="{E65CB4B4-D0F3-4BD9-B8EB-4D70F22744C2}" dt="2021-07-02T16:45:05.789" v="3" actId="207"/>
          <ac:spMkLst>
            <pc:docMk/>
            <pc:sldMk cId="1178442868" sldId="269"/>
            <ac:spMk id="20" creationId="{9403871F-A00C-4F8E-A106-AEB73D1D483F}"/>
          </ac:spMkLst>
        </pc:spChg>
      </pc:sldChg>
      <pc:sldChg chg="addSp modSp mod">
        <pc:chgData name="Ali asiri" userId="6eb73e73718b6ced" providerId="LiveId" clId="{E65CB4B4-D0F3-4BD9-B8EB-4D70F22744C2}" dt="2021-08-15T17:38:19.355" v="741" actId="1076"/>
        <pc:sldMkLst>
          <pc:docMk/>
          <pc:sldMk cId="1473656986" sldId="394"/>
        </pc:sldMkLst>
        <pc:spChg chg="add mod">
          <ac:chgData name="Ali asiri" userId="6eb73e73718b6ced" providerId="LiveId" clId="{E65CB4B4-D0F3-4BD9-B8EB-4D70F22744C2}" dt="2021-08-15T17:38:19.355" v="741" actId="1076"/>
          <ac:spMkLst>
            <pc:docMk/>
            <pc:sldMk cId="1473656986" sldId="394"/>
            <ac:spMk id="4" creationId="{BFE1B6EA-1A86-4BE1-8738-283804C343D7}"/>
          </ac:spMkLst>
        </pc:spChg>
      </pc:sldChg>
      <pc:sldChg chg="addSp delSp modSp mod">
        <pc:chgData name="Ali asiri" userId="6eb73e73718b6ced" providerId="LiveId" clId="{E65CB4B4-D0F3-4BD9-B8EB-4D70F22744C2}" dt="2021-07-26T21:27:02.909" v="738"/>
        <pc:sldMkLst>
          <pc:docMk/>
          <pc:sldMk cId="3442549669" sldId="412"/>
        </pc:sldMkLst>
        <pc:spChg chg="del">
          <ac:chgData name="Ali asiri" userId="6eb73e73718b6ced" providerId="LiveId" clId="{E65CB4B4-D0F3-4BD9-B8EB-4D70F22744C2}" dt="2021-07-26T21:26:56.961" v="735" actId="478"/>
          <ac:spMkLst>
            <pc:docMk/>
            <pc:sldMk cId="3442549669" sldId="412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6:12.428" v="729"/>
          <ac:spMkLst>
            <pc:docMk/>
            <pc:sldMk cId="3442549669" sldId="412"/>
            <ac:spMk id="14" creationId="{E8E18AD3-58E3-4804-BBBB-8EFDAB554C08}"/>
          </ac:spMkLst>
        </pc:spChg>
        <pc:spChg chg="add mod">
          <ac:chgData name="Ali asiri" userId="6eb73e73718b6ced" providerId="LiveId" clId="{E65CB4B4-D0F3-4BD9-B8EB-4D70F22744C2}" dt="2021-07-26T21:27:02.909" v="738"/>
          <ac:spMkLst>
            <pc:docMk/>
            <pc:sldMk cId="3442549669" sldId="412"/>
            <ac:spMk id="16" creationId="{04F207EA-2132-4A50-A3D2-187D978D0B2A}"/>
          </ac:spMkLst>
        </pc:spChg>
        <pc:cxnChg chg="add mod">
          <ac:chgData name="Ali asiri" userId="6eb73e73718b6ced" providerId="LiveId" clId="{E65CB4B4-D0F3-4BD9-B8EB-4D70F22744C2}" dt="2021-07-26T21:26:20.080" v="732"/>
          <ac:cxnSpMkLst>
            <pc:docMk/>
            <pc:sldMk cId="3442549669" sldId="412"/>
            <ac:cxnSpMk id="15" creationId="{C759949C-A1C1-4C4E-90E4-74F0964DB2EF}"/>
          </ac:cxnSpMkLst>
        </pc:cxnChg>
      </pc:sldChg>
      <pc:sldChg chg="addSp delSp modSp mod modAnim">
        <pc:chgData name="Ali asiri" userId="6eb73e73718b6ced" providerId="LiveId" clId="{E65CB4B4-D0F3-4BD9-B8EB-4D70F22744C2}" dt="2021-07-26T21:27:04.147" v="739"/>
        <pc:sldMkLst>
          <pc:docMk/>
          <pc:sldMk cId="2932041062" sldId="413"/>
        </pc:sldMkLst>
        <pc:spChg chg="del">
          <ac:chgData name="Ali asiri" userId="6eb73e73718b6ced" providerId="LiveId" clId="{E65CB4B4-D0F3-4BD9-B8EB-4D70F22744C2}" dt="2021-07-26T21:26:55.189" v="734" actId="478"/>
          <ac:spMkLst>
            <pc:docMk/>
            <pc:sldMk cId="2932041062" sldId="413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6:13.696" v="730"/>
          <ac:spMkLst>
            <pc:docMk/>
            <pc:sldMk cId="2932041062" sldId="413"/>
            <ac:spMk id="14" creationId="{DCC024CE-693F-4993-AB14-E7183FB56BA0}"/>
          </ac:spMkLst>
        </pc:spChg>
        <pc:spChg chg="add mod">
          <ac:chgData name="Ali asiri" userId="6eb73e73718b6ced" providerId="LiveId" clId="{E65CB4B4-D0F3-4BD9-B8EB-4D70F22744C2}" dt="2021-07-26T21:27:04.147" v="739"/>
          <ac:spMkLst>
            <pc:docMk/>
            <pc:sldMk cId="2932041062" sldId="413"/>
            <ac:spMk id="16" creationId="{EDF03D13-8B38-4BFC-9A04-7CA608AD7C1F}"/>
          </ac:spMkLst>
        </pc:spChg>
        <pc:cxnChg chg="add mod">
          <ac:chgData name="Ali asiri" userId="6eb73e73718b6ced" providerId="LiveId" clId="{E65CB4B4-D0F3-4BD9-B8EB-4D70F22744C2}" dt="2021-07-26T21:26:18.997" v="731"/>
          <ac:cxnSpMkLst>
            <pc:docMk/>
            <pc:sldMk cId="2932041062" sldId="413"/>
            <ac:cxnSpMk id="15" creationId="{7355D4D3-B57C-47A7-B4B3-4482391057DA}"/>
          </ac:cxnSpMkLst>
        </pc:cxnChg>
      </pc:sldChg>
      <pc:sldChg chg="delSp modSp mod">
        <pc:chgData name="Ali asiri" userId="6eb73e73718b6ced" providerId="LiveId" clId="{E65CB4B4-D0F3-4BD9-B8EB-4D70F22744C2}" dt="2021-07-02T16:45:09.425" v="4" actId="207"/>
        <pc:sldMkLst>
          <pc:docMk/>
          <pc:sldMk cId="794906872" sldId="414"/>
        </pc:sldMkLst>
        <pc:spChg chg="mod">
          <ac:chgData name="Ali asiri" userId="6eb73e73718b6ced" providerId="LiveId" clId="{E65CB4B4-D0F3-4BD9-B8EB-4D70F22744C2}" dt="2021-07-02T16:45:09.425" v="4" actId="207"/>
          <ac:spMkLst>
            <pc:docMk/>
            <pc:sldMk cId="794906872" sldId="414"/>
            <ac:spMk id="11" creationId="{4CA93349-107D-4DC8-AA27-91813A056A1F}"/>
          </ac:spMkLst>
        </pc:spChg>
        <pc:spChg chg="del">
          <ac:chgData name="Ali asiri" userId="6eb73e73718b6ced" providerId="LiveId" clId="{E65CB4B4-D0F3-4BD9-B8EB-4D70F22744C2}" dt="2021-07-02T16:44:51.596" v="1" actId="478"/>
          <ac:spMkLst>
            <pc:docMk/>
            <pc:sldMk cId="794906872" sldId="414"/>
            <ac:spMk id="16" creationId="{571E2ED9-57F3-41A5-A829-B83A56EBAF21}"/>
          </ac:spMkLst>
        </pc:spChg>
      </pc:sldChg>
      <pc:sldChg chg="modSp modAnim">
        <pc:chgData name="Ali asiri" userId="6eb73e73718b6ced" providerId="LiveId" clId="{E65CB4B4-D0F3-4BD9-B8EB-4D70F22744C2}" dt="2021-07-03T08:32:10.832" v="712"/>
        <pc:sldMkLst>
          <pc:docMk/>
          <pc:sldMk cId="1502083207" sldId="415"/>
        </pc:sldMkLst>
        <pc:spChg chg="mod">
          <ac:chgData name="Ali asiri" userId="6eb73e73718b6ced" providerId="LiveId" clId="{E65CB4B4-D0F3-4BD9-B8EB-4D70F22744C2}" dt="2021-07-02T16:45:01.937" v="2" actId="207"/>
          <ac:spMkLst>
            <pc:docMk/>
            <pc:sldMk cId="1502083207" sldId="415"/>
            <ac:spMk id="10" creationId="{AD02EC32-11C6-4331-9BF8-9141CA28D2C5}"/>
          </ac:spMkLst>
        </pc:spChg>
      </pc:sldChg>
      <pc:sldChg chg="addSp modSp mod modAnim">
        <pc:chgData name="Ali asiri" userId="6eb73e73718b6ced" providerId="LiveId" clId="{E65CB4B4-D0F3-4BD9-B8EB-4D70F22744C2}" dt="2021-07-03T08:32:33.579" v="714" actId="1076"/>
        <pc:sldMkLst>
          <pc:docMk/>
          <pc:sldMk cId="2803374373" sldId="416"/>
        </pc:sldMkLst>
        <pc:spChg chg="add mod">
          <ac:chgData name="Ali asiri" userId="6eb73e73718b6ced" providerId="LiveId" clId="{E65CB4B4-D0F3-4BD9-B8EB-4D70F22744C2}" dt="2021-07-03T08:32:33.579" v="714" actId="1076"/>
          <ac:spMkLst>
            <pc:docMk/>
            <pc:sldMk cId="2803374373" sldId="416"/>
            <ac:spMk id="11" creationId="{EFDC1BE5-EF83-4E97-BE14-B21FD853FBAB}"/>
          </ac:spMkLst>
        </pc:spChg>
        <pc:spChg chg="mod ord">
          <ac:chgData name="Ali asiri" userId="6eb73e73718b6ced" providerId="LiveId" clId="{E65CB4B4-D0F3-4BD9-B8EB-4D70F22744C2}" dt="2021-07-02T16:51:45.698" v="50" actId="1076"/>
          <ac:spMkLst>
            <pc:docMk/>
            <pc:sldMk cId="2803374373" sldId="416"/>
            <ac:spMk id="12" creationId="{5DC59B95-2E9F-4ECA-B75B-7B38EFA5C1DA}"/>
          </ac:spMkLst>
        </pc:spChg>
        <pc:spChg chg="mod">
          <ac:chgData name="Ali asiri" userId="6eb73e73718b6ced" providerId="LiveId" clId="{E65CB4B4-D0F3-4BD9-B8EB-4D70F22744C2}" dt="2021-07-02T16:52:41.290" v="63" actId="14100"/>
          <ac:spMkLst>
            <pc:docMk/>
            <pc:sldMk cId="2803374373" sldId="416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2T16:55:38.249" v="97" actId="207"/>
          <ac:spMkLst>
            <pc:docMk/>
            <pc:sldMk cId="2803374373" sldId="416"/>
            <ac:spMk id="19" creationId="{CA10A5FF-31A9-40A2-AA2E-D0020CCEE116}"/>
          </ac:spMkLst>
        </pc:spChg>
      </pc:sldChg>
      <pc:sldChg chg="delSp modSp mod delAnim">
        <pc:chgData name="Ali asiri" userId="6eb73e73718b6ced" providerId="LiveId" clId="{E65CB4B4-D0F3-4BD9-B8EB-4D70F22744C2}" dt="2021-07-02T17:06:17.250" v="187" actId="208"/>
        <pc:sldMkLst>
          <pc:docMk/>
          <pc:sldMk cId="3138214970" sldId="417"/>
        </pc:sldMkLst>
        <pc:spChg chg="del">
          <ac:chgData name="Ali asiri" userId="6eb73e73718b6ced" providerId="LiveId" clId="{E65CB4B4-D0F3-4BD9-B8EB-4D70F22744C2}" dt="2021-07-02T16:52:01.025" v="54" actId="21"/>
          <ac:spMkLst>
            <pc:docMk/>
            <pc:sldMk cId="3138214970" sldId="417"/>
            <ac:spMk id="11" creationId="{A0695915-5D6B-44FD-9E7D-C061FF0405A4}"/>
          </ac:spMkLst>
        </pc:spChg>
        <pc:spChg chg="mod ord">
          <ac:chgData name="Ali asiri" userId="6eb73e73718b6ced" providerId="LiveId" clId="{E65CB4B4-D0F3-4BD9-B8EB-4D70F22744C2}" dt="2021-07-02T17:06:17.250" v="187" actId="208"/>
          <ac:spMkLst>
            <pc:docMk/>
            <pc:sldMk cId="3138214970" sldId="417"/>
            <ac:spMk id="16" creationId="{103FFD9A-63C4-47CA-AE24-39B4AE59F6CA}"/>
          </ac:spMkLst>
        </pc:spChg>
        <pc:spChg chg="del">
          <ac:chgData name="Ali asiri" userId="6eb73e73718b6ced" providerId="LiveId" clId="{E65CB4B4-D0F3-4BD9-B8EB-4D70F22744C2}" dt="2021-07-02T16:52:19.748" v="60" actId="478"/>
          <ac:spMkLst>
            <pc:docMk/>
            <pc:sldMk cId="3138214970" sldId="417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2T16:53:22.228" v="71" actId="1076"/>
          <ac:spMkLst>
            <pc:docMk/>
            <pc:sldMk cId="3138214970" sldId="417"/>
            <ac:spMk id="20" creationId="{5C15B88E-3129-4C1D-AA49-84DB906AA508}"/>
          </ac:spMkLst>
        </pc:spChg>
        <pc:spChg chg="mod">
          <ac:chgData name="Ali asiri" userId="6eb73e73718b6ced" providerId="LiveId" clId="{E65CB4B4-D0F3-4BD9-B8EB-4D70F22744C2}" dt="2021-07-02T16:53:25.410" v="72" actId="1076"/>
          <ac:spMkLst>
            <pc:docMk/>
            <pc:sldMk cId="3138214970" sldId="417"/>
            <ac:spMk id="21" creationId="{33329858-9D80-44DE-BE6F-0693F1F3A556}"/>
          </ac:spMkLst>
        </pc:spChg>
        <pc:spChg chg="mod">
          <ac:chgData name="Ali asiri" userId="6eb73e73718b6ced" providerId="LiveId" clId="{E65CB4B4-D0F3-4BD9-B8EB-4D70F22744C2}" dt="2021-07-02T16:53:30.970" v="73" actId="1076"/>
          <ac:spMkLst>
            <pc:docMk/>
            <pc:sldMk cId="3138214970" sldId="417"/>
            <ac:spMk id="22" creationId="{2AACCCF3-A8A1-474E-823C-07370420680B}"/>
          </ac:spMkLst>
        </pc:spChg>
        <pc:spChg chg="mod">
          <ac:chgData name="Ali asiri" userId="6eb73e73718b6ced" providerId="LiveId" clId="{E65CB4B4-D0F3-4BD9-B8EB-4D70F22744C2}" dt="2021-07-02T16:53:35.468" v="74" actId="1076"/>
          <ac:spMkLst>
            <pc:docMk/>
            <pc:sldMk cId="3138214970" sldId="417"/>
            <ac:spMk id="24" creationId="{6A6E2730-2635-4920-83AC-45FC3095DF1D}"/>
          </ac:spMkLst>
        </pc:spChg>
        <pc:spChg chg="mod">
          <ac:chgData name="Ali asiri" userId="6eb73e73718b6ced" providerId="LiveId" clId="{E65CB4B4-D0F3-4BD9-B8EB-4D70F22744C2}" dt="2021-07-02T16:53:42.338" v="75" actId="1076"/>
          <ac:spMkLst>
            <pc:docMk/>
            <pc:sldMk cId="3138214970" sldId="417"/>
            <ac:spMk id="26" creationId="{96CCC804-9402-40D7-B9BC-AE8384C254D4}"/>
          </ac:spMkLst>
        </pc:spChg>
        <pc:spChg chg="mod">
          <ac:chgData name="Ali asiri" userId="6eb73e73718b6ced" providerId="LiveId" clId="{E65CB4B4-D0F3-4BD9-B8EB-4D70F22744C2}" dt="2021-07-02T16:54:43.782" v="88" actId="1076"/>
          <ac:spMkLst>
            <pc:docMk/>
            <pc:sldMk cId="3138214970" sldId="417"/>
            <ac:spMk id="28" creationId="{4350E743-81EA-4EB0-9141-39BA9F089686}"/>
          </ac:spMkLst>
        </pc:spChg>
        <pc:spChg chg="mod">
          <ac:chgData name="Ali asiri" userId="6eb73e73718b6ced" providerId="LiveId" clId="{E65CB4B4-D0F3-4BD9-B8EB-4D70F22744C2}" dt="2021-07-02T16:54:49.680" v="89" actId="1076"/>
          <ac:spMkLst>
            <pc:docMk/>
            <pc:sldMk cId="3138214970" sldId="417"/>
            <ac:spMk id="30" creationId="{EEF492BD-D801-44C1-9327-08C1F35C1222}"/>
          </ac:spMkLst>
        </pc:spChg>
        <pc:spChg chg="mod">
          <ac:chgData name="Ali asiri" userId="6eb73e73718b6ced" providerId="LiveId" clId="{E65CB4B4-D0F3-4BD9-B8EB-4D70F22744C2}" dt="2021-07-02T16:54:53.301" v="90" actId="1076"/>
          <ac:spMkLst>
            <pc:docMk/>
            <pc:sldMk cId="3138214970" sldId="417"/>
            <ac:spMk id="31" creationId="{4FB415B6-8EBA-4DE1-A908-BCA6768EE222}"/>
          </ac:spMkLst>
        </pc:spChg>
        <pc:spChg chg="mod">
          <ac:chgData name="Ali asiri" userId="6eb73e73718b6ced" providerId="LiveId" clId="{E65CB4B4-D0F3-4BD9-B8EB-4D70F22744C2}" dt="2021-07-02T16:54:57.118" v="91" actId="1076"/>
          <ac:spMkLst>
            <pc:docMk/>
            <pc:sldMk cId="3138214970" sldId="417"/>
            <ac:spMk id="32" creationId="{CA573EAC-2426-432A-AEFA-2DC2E5F2E6B5}"/>
          </ac:spMkLst>
        </pc:spChg>
        <pc:spChg chg="mod">
          <ac:chgData name="Ali asiri" userId="6eb73e73718b6ced" providerId="LiveId" clId="{E65CB4B4-D0F3-4BD9-B8EB-4D70F22744C2}" dt="2021-07-02T16:55:01.548" v="92" actId="1076"/>
          <ac:spMkLst>
            <pc:docMk/>
            <pc:sldMk cId="3138214970" sldId="417"/>
            <ac:spMk id="33" creationId="{26B883BE-763C-48A2-AADD-BCEE1DE5D8AE}"/>
          </ac:spMkLst>
        </pc:spChg>
        <pc:spChg chg="mod">
          <ac:chgData name="Ali asiri" userId="6eb73e73718b6ced" providerId="LiveId" clId="{E65CB4B4-D0F3-4BD9-B8EB-4D70F22744C2}" dt="2021-07-02T16:53:11.158" v="69" actId="1076"/>
          <ac:spMkLst>
            <pc:docMk/>
            <pc:sldMk cId="3138214970" sldId="417"/>
            <ac:spMk id="34" creationId="{A8444969-ABD3-4DF0-9934-C48FAF6CFC3A}"/>
          </ac:spMkLst>
        </pc:spChg>
        <pc:picChg chg="mod ord">
          <ac:chgData name="Ali asiri" userId="6eb73e73718b6ced" providerId="LiveId" clId="{E65CB4B4-D0F3-4BD9-B8EB-4D70F22744C2}" dt="2021-07-02T16:54:34.988" v="87" actId="1076"/>
          <ac:picMkLst>
            <pc:docMk/>
            <pc:sldMk cId="3138214970" sldId="417"/>
            <ac:picMk id="3" creationId="{9D0A8E41-8423-4A3C-8751-318BE9F75CA6}"/>
          </ac:picMkLst>
        </pc:picChg>
        <pc:cxnChg chg="mod">
          <ac:chgData name="Ali asiri" userId="6eb73e73718b6ced" providerId="LiveId" clId="{E65CB4B4-D0F3-4BD9-B8EB-4D70F22744C2}" dt="2021-07-02T16:54:00.037" v="79" actId="1076"/>
          <ac:cxnSpMkLst>
            <pc:docMk/>
            <pc:sldMk cId="3138214970" sldId="417"/>
            <ac:cxnSpMk id="15" creationId="{77F7C32B-3D5B-4202-B254-1F0684274CFC}"/>
          </ac:cxnSpMkLst>
        </pc:cxnChg>
      </pc:sldChg>
      <pc:sldChg chg="modSp mod modAnim">
        <pc:chgData name="Ali asiri" userId="6eb73e73718b6ced" providerId="LiveId" clId="{E65CB4B4-D0F3-4BD9-B8EB-4D70F22744C2}" dt="2021-07-02T16:56:23.855" v="100"/>
        <pc:sldMkLst>
          <pc:docMk/>
          <pc:sldMk cId="1557258014" sldId="418"/>
        </pc:sldMkLst>
        <pc:spChg chg="mod">
          <ac:chgData name="Ali asiri" userId="6eb73e73718b6ced" providerId="LiveId" clId="{E65CB4B4-D0F3-4BD9-B8EB-4D70F22744C2}" dt="2021-07-02T16:46:03.704" v="10" actId="208"/>
          <ac:spMkLst>
            <pc:docMk/>
            <pc:sldMk cId="1557258014" sldId="418"/>
            <ac:spMk id="17" creationId="{6F572183-7321-4010-B1EA-00E039E74FB4}"/>
          </ac:spMkLst>
        </pc:spChg>
      </pc:sldChg>
      <pc:sldChg chg="modSp mod">
        <pc:chgData name="Ali asiri" userId="6eb73e73718b6ced" providerId="LiveId" clId="{E65CB4B4-D0F3-4BD9-B8EB-4D70F22744C2}" dt="2021-07-02T16:57:03.516" v="103" actId="207"/>
        <pc:sldMkLst>
          <pc:docMk/>
          <pc:sldMk cId="2392888000" sldId="419"/>
        </pc:sldMkLst>
        <pc:spChg chg="mod">
          <ac:chgData name="Ali asiri" userId="6eb73e73718b6ced" providerId="LiveId" clId="{E65CB4B4-D0F3-4BD9-B8EB-4D70F22744C2}" dt="2021-07-02T16:56:50.333" v="101" actId="2085"/>
          <ac:spMkLst>
            <pc:docMk/>
            <pc:sldMk cId="2392888000" sldId="419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2T16:57:03.516" v="103" actId="207"/>
          <ac:spMkLst>
            <pc:docMk/>
            <pc:sldMk cId="2392888000" sldId="419"/>
            <ac:spMk id="16" creationId="{D53F8AFE-033E-49EE-81B9-488150877678}"/>
          </ac:spMkLst>
        </pc:spChg>
        <pc:spChg chg="mod">
          <ac:chgData name="Ali asiri" userId="6eb73e73718b6ced" providerId="LiveId" clId="{E65CB4B4-D0F3-4BD9-B8EB-4D70F22744C2}" dt="2021-07-02T16:46:08.356" v="11" actId="208"/>
          <ac:spMkLst>
            <pc:docMk/>
            <pc:sldMk cId="2392888000" sldId="419"/>
            <ac:spMk id="17" creationId="{6F572183-7321-4010-B1EA-00E039E74FB4}"/>
          </ac:spMkLst>
        </pc:spChg>
      </pc:sldChg>
      <pc:sldChg chg="modSp mod modAnim">
        <pc:chgData name="Ali asiri" userId="6eb73e73718b6ced" providerId="LiveId" clId="{E65CB4B4-D0F3-4BD9-B8EB-4D70F22744C2}" dt="2021-07-02T16:57:53.600" v="109" actId="2085"/>
        <pc:sldMkLst>
          <pc:docMk/>
          <pc:sldMk cId="3171474076" sldId="420"/>
        </pc:sldMkLst>
        <pc:spChg chg="mod">
          <ac:chgData name="Ali asiri" userId="6eb73e73718b6ced" providerId="LiveId" clId="{E65CB4B4-D0F3-4BD9-B8EB-4D70F22744C2}" dt="2021-07-02T16:57:53.600" v="109" actId="2085"/>
          <ac:spMkLst>
            <pc:docMk/>
            <pc:sldMk cId="3171474076" sldId="420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2T16:46:19.780" v="14" actId="208"/>
          <ac:spMkLst>
            <pc:docMk/>
            <pc:sldMk cId="3171474076" sldId="420"/>
            <ac:spMk id="17" creationId="{6F572183-7321-4010-B1EA-00E039E74FB4}"/>
          </ac:spMkLst>
        </pc:spChg>
      </pc:sldChg>
      <pc:sldChg chg="addSp modSp mod">
        <pc:chgData name="Ali asiri" userId="6eb73e73718b6ced" providerId="LiveId" clId="{E65CB4B4-D0F3-4BD9-B8EB-4D70F22744C2}" dt="2021-07-03T08:25:32.610" v="618" actId="1076"/>
        <pc:sldMkLst>
          <pc:docMk/>
          <pc:sldMk cId="542786136" sldId="421"/>
        </pc:sldMkLst>
        <pc:spChg chg="add mod">
          <ac:chgData name="Ali asiri" userId="6eb73e73718b6ced" providerId="LiveId" clId="{E65CB4B4-D0F3-4BD9-B8EB-4D70F22744C2}" dt="2021-07-02T16:59:45.474" v="137" actId="404"/>
          <ac:spMkLst>
            <pc:docMk/>
            <pc:sldMk cId="542786136" sldId="421"/>
            <ac:spMk id="2" creationId="{F2B20967-AD4D-423F-BA20-7BFC27D21A68}"/>
          </ac:spMkLst>
        </pc:spChg>
        <pc:spChg chg="mod">
          <ac:chgData name="Ali asiri" userId="6eb73e73718b6ced" providerId="LiveId" clId="{E65CB4B4-D0F3-4BD9-B8EB-4D70F22744C2}" dt="2021-07-03T08:25:32.610" v="618" actId="1076"/>
          <ac:spMkLst>
            <pc:docMk/>
            <pc:sldMk cId="542786136" sldId="421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3T08:25:30.324" v="617" actId="1076"/>
          <ac:spMkLst>
            <pc:docMk/>
            <pc:sldMk cId="542786136" sldId="421"/>
            <ac:spMk id="17" creationId="{6F572183-7321-4010-B1EA-00E039E74FB4}"/>
          </ac:spMkLst>
        </pc:spChg>
      </pc:sldChg>
      <pc:sldChg chg="addSp delSp modSp mod">
        <pc:chgData name="Ali asiri" userId="6eb73e73718b6ced" providerId="LiveId" clId="{E65CB4B4-D0F3-4BD9-B8EB-4D70F22744C2}" dt="2021-07-02T17:04:37.545" v="179" actId="20577"/>
        <pc:sldMkLst>
          <pc:docMk/>
          <pc:sldMk cId="32184999" sldId="422"/>
        </pc:sldMkLst>
        <pc:spChg chg="del">
          <ac:chgData name="Ali asiri" userId="6eb73e73718b6ced" providerId="LiveId" clId="{E65CB4B4-D0F3-4BD9-B8EB-4D70F22744C2}" dt="2021-07-02T17:03:46.304" v="154" actId="478"/>
          <ac:spMkLst>
            <pc:docMk/>
            <pc:sldMk cId="32184999" sldId="422"/>
            <ac:spMk id="10" creationId="{51A5A35A-A033-4476-8603-9CAF5DB27F84}"/>
          </ac:spMkLst>
        </pc:spChg>
        <pc:spChg chg="mod">
          <ac:chgData name="Ali asiri" userId="6eb73e73718b6ced" providerId="LiveId" clId="{E65CB4B4-D0F3-4BD9-B8EB-4D70F22744C2}" dt="2021-07-02T17:00:43.701" v="149" actId="207"/>
          <ac:spMkLst>
            <pc:docMk/>
            <pc:sldMk cId="32184999" sldId="422"/>
            <ac:spMk id="12" creationId="{E34932D9-213B-47C9-98C3-DA751E36EC16}"/>
          </ac:spMkLst>
        </pc:spChg>
        <pc:spChg chg="del">
          <ac:chgData name="Ali asiri" userId="6eb73e73718b6ced" providerId="LiveId" clId="{E65CB4B4-D0F3-4BD9-B8EB-4D70F22744C2}" dt="2021-07-02T17:03:43.276" v="151" actId="478"/>
          <ac:spMkLst>
            <pc:docMk/>
            <pc:sldMk cId="32184999" sldId="422"/>
            <ac:spMk id="16" creationId="{DD735147-5F6C-495F-BFE1-9C30E3E5BB78}"/>
          </ac:spMkLst>
        </pc:spChg>
        <pc:spChg chg="mod">
          <ac:chgData name="Ali asiri" userId="6eb73e73718b6ced" providerId="LiveId" clId="{E65CB4B4-D0F3-4BD9-B8EB-4D70F22744C2}" dt="2021-07-02T17:00:17.634" v="143" actId="14100"/>
          <ac:spMkLst>
            <pc:docMk/>
            <pc:sldMk cId="32184999" sldId="422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03:51.308" v="158" actId="478"/>
          <ac:spMkLst>
            <pc:docMk/>
            <pc:sldMk cId="32184999" sldId="422"/>
            <ac:spMk id="19" creationId="{13E43C91-4CF1-4801-9E77-5F15D50F1B76}"/>
          </ac:spMkLst>
        </pc:spChg>
        <pc:spChg chg="del">
          <ac:chgData name="Ali asiri" userId="6eb73e73718b6ced" providerId="LiveId" clId="{E65CB4B4-D0F3-4BD9-B8EB-4D70F22744C2}" dt="2021-07-02T17:03:50.273" v="157" actId="478"/>
          <ac:spMkLst>
            <pc:docMk/>
            <pc:sldMk cId="32184999" sldId="422"/>
            <ac:spMk id="20" creationId="{44A3E335-04B1-49C5-B24A-1DA521CF9488}"/>
          </ac:spMkLst>
        </pc:spChg>
        <pc:spChg chg="del">
          <ac:chgData name="Ali asiri" userId="6eb73e73718b6ced" providerId="LiveId" clId="{E65CB4B4-D0F3-4BD9-B8EB-4D70F22744C2}" dt="2021-07-02T17:03:49.111" v="156" actId="478"/>
          <ac:spMkLst>
            <pc:docMk/>
            <pc:sldMk cId="32184999" sldId="422"/>
            <ac:spMk id="21" creationId="{4A57DEC5-6C03-4A06-99CD-F60B65E99CFD}"/>
          </ac:spMkLst>
        </pc:spChg>
        <pc:spChg chg="del">
          <ac:chgData name="Ali asiri" userId="6eb73e73718b6ced" providerId="LiveId" clId="{E65CB4B4-D0F3-4BD9-B8EB-4D70F22744C2}" dt="2021-07-02T17:03:47.798" v="155" actId="478"/>
          <ac:spMkLst>
            <pc:docMk/>
            <pc:sldMk cId="32184999" sldId="422"/>
            <ac:spMk id="22" creationId="{F9BCF5FB-F131-4923-B9F4-90C57A808BEA}"/>
          </ac:spMkLst>
        </pc:spChg>
        <pc:spChg chg="add mod">
          <ac:chgData name="Ali asiri" userId="6eb73e73718b6ced" providerId="LiveId" clId="{E65CB4B4-D0F3-4BD9-B8EB-4D70F22744C2}" dt="2021-07-02T17:04:37.545" v="179" actId="20577"/>
          <ac:spMkLst>
            <pc:docMk/>
            <pc:sldMk cId="32184999" sldId="422"/>
            <ac:spMk id="23" creationId="{72C715AC-94F0-4C73-9AB7-F53D4214490B}"/>
          </ac:spMkLst>
        </pc:spChg>
        <pc:spChg chg="del">
          <ac:chgData name="Ali asiri" userId="6eb73e73718b6ced" providerId="LiveId" clId="{E65CB4B4-D0F3-4BD9-B8EB-4D70F22744C2}" dt="2021-07-02T17:03:45.728" v="153" actId="478"/>
          <ac:spMkLst>
            <pc:docMk/>
            <pc:sldMk cId="32184999" sldId="422"/>
            <ac:spMk id="24" creationId="{DBEB0E90-DEA1-4BBE-BDA5-43D64B8C2A81}"/>
          </ac:spMkLst>
        </pc:spChg>
        <pc:spChg chg="del">
          <ac:chgData name="Ali asiri" userId="6eb73e73718b6ced" providerId="LiveId" clId="{E65CB4B4-D0F3-4BD9-B8EB-4D70F22744C2}" dt="2021-07-02T17:03:45.118" v="152" actId="478"/>
          <ac:spMkLst>
            <pc:docMk/>
            <pc:sldMk cId="32184999" sldId="422"/>
            <ac:spMk id="26" creationId="{9F6DE865-43DF-46DC-BED6-1E9D7F0874DA}"/>
          </ac:spMkLst>
        </pc:spChg>
        <pc:picChg chg="add mod ord">
          <ac:chgData name="Ali asiri" userId="6eb73e73718b6ced" providerId="LiveId" clId="{E65CB4B4-D0F3-4BD9-B8EB-4D70F22744C2}" dt="2021-07-02T17:04:14.222" v="165" actId="14100"/>
          <ac:picMkLst>
            <pc:docMk/>
            <pc:sldMk cId="32184999" sldId="422"/>
            <ac:picMk id="3" creationId="{7432A48B-0118-4B3F-AB49-AE53173347D1}"/>
          </ac:picMkLst>
        </pc:picChg>
        <pc:picChg chg="del mod ord">
          <ac:chgData name="Ali asiri" userId="6eb73e73718b6ced" providerId="LiveId" clId="{E65CB4B4-D0F3-4BD9-B8EB-4D70F22744C2}" dt="2021-07-02T17:03:41.688" v="150" actId="478"/>
          <ac:picMkLst>
            <pc:docMk/>
            <pc:sldMk cId="32184999" sldId="422"/>
            <ac:picMk id="4" creationId="{532E61B4-5636-48A2-A61C-F05D3DCED468}"/>
          </ac:picMkLst>
        </pc:picChg>
      </pc:sldChg>
      <pc:sldChg chg="delSp del mod">
        <pc:chgData name="Ali asiri" userId="6eb73e73718b6ced" providerId="LiveId" clId="{E65CB4B4-D0F3-4BD9-B8EB-4D70F22744C2}" dt="2021-07-02T17:08:25.842" v="213" actId="47"/>
        <pc:sldMkLst>
          <pc:docMk/>
          <pc:sldMk cId="4172430490" sldId="423"/>
        </pc:sldMkLst>
        <pc:spChg chg="del">
          <ac:chgData name="Ali asiri" userId="6eb73e73718b6ced" providerId="LiveId" clId="{E65CB4B4-D0F3-4BD9-B8EB-4D70F22744C2}" dt="2021-07-02T17:06:32.961" v="188" actId="478"/>
          <ac:spMkLst>
            <pc:docMk/>
            <pc:sldMk cId="4172430490" sldId="423"/>
            <ac:spMk id="32" creationId="{4EC6353F-9C0F-4B1C-93A6-6A9E0C81FB2E}"/>
          </ac:spMkLst>
        </pc:spChg>
      </pc:sldChg>
      <pc:sldChg chg="modSp mod modAnim">
        <pc:chgData name="Ali asiri" userId="6eb73e73718b6ced" providerId="LiveId" clId="{E65CB4B4-D0F3-4BD9-B8EB-4D70F22744C2}" dt="2021-07-02T17:08:02.291" v="212"/>
        <pc:sldMkLst>
          <pc:docMk/>
          <pc:sldMk cId="3172093328" sldId="424"/>
        </pc:sldMkLst>
        <pc:spChg chg="mod">
          <ac:chgData name="Ali asiri" userId="6eb73e73718b6ced" providerId="LiveId" clId="{E65CB4B4-D0F3-4BD9-B8EB-4D70F22744C2}" dt="2021-07-02T17:05:31.066" v="183" actId="1076"/>
          <ac:spMkLst>
            <pc:docMk/>
            <pc:sldMk cId="3172093328" sldId="424"/>
            <ac:spMk id="11" creationId="{0F97F655-0885-4522-BEC9-3534373DDE8A}"/>
          </ac:spMkLst>
        </pc:spChg>
        <pc:spChg chg="mod ord">
          <ac:chgData name="Ali asiri" userId="6eb73e73718b6ced" providerId="LiveId" clId="{E65CB4B4-D0F3-4BD9-B8EB-4D70F22744C2}" dt="2021-07-02T17:05:41.086" v="184" actId="1076"/>
          <ac:spMkLst>
            <pc:docMk/>
            <pc:sldMk cId="3172093328" sldId="424"/>
            <ac:spMk id="12" creationId="{5DC59B95-2E9F-4ECA-B75B-7B38EFA5C1DA}"/>
          </ac:spMkLst>
        </pc:spChg>
        <pc:spChg chg="mod">
          <ac:chgData name="Ali asiri" userId="6eb73e73718b6ced" providerId="LiveId" clId="{E65CB4B4-D0F3-4BD9-B8EB-4D70F22744C2}" dt="2021-07-02T17:05:48.959" v="185" actId="14100"/>
          <ac:spMkLst>
            <pc:docMk/>
            <pc:sldMk cId="3172093328" sldId="424"/>
            <ac:spMk id="17" creationId="{6F572183-7321-4010-B1EA-00E039E74FB4}"/>
          </ac:spMkLst>
        </pc:spChg>
      </pc:sldChg>
      <pc:sldChg chg="addSp delSp modSp mod modAnim">
        <pc:chgData name="Ali asiri" userId="6eb73e73718b6ced" providerId="LiveId" clId="{E65CB4B4-D0F3-4BD9-B8EB-4D70F22744C2}" dt="2021-07-03T08:37:02.939" v="715"/>
        <pc:sldMkLst>
          <pc:docMk/>
          <pc:sldMk cId="2070406607" sldId="425"/>
        </pc:sldMkLst>
        <pc:spChg chg="add mod ord">
          <ac:chgData name="Ali asiri" userId="6eb73e73718b6ced" providerId="LiveId" clId="{E65CB4B4-D0F3-4BD9-B8EB-4D70F22744C2}" dt="2021-07-02T17:09:28.102" v="242" actId="20577"/>
          <ac:spMkLst>
            <pc:docMk/>
            <pc:sldMk cId="2070406607" sldId="425"/>
            <ac:spMk id="16" creationId="{F3F4961D-1A73-4121-89D1-94B819EA1D6A}"/>
          </ac:spMkLst>
        </pc:spChg>
        <pc:spChg chg="mod">
          <ac:chgData name="Ali asiri" userId="6eb73e73718b6ced" providerId="LiveId" clId="{E65CB4B4-D0F3-4BD9-B8EB-4D70F22744C2}" dt="2021-07-02T17:10:16.515" v="260" actId="14100"/>
          <ac:spMkLst>
            <pc:docMk/>
            <pc:sldMk cId="2070406607" sldId="425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09:16.368" v="219" actId="478"/>
          <ac:spMkLst>
            <pc:docMk/>
            <pc:sldMk cId="2070406607" sldId="425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2:12.400" v="395" actId="1076"/>
          <ac:spMkLst>
            <pc:docMk/>
            <pc:sldMk cId="2070406607" sldId="425"/>
            <ac:spMk id="20" creationId="{2C492C9E-4707-4649-A656-EFB4ABCCFBF2}"/>
          </ac:spMkLst>
        </pc:spChg>
        <pc:picChg chg="del">
          <ac:chgData name="Ali asiri" userId="6eb73e73718b6ced" providerId="LiveId" clId="{E65CB4B4-D0F3-4BD9-B8EB-4D70F22744C2}" dt="2021-07-02T17:09:06.297" v="216" actId="478"/>
          <ac:picMkLst>
            <pc:docMk/>
            <pc:sldMk cId="2070406607" sldId="425"/>
            <ac:picMk id="4" creationId="{1A7465DA-BE15-40BC-B082-B0432B50DE97}"/>
          </ac:picMkLst>
        </pc:picChg>
        <pc:picChg chg="add mod ord">
          <ac:chgData name="Ali asiri" userId="6eb73e73718b6ced" providerId="LiveId" clId="{E65CB4B4-D0F3-4BD9-B8EB-4D70F22744C2}" dt="2021-07-02T17:09:52.792" v="248" actId="167"/>
          <ac:picMkLst>
            <pc:docMk/>
            <pc:sldMk cId="2070406607" sldId="425"/>
            <ac:picMk id="21" creationId="{2B50E45F-E82F-41D1-B8FC-287EFD6FCD16}"/>
          </ac:picMkLst>
        </pc:picChg>
      </pc:sldChg>
      <pc:sldChg chg="addSp delSp modSp mod modAnim">
        <pc:chgData name="Ali asiri" userId="6eb73e73718b6ced" providerId="LiveId" clId="{E65CB4B4-D0F3-4BD9-B8EB-4D70F22744C2}" dt="2021-07-03T08:37:31.368" v="717"/>
        <pc:sldMkLst>
          <pc:docMk/>
          <pc:sldMk cId="3179860442" sldId="426"/>
        </pc:sldMkLst>
        <pc:spChg chg="add mod">
          <ac:chgData name="Ali asiri" userId="6eb73e73718b6ced" providerId="LiveId" clId="{E65CB4B4-D0F3-4BD9-B8EB-4D70F22744C2}" dt="2021-07-02T17:17:10.495" v="556" actId="20577"/>
          <ac:spMkLst>
            <pc:docMk/>
            <pc:sldMk cId="3179860442" sldId="426"/>
            <ac:spMk id="16" creationId="{BCF63B20-CC0D-4CAE-A067-88C4D0A0F092}"/>
          </ac:spMkLst>
        </pc:spChg>
        <pc:spChg chg="mod">
          <ac:chgData name="Ali asiri" userId="6eb73e73718b6ced" providerId="LiveId" clId="{E65CB4B4-D0F3-4BD9-B8EB-4D70F22744C2}" dt="2021-07-02T16:47:07.460" v="21" actId="208"/>
          <ac:spMkLst>
            <pc:docMk/>
            <pc:sldMk cId="3179860442" sldId="426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7:03.318" v="540" actId="478"/>
          <ac:spMkLst>
            <pc:docMk/>
            <pc:sldMk cId="3179860442" sldId="426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7:23.938" v="559" actId="20577"/>
          <ac:spMkLst>
            <pc:docMk/>
            <pc:sldMk cId="3179860442" sldId="426"/>
            <ac:spMk id="20" creationId="{2C492C9E-4707-4649-A656-EFB4ABCCFBF2}"/>
          </ac:spMkLst>
        </pc:spChg>
      </pc:sldChg>
      <pc:sldChg chg="addSp delSp modSp mod modAnim">
        <pc:chgData name="Ali asiri" userId="6eb73e73718b6ced" providerId="LiveId" clId="{E65CB4B4-D0F3-4BD9-B8EB-4D70F22744C2}" dt="2021-07-03T08:37:34.668" v="718"/>
        <pc:sldMkLst>
          <pc:docMk/>
          <pc:sldMk cId="3019168813" sldId="427"/>
        </pc:sldMkLst>
        <pc:spChg chg="add mod">
          <ac:chgData name="Ali asiri" userId="6eb73e73718b6ced" providerId="LiveId" clId="{E65CB4B4-D0F3-4BD9-B8EB-4D70F22744C2}" dt="2021-07-02T17:18:13.689" v="562"/>
          <ac:spMkLst>
            <pc:docMk/>
            <pc:sldMk cId="3019168813" sldId="427"/>
            <ac:spMk id="16" creationId="{222665AC-63E7-482E-8D00-5709EF2AE6B7}"/>
          </ac:spMkLst>
        </pc:spChg>
        <pc:spChg chg="mod">
          <ac:chgData name="Ali asiri" userId="6eb73e73718b6ced" providerId="LiveId" clId="{E65CB4B4-D0F3-4BD9-B8EB-4D70F22744C2}" dt="2021-07-02T16:47:23.818" v="22" actId="208"/>
          <ac:spMkLst>
            <pc:docMk/>
            <pc:sldMk cId="3019168813" sldId="427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8:12.583" v="561" actId="478"/>
          <ac:spMkLst>
            <pc:docMk/>
            <pc:sldMk cId="3019168813" sldId="427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7:54.818" v="560" actId="1076"/>
          <ac:spMkLst>
            <pc:docMk/>
            <pc:sldMk cId="3019168813" sldId="427"/>
            <ac:spMk id="20" creationId="{2C492C9E-4707-4649-A656-EFB4ABCCFBF2}"/>
          </ac:spMkLst>
        </pc:spChg>
      </pc:sldChg>
      <pc:sldChg chg="modSp mod">
        <pc:chgData name="Ali asiri" userId="6eb73e73718b6ced" providerId="LiveId" clId="{E65CB4B4-D0F3-4BD9-B8EB-4D70F22744C2}" dt="2021-07-02T16:47:28.954" v="23" actId="208"/>
        <pc:sldMkLst>
          <pc:docMk/>
          <pc:sldMk cId="668111817" sldId="428"/>
        </pc:sldMkLst>
        <pc:spChg chg="mod">
          <ac:chgData name="Ali asiri" userId="6eb73e73718b6ced" providerId="LiveId" clId="{E65CB4B4-D0F3-4BD9-B8EB-4D70F22744C2}" dt="2021-07-02T16:47:28.954" v="23" actId="208"/>
          <ac:spMkLst>
            <pc:docMk/>
            <pc:sldMk cId="668111817" sldId="428"/>
            <ac:spMk id="17" creationId="{6F572183-7321-4010-B1EA-00E039E74FB4}"/>
          </ac:spMkLst>
        </pc:spChg>
      </pc:sldChg>
      <pc:sldChg chg="addSp delSp modSp mod">
        <pc:chgData name="Ali asiri" userId="6eb73e73718b6ced" providerId="LiveId" clId="{E65CB4B4-D0F3-4BD9-B8EB-4D70F22744C2}" dt="2021-07-03T08:22:21.470" v="586" actId="1076"/>
        <pc:sldMkLst>
          <pc:docMk/>
          <pc:sldMk cId="638998470" sldId="429"/>
        </pc:sldMkLst>
        <pc:spChg chg="mod ord">
          <ac:chgData name="Ali asiri" userId="6eb73e73718b6ced" providerId="LiveId" clId="{E65CB4B4-D0F3-4BD9-B8EB-4D70F22744C2}" dt="2021-07-02T17:19:17.254" v="567" actId="1076"/>
          <ac:spMkLst>
            <pc:docMk/>
            <pc:sldMk cId="638998470" sldId="429"/>
            <ac:spMk id="11" creationId="{9CB35F13-CAF7-4EE1-B345-3007A9DC4CBF}"/>
          </ac:spMkLst>
        </pc:spChg>
        <pc:spChg chg="mod">
          <ac:chgData name="Ali asiri" userId="6eb73e73718b6ced" providerId="LiveId" clId="{E65CB4B4-D0F3-4BD9-B8EB-4D70F22744C2}" dt="2021-07-02T17:19:24.311" v="568" actId="1076"/>
          <ac:spMkLst>
            <pc:docMk/>
            <pc:sldMk cId="638998470" sldId="429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9:28.928" v="571" actId="478"/>
          <ac:spMkLst>
            <pc:docMk/>
            <pc:sldMk cId="638998470" sldId="429"/>
            <ac:spMk id="22" creationId="{4234038A-965B-4B13-B4F0-A343229AF373}"/>
          </ac:spMkLst>
        </pc:spChg>
        <pc:spChg chg="del">
          <ac:chgData name="Ali asiri" userId="6eb73e73718b6ced" providerId="LiveId" clId="{E65CB4B4-D0F3-4BD9-B8EB-4D70F22744C2}" dt="2021-07-02T17:19:31.655" v="574" actId="478"/>
          <ac:spMkLst>
            <pc:docMk/>
            <pc:sldMk cId="638998470" sldId="429"/>
            <ac:spMk id="24" creationId="{D2CD4A42-EAEE-419D-B16E-ADC7F5237D38}"/>
          </ac:spMkLst>
        </pc:spChg>
        <pc:spChg chg="del">
          <ac:chgData name="Ali asiri" userId="6eb73e73718b6ced" providerId="LiveId" clId="{E65CB4B4-D0F3-4BD9-B8EB-4D70F22744C2}" dt="2021-07-02T17:19:30.056" v="572" actId="478"/>
          <ac:spMkLst>
            <pc:docMk/>
            <pc:sldMk cId="638998470" sldId="429"/>
            <ac:spMk id="26" creationId="{5AE7E17F-FB48-46F1-903E-47D3C234117E}"/>
          </ac:spMkLst>
        </pc:spChg>
        <pc:spChg chg="del">
          <ac:chgData name="Ali asiri" userId="6eb73e73718b6ced" providerId="LiveId" clId="{E65CB4B4-D0F3-4BD9-B8EB-4D70F22744C2}" dt="2021-07-02T17:19:28.098" v="570" actId="478"/>
          <ac:spMkLst>
            <pc:docMk/>
            <pc:sldMk cId="638998470" sldId="429"/>
            <ac:spMk id="27" creationId="{B27C54F1-2698-45AF-987B-B943326398EF}"/>
          </ac:spMkLst>
        </pc:spChg>
        <pc:spChg chg="del">
          <ac:chgData name="Ali asiri" userId="6eb73e73718b6ced" providerId="LiveId" clId="{E65CB4B4-D0F3-4BD9-B8EB-4D70F22744C2}" dt="2021-07-02T17:19:27.396" v="569" actId="478"/>
          <ac:spMkLst>
            <pc:docMk/>
            <pc:sldMk cId="638998470" sldId="429"/>
            <ac:spMk id="28" creationId="{AA9B2464-FB16-497F-8B0E-83F20FCFFCB8}"/>
          </ac:spMkLst>
        </pc:spChg>
        <pc:spChg chg="del">
          <ac:chgData name="Ali asiri" userId="6eb73e73718b6ced" providerId="LiveId" clId="{E65CB4B4-D0F3-4BD9-B8EB-4D70F22744C2}" dt="2021-07-02T17:19:32.531" v="575" actId="478"/>
          <ac:spMkLst>
            <pc:docMk/>
            <pc:sldMk cId="638998470" sldId="429"/>
            <ac:spMk id="29" creationId="{935DB8D3-7012-449D-8E1C-1E4BF607E36B}"/>
          </ac:spMkLst>
        </pc:spChg>
        <pc:spChg chg="mod">
          <ac:chgData name="Ali asiri" userId="6eb73e73718b6ced" providerId="LiveId" clId="{E65CB4B4-D0F3-4BD9-B8EB-4D70F22744C2}" dt="2021-07-02T17:20:15.444" v="585" actId="1076"/>
          <ac:spMkLst>
            <pc:docMk/>
            <pc:sldMk cId="638998470" sldId="429"/>
            <ac:spMk id="30" creationId="{F70399BF-CA1E-4056-B153-6B0A3D763BBD}"/>
          </ac:spMkLst>
        </pc:spChg>
        <pc:spChg chg="mod">
          <ac:chgData name="Ali asiri" userId="6eb73e73718b6ced" providerId="LiveId" clId="{E65CB4B4-D0F3-4BD9-B8EB-4D70F22744C2}" dt="2021-07-02T17:19:14.221" v="566" actId="1076"/>
          <ac:spMkLst>
            <pc:docMk/>
            <pc:sldMk cId="638998470" sldId="429"/>
            <ac:spMk id="31" creationId="{92F4ADA3-DA17-4572-A2A2-C529F1685C89}"/>
          </ac:spMkLst>
        </pc:spChg>
        <pc:picChg chg="del">
          <ac:chgData name="Ali asiri" userId="6eb73e73718b6ced" providerId="LiveId" clId="{E65CB4B4-D0F3-4BD9-B8EB-4D70F22744C2}" dt="2021-07-02T17:19:30.702" v="573" actId="478"/>
          <ac:picMkLst>
            <pc:docMk/>
            <pc:sldMk cId="638998470" sldId="429"/>
            <ac:picMk id="3" creationId="{6DA45F11-9F43-464F-A930-CB2635C17A8E}"/>
          </ac:picMkLst>
        </pc:picChg>
        <pc:picChg chg="add mod ord">
          <ac:chgData name="Ali asiri" userId="6eb73e73718b6ced" providerId="LiveId" clId="{E65CB4B4-D0F3-4BD9-B8EB-4D70F22744C2}" dt="2021-07-03T08:22:21.470" v="586" actId="1076"/>
          <ac:picMkLst>
            <pc:docMk/>
            <pc:sldMk cId="638998470" sldId="429"/>
            <ac:picMk id="4" creationId="{DC9C17C8-A89C-400B-AB65-E934A63B9EB7}"/>
          </ac:picMkLst>
        </pc:picChg>
      </pc:sldChg>
      <pc:sldChg chg="modSp mod">
        <pc:chgData name="Ali asiri" userId="6eb73e73718b6ced" providerId="LiveId" clId="{E65CB4B4-D0F3-4BD9-B8EB-4D70F22744C2}" dt="2021-07-03T08:25:12.491" v="614" actId="1076"/>
        <pc:sldMkLst>
          <pc:docMk/>
          <pc:sldMk cId="956898147" sldId="430"/>
        </pc:sldMkLst>
        <pc:spChg chg="mod">
          <ac:chgData name="Ali asiri" userId="6eb73e73718b6ced" providerId="LiveId" clId="{E65CB4B4-D0F3-4BD9-B8EB-4D70F22744C2}" dt="2021-07-03T08:25:12.491" v="614" actId="1076"/>
          <ac:spMkLst>
            <pc:docMk/>
            <pc:sldMk cId="956898147" sldId="430"/>
            <ac:spMk id="11" creationId="{611B4256-8E9D-47AE-BFFD-34B1C8EC77F6}"/>
          </ac:spMkLst>
        </pc:spChg>
        <pc:spChg chg="mod">
          <ac:chgData name="Ali asiri" userId="6eb73e73718b6ced" providerId="LiveId" clId="{E65CB4B4-D0F3-4BD9-B8EB-4D70F22744C2}" dt="2021-07-03T08:25:09.041" v="613" actId="1076"/>
          <ac:spMkLst>
            <pc:docMk/>
            <pc:sldMk cId="956898147" sldId="430"/>
            <ac:spMk id="17" creationId="{6F572183-7321-4010-B1EA-00E039E74FB4}"/>
          </ac:spMkLst>
        </pc:spChg>
      </pc:sldChg>
      <pc:sldChg chg="addSp delSp modSp mod delAnim">
        <pc:chgData name="Ali asiri" userId="6eb73e73718b6ced" providerId="LiveId" clId="{E65CB4B4-D0F3-4BD9-B8EB-4D70F22744C2}" dt="2021-07-03T08:24:23.169" v="607" actId="167"/>
        <pc:sldMkLst>
          <pc:docMk/>
          <pc:sldMk cId="1999330550" sldId="431"/>
        </pc:sldMkLst>
        <pc:spChg chg="mod ord">
          <ac:chgData name="Ali asiri" userId="6eb73e73718b6ced" providerId="LiveId" clId="{E65CB4B4-D0F3-4BD9-B8EB-4D70F22744C2}" dt="2021-07-03T08:23:02.282" v="587" actId="1076"/>
          <ac:spMkLst>
            <pc:docMk/>
            <pc:sldMk cId="1999330550" sldId="431"/>
            <ac:spMk id="11" creationId="{6DA85EB5-3D39-4B4D-8779-84F44CD5BF53}"/>
          </ac:spMkLst>
        </pc:spChg>
        <pc:spChg chg="mod">
          <ac:chgData name="Ali asiri" userId="6eb73e73718b6ced" providerId="LiveId" clId="{E65CB4B4-D0F3-4BD9-B8EB-4D70F22744C2}" dt="2021-07-03T08:23:39.366" v="597" actId="1076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E65CB4B4-D0F3-4BD9-B8EB-4D70F22744C2}" dt="2021-07-03T08:23:33.323" v="595" actId="14100"/>
          <ac:spMkLst>
            <pc:docMk/>
            <pc:sldMk cId="1999330550" sldId="431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3T08:23:50.780" v="600" actId="2085"/>
          <ac:spMkLst>
            <pc:docMk/>
            <pc:sldMk cId="1999330550" sldId="431"/>
            <ac:spMk id="19" creationId="{DF23A9FB-10D6-44E4-B7FF-78A00B01F34D}"/>
          </ac:spMkLst>
        </pc:spChg>
        <pc:picChg chg="add mod ord">
          <ac:chgData name="Ali asiri" userId="6eb73e73718b6ced" providerId="LiveId" clId="{E65CB4B4-D0F3-4BD9-B8EB-4D70F22744C2}" dt="2021-07-03T08:24:23.169" v="607" actId="167"/>
          <ac:picMkLst>
            <pc:docMk/>
            <pc:sldMk cId="1999330550" sldId="431"/>
            <ac:picMk id="3" creationId="{8265750F-276A-422D-B610-25BD87295835}"/>
          </ac:picMkLst>
        </pc:picChg>
        <pc:picChg chg="del">
          <ac:chgData name="Ali asiri" userId="6eb73e73718b6ced" providerId="LiveId" clId="{E65CB4B4-D0F3-4BD9-B8EB-4D70F22744C2}" dt="2021-07-03T08:23:43.960" v="599" actId="478"/>
          <ac:picMkLst>
            <pc:docMk/>
            <pc:sldMk cId="1999330550" sldId="431"/>
            <ac:picMk id="7" creationId="{73F509D9-4EE7-4332-94B6-E45ECBA2F2ED}"/>
          </ac:picMkLst>
        </pc:picChg>
      </pc:sldChg>
      <pc:sldChg chg="modSp mod">
        <pc:chgData name="Ali asiri" userId="6eb73e73718b6ced" providerId="LiveId" clId="{E65CB4B4-D0F3-4BD9-B8EB-4D70F22744C2}" dt="2021-07-03T08:25:19.906" v="616" actId="1076"/>
        <pc:sldMkLst>
          <pc:docMk/>
          <pc:sldMk cId="1111345721" sldId="432"/>
        </pc:sldMkLst>
        <pc:spChg chg="mod">
          <ac:chgData name="Ali asiri" userId="6eb73e73718b6ced" providerId="LiveId" clId="{E65CB4B4-D0F3-4BD9-B8EB-4D70F22744C2}" dt="2021-07-03T08:25:19.906" v="616" actId="1076"/>
          <ac:spMkLst>
            <pc:docMk/>
            <pc:sldMk cId="1111345721" sldId="432"/>
            <ac:spMk id="10" creationId="{6C066A5D-A981-40F0-9D38-90760FE6A4B5}"/>
          </ac:spMkLst>
        </pc:spChg>
        <pc:spChg chg="mod">
          <ac:chgData name="Ali asiri" userId="6eb73e73718b6ced" providerId="LiveId" clId="{E65CB4B4-D0F3-4BD9-B8EB-4D70F22744C2}" dt="2021-07-03T08:25:17.302" v="615" actId="1076"/>
          <ac:spMkLst>
            <pc:docMk/>
            <pc:sldMk cId="1111345721" sldId="432"/>
            <ac:spMk id="17" creationId="{6F572183-7321-4010-B1EA-00E039E74FB4}"/>
          </ac:spMkLst>
        </pc:spChg>
      </pc:sldChg>
      <pc:sldChg chg="delSp modSp del mod delAnim">
        <pc:chgData name="Ali asiri" userId="6eb73e73718b6ced" providerId="LiveId" clId="{E65CB4B4-D0F3-4BD9-B8EB-4D70F22744C2}" dt="2021-07-03T08:28:56.726" v="682" actId="47"/>
        <pc:sldMkLst>
          <pc:docMk/>
          <pc:sldMk cId="2301453828" sldId="433"/>
        </pc:sldMkLst>
        <pc:spChg chg="mod">
          <ac:chgData name="Ali asiri" userId="6eb73e73718b6ced" providerId="LiveId" clId="{E65CB4B4-D0F3-4BD9-B8EB-4D70F22744C2}" dt="2021-07-02T16:49:16.548" v="42" actId="208"/>
          <ac:spMkLst>
            <pc:docMk/>
            <pc:sldMk cId="2301453828" sldId="433"/>
            <ac:spMk id="11" creationId="{8377262D-3D61-4B85-8A59-4F382C12058B}"/>
          </ac:spMkLst>
        </pc:spChg>
        <pc:spChg chg="mod">
          <ac:chgData name="Ali asiri" userId="6eb73e73718b6ced" providerId="LiveId" clId="{E65CB4B4-D0F3-4BD9-B8EB-4D70F22744C2}" dt="2021-07-02T16:49:13.912" v="41" actId="208"/>
          <ac:spMkLst>
            <pc:docMk/>
            <pc:sldMk cId="2301453828" sldId="433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3T08:27:23.821" v="655" actId="21"/>
          <ac:spMkLst>
            <pc:docMk/>
            <pc:sldMk cId="2301453828" sldId="433"/>
            <ac:spMk id="19" creationId="{66CA970D-7814-4CF5-B4E8-310C3EE15FEB}"/>
          </ac:spMkLst>
        </pc:spChg>
        <pc:spChg chg="del">
          <ac:chgData name="Ali asiri" userId="6eb73e73718b6ced" providerId="LiveId" clId="{E65CB4B4-D0F3-4BD9-B8EB-4D70F22744C2}" dt="2021-07-03T08:27:40.329" v="660" actId="21"/>
          <ac:spMkLst>
            <pc:docMk/>
            <pc:sldMk cId="2301453828" sldId="433"/>
            <ac:spMk id="20" creationId="{10ECE7BB-7254-48B9-B3A5-F8E1A362B967}"/>
          </ac:spMkLst>
        </pc:spChg>
        <pc:picChg chg="del">
          <ac:chgData name="Ali asiri" userId="6eb73e73718b6ced" providerId="LiveId" clId="{E65CB4B4-D0F3-4BD9-B8EB-4D70F22744C2}" dt="2021-07-03T08:26:51.026" v="642" actId="21"/>
          <ac:picMkLst>
            <pc:docMk/>
            <pc:sldMk cId="2301453828" sldId="433"/>
            <ac:picMk id="3" creationId="{5D6E4DE4-AF68-4802-900A-48E9ED2FDA1D}"/>
          </ac:picMkLst>
        </pc:picChg>
        <pc:picChg chg="del">
          <ac:chgData name="Ali asiri" userId="6eb73e73718b6ced" providerId="LiveId" clId="{E65CB4B4-D0F3-4BD9-B8EB-4D70F22744C2}" dt="2021-07-03T08:27:03.137" v="649" actId="21"/>
          <ac:picMkLst>
            <pc:docMk/>
            <pc:sldMk cId="2301453828" sldId="433"/>
            <ac:picMk id="5" creationId="{E0C721B3-BD6F-445B-B1A0-802977F030B6}"/>
          </ac:picMkLst>
        </pc:picChg>
      </pc:sldChg>
      <pc:sldChg chg="addSp delSp modSp mod ord delAnim modAnim">
        <pc:chgData name="Ali asiri" userId="6eb73e73718b6ced" providerId="LiveId" clId="{E65CB4B4-D0F3-4BD9-B8EB-4D70F22744C2}" dt="2021-07-03T08:29:53.140" v="695" actId="1076"/>
        <pc:sldMkLst>
          <pc:docMk/>
          <pc:sldMk cId="1186361378" sldId="434"/>
        </pc:sldMkLst>
        <pc:spChg chg="del mod">
          <ac:chgData name="Ali asiri" userId="6eb73e73718b6ced" providerId="LiveId" clId="{E65CB4B4-D0F3-4BD9-B8EB-4D70F22744C2}" dt="2021-07-03T08:26:09.964" v="629" actId="478"/>
          <ac:spMkLst>
            <pc:docMk/>
            <pc:sldMk cId="1186361378" sldId="434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3T08:29:53.140" v="695" actId="1076"/>
          <ac:spMkLst>
            <pc:docMk/>
            <pc:sldMk cId="1186361378" sldId="434"/>
            <ac:spMk id="19" creationId="{1B73D024-FE49-4298-80E8-56E8D21397EF}"/>
          </ac:spMkLst>
        </pc:spChg>
        <pc:spChg chg="del mod">
          <ac:chgData name="Ali asiri" userId="6eb73e73718b6ced" providerId="LiveId" clId="{E65CB4B4-D0F3-4BD9-B8EB-4D70F22744C2}" dt="2021-07-03T08:29:36.183" v="686" actId="478"/>
          <ac:spMkLst>
            <pc:docMk/>
            <pc:sldMk cId="1186361378" sldId="434"/>
            <ac:spMk id="20" creationId="{A0516F75-F70E-4632-A5B9-3AB8B517BF57}"/>
          </ac:spMkLst>
        </pc:spChg>
        <pc:spChg chg="del">
          <ac:chgData name="Ali asiri" userId="6eb73e73718b6ced" providerId="LiveId" clId="{E65CB4B4-D0F3-4BD9-B8EB-4D70F22744C2}" dt="2021-07-03T08:26:06.808" v="627" actId="478"/>
          <ac:spMkLst>
            <pc:docMk/>
            <pc:sldMk cId="1186361378" sldId="434"/>
            <ac:spMk id="21" creationId="{147C9779-03B7-47BD-936D-6645A0065FD0}"/>
          </ac:spMkLst>
        </pc:spChg>
        <pc:spChg chg="del">
          <ac:chgData name="Ali asiri" userId="6eb73e73718b6ced" providerId="LiveId" clId="{E65CB4B4-D0F3-4BD9-B8EB-4D70F22744C2}" dt="2021-07-03T08:26:06.106" v="626" actId="478"/>
          <ac:spMkLst>
            <pc:docMk/>
            <pc:sldMk cId="1186361378" sldId="434"/>
            <ac:spMk id="22" creationId="{4234038A-965B-4B13-B4F0-A343229AF373}"/>
          </ac:spMkLst>
        </pc:spChg>
        <pc:spChg chg="del">
          <ac:chgData name="Ali asiri" userId="6eb73e73718b6ced" providerId="LiveId" clId="{E65CB4B4-D0F3-4BD9-B8EB-4D70F22744C2}" dt="2021-07-03T08:26:07.413" v="628" actId="478"/>
          <ac:spMkLst>
            <pc:docMk/>
            <pc:sldMk cId="1186361378" sldId="434"/>
            <ac:spMk id="26" creationId="{5AE7E17F-FB48-46F1-903E-47D3C234117E}"/>
          </ac:spMkLst>
        </pc:spChg>
        <pc:spChg chg="del">
          <ac:chgData name="Ali asiri" userId="6eb73e73718b6ced" providerId="LiveId" clId="{E65CB4B4-D0F3-4BD9-B8EB-4D70F22744C2}" dt="2021-07-03T08:26:01.104" v="621" actId="478"/>
          <ac:spMkLst>
            <pc:docMk/>
            <pc:sldMk cId="1186361378" sldId="434"/>
            <ac:spMk id="27" creationId="{B27C54F1-2698-45AF-987B-B943326398EF}"/>
          </ac:spMkLst>
        </pc:spChg>
        <pc:spChg chg="del mod">
          <ac:chgData name="Ali asiri" userId="6eb73e73718b6ced" providerId="LiveId" clId="{E65CB4B4-D0F3-4BD9-B8EB-4D70F22744C2}" dt="2021-07-03T08:26:02.842" v="623" actId="478"/>
          <ac:spMkLst>
            <pc:docMk/>
            <pc:sldMk cId="1186361378" sldId="434"/>
            <ac:spMk id="28" creationId="{AA9B2464-FB16-497F-8B0E-83F20FCFFCB8}"/>
          </ac:spMkLst>
        </pc:spChg>
        <pc:spChg chg="del">
          <ac:chgData name="Ali asiri" userId="6eb73e73718b6ced" providerId="LiveId" clId="{E65CB4B4-D0F3-4BD9-B8EB-4D70F22744C2}" dt="2021-07-03T08:26:05.312" v="625" actId="478"/>
          <ac:spMkLst>
            <pc:docMk/>
            <pc:sldMk cId="1186361378" sldId="434"/>
            <ac:spMk id="29" creationId="{935DB8D3-7012-449D-8E1C-1E4BF607E36B}"/>
          </ac:spMkLst>
        </pc:spChg>
        <pc:spChg chg="mod">
          <ac:chgData name="Ali asiri" userId="6eb73e73718b6ced" providerId="LiveId" clId="{E65CB4B4-D0F3-4BD9-B8EB-4D70F22744C2}" dt="2021-07-03T08:29:50.131" v="694" actId="14100"/>
          <ac:spMkLst>
            <pc:docMk/>
            <pc:sldMk cId="1186361378" sldId="434"/>
            <ac:spMk id="31" creationId="{92F4ADA3-DA17-4572-A2A2-C529F1685C89}"/>
          </ac:spMkLst>
        </pc:spChg>
        <pc:spChg chg="add del mod">
          <ac:chgData name="Ali asiri" userId="6eb73e73718b6ced" providerId="LiveId" clId="{E65CB4B4-D0F3-4BD9-B8EB-4D70F22744C2}" dt="2021-07-03T08:29:38.946" v="689" actId="478"/>
          <ac:spMkLst>
            <pc:docMk/>
            <pc:sldMk cId="1186361378" sldId="434"/>
            <ac:spMk id="32" creationId="{FFFD7A1D-365B-41AA-9E1D-F8B2AB8085FD}"/>
          </ac:spMkLst>
        </pc:spChg>
        <pc:spChg chg="add del mod">
          <ac:chgData name="Ali asiri" userId="6eb73e73718b6ced" providerId="LiveId" clId="{E65CB4B4-D0F3-4BD9-B8EB-4D70F22744C2}" dt="2021-07-03T08:29:40.359" v="690" actId="478"/>
          <ac:spMkLst>
            <pc:docMk/>
            <pc:sldMk cId="1186361378" sldId="434"/>
            <ac:spMk id="33" creationId="{D8EB312C-3877-423D-AF66-F38FA86F5685}"/>
          </ac:spMkLst>
        </pc:spChg>
        <pc:picChg chg="del">
          <ac:chgData name="Ali asiri" userId="6eb73e73718b6ced" providerId="LiveId" clId="{E65CB4B4-D0F3-4BD9-B8EB-4D70F22744C2}" dt="2021-07-03T08:26:04.159" v="624" actId="478"/>
          <ac:picMkLst>
            <pc:docMk/>
            <pc:sldMk cId="1186361378" sldId="434"/>
            <ac:picMk id="3" creationId="{6DA45F11-9F43-464F-A930-CB2635C17A8E}"/>
          </ac:picMkLst>
        </pc:picChg>
        <pc:picChg chg="add del mod">
          <ac:chgData name="Ali asiri" userId="6eb73e73718b6ced" providerId="LiveId" clId="{E65CB4B4-D0F3-4BD9-B8EB-4D70F22744C2}" dt="2021-07-03T08:29:36.915" v="687" actId="478"/>
          <ac:picMkLst>
            <pc:docMk/>
            <pc:sldMk cId="1186361378" sldId="434"/>
            <ac:picMk id="23" creationId="{B83C408A-E637-4FC8-806B-A6216982668C}"/>
          </ac:picMkLst>
        </pc:picChg>
        <pc:picChg chg="add del mod">
          <ac:chgData name="Ali asiri" userId="6eb73e73718b6ced" providerId="LiveId" clId="{E65CB4B4-D0F3-4BD9-B8EB-4D70F22744C2}" dt="2021-07-03T08:29:37.578" v="688" actId="478"/>
          <ac:picMkLst>
            <pc:docMk/>
            <pc:sldMk cId="1186361378" sldId="434"/>
            <ac:picMk id="30" creationId="{1ACDEAAE-F5F1-4D6A-B9F6-797BB7ABBEB2}"/>
          </ac:picMkLst>
        </pc:picChg>
      </pc:sldChg>
      <pc:sldChg chg="modSp del mod ord">
        <pc:chgData name="Ali asiri" userId="6eb73e73718b6ced" providerId="LiveId" clId="{E65CB4B4-D0F3-4BD9-B8EB-4D70F22744C2}" dt="2021-07-03T08:30:53.875" v="709" actId="47"/>
        <pc:sldMkLst>
          <pc:docMk/>
          <pc:sldMk cId="2282280661" sldId="435"/>
        </pc:sldMkLst>
        <pc:spChg chg="mod">
          <ac:chgData name="Ali asiri" userId="6eb73e73718b6ced" providerId="LiveId" clId="{E65CB4B4-D0F3-4BD9-B8EB-4D70F22744C2}" dt="2021-07-03T08:29:19.386" v="684" actId="122"/>
          <ac:spMkLst>
            <pc:docMk/>
            <pc:sldMk cId="2282280661" sldId="435"/>
            <ac:spMk id="10" creationId="{6C066A5D-A981-40F0-9D38-90760FE6A4B5}"/>
          </ac:spMkLst>
        </pc:spChg>
        <pc:spChg chg="mod">
          <ac:chgData name="Ali asiri" userId="6eb73e73718b6ced" providerId="LiveId" clId="{E65CB4B4-D0F3-4BD9-B8EB-4D70F22744C2}" dt="2021-07-03T08:29:01.129" v="683" actId="1076"/>
          <ac:spMkLst>
            <pc:docMk/>
            <pc:sldMk cId="2282280661" sldId="435"/>
            <ac:spMk id="17" creationId="{6F572183-7321-4010-B1EA-00E039E74FB4}"/>
          </ac:spMkLst>
        </pc:spChg>
      </pc:sldChg>
      <pc:sldChg chg="modSp mod modAnim">
        <pc:chgData name="Ali asiri" userId="6eb73e73718b6ced" providerId="LiveId" clId="{E65CB4B4-D0F3-4BD9-B8EB-4D70F22744C2}" dt="2021-07-03T08:50:05.872" v="726"/>
        <pc:sldMkLst>
          <pc:docMk/>
          <pc:sldMk cId="1859238899" sldId="436"/>
        </pc:sldMkLst>
        <pc:spChg chg="mod">
          <ac:chgData name="Ali asiri" userId="6eb73e73718b6ced" providerId="LiveId" clId="{E65CB4B4-D0F3-4BD9-B8EB-4D70F22744C2}" dt="2021-07-02T16:49:37.654" v="47" actId="208"/>
          <ac:spMkLst>
            <pc:docMk/>
            <pc:sldMk cId="1859238899" sldId="436"/>
            <ac:spMk id="11" creationId="{E1DCE062-2BBD-4941-8827-303E772E9BED}"/>
          </ac:spMkLst>
        </pc:spChg>
      </pc:sldChg>
      <pc:sldChg chg="modSp mod modAnim">
        <pc:chgData name="Ali asiri" userId="6eb73e73718b6ced" providerId="LiveId" clId="{E65CB4B4-D0F3-4BD9-B8EB-4D70F22744C2}" dt="2021-07-03T08:50:01.443" v="723"/>
        <pc:sldMkLst>
          <pc:docMk/>
          <pc:sldMk cId="2593119154" sldId="437"/>
        </pc:sldMkLst>
        <pc:spChg chg="mod">
          <ac:chgData name="Ali asiri" userId="6eb73e73718b6ced" providerId="LiveId" clId="{E65CB4B4-D0F3-4BD9-B8EB-4D70F22744C2}" dt="2021-07-02T16:49:44.324" v="48" actId="208"/>
          <ac:spMkLst>
            <pc:docMk/>
            <pc:sldMk cId="2593119154" sldId="437"/>
            <ac:spMk id="11" creationId="{E1DCE062-2BBD-4941-8827-303E772E9BED}"/>
          </ac:spMkLst>
        </pc:spChg>
      </pc:sldChg>
      <pc:sldChg chg="del">
        <pc:chgData name="Ali asiri" userId="6eb73e73718b6ced" providerId="LiveId" clId="{E65CB4B4-D0F3-4BD9-B8EB-4D70F22744C2}" dt="2021-07-03T08:31:31.330" v="710" actId="47"/>
        <pc:sldMkLst>
          <pc:docMk/>
          <pc:sldMk cId="3546338069" sldId="438"/>
        </pc:sldMkLst>
      </pc:sldChg>
      <pc:sldChg chg="addSp delSp modSp add del mod delAnim">
        <pc:chgData name="Ali asiri" userId="6eb73e73718b6ced" providerId="LiveId" clId="{E65CB4B4-D0F3-4BD9-B8EB-4D70F22744C2}" dt="2021-07-02T17:18:17.371" v="563" actId="47"/>
        <pc:sldMkLst>
          <pc:docMk/>
          <pc:sldMk cId="2447586885" sldId="439"/>
        </pc:sldMkLst>
        <pc:spChg chg="del">
          <ac:chgData name="Ali asiri" userId="6eb73e73718b6ced" providerId="LiveId" clId="{E65CB4B4-D0F3-4BD9-B8EB-4D70F22744C2}" dt="2021-07-02T17:06:49.219" v="193" actId="478"/>
          <ac:spMkLst>
            <pc:docMk/>
            <pc:sldMk cId="2447586885" sldId="439"/>
            <ac:spMk id="11" creationId="{0F97F655-0885-4522-BEC9-3534373DDE8A}"/>
          </ac:spMkLst>
        </pc:spChg>
        <pc:spChg chg="del">
          <ac:chgData name="Ali asiri" userId="6eb73e73718b6ced" providerId="LiveId" clId="{E65CB4B4-D0F3-4BD9-B8EB-4D70F22744C2}" dt="2021-07-02T17:06:50.040" v="194" actId="478"/>
          <ac:spMkLst>
            <pc:docMk/>
            <pc:sldMk cId="2447586885" sldId="439"/>
            <ac:spMk id="12" creationId="{5DC59B95-2E9F-4ECA-B75B-7B38EFA5C1DA}"/>
          </ac:spMkLst>
        </pc:spChg>
        <pc:spChg chg="del">
          <ac:chgData name="Ali asiri" userId="6eb73e73718b6ced" providerId="LiveId" clId="{E65CB4B4-D0F3-4BD9-B8EB-4D70F22744C2}" dt="2021-07-02T17:06:48.109" v="192" actId="478"/>
          <ac:spMkLst>
            <pc:docMk/>
            <pc:sldMk cId="2447586885" sldId="439"/>
            <ac:spMk id="16" creationId="{99022098-DAA4-4C35-B3B0-CEFB0DB8A601}"/>
          </ac:spMkLst>
        </pc:spChg>
        <pc:spChg chg="del">
          <ac:chgData name="Ali asiri" userId="6eb73e73718b6ced" providerId="LiveId" clId="{E65CB4B4-D0F3-4BD9-B8EB-4D70F22744C2}" dt="2021-07-02T17:06:45.913" v="190" actId="478"/>
          <ac:spMkLst>
            <pc:docMk/>
            <pc:sldMk cId="2447586885" sldId="439"/>
            <ac:spMk id="17" creationId="{6F572183-7321-4010-B1EA-00E039E74FB4}"/>
          </ac:spMkLst>
        </pc:spChg>
        <pc:spChg chg="add mod">
          <ac:chgData name="Ali asiri" userId="6eb73e73718b6ced" providerId="LiveId" clId="{E65CB4B4-D0F3-4BD9-B8EB-4D70F22744C2}" dt="2021-07-02T17:07:50.518" v="210" actId="14100"/>
          <ac:spMkLst>
            <pc:docMk/>
            <pc:sldMk cId="2447586885" sldId="439"/>
            <ac:spMk id="20" creationId="{656BB111-8D55-47D2-81E6-77B2272A7F47}"/>
          </ac:spMkLst>
        </pc:spChg>
        <pc:spChg chg="add mod">
          <ac:chgData name="Ali asiri" userId="6eb73e73718b6ced" providerId="LiveId" clId="{E65CB4B4-D0F3-4BD9-B8EB-4D70F22744C2}" dt="2021-07-02T17:08:35.562" v="214"/>
          <ac:spMkLst>
            <pc:docMk/>
            <pc:sldMk cId="2447586885" sldId="439"/>
            <ac:spMk id="21" creationId="{1C7241DF-5E56-422D-8DC6-BC41A89E19FA}"/>
          </ac:spMkLst>
        </pc:spChg>
        <pc:picChg chg="del">
          <ac:chgData name="Ali asiri" userId="6eb73e73718b6ced" providerId="LiveId" clId="{E65CB4B4-D0F3-4BD9-B8EB-4D70F22744C2}" dt="2021-07-02T17:06:46.765" v="191" actId="478"/>
          <ac:picMkLst>
            <pc:docMk/>
            <pc:sldMk cId="2447586885" sldId="439"/>
            <ac:picMk id="3" creationId="{BC8E1E95-E80D-4D73-B2B1-C77BC5C54759}"/>
          </ac:picMkLst>
        </pc:picChg>
        <pc:picChg chg="add del mod ord">
          <ac:chgData name="Ali asiri" userId="6eb73e73718b6ced" providerId="LiveId" clId="{E65CB4B4-D0F3-4BD9-B8EB-4D70F22744C2}" dt="2021-07-02T17:09:37.746" v="244" actId="21"/>
          <ac:picMkLst>
            <pc:docMk/>
            <pc:sldMk cId="2447586885" sldId="439"/>
            <ac:picMk id="4" creationId="{02560CF5-2C87-4316-9E1B-2F8EEF05ECAA}"/>
          </ac:picMkLst>
        </pc:picChg>
      </pc:sldChg>
      <pc:sldChg chg="addSp delSp modSp add mod modAnim">
        <pc:chgData name="Ali asiri" userId="6eb73e73718b6ced" providerId="LiveId" clId="{E65CB4B4-D0F3-4BD9-B8EB-4D70F22744C2}" dt="2021-07-03T08:37:28.651" v="716"/>
        <pc:sldMkLst>
          <pc:docMk/>
          <pc:sldMk cId="58193184" sldId="440"/>
        </pc:sldMkLst>
        <pc:spChg chg="del">
          <ac:chgData name="Ali asiri" userId="6eb73e73718b6ced" providerId="LiveId" clId="{E65CB4B4-D0F3-4BD9-B8EB-4D70F22744C2}" dt="2021-07-02T17:16:37.679" v="538" actId="478"/>
          <ac:spMkLst>
            <pc:docMk/>
            <pc:sldMk cId="58193184" sldId="440"/>
            <ac:spMk id="16" creationId="{F3F4961D-1A73-4121-89D1-94B819EA1D6A}"/>
          </ac:spMkLst>
        </pc:spChg>
        <pc:spChg chg="add mod">
          <ac:chgData name="Ali asiri" userId="6eb73e73718b6ced" providerId="LiveId" clId="{E65CB4B4-D0F3-4BD9-B8EB-4D70F22744C2}" dt="2021-07-02T17:18:24.140" v="564"/>
          <ac:spMkLst>
            <pc:docMk/>
            <pc:sldMk cId="58193184" sldId="440"/>
            <ac:spMk id="19" creationId="{70D6BE4F-5B5D-45BC-B281-E4A04B235234}"/>
          </ac:spMkLst>
        </pc:spChg>
        <pc:spChg chg="mod">
          <ac:chgData name="Ali asiri" userId="6eb73e73718b6ced" providerId="LiveId" clId="{E65CB4B4-D0F3-4BD9-B8EB-4D70F22744C2}" dt="2021-07-02T17:16:50.487" v="539" actId="1076"/>
          <ac:spMkLst>
            <pc:docMk/>
            <pc:sldMk cId="58193184" sldId="440"/>
            <ac:spMk id="20" creationId="{2C492C9E-4707-4649-A656-EFB4ABCCFBF2}"/>
          </ac:spMkLst>
        </pc:spChg>
      </pc:sldChg>
      <pc:sldChg chg="addSp delSp modSp add mod modAnim">
        <pc:chgData name="Ali asiri" userId="6eb73e73718b6ced" providerId="LiveId" clId="{E65CB4B4-D0F3-4BD9-B8EB-4D70F22744C2}" dt="2021-07-03T08:49:46.451" v="720"/>
        <pc:sldMkLst>
          <pc:docMk/>
          <pc:sldMk cId="3776170279" sldId="441"/>
        </pc:sldMkLst>
        <pc:spChg chg="add mod">
          <ac:chgData name="Ali asiri" userId="6eb73e73718b6ced" providerId="LiveId" clId="{E65CB4B4-D0F3-4BD9-B8EB-4D70F22744C2}" dt="2021-07-03T08:30:32.491" v="708" actId="1076"/>
          <ac:spMkLst>
            <pc:docMk/>
            <pc:sldMk cId="3776170279" sldId="441"/>
            <ac:spMk id="16" creationId="{ED46A6CD-4996-4ED7-91B3-4C983FE57B5B}"/>
          </ac:spMkLst>
        </pc:spChg>
        <pc:spChg chg="del">
          <ac:chgData name="Ali asiri" userId="6eb73e73718b6ced" providerId="LiveId" clId="{E65CB4B4-D0F3-4BD9-B8EB-4D70F22744C2}" dt="2021-07-03T08:29:55.710" v="696" actId="478"/>
          <ac:spMkLst>
            <pc:docMk/>
            <pc:sldMk cId="3776170279" sldId="441"/>
            <ac:spMk id="19" creationId="{1B73D024-FE49-4298-80E8-56E8D21397EF}"/>
          </ac:spMkLst>
        </pc:spChg>
        <pc:spChg chg="mod">
          <ac:chgData name="Ali asiri" userId="6eb73e73718b6ced" providerId="LiveId" clId="{E65CB4B4-D0F3-4BD9-B8EB-4D70F22744C2}" dt="2021-07-03T08:30:00.053" v="697" actId="1076"/>
          <ac:spMkLst>
            <pc:docMk/>
            <pc:sldMk cId="3776170279" sldId="441"/>
            <ac:spMk id="20" creationId="{A0516F75-F70E-4632-A5B9-3AB8B517BF57}"/>
          </ac:spMkLst>
        </pc:spChg>
        <pc:spChg chg="mod">
          <ac:chgData name="Ali asiri" userId="6eb73e73718b6ced" providerId="LiveId" clId="{E65CB4B4-D0F3-4BD9-B8EB-4D70F22744C2}" dt="2021-07-03T08:30:13.744" v="701" actId="1076"/>
          <ac:spMkLst>
            <pc:docMk/>
            <pc:sldMk cId="3776170279" sldId="441"/>
            <ac:spMk id="32" creationId="{FFFD7A1D-365B-41AA-9E1D-F8B2AB8085FD}"/>
          </ac:spMkLst>
        </pc:spChg>
        <pc:spChg chg="mod">
          <ac:chgData name="Ali asiri" userId="6eb73e73718b6ced" providerId="LiveId" clId="{E65CB4B4-D0F3-4BD9-B8EB-4D70F22744C2}" dt="2021-07-03T08:30:16.802" v="702" actId="1076"/>
          <ac:spMkLst>
            <pc:docMk/>
            <pc:sldMk cId="3776170279" sldId="441"/>
            <ac:spMk id="33" creationId="{D8EB312C-3877-423D-AF66-F38FA86F5685}"/>
          </ac:spMkLst>
        </pc:spChg>
        <pc:picChg chg="mod">
          <ac:chgData name="Ali asiri" userId="6eb73e73718b6ced" providerId="LiveId" clId="{E65CB4B4-D0F3-4BD9-B8EB-4D70F22744C2}" dt="2021-07-03T08:30:02.825" v="698" actId="1076"/>
          <ac:picMkLst>
            <pc:docMk/>
            <pc:sldMk cId="3776170279" sldId="441"/>
            <ac:picMk id="23" creationId="{B83C408A-E637-4FC8-806B-A6216982668C}"/>
          </ac:picMkLst>
        </pc:picChg>
        <pc:picChg chg="mod">
          <ac:chgData name="Ali asiri" userId="6eb73e73718b6ced" providerId="LiveId" clId="{E65CB4B4-D0F3-4BD9-B8EB-4D70F22744C2}" dt="2021-07-03T08:30:08.948" v="700" actId="1076"/>
          <ac:picMkLst>
            <pc:docMk/>
            <pc:sldMk cId="3776170279" sldId="441"/>
            <ac:picMk id="30" creationId="{1ACDEAAE-F5F1-4D6A-B9F6-797BB7ABBEB2}"/>
          </ac:picMkLst>
        </pc:picChg>
      </pc:sldChg>
    </pc:docChg>
  </pc:docChgLst>
  <pc:docChgLst>
    <pc:chgData name="Ali asiri" userId="6eb73e73718b6ced" providerId="LiveId" clId="{848CCFA3-EB83-4A2F-88CA-1555643DC231}"/>
    <pc:docChg chg="undo custSel addSld delSld modSld sldOrd">
      <pc:chgData name="Ali asiri" userId="6eb73e73718b6ced" providerId="LiveId" clId="{848CCFA3-EB83-4A2F-88CA-1555643DC231}" dt="2021-04-19T02:43:37.930" v="4053" actId="20577"/>
      <pc:docMkLst>
        <pc:docMk/>
      </pc:docMkLst>
      <pc:sldChg chg="addSp delSp modSp mod ord modTransition delAnim">
        <pc:chgData name="Ali asiri" userId="6eb73e73718b6ced" providerId="LiveId" clId="{848CCFA3-EB83-4A2F-88CA-1555643DC231}" dt="2021-04-17T12:26:40.830" v="3460"/>
        <pc:sldMkLst>
          <pc:docMk/>
          <pc:sldMk cId="1737731416" sldId="257"/>
        </pc:sldMkLst>
        <pc:spChg chg="del">
          <ac:chgData name="Ali asiri" userId="6eb73e73718b6ced" providerId="LiveId" clId="{848CCFA3-EB83-4A2F-88CA-1555643DC231}" dt="2021-04-12T23:20:49.902" v="41" actId="478"/>
          <ac:spMkLst>
            <pc:docMk/>
            <pc:sldMk cId="1737731416" sldId="257"/>
            <ac:spMk id="4" creationId="{6CE54A89-6113-473D-94F9-84FCAAF59151}"/>
          </ac:spMkLst>
        </pc:spChg>
        <pc:spChg chg="add mod ord">
          <ac:chgData name="Ali asiri" userId="6eb73e73718b6ced" providerId="LiveId" clId="{848CCFA3-EB83-4A2F-88CA-1555643DC231}" dt="2021-04-13T00:28:53.741" v="629" actId="207"/>
          <ac:spMkLst>
            <pc:docMk/>
            <pc:sldMk cId="1737731416" sldId="257"/>
            <ac:spMk id="11" creationId="{8A4AD463-A3DE-4F3A-B42B-E8718D89A2A7}"/>
          </ac:spMkLst>
        </pc:spChg>
        <pc:spChg chg="add del mod">
          <ac:chgData name="Ali asiri" userId="6eb73e73718b6ced" providerId="LiveId" clId="{848CCFA3-EB83-4A2F-88CA-1555643DC231}" dt="2021-04-12T23:38:01.039" v="233" actId="478"/>
          <ac:spMkLst>
            <pc:docMk/>
            <pc:sldMk cId="1737731416" sldId="257"/>
            <ac:spMk id="12" creationId="{A73DF470-B7CC-44A4-99FE-178040268D42}"/>
          </ac:spMkLst>
        </pc:spChg>
        <pc:spChg chg="del mod">
          <ac:chgData name="Ali asiri" userId="6eb73e73718b6ced" providerId="LiveId" clId="{848CCFA3-EB83-4A2F-88CA-1555643DC231}" dt="2021-04-12T23:37:54.076" v="230" actId="478"/>
          <ac:spMkLst>
            <pc:docMk/>
            <pc:sldMk cId="1737731416" sldId="257"/>
            <ac:spMk id="13" creationId="{7E1DC1F5-B8EA-414E-ACFB-6E0E638A7771}"/>
          </ac:spMkLst>
        </pc:spChg>
        <pc:spChg chg="del mod">
          <ac:chgData name="Ali asiri" userId="6eb73e73718b6ced" providerId="LiveId" clId="{848CCFA3-EB83-4A2F-88CA-1555643DC231}" dt="2021-04-12T23:37:55.872" v="231" actId="478"/>
          <ac:spMkLst>
            <pc:docMk/>
            <pc:sldMk cId="1737731416" sldId="257"/>
            <ac:spMk id="14" creationId="{A9142937-8C6D-4438-A4BA-CE50524ABB8C}"/>
          </ac:spMkLst>
        </pc:spChg>
        <pc:spChg chg="del mod ord">
          <ac:chgData name="Ali asiri" userId="6eb73e73718b6ced" providerId="LiveId" clId="{848CCFA3-EB83-4A2F-88CA-1555643DC231}" dt="2021-04-12T23:37:49.642" v="229" actId="478"/>
          <ac:spMkLst>
            <pc:docMk/>
            <pc:sldMk cId="1737731416" sldId="257"/>
            <ac:spMk id="15" creationId="{811CEC7D-CCAC-4778-A1C3-252B57718A00}"/>
          </ac:spMkLst>
        </pc:spChg>
        <pc:spChg chg="add del mod ord">
          <ac:chgData name="Ali asiri" userId="6eb73e73718b6ced" providerId="LiveId" clId="{848CCFA3-EB83-4A2F-88CA-1555643DC231}" dt="2021-04-13T00:22:24.985" v="594" actId="478"/>
          <ac:spMkLst>
            <pc:docMk/>
            <pc:sldMk cId="1737731416" sldId="257"/>
            <ac:spMk id="16" creationId="{B28F1614-D6B8-4D91-BC30-3FF9848DBE64}"/>
          </ac:spMkLst>
        </pc:spChg>
        <pc:spChg chg="mod">
          <ac:chgData name="Ali asiri" userId="6eb73e73718b6ced" providerId="LiveId" clId="{848CCFA3-EB83-4A2F-88CA-1555643DC231}" dt="2021-04-13T00:29:13.081" v="631" actId="13822"/>
          <ac:spMkLst>
            <pc:docMk/>
            <pc:sldMk cId="1737731416" sldId="257"/>
            <ac:spMk id="17" creationId="{5385A612-79DB-476C-A9AC-97DC648147C6}"/>
          </ac:spMkLst>
        </pc:spChg>
        <pc:spChg chg="del mod">
          <ac:chgData name="Ali asiri" userId="6eb73e73718b6ced" providerId="LiveId" clId="{848CCFA3-EB83-4A2F-88CA-1555643DC231}" dt="2021-04-12T23:20:45.696" v="40" actId="478"/>
          <ac:spMkLst>
            <pc:docMk/>
            <pc:sldMk cId="1737731416" sldId="257"/>
            <ac:spMk id="19" creationId="{07F0C569-DE97-4A93-AB8E-8B57C4AF47A8}"/>
          </ac:spMkLst>
        </pc:spChg>
        <pc:spChg chg="add del mod ord">
          <ac:chgData name="Ali asiri" userId="6eb73e73718b6ced" providerId="LiveId" clId="{848CCFA3-EB83-4A2F-88CA-1555643DC231}" dt="2021-04-13T01:01:10.408" v="801" actId="478"/>
          <ac:spMkLst>
            <pc:docMk/>
            <pc:sldMk cId="1737731416" sldId="257"/>
            <ac:spMk id="20" creationId="{FA16E9F5-A718-4811-8CB0-E1A341386C95}"/>
          </ac:spMkLst>
        </pc:spChg>
        <pc:spChg chg="add mod">
          <ac:chgData name="Ali asiri" userId="6eb73e73718b6ced" providerId="LiveId" clId="{848CCFA3-EB83-4A2F-88CA-1555643DC231}" dt="2021-04-13T01:03:05.614" v="829" actId="14100"/>
          <ac:spMkLst>
            <pc:docMk/>
            <pc:sldMk cId="1737731416" sldId="257"/>
            <ac:spMk id="21" creationId="{6AC72965-6783-4ACC-BDAD-1D2ACBB4E894}"/>
          </ac:spMkLst>
        </pc:spChg>
        <pc:picChg chg="mod ord">
          <ac:chgData name="Ali asiri" userId="6eb73e73718b6ced" providerId="LiveId" clId="{848CCFA3-EB83-4A2F-88CA-1555643DC231}" dt="2021-04-13T01:03:14.519" v="831" actId="166"/>
          <ac:picMkLst>
            <pc:docMk/>
            <pc:sldMk cId="1737731416" sldId="257"/>
            <ac:picMk id="10" creationId="{BE3D2A69-0F57-4FCE-B4CF-55B3F85219F9}"/>
          </ac:picMkLst>
        </pc:picChg>
        <pc:cxnChg chg="mod ord">
          <ac:chgData name="Ali asiri" userId="6eb73e73718b6ced" providerId="LiveId" clId="{848CCFA3-EB83-4A2F-88CA-1555643DC231}" dt="2021-04-13T00:28:46.092" v="627" actId="208"/>
          <ac:cxnSpMkLst>
            <pc:docMk/>
            <pc:sldMk cId="1737731416" sldId="257"/>
            <ac:cxnSpMk id="18" creationId="{474EBF65-099D-4351-AEAE-B42F922AFC8A}"/>
          </ac:cxnSpMkLst>
        </pc:cxnChg>
      </pc:sldChg>
      <pc:sldChg chg="addSp delSp modSp mod modTransition delAnim modAnim">
        <pc:chgData name="Ali asiri" userId="6eb73e73718b6ced" providerId="LiveId" clId="{848CCFA3-EB83-4A2F-88CA-1555643DC231}" dt="2021-04-19T02:37:45.955" v="4011" actId="20577"/>
        <pc:sldMkLst>
          <pc:docMk/>
          <pc:sldMk cId="377015332" sldId="261"/>
        </pc:sldMkLst>
        <pc:spChg chg="add mod">
          <ac:chgData name="Ali asiri" userId="6eb73e73718b6ced" providerId="LiveId" clId="{848CCFA3-EB83-4A2F-88CA-1555643DC231}" dt="2021-04-19T02:37:19.311" v="3977" actId="14100"/>
          <ac:spMkLst>
            <pc:docMk/>
            <pc:sldMk cId="377015332" sldId="261"/>
            <ac:spMk id="4" creationId="{CD96CD15-5251-49F3-8147-A4E1702F03DA}"/>
          </ac:spMkLst>
        </pc:spChg>
        <pc:spChg chg="add mod">
          <ac:chgData name="Ali asiri" userId="6eb73e73718b6ced" providerId="LiveId" clId="{848CCFA3-EB83-4A2F-88CA-1555643DC231}" dt="2021-04-19T02:37:45.955" v="4011" actId="20577"/>
          <ac:spMkLst>
            <pc:docMk/>
            <pc:sldMk cId="377015332" sldId="261"/>
            <ac:spMk id="5" creationId="{91E8B6F1-1EB3-49BA-A64F-C75C4B493772}"/>
          </ac:spMkLst>
        </pc:spChg>
        <pc:spChg chg="add del mod ord">
          <ac:chgData name="Ali asiri" userId="6eb73e73718b6ced" providerId="LiveId" clId="{848CCFA3-EB83-4A2F-88CA-1555643DC231}" dt="2021-04-13T00:35:54.904" v="670" actId="478"/>
          <ac:spMkLst>
            <pc:docMk/>
            <pc:sldMk cId="377015332" sldId="261"/>
            <ac:spMk id="12" creationId="{92FE81C5-85D8-4D88-A779-5B5AF604F919}"/>
          </ac:spMkLst>
        </pc:spChg>
        <pc:spChg chg="del">
          <ac:chgData name="Ali asiri" userId="6eb73e73718b6ced" providerId="LiveId" clId="{848CCFA3-EB83-4A2F-88CA-1555643DC231}" dt="2021-04-13T00:36:09.672" v="681" actId="478"/>
          <ac:spMkLst>
            <pc:docMk/>
            <pc:sldMk cId="377015332" sldId="261"/>
            <ac:spMk id="17" creationId="{488813E3-127D-43D9-A4EC-03B5023126FE}"/>
          </ac:spMkLst>
        </pc:spChg>
        <pc:spChg chg="del">
          <ac:chgData name="Ali asiri" userId="6eb73e73718b6ced" providerId="LiveId" clId="{848CCFA3-EB83-4A2F-88CA-1555643DC231}" dt="2021-04-13T00:36:03.736" v="679" actId="478"/>
          <ac:spMkLst>
            <pc:docMk/>
            <pc:sldMk cId="377015332" sldId="261"/>
            <ac:spMk id="23" creationId="{A403F020-1AD2-4B89-9510-7C729C8EF4E5}"/>
          </ac:spMkLst>
        </pc:spChg>
        <pc:spChg chg="del">
          <ac:chgData name="Ali asiri" userId="6eb73e73718b6ced" providerId="LiveId" clId="{848CCFA3-EB83-4A2F-88CA-1555643DC231}" dt="2021-04-13T00:35:58.926" v="673" actId="478"/>
          <ac:spMkLst>
            <pc:docMk/>
            <pc:sldMk cId="377015332" sldId="261"/>
            <ac:spMk id="24" creationId="{38537183-A418-4FD0-B035-EB220BF1EFE7}"/>
          </ac:spMkLst>
        </pc:spChg>
        <pc:spChg chg="del">
          <ac:chgData name="Ali asiri" userId="6eb73e73718b6ced" providerId="LiveId" clId="{848CCFA3-EB83-4A2F-88CA-1555643DC231}" dt="2021-04-13T00:36:01.428" v="678" actId="478"/>
          <ac:spMkLst>
            <pc:docMk/>
            <pc:sldMk cId="377015332" sldId="261"/>
            <ac:spMk id="25" creationId="{13D153A4-2CB5-40CF-AEC6-3F3F568F2C7B}"/>
          </ac:spMkLst>
        </pc:spChg>
        <pc:spChg chg="del mod">
          <ac:chgData name="Ali asiri" userId="6eb73e73718b6ced" providerId="LiveId" clId="{848CCFA3-EB83-4A2F-88CA-1555643DC231}" dt="2021-04-13T00:35:58.926" v="675"/>
          <ac:spMkLst>
            <pc:docMk/>
            <pc:sldMk cId="377015332" sldId="261"/>
            <ac:spMk id="26" creationId="{A29663E3-B308-4501-9842-266911D63C3B}"/>
          </ac:spMkLst>
        </pc:spChg>
        <pc:spChg chg="del mod">
          <ac:chgData name="Ali asiri" userId="6eb73e73718b6ced" providerId="LiveId" clId="{848CCFA3-EB83-4A2F-88CA-1555643DC231}" dt="2021-04-13T00:35:58.926" v="677"/>
          <ac:spMkLst>
            <pc:docMk/>
            <pc:sldMk cId="377015332" sldId="261"/>
            <ac:spMk id="27" creationId="{C954F9F2-E6FD-4D58-8B46-5FD987FF6169}"/>
          </ac:spMkLst>
        </pc:spChg>
        <pc:picChg chg="mod ord">
          <ac:chgData name="Ali asiri" userId="6eb73e73718b6ced" providerId="LiveId" clId="{848CCFA3-EB83-4A2F-88CA-1555643DC231}" dt="2021-04-13T00:36:13.637" v="682" actId="14100"/>
          <ac:picMkLst>
            <pc:docMk/>
            <pc:sldMk cId="377015332" sldId="261"/>
            <ac:picMk id="19" creationId="{06C9B96A-D02A-488D-BFFE-741E504618E7}"/>
          </ac:picMkLst>
        </pc:picChg>
        <pc:picChg chg="del mod ord modCrop">
          <ac:chgData name="Ali asiri" userId="6eb73e73718b6ced" providerId="LiveId" clId="{848CCFA3-EB83-4A2F-88CA-1555643DC231}" dt="2021-04-13T00:35:53.045" v="669" actId="478"/>
          <ac:picMkLst>
            <pc:docMk/>
            <pc:sldMk cId="377015332" sldId="261"/>
            <ac:picMk id="21" creationId="{346F9E3D-9F20-4D1C-BAB2-75EC7211775B}"/>
          </ac:picMkLst>
        </pc:picChg>
        <pc:cxnChg chg="del">
          <ac:chgData name="Ali asiri" userId="6eb73e73718b6ced" providerId="LiveId" clId="{848CCFA3-EB83-4A2F-88CA-1555643DC231}" dt="2021-04-13T00:36:08.753" v="680" actId="478"/>
          <ac:cxnSpMkLst>
            <pc:docMk/>
            <pc:sldMk cId="377015332" sldId="261"/>
            <ac:cxnSpMk id="18" creationId="{5DAC3D91-B6BB-42C1-9F05-0833375AB6B8}"/>
          </ac:cxnSpMkLst>
        </pc:cxnChg>
      </pc:sldChg>
      <pc:sldChg chg="modSp mod modTransition">
        <pc:chgData name="Ali asiri" userId="6eb73e73718b6ced" providerId="LiveId" clId="{848CCFA3-EB83-4A2F-88CA-1555643DC231}" dt="2021-04-17T13:08:36.550" v="3794"/>
        <pc:sldMkLst>
          <pc:docMk/>
          <pc:sldMk cId="3626122610" sldId="266"/>
        </pc:sldMkLst>
        <pc:spChg chg="mod">
          <ac:chgData name="Ali asiri" userId="6eb73e73718b6ced" providerId="LiveId" clId="{848CCFA3-EB83-4A2F-88CA-1555643DC231}" dt="2021-04-13T00:33:31.466" v="651" actId="13822"/>
          <ac:spMkLst>
            <pc:docMk/>
            <pc:sldMk cId="3626122610" sldId="266"/>
            <ac:spMk id="14" creationId="{A400A2C9-91BC-47CC-96F1-7188FF821D37}"/>
          </ac:spMkLst>
        </pc:spChg>
        <pc:spChg chg="mod">
          <ac:chgData name="Ali asiri" userId="6eb73e73718b6ced" providerId="LiveId" clId="{848CCFA3-EB83-4A2F-88CA-1555643DC231}" dt="2021-04-13T00:33:08.347" v="648" actId="1076"/>
          <ac:spMkLst>
            <pc:docMk/>
            <pc:sldMk cId="3626122610" sldId="266"/>
            <ac:spMk id="20" creationId="{F19CC13A-A77D-4394-ADB0-803C6793D24A}"/>
          </ac:spMkLst>
        </pc:spChg>
        <pc:picChg chg="mod">
          <ac:chgData name="Ali asiri" userId="6eb73e73718b6ced" providerId="LiveId" clId="{848CCFA3-EB83-4A2F-88CA-1555643DC231}" dt="2021-04-13T00:33:04.573" v="647" actId="14100"/>
          <ac:picMkLst>
            <pc:docMk/>
            <pc:sldMk cId="3626122610" sldId="266"/>
            <ac:picMk id="15" creationId="{22961087-A559-4279-ADDE-475089D139B6}"/>
          </ac:picMkLst>
        </pc:picChg>
        <pc:cxnChg chg="mod">
          <ac:chgData name="Ali asiri" userId="6eb73e73718b6ced" providerId="LiveId" clId="{848CCFA3-EB83-4A2F-88CA-1555643DC231}" dt="2021-04-13T00:33:19.205" v="650" actId="14100"/>
          <ac:cxnSpMkLst>
            <pc:docMk/>
            <pc:sldMk cId="3626122610" sldId="266"/>
            <ac:cxnSpMk id="16" creationId="{F363C70A-5D70-4125-BEE9-44DE35E1D738}"/>
          </ac:cxnSpMkLst>
        </pc:cxnChg>
      </pc:sldChg>
      <pc:sldChg chg="addSp delSp modSp mod modTransition modNotesTx">
        <pc:chgData name="Ali asiri" userId="6eb73e73718b6ced" providerId="LiveId" clId="{848CCFA3-EB83-4A2F-88CA-1555643DC231}" dt="2021-04-17T12:26:56.279" v="3461"/>
        <pc:sldMkLst>
          <pc:docMk/>
          <pc:sldMk cId="1183571207" sldId="267"/>
        </pc:sldMkLst>
        <pc:spChg chg="add del mod">
          <ac:chgData name="Ali asiri" userId="6eb73e73718b6ced" providerId="LiveId" clId="{848CCFA3-EB83-4A2F-88CA-1555643DC231}" dt="2021-04-13T00:15:48.682" v="543" actId="478"/>
          <ac:spMkLst>
            <pc:docMk/>
            <pc:sldMk cId="1183571207" sldId="267"/>
            <ac:spMk id="4" creationId="{CD4F00FE-2E8E-467D-986C-E3D51C0A8DD0}"/>
          </ac:spMkLst>
        </pc:spChg>
        <pc:spChg chg="add del mod">
          <ac:chgData name="Ali asiri" userId="6eb73e73718b6ced" providerId="LiveId" clId="{848CCFA3-EB83-4A2F-88CA-1555643DC231}" dt="2021-04-12T23:19:27.750" v="16" actId="478"/>
          <ac:spMkLst>
            <pc:docMk/>
            <pc:sldMk cId="1183571207" sldId="267"/>
            <ac:spMk id="9" creationId="{7E106524-E386-497F-83A8-8104DA7C69B9}"/>
          </ac:spMkLst>
        </pc:spChg>
        <pc:spChg chg="add del mod ord">
          <ac:chgData name="Ali asiri" userId="6eb73e73718b6ced" providerId="LiveId" clId="{848CCFA3-EB83-4A2F-88CA-1555643DC231}" dt="2021-04-13T00:20:02.721" v="574" actId="478"/>
          <ac:spMkLst>
            <pc:docMk/>
            <pc:sldMk cId="1183571207" sldId="267"/>
            <ac:spMk id="11" creationId="{847D84DA-6661-48A1-BF3A-399EE776985D}"/>
          </ac:spMkLst>
        </pc:spChg>
        <pc:spChg chg="add del mod">
          <ac:chgData name="Ali asiri" userId="6eb73e73718b6ced" providerId="LiveId" clId="{848CCFA3-EB83-4A2F-88CA-1555643DC231}" dt="2021-04-13T00:56:27.381" v="762" actId="478"/>
          <ac:spMkLst>
            <pc:docMk/>
            <pc:sldMk cId="1183571207" sldId="267"/>
            <ac:spMk id="12" creationId="{57CAC63A-C5D2-4B1A-991C-B33CC1F06F7A}"/>
          </ac:spMkLst>
        </pc:spChg>
        <pc:spChg chg="del mod">
          <ac:chgData name="Ali asiri" userId="6eb73e73718b6ced" providerId="LiveId" clId="{848CCFA3-EB83-4A2F-88CA-1555643DC231}" dt="2021-04-13T00:19:24.139" v="573" actId="478"/>
          <ac:spMkLst>
            <pc:docMk/>
            <pc:sldMk cId="1183571207" sldId="267"/>
            <ac:spMk id="14" creationId="{1A09B210-556B-4901-A24C-F1A36CC13DC5}"/>
          </ac:spMkLst>
        </pc:spChg>
        <pc:spChg chg="add del mod">
          <ac:chgData name="Ali asiri" userId="6eb73e73718b6ced" providerId="LiveId" clId="{848CCFA3-EB83-4A2F-88CA-1555643DC231}" dt="2021-04-13T00:16:09.668" v="559"/>
          <ac:spMkLst>
            <pc:docMk/>
            <pc:sldMk cId="1183571207" sldId="267"/>
            <ac:spMk id="15" creationId="{58C37140-4394-4228-AB6A-29757E971B06}"/>
          </ac:spMkLst>
        </pc:spChg>
        <pc:spChg chg="del">
          <ac:chgData name="Ali asiri" userId="6eb73e73718b6ced" providerId="LiveId" clId="{848CCFA3-EB83-4A2F-88CA-1555643DC231}" dt="2021-04-12T23:42:35.117" v="283" actId="478"/>
          <ac:spMkLst>
            <pc:docMk/>
            <pc:sldMk cId="1183571207" sldId="267"/>
            <ac:spMk id="17" creationId="{488813E3-127D-43D9-A4EC-03B5023126FE}"/>
          </ac:spMkLst>
        </pc:spChg>
        <pc:spChg chg="mod">
          <ac:chgData name="Ali asiri" userId="6eb73e73718b6ced" providerId="LiveId" clId="{848CCFA3-EB83-4A2F-88CA-1555643DC231}" dt="2021-04-13T00:58:53.987" v="783" actId="1076"/>
          <ac:spMkLst>
            <pc:docMk/>
            <pc:sldMk cId="1183571207" sldId="267"/>
            <ac:spMk id="20" creationId="{05C8B5CA-58E8-4825-8889-AB5DC766C721}"/>
          </ac:spMkLst>
        </pc:spChg>
        <pc:spChg chg="mod ord">
          <ac:chgData name="Ali asiri" userId="6eb73e73718b6ced" providerId="LiveId" clId="{848CCFA3-EB83-4A2F-88CA-1555643DC231}" dt="2021-04-13T00:59:00.027" v="785" actId="1076"/>
          <ac:spMkLst>
            <pc:docMk/>
            <pc:sldMk cId="1183571207" sldId="267"/>
            <ac:spMk id="21" creationId="{D4408EFE-2254-476C-A2D2-B80EA836B557}"/>
          </ac:spMkLst>
        </pc:spChg>
        <pc:spChg chg="mod">
          <ac:chgData name="Ali asiri" userId="6eb73e73718b6ced" providerId="LiveId" clId="{848CCFA3-EB83-4A2F-88CA-1555643DC231}" dt="2021-04-13T00:58:57.359" v="784" actId="1076"/>
          <ac:spMkLst>
            <pc:docMk/>
            <pc:sldMk cId="1183571207" sldId="267"/>
            <ac:spMk id="22" creationId="{BC182FC1-799A-4964-AA8B-3A3493F45D30}"/>
          </ac:spMkLst>
        </pc:spChg>
        <pc:spChg chg="add mod">
          <ac:chgData name="Ali asiri" userId="6eb73e73718b6ced" providerId="LiveId" clId="{848CCFA3-EB83-4A2F-88CA-1555643DC231}" dt="2021-04-13T00:55:25.793" v="748" actId="13822"/>
          <ac:spMkLst>
            <pc:docMk/>
            <pc:sldMk cId="1183571207" sldId="267"/>
            <ac:spMk id="23" creationId="{0E9E5120-1792-4656-93A2-5FC086C80D45}"/>
          </ac:spMkLst>
        </pc:spChg>
        <pc:spChg chg="add del mod ord">
          <ac:chgData name="Ali asiri" userId="6eb73e73718b6ced" providerId="LiveId" clId="{848CCFA3-EB83-4A2F-88CA-1555643DC231}" dt="2021-04-13T00:22:05.630" v="590" actId="478"/>
          <ac:spMkLst>
            <pc:docMk/>
            <pc:sldMk cId="1183571207" sldId="267"/>
            <ac:spMk id="24" creationId="{701A37A0-DD46-4C4F-910A-802A46376706}"/>
          </ac:spMkLst>
        </pc:spChg>
        <pc:spChg chg="add del mod ord">
          <ac:chgData name="Ali asiri" userId="6eb73e73718b6ced" providerId="LiveId" clId="{848CCFA3-EB83-4A2F-88CA-1555643DC231}" dt="2021-04-13T00:55:30.475" v="749" actId="478"/>
          <ac:spMkLst>
            <pc:docMk/>
            <pc:sldMk cId="1183571207" sldId="267"/>
            <ac:spMk id="25" creationId="{B039A1A9-8169-4A11-9B83-CB097A1F2BD8}"/>
          </ac:spMkLst>
        </pc:spChg>
        <pc:spChg chg="add del mod ord">
          <ac:chgData name="Ali asiri" userId="6eb73e73718b6ced" providerId="LiveId" clId="{848CCFA3-EB83-4A2F-88CA-1555643DC231}" dt="2021-04-13T00:55:56.195" v="755" actId="478"/>
          <ac:spMkLst>
            <pc:docMk/>
            <pc:sldMk cId="1183571207" sldId="267"/>
            <ac:spMk id="26" creationId="{1EF6B56E-A468-4A0A-B9DD-D401A4DFD3FC}"/>
          </ac:spMkLst>
        </pc:spChg>
        <pc:spChg chg="add mod ord">
          <ac:chgData name="Ali asiri" userId="6eb73e73718b6ced" providerId="LiveId" clId="{848CCFA3-EB83-4A2F-88CA-1555643DC231}" dt="2021-04-13T01:00:05.656" v="799" actId="339"/>
          <ac:spMkLst>
            <pc:docMk/>
            <pc:sldMk cId="1183571207" sldId="267"/>
            <ac:spMk id="27" creationId="{17EA0085-9CC2-4C2E-B2F8-7F302D60DFD3}"/>
          </ac:spMkLst>
        </pc:spChg>
        <pc:spChg chg="add mod">
          <ac:chgData name="Ali asiri" userId="6eb73e73718b6ced" providerId="LiveId" clId="{848CCFA3-EB83-4A2F-88CA-1555643DC231}" dt="2021-04-13T00:58:04.444" v="776" actId="1076"/>
          <ac:spMkLst>
            <pc:docMk/>
            <pc:sldMk cId="1183571207" sldId="267"/>
            <ac:spMk id="28" creationId="{7E33D07F-9964-4E29-857E-52D6CFDF157F}"/>
          </ac:spMkLst>
        </pc:spChg>
        <pc:picChg chg="add del mod ord modCrop">
          <ac:chgData name="Ali asiri" userId="6eb73e73718b6ced" providerId="LiveId" clId="{848CCFA3-EB83-4A2F-88CA-1555643DC231}" dt="2021-04-13T00:59:11.147" v="788" actId="14100"/>
          <ac:picMkLst>
            <pc:docMk/>
            <pc:sldMk cId="1183571207" sldId="267"/>
            <ac:picMk id="19" creationId="{737C7862-98B0-4004-9A16-A9386E0E7D85}"/>
          </ac:picMkLst>
        </pc:picChg>
        <pc:cxnChg chg="add del mod ord">
          <ac:chgData name="Ali asiri" userId="6eb73e73718b6ced" providerId="LiveId" clId="{848CCFA3-EB83-4A2F-88CA-1555643DC231}" dt="2021-04-13T00:56:26.275" v="761" actId="478"/>
          <ac:cxnSpMkLst>
            <pc:docMk/>
            <pc:sldMk cId="1183571207" sldId="267"/>
            <ac:cxnSpMk id="13" creationId="{7C6323C0-8C84-482B-AEC5-019A15607154}"/>
          </ac:cxnSpMkLst>
        </pc:cxnChg>
        <pc:cxnChg chg="del mod">
          <ac:chgData name="Ali asiri" userId="6eb73e73718b6ced" providerId="LiveId" clId="{848CCFA3-EB83-4A2F-88CA-1555643DC231}" dt="2021-04-12T23:42:36.080" v="284" actId="478"/>
          <ac:cxnSpMkLst>
            <pc:docMk/>
            <pc:sldMk cId="1183571207" sldId="267"/>
            <ac:cxnSpMk id="18" creationId="{5DAC3D91-B6BB-42C1-9F05-0833375AB6B8}"/>
          </ac:cxnSpMkLst>
        </pc:cxnChg>
        <pc:cxnChg chg="add mod ord">
          <ac:chgData name="Ali asiri" userId="6eb73e73718b6ced" providerId="LiveId" clId="{848CCFA3-EB83-4A2F-88CA-1555643DC231}" dt="2021-04-13T01:00:18.428" v="800" actId="167"/>
          <ac:cxnSpMkLst>
            <pc:docMk/>
            <pc:sldMk cId="1183571207" sldId="267"/>
            <ac:cxnSpMk id="29" creationId="{22A1BC99-954A-4DC9-9A20-BFF92224521F}"/>
          </ac:cxnSpMkLst>
        </pc:cxnChg>
      </pc:sldChg>
      <pc:sldChg chg="addSp delSp modSp new del mod">
        <pc:chgData name="Ali asiri" userId="6eb73e73718b6ced" providerId="LiveId" clId="{848CCFA3-EB83-4A2F-88CA-1555643DC231}" dt="2021-04-16T22:53:09.656" v="948" actId="47"/>
        <pc:sldMkLst>
          <pc:docMk/>
          <pc:sldMk cId="3421149055" sldId="268"/>
        </pc:sldMkLst>
        <pc:spChg chg="del">
          <ac:chgData name="Ali asiri" userId="6eb73e73718b6ced" providerId="LiveId" clId="{848CCFA3-EB83-4A2F-88CA-1555643DC231}" dt="2021-04-12T23:22:59.189" v="58" actId="478"/>
          <ac:spMkLst>
            <pc:docMk/>
            <pc:sldMk cId="3421149055" sldId="268"/>
            <ac:spMk id="2" creationId="{20FDB7C3-C1DF-4DC6-9D7B-B36C3787A03B}"/>
          </ac:spMkLst>
        </pc:spChg>
        <pc:spChg chg="add del mod">
          <ac:chgData name="Ali asiri" userId="6eb73e73718b6ced" providerId="LiveId" clId="{848CCFA3-EB83-4A2F-88CA-1555643DC231}" dt="2021-04-12T23:26:59.687" v="87" actId="478"/>
          <ac:spMkLst>
            <pc:docMk/>
            <pc:sldMk cId="3421149055" sldId="268"/>
            <ac:spMk id="3" creationId="{20375658-FDF3-456E-8260-3A2FD6B41B7F}"/>
          </ac:spMkLst>
        </pc:spChg>
        <pc:spChg chg="add del mod">
          <ac:chgData name="Ali asiri" userId="6eb73e73718b6ced" providerId="LiveId" clId="{848CCFA3-EB83-4A2F-88CA-1555643DC231}" dt="2021-04-12T23:27:43.761" v="102" actId="478"/>
          <ac:spMkLst>
            <pc:docMk/>
            <pc:sldMk cId="3421149055" sldId="268"/>
            <ac:spMk id="4" creationId="{021A5722-A989-4295-95BB-00C3D9FF4CC4}"/>
          </ac:spMkLst>
        </pc:spChg>
        <pc:spChg chg="add del mod">
          <ac:chgData name="Ali asiri" userId="6eb73e73718b6ced" providerId="LiveId" clId="{848CCFA3-EB83-4A2F-88CA-1555643DC231}" dt="2021-04-12T23:35:42.789" v="204" actId="478"/>
          <ac:spMkLst>
            <pc:docMk/>
            <pc:sldMk cId="3421149055" sldId="268"/>
            <ac:spMk id="5" creationId="{AA4EB9A6-5C0E-47D7-8732-F408862618E6}"/>
          </ac:spMkLst>
        </pc:spChg>
        <pc:spChg chg="add del mod">
          <ac:chgData name="Ali asiri" userId="6eb73e73718b6ced" providerId="LiveId" clId="{848CCFA3-EB83-4A2F-88CA-1555643DC231}" dt="2021-04-12T23:30:30.362" v="148" actId="478"/>
          <ac:spMkLst>
            <pc:docMk/>
            <pc:sldMk cId="3421149055" sldId="268"/>
            <ac:spMk id="6" creationId="{BF5B6542-88F3-461B-A19F-635C899A5B46}"/>
          </ac:spMkLst>
        </pc:spChg>
        <pc:spChg chg="add del mod">
          <ac:chgData name="Ali asiri" userId="6eb73e73718b6ced" providerId="LiveId" clId="{848CCFA3-EB83-4A2F-88CA-1555643DC231}" dt="2021-04-12T23:36:02.451" v="210"/>
          <ac:spMkLst>
            <pc:docMk/>
            <pc:sldMk cId="3421149055" sldId="268"/>
            <ac:spMk id="7" creationId="{29E274C8-A495-41F5-8E4C-D092BB2F88F7}"/>
          </ac:spMkLst>
        </pc:spChg>
        <pc:spChg chg="mod">
          <ac:chgData name="Ali asiri" userId="6eb73e73718b6ced" providerId="LiveId" clId="{848CCFA3-EB83-4A2F-88CA-1555643DC231}" dt="2021-04-12T23:33:42.657" v="165"/>
          <ac:spMkLst>
            <pc:docMk/>
            <pc:sldMk cId="3421149055" sldId="268"/>
            <ac:spMk id="8" creationId="{B507C80E-B56A-4259-94F9-2BA78BB5FFCF}"/>
          </ac:spMkLst>
        </pc:spChg>
        <pc:spChg chg="add del mod">
          <ac:chgData name="Ali asiri" userId="6eb73e73718b6ced" providerId="LiveId" clId="{848CCFA3-EB83-4A2F-88CA-1555643DC231}" dt="2021-04-12T23:34:05.128" v="173"/>
          <ac:spMkLst>
            <pc:docMk/>
            <pc:sldMk cId="3421149055" sldId="268"/>
            <ac:spMk id="9" creationId="{747A9875-D9CF-4BD4-AD1F-EFEE5A436C6D}"/>
          </ac:spMkLst>
        </pc:spChg>
        <pc:spChg chg="add del mod">
          <ac:chgData name="Ali asiri" userId="6eb73e73718b6ced" providerId="LiveId" clId="{848CCFA3-EB83-4A2F-88CA-1555643DC231}" dt="2021-04-12T23:36:02.451" v="210"/>
          <ac:spMkLst>
            <pc:docMk/>
            <pc:sldMk cId="3421149055" sldId="268"/>
            <ac:spMk id="10" creationId="{6B227074-90DD-4583-88C3-7B92FD679840}"/>
          </ac:spMkLst>
        </pc:spChg>
        <pc:spChg chg="add del mod ord">
          <ac:chgData name="Ali asiri" userId="6eb73e73718b6ced" providerId="LiveId" clId="{848CCFA3-EB83-4A2F-88CA-1555643DC231}" dt="2021-04-13T00:16:14.704" v="564" actId="478"/>
          <ac:spMkLst>
            <pc:docMk/>
            <pc:sldMk cId="3421149055" sldId="268"/>
            <ac:spMk id="11" creationId="{1E4F8C20-612A-45B9-9A31-0B523934434F}"/>
          </ac:spMkLst>
        </pc:spChg>
        <pc:spChg chg="add del mod">
          <ac:chgData name="Ali asiri" userId="6eb73e73718b6ced" providerId="LiveId" clId="{848CCFA3-EB83-4A2F-88CA-1555643DC231}" dt="2021-04-13T00:16:10.280" v="562" actId="13822"/>
          <ac:spMkLst>
            <pc:docMk/>
            <pc:sldMk cId="3421149055" sldId="268"/>
            <ac:spMk id="12" creationId="{E86F42BD-A9EE-44C2-AE82-C3BD8853C09B}"/>
          </ac:spMkLst>
        </pc:spChg>
        <pc:spChg chg="add del">
          <ac:chgData name="Ali asiri" userId="6eb73e73718b6ced" providerId="LiveId" clId="{848CCFA3-EB83-4A2F-88CA-1555643DC231}" dt="2021-04-12T23:46:24.942" v="292" actId="478"/>
          <ac:spMkLst>
            <pc:docMk/>
            <pc:sldMk cId="3421149055" sldId="268"/>
            <ac:spMk id="13" creationId="{881AC315-EAB8-4614-8105-63CD5C81A111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4" creationId="{9AABA8DF-E4A7-4C93-A0B2-04A1FD582D3D}"/>
          </ac:spMkLst>
        </pc:spChg>
        <pc:spChg chg="add del mod">
          <ac:chgData name="Ali asiri" userId="6eb73e73718b6ced" providerId="LiveId" clId="{848CCFA3-EB83-4A2F-88CA-1555643DC231}" dt="2021-04-12T23:52:45.424" v="335" actId="478"/>
          <ac:spMkLst>
            <pc:docMk/>
            <pc:sldMk cId="3421149055" sldId="268"/>
            <ac:spMk id="15" creationId="{709A1C52-FF49-4768-8F39-AA0E031256FC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6" creationId="{045D245F-E108-4FDB-80B1-A13A0545DB2E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7" creationId="{3F02778A-113E-40CC-82E0-BB521CAFF99F}"/>
          </ac:spMkLst>
        </pc:spChg>
        <pc:spChg chg="del mod">
          <ac:chgData name="Ali asiri" userId="6eb73e73718b6ced" providerId="LiveId" clId="{848CCFA3-EB83-4A2F-88CA-1555643DC231}" dt="2021-04-12T23:55:37.481" v="368" actId="478"/>
          <ac:spMkLst>
            <pc:docMk/>
            <pc:sldMk cId="3421149055" sldId="268"/>
            <ac:spMk id="18" creationId="{D3DD647F-1F1A-47F0-A2C5-50622FEC89BE}"/>
          </ac:spMkLst>
        </pc:spChg>
        <pc:spChg chg="add del mod ord">
          <ac:chgData name="Ali asiri" userId="6eb73e73718b6ced" providerId="LiveId" clId="{848CCFA3-EB83-4A2F-88CA-1555643DC231}" dt="2021-04-12T23:58:33.061" v="394" actId="478"/>
          <ac:spMkLst>
            <pc:docMk/>
            <pc:sldMk cId="3421149055" sldId="268"/>
            <ac:spMk id="19" creationId="{0880101D-D585-40F1-9A53-B13DDD6AC9D7}"/>
          </ac:spMkLst>
        </pc:spChg>
        <pc:spChg chg="mod">
          <ac:chgData name="Ali asiri" userId="6eb73e73718b6ced" providerId="LiveId" clId="{848CCFA3-EB83-4A2F-88CA-1555643DC231}" dt="2021-04-12T23:59:26.123" v="401"/>
          <ac:spMkLst>
            <pc:docMk/>
            <pc:sldMk cId="3421149055" sldId="268"/>
            <ac:spMk id="20" creationId="{8F17AF24-D16B-4267-ADDB-6A42E2CFC105}"/>
          </ac:spMkLst>
        </pc:spChg>
        <pc:spChg chg="mod">
          <ac:chgData name="Ali asiri" userId="6eb73e73718b6ced" providerId="LiveId" clId="{848CCFA3-EB83-4A2F-88CA-1555643DC231}" dt="2021-04-13T00:00:18.604" v="414"/>
          <ac:spMkLst>
            <pc:docMk/>
            <pc:sldMk cId="3421149055" sldId="268"/>
            <ac:spMk id="21" creationId="{EE8CC9B4-2A42-463D-9CB3-484ECABF0E21}"/>
          </ac:spMkLst>
        </pc:spChg>
        <pc:spChg chg="add del mod">
          <ac:chgData name="Ali asiri" userId="6eb73e73718b6ced" providerId="LiveId" clId="{848CCFA3-EB83-4A2F-88CA-1555643DC231}" dt="2021-04-13T00:10:24.252" v="518" actId="478"/>
          <ac:spMkLst>
            <pc:docMk/>
            <pc:sldMk cId="3421149055" sldId="268"/>
            <ac:spMk id="22" creationId="{505BA172-C117-4EC1-A5C6-7BC3D30D24F7}"/>
          </ac:spMkLst>
        </pc:spChg>
        <pc:spChg chg="add del mod">
          <ac:chgData name="Ali asiri" userId="6eb73e73718b6ced" providerId="LiveId" clId="{848CCFA3-EB83-4A2F-88CA-1555643DC231}" dt="2021-04-13T00:10:11.476" v="516" actId="478"/>
          <ac:spMkLst>
            <pc:docMk/>
            <pc:sldMk cId="3421149055" sldId="268"/>
            <ac:spMk id="23" creationId="{BA61991D-BE08-40E8-882B-F476776ABFB8}"/>
          </ac:spMkLst>
        </pc:spChg>
        <pc:spChg chg="mod">
          <ac:chgData name="Ali asiri" userId="6eb73e73718b6ced" providerId="LiveId" clId="{848CCFA3-EB83-4A2F-88CA-1555643DC231}" dt="2021-04-13T00:16:09.881" v="560"/>
          <ac:spMkLst>
            <pc:docMk/>
            <pc:sldMk cId="3421149055" sldId="268"/>
            <ac:spMk id="24" creationId="{E0C65E6B-9D69-4DA1-B0DE-684D8F119610}"/>
          </ac:spMkLst>
        </pc:spChg>
        <pc:spChg chg="add mod">
          <ac:chgData name="Ali asiri" userId="6eb73e73718b6ced" providerId="LiveId" clId="{848CCFA3-EB83-4A2F-88CA-1555643DC231}" dt="2021-04-13T00:16:38.791" v="569" actId="1076"/>
          <ac:spMkLst>
            <pc:docMk/>
            <pc:sldMk cId="3421149055" sldId="268"/>
            <ac:spMk id="25" creationId="{364D62DC-5A5E-4DBB-BAD9-1B4DEC2F3992}"/>
          </ac:spMkLst>
        </pc:spChg>
      </pc:sldChg>
      <pc:sldChg chg="addSp delSp modSp add mod modTransition delAnim modAnim">
        <pc:chgData name="Ali asiri" userId="6eb73e73718b6ced" providerId="LiveId" clId="{848CCFA3-EB83-4A2F-88CA-1555643DC231}" dt="2021-04-17T16:57:57.212" v="3902"/>
        <pc:sldMkLst>
          <pc:docMk/>
          <pc:sldMk cId="1178442868" sldId="269"/>
        </pc:sldMkLst>
        <pc:spChg chg="add del mod">
          <ac:chgData name="Ali asiri" userId="6eb73e73718b6ced" providerId="LiveId" clId="{848CCFA3-EB83-4A2F-88CA-1555643DC231}" dt="2021-04-13T00:36:55.194" v="689" actId="478"/>
          <ac:spMkLst>
            <pc:docMk/>
            <pc:sldMk cId="1178442868" sldId="269"/>
            <ac:spMk id="3" creationId="{4BC9BDF4-89DE-45F1-9DB5-E07C9BEAC7A3}"/>
          </ac:spMkLst>
        </pc:spChg>
        <pc:spChg chg="add del mod">
          <ac:chgData name="Ali asiri" userId="6eb73e73718b6ced" providerId="LiveId" clId="{848CCFA3-EB83-4A2F-88CA-1555643DC231}" dt="2021-04-16T22:45:05.229" v="861" actId="478"/>
          <ac:spMkLst>
            <pc:docMk/>
            <pc:sldMk cId="1178442868" sldId="269"/>
            <ac:spMk id="12" creationId="{6255843C-5954-46F4-B939-1401135E91FE}"/>
          </ac:spMkLst>
        </pc:spChg>
        <pc:spChg chg="mod ord">
          <ac:chgData name="Ali asiri" userId="6eb73e73718b6ced" providerId="LiveId" clId="{848CCFA3-EB83-4A2F-88CA-1555643DC231}" dt="2021-04-13T00:53:20.888" v="733" actId="14100"/>
          <ac:spMkLst>
            <pc:docMk/>
            <pc:sldMk cId="1178442868" sldId="269"/>
            <ac:spMk id="12" creationId="{92FE81C5-85D8-4D88-A779-5B5AF604F919}"/>
          </ac:spMkLst>
        </pc:spChg>
        <pc:spChg chg="add mod ord">
          <ac:chgData name="Ali asiri" userId="6eb73e73718b6ced" providerId="LiveId" clId="{848CCFA3-EB83-4A2F-88CA-1555643DC231}" dt="2021-04-17T14:39:48.347" v="3829" actId="166"/>
          <ac:spMkLst>
            <pc:docMk/>
            <pc:sldMk cId="1178442868" sldId="269"/>
            <ac:spMk id="12" creationId="{98783C2D-2438-4AF1-B930-20E57F0D5998}"/>
          </ac:spMkLst>
        </pc:spChg>
        <pc:spChg chg="mod">
          <ac:chgData name="Ali asiri" userId="6eb73e73718b6ced" providerId="LiveId" clId="{848CCFA3-EB83-4A2F-88CA-1555643DC231}" dt="2021-04-13T00:39:48.134" v="728" actId="1076"/>
          <ac:spMkLst>
            <pc:docMk/>
            <pc:sldMk cId="1178442868" sldId="269"/>
            <ac:spMk id="17" creationId="{488813E3-127D-43D9-A4EC-03B5023126FE}"/>
          </ac:spMkLst>
        </pc:spChg>
        <pc:spChg chg="add mod">
          <ac:chgData name="Ali asiri" userId="6eb73e73718b6ced" providerId="LiveId" clId="{848CCFA3-EB83-4A2F-88CA-1555643DC231}" dt="2021-04-16T22:46:09.588" v="878" actId="1076"/>
          <ac:spMkLst>
            <pc:docMk/>
            <pc:sldMk cId="1178442868" sldId="269"/>
            <ac:spMk id="17" creationId="{C731A834-0A08-4DBD-BE28-08AEB0854964}"/>
          </ac:spMkLst>
        </pc:spChg>
        <pc:spChg chg="mod topLvl">
          <ac:chgData name="Ali asiri" userId="6eb73e73718b6ced" providerId="LiveId" clId="{848CCFA3-EB83-4A2F-88CA-1555643DC231}" dt="2021-04-17T16:56:30.283" v="3884" actId="478"/>
          <ac:spMkLst>
            <pc:docMk/>
            <pc:sldMk cId="1178442868" sldId="269"/>
            <ac:spMk id="19" creationId="{8B387390-AB51-4437-A097-FA28B7F65ACE}"/>
          </ac:spMkLst>
        </pc:spChg>
        <pc:spChg chg="del mod topLvl">
          <ac:chgData name="Ali asiri" userId="6eb73e73718b6ced" providerId="LiveId" clId="{848CCFA3-EB83-4A2F-88CA-1555643DC231}" dt="2021-04-17T16:56:30.283" v="3884" actId="478"/>
          <ac:spMkLst>
            <pc:docMk/>
            <pc:sldMk cId="1178442868" sldId="269"/>
            <ac:spMk id="20" creationId="{E1CC49B0-A17C-46C0-A8F4-F0BC389445A4}"/>
          </ac:spMkLst>
        </pc:spChg>
        <pc:spChg chg="add mod">
          <ac:chgData name="Ali asiri" userId="6eb73e73718b6ced" providerId="LiveId" clId="{848CCFA3-EB83-4A2F-88CA-1555643DC231}" dt="2021-04-16T22:46:54.828" v="892" actId="1076"/>
          <ac:spMkLst>
            <pc:docMk/>
            <pc:sldMk cId="1178442868" sldId="269"/>
            <ac:spMk id="21" creationId="{19046E0B-2CF4-4B64-83EE-6741781FCECB}"/>
          </ac:spMkLst>
        </pc:spChg>
        <pc:spChg chg="del mod">
          <ac:chgData name="Ali asiri" userId="6eb73e73718b6ced" providerId="LiveId" clId="{848CCFA3-EB83-4A2F-88CA-1555643DC231}" dt="2021-04-16T22:43:25.817" v="846" actId="478"/>
          <ac:spMkLst>
            <pc:docMk/>
            <pc:sldMk cId="1178442868" sldId="269"/>
            <ac:spMk id="22" creationId="{C12CF822-56F4-4B8E-A25F-3DDB79962D00}"/>
          </ac:spMkLst>
        </pc:spChg>
        <pc:spChg chg="add mod ord">
          <ac:chgData name="Ali asiri" userId="6eb73e73718b6ced" providerId="LiveId" clId="{848CCFA3-EB83-4A2F-88CA-1555643DC231}" dt="2021-04-17T14:39:42.515" v="3828" actId="166"/>
          <ac:spMkLst>
            <pc:docMk/>
            <pc:sldMk cId="1178442868" sldId="269"/>
            <ac:spMk id="22" creationId="{EA49EF86-66B0-4E5D-B017-6B521F76EA83}"/>
          </ac:spMkLst>
        </pc:spChg>
        <pc:spChg chg="add mod">
          <ac:chgData name="Ali asiri" userId="6eb73e73718b6ced" providerId="LiveId" clId="{848CCFA3-EB83-4A2F-88CA-1555643DC231}" dt="2021-04-17T14:40:52.673" v="3840" actId="20577"/>
          <ac:spMkLst>
            <pc:docMk/>
            <pc:sldMk cId="1178442868" sldId="269"/>
            <ac:spMk id="23" creationId="{0973AD48-37C5-4E2C-947B-BBC3E3B24FA0}"/>
          </ac:spMkLst>
        </pc:spChg>
        <pc:spChg chg="del mod">
          <ac:chgData name="Ali asiri" userId="6eb73e73718b6ced" providerId="LiveId" clId="{848CCFA3-EB83-4A2F-88CA-1555643DC231}" dt="2021-04-16T22:45:06.863" v="862" actId="478"/>
          <ac:spMkLst>
            <pc:docMk/>
            <pc:sldMk cId="1178442868" sldId="269"/>
            <ac:spMk id="23" creationId="{A403F020-1AD2-4B89-9510-7C729C8EF4E5}"/>
          </ac:spMkLst>
        </pc:spChg>
        <pc:spChg chg="del mod">
          <ac:chgData name="Ali asiri" userId="6eb73e73718b6ced" providerId="LiveId" clId="{848CCFA3-EB83-4A2F-88CA-1555643DC231}" dt="2021-04-16T22:45:10.791" v="864" actId="478"/>
          <ac:spMkLst>
            <pc:docMk/>
            <pc:sldMk cId="1178442868" sldId="269"/>
            <ac:spMk id="24" creationId="{38537183-A418-4FD0-B035-EB220BF1EFE7}"/>
          </ac:spMkLst>
        </pc:spChg>
        <pc:spChg chg="add mod">
          <ac:chgData name="Ali asiri" userId="6eb73e73718b6ced" providerId="LiveId" clId="{848CCFA3-EB83-4A2F-88CA-1555643DC231}" dt="2021-04-17T16:57:08.261" v="3890" actId="20577"/>
          <ac:spMkLst>
            <pc:docMk/>
            <pc:sldMk cId="1178442868" sldId="269"/>
            <ac:spMk id="24" creationId="{C2B48A02-1E63-4E99-9928-61844A742776}"/>
          </ac:spMkLst>
        </pc:spChg>
        <pc:spChg chg="del mod">
          <ac:chgData name="Ali asiri" userId="6eb73e73718b6ced" providerId="LiveId" clId="{848CCFA3-EB83-4A2F-88CA-1555643DC231}" dt="2021-04-16T22:45:08.230" v="863" actId="478"/>
          <ac:spMkLst>
            <pc:docMk/>
            <pc:sldMk cId="1178442868" sldId="269"/>
            <ac:spMk id="25" creationId="{13D153A4-2CB5-40CF-AEC6-3F3F568F2C7B}"/>
          </ac:spMkLst>
        </pc:spChg>
        <pc:spChg chg="del mod">
          <ac:chgData name="Ali asiri" userId="6eb73e73718b6ced" providerId="LiveId" clId="{848CCFA3-EB83-4A2F-88CA-1555643DC231}" dt="2021-04-16T22:45:16.051" v="870"/>
          <ac:spMkLst>
            <pc:docMk/>
            <pc:sldMk cId="1178442868" sldId="269"/>
            <ac:spMk id="26" creationId="{A29663E3-B308-4501-9842-266911D63C3B}"/>
          </ac:spMkLst>
        </pc:spChg>
        <pc:spChg chg="del mod">
          <ac:chgData name="Ali asiri" userId="6eb73e73718b6ced" providerId="LiveId" clId="{848CCFA3-EB83-4A2F-88CA-1555643DC231}" dt="2021-04-16T22:45:16.051" v="868" actId="478"/>
          <ac:spMkLst>
            <pc:docMk/>
            <pc:sldMk cId="1178442868" sldId="269"/>
            <ac:spMk id="27" creationId="{C954F9F2-E6FD-4D58-8B46-5FD987FF6169}"/>
          </ac:spMkLst>
        </pc:spChg>
        <pc:spChg chg="add mod">
          <ac:chgData name="Ali asiri" userId="6eb73e73718b6ced" providerId="LiveId" clId="{848CCFA3-EB83-4A2F-88CA-1555643DC231}" dt="2021-04-16T22:47:08.579" v="894" actId="1076"/>
          <ac:spMkLst>
            <pc:docMk/>
            <pc:sldMk cId="1178442868" sldId="269"/>
            <ac:spMk id="28" creationId="{58578146-1F3B-4585-B698-A3D3E2A2EB94}"/>
          </ac:spMkLst>
        </pc:spChg>
        <pc:grpChg chg="add del mod">
          <ac:chgData name="Ali asiri" userId="6eb73e73718b6ced" providerId="LiveId" clId="{848CCFA3-EB83-4A2F-88CA-1555643DC231}" dt="2021-04-17T16:56:30.283" v="3884" actId="478"/>
          <ac:grpSpMkLst>
            <pc:docMk/>
            <pc:sldMk cId="1178442868" sldId="269"/>
            <ac:grpSpMk id="18" creationId="{AEBE15F4-92F5-4E97-8529-72D00E0E1DBA}"/>
          </ac:grpSpMkLst>
        </pc:grpChg>
        <pc:picChg chg="add del mod ord modCrop">
          <ac:chgData name="Ali asiri" userId="6eb73e73718b6ced" providerId="LiveId" clId="{848CCFA3-EB83-4A2F-88CA-1555643DC231}" dt="2021-04-16T22:45:04.251" v="860" actId="478"/>
          <ac:picMkLst>
            <pc:docMk/>
            <pc:sldMk cId="1178442868" sldId="269"/>
            <ac:picMk id="5" creationId="{552461DB-9651-4212-A173-74BFAC6E0901}"/>
          </ac:picMkLst>
        </pc:picChg>
        <pc:picChg chg="add mod">
          <ac:chgData name="Ali asiri" userId="6eb73e73718b6ced" providerId="LiveId" clId="{848CCFA3-EB83-4A2F-88CA-1555643DC231}" dt="2021-04-17T14:36:34.789" v="3795" actId="14100"/>
          <ac:picMkLst>
            <pc:docMk/>
            <pc:sldMk cId="1178442868" sldId="269"/>
            <ac:picMk id="16" creationId="{93D09384-7110-43ED-9447-C80DA0F5F28F}"/>
          </ac:picMkLst>
        </pc:picChg>
        <pc:picChg chg="del">
          <ac:chgData name="Ali asiri" userId="6eb73e73718b6ced" providerId="LiveId" clId="{848CCFA3-EB83-4A2F-88CA-1555643DC231}" dt="2021-04-13T00:36:17.738" v="683" actId="478"/>
          <ac:picMkLst>
            <pc:docMk/>
            <pc:sldMk cId="1178442868" sldId="269"/>
            <ac:picMk id="19" creationId="{06C9B96A-D02A-488D-BFFE-741E504618E7}"/>
          </ac:picMkLst>
        </pc:picChg>
        <pc:picChg chg="del mod">
          <ac:chgData name="Ali asiri" userId="6eb73e73718b6ced" providerId="LiveId" clId="{848CCFA3-EB83-4A2F-88CA-1555643DC231}" dt="2021-04-13T00:37:08.292" v="692" actId="478"/>
          <ac:picMkLst>
            <pc:docMk/>
            <pc:sldMk cId="1178442868" sldId="269"/>
            <ac:picMk id="21" creationId="{346F9E3D-9F20-4D1C-BAB2-75EC7211775B}"/>
          </ac:picMkLst>
        </pc:picChg>
        <pc:cxnChg chg="mod">
          <ac:chgData name="Ali asiri" userId="6eb73e73718b6ced" providerId="LiveId" clId="{848CCFA3-EB83-4A2F-88CA-1555643DC231}" dt="2021-04-13T00:39:46.054" v="727" actId="14100"/>
          <ac:cxnSpMkLst>
            <pc:docMk/>
            <pc:sldMk cId="1178442868" sldId="269"/>
            <ac:cxnSpMk id="18" creationId="{5DAC3D91-B6BB-42C1-9F05-0833375AB6B8}"/>
          </ac:cxnSpMkLst>
        </pc:cxnChg>
      </pc:sldChg>
      <pc:sldChg chg="new del">
        <pc:chgData name="Ali asiri" userId="6eb73e73718b6ced" providerId="LiveId" clId="{848CCFA3-EB83-4A2F-88CA-1555643DC231}" dt="2021-04-13T00:35:43.329" v="667" actId="680"/>
        <pc:sldMkLst>
          <pc:docMk/>
          <pc:sldMk cId="2780949718" sldId="269"/>
        </pc:sldMkLst>
      </pc:sldChg>
      <pc:sldChg chg="addSp delSp modSp add del mod modAnim">
        <pc:chgData name="Ali asiri" userId="6eb73e73718b6ced" providerId="LiveId" clId="{848CCFA3-EB83-4A2F-88CA-1555643DC231}" dt="2021-04-17T01:08:48.452" v="2211" actId="47"/>
        <pc:sldMkLst>
          <pc:docMk/>
          <pc:sldMk cId="0" sldId="324"/>
        </pc:sldMkLst>
        <pc:picChg chg="add mod">
          <ac:chgData name="Ali asiri" userId="6eb73e73718b6ced" providerId="LiveId" clId="{848CCFA3-EB83-4A2F-88CA-1555643DC231}" dt="2021-04-16T23:38:01.270" v="1349" actId="1076"/>
          <ac:picMkLst>
            <pc:docMk/>
            <pc:sldMk cId="0" sldId="324"/>
            <ac:picMk id="3" creationId="{DC04D612-9DBA-4860-9B7F-3D18C99C850A}"/>
          </ac:picMkLst>
        </pc:picChg>
        <pc:picChg chg="add del mod">
          <ac:chgData name="Ali asiri" userId="6eb73e73718b6ced" providerId="LiveId" clId="{848CCFA3-EB83-4A2F-88CA-1555643DC231}" dt="2021-04-17T00:32:16.358" v="1887" actId="21"/>
          <ac:picMkLst>
            <pc:docMk/>
            <pc:sldMk cId="0" sldId="324"/>
            <ac:picMk id="4" creationId="{F5FDBB4E-323A-48D5-AE10-71CC0827AD48}"/>
          </ac:picMkLst>
        </pc:picChg>
        <pc:picChg chg="del mod">
          <ac:chgData name="Ali asiri" userId="6eb73e73718b6ced" providerId="LiveId" clId="{848CCFA3-EB83-4A2F-88CA-1555643DC231}" dt="2021-04-16T23:38:02.401" v="1350" actId="478"/>
          <ac:picMkLst>
            <pc:docMk/>
            <pc:sldMk cId="0" sldId="324"/>
            <ac:picMk id="4098" creationId="{00000000-0000-0000-0000-000000000000}"/>
          </ac:picMkLst>
        </pc:picChg>
      </pc:sldChg>
      <pc:sldChg chg="addSp delSp modSp del mod modAnim">
        <pc:chgData name="Ali asiri" userId="6eb73e73718b6ced" providerId="LiveId" clId="{848CCFA3-EB83-4A2F-88CA-1555643DC231}" dt="2021-04-16T22:53:08.492" v="947" actId="47"/>
        <pc:sldMkLst>
          <pc:docMk/>
          <pc:sldMk cId="2542042716" sldId="377"/>
        </pc:sldMkLst>
        <pc:spChg chg="del mod">
          <ac:chgData name="Ali asiri" userId="6eb73e73718b6ced" providerId="LiveId" clId="{848CCFA3-EB83-4A2F-88CA-1555643DC231}" dt="2021-04-16T22:46:02.916" v="876" actId="478"/>
          <ac:spMkLst>
            <pc:docMk/>
            <pc:sldMk cId="2542042716" sldId="377"/>
            <ac:spMk id="15" creationId="{583397B4-40D2-481D-95AF-B366E0802A44}"/>
          </ac:spMkLst>
        </pc:spChg>
        <pc:spChg chg="mod">
          <ac:chgData name="Ali asiri" userId="6eb73e73718b6ced" providerId="LiveId" clId="{848CCFA3-EB83-4A2F-88CA-1555643DC231}" dt="2021-04-16T22:46:02.916" v="876" actId="478"/>
          <ac:spMkLst>
            <pc:docMk/>
            <pc:sldMk cId="2542042716" sldId="377"/>
            <ac:spMk id="16" creationId="{D47791B4-8001-4045-AC50-6369C53A8C58}"/>
          </ac:spMkLst>
        </pc:spChg>
        <pc:spChg chg="add mod">
          <ac:chgData name="Ali asiri" userId="6eb73e73718b6ced" providerId="LiveId" clId="{848CCFA3-EB83-4A2F-88CA-1555643DC231}" dt="2021-04-16T22:44:30.334" v="855" actId="20577"/>
          <ac:spMkLst>
            <pc:docMk/>
            <pc:sldMk cId="2542042716" sldId="377"/>
            <ac:spMk id="21" creationId="{D927BDC0-AD69-4EF9-85DC-9FB47AEFC953}"/>
          </ac:spMkLst>
        </pc:spChg>
        <pc:grpChg chg="del mod">
          <ac:chgData name="Ali asiri" userId="6eb73e73718b6ced" providerId="LiveId" clId="{848CCFA3-EB83-4A2F-88CA-1555643DC231}" dt="2021-04-16T22:46:02.916" v="876" actId="478"/>
          <ac:grpSpMkLst>
            <pc:docMk/>
            <pc:sldMk cId="2542042716" sldId="377"/>
            <ac:grpSpMk id="14" creationId="{EDEA0058-4218-4F7E-94FB-036969B0DB69}"/>
          </ac:grpSpMkLst>
        </pc:grpChg>
        <pc:picChg chg="del">
          <ac:chgData name="Ali asiri" userId="6eb73e73718b6ced" providerId="LiveId" clId="{848CCFA3-EB83-4A2F-88CA-1555643DC231}" dt="2021-04-16T22:44:43.805" v="857" actId="478"/>
          <ac:picMkLst>
            <pc:docMk/>
            <pc:sldMk cId="2542042716" sldId="377"/>
            <ac:picMk id="8" creationId="{12D3EBB1-479D-47E0-B5A7-6F9837EE7979}"/>
          </ac:picMkLst>
        </pc:picChg>
        <pc:picChg chg="add mod ord">
          <ac:chgData name="Ali asiri" userId="6eb73e73718b6ced" providerId="LiveId" clId="{848CCFA3-EB83-4A2F-88CA-1555643DC231}" dt="2021-04-16T22:44:47.761" v="858" actId="167"/>
          <ac:picMkLst>
            <pc:docMk/>
            <pc:sldMk cId="2542042716" sldId="377"/>
            <ac:picMk id="23" creationId="{95450BF3-83BA-4042-AB9E-5D6A86602612}"/>
          </ac:picMkLst>
        </pc:picChg>
      </pc:sldChg>
      <pc:sldChg chg="del">
        <pc:chgData name="Ali asiri" userId="6eb73e73718b6ced" providerId="LiveId" clId="{848CCFA3-EB83-4A2F-88CA-1555643DC231}" dt="2021-04-16T22:53:10.364" v="949" actId="47"/>
        <pc:sldMkLst>
          <pc:docMk/>
          <pc:sldMk cId="2738581044" sldId="378"/>
        </pc:sldMkLst>
      </pc:sldChg>
      <pc:sldChg chg="addSp modSp add mod modTransition">
        <pc:chgData name="Ali asiri" userId="6eb73e73718b6ced" providerId="LiveId" clId="{848CCFA3-EB83-4A2F-88CA-1555643DC231}" dt="2021-04-17T14:42:23.606" v="3866" actId="20577"/>
        <pc:sldMkLst>
          <pc:docMk/>
          <pc:sldMk cId="1068547595" sldId="379"/>
        </pc:sldMkLst>
        <pc:spChg chg="add mod ord">
          <ac:chgData name="Ali asiri" userId="6eb73e73718b6ced" providerId="LiveId" clId="{848CCFA3-EB83-4A2F-88CA-1555643DC231}" dt="2021-04-17T14:42:09.699" v="3852" actId="166"/>
          <ac:spMkLst>
            <pc:docMk/>
            <pc:sldMk cId="1068547595" sldId="379"/>
            <ac:spMk id="16" creationId="{BE780059-799D-404F-86BC-E2BDFFDEC576}"/>
          </ac:spMkLst>
        </pc:spChg>
        <pc:spChg chg="add mod">
          <ac:chgData name="Ali asiri" userId="6eb73e73718b6ced" providerId="LiveId" clId="{848CCFA3-EB83-4A2F-88CA-1555643DC231}" dt="2021-04-17T14:41:41.673" v="3846"/>
          <ac:spMkLst>
            <pc:docMk/>
            <pc:sldMk cId="1068547595" sldId="379"/>
            <ac:spMk id="17" creationId="{B8FFE524-C9FE-43E3-A05A-97E6F455EFC4}"/>
          </ac:spMkLst>
        </pc:spChg>
        <pc:spChg chg="add mod ord">
          <ac:chgData name="Ali asiri" userId="6eb73e73718b6ced" providerId="LiveId" clId="{848CCFA3-EB83-4A2F-88CA-1555643DC231}" dt="2021-04-17T14:42:23.606" v="3866" actId="20577"/>
          <ac:spMkLst>
            <pc:docMk/>
            <pc:sldMk cId="1068547595" sldId="379"/>
            <ac:spMk id="18" creationId="{5DFDFBE7-BF98-448D-B307-7BCE3FE07A8C}"/>
          </ac:spMkLst>
        </pc:spChg>
      </pc:sldChg>
      <pc:sldChg chg="addSp delSp modSp add mod modTransition delAnim modAnim">
        <pc:chgData name="Ali asiri" userId="6eb73e73718b6ced" providerId="LiveId" clId="{848CCFA3-EB83-4A2F-88CA-1555643DC231}" dt="2021-04-17T16:58:15.086" v="3907"/>
        <pc:sldMkLst>
          <pc:docMk/>
          <pc:sldMk cId="753190673" sldId="380"/>
        </pc:sldMkLst>
        <pc:spChg chg="add mod ord">
          <ac:chgData name="Ali asiri" userId="6eb73e73718b6ced" providerId="LiveId" clId="{848CCFA3-EB83-4A2F-88CA-1555643DC231}" dt="2021-04-17T14:39:53.807" v="3830" actId="166"/>
          <ac:spMkLst>
            <pc:docMk/>
            <pc:sldMk cId="753190673" sldId="380"/>
            <ac:spMk id="10" creationId="{220CAEC4-2A3B-4E08-A97E-17D54814A759}"/>
          </ac:spMkLst>
        </pc:spChg>
        <pc:spChg chg="add mod">
          <ac:chgData name="Ali asiri" userId="6eb73e73718b6ced" providerId="LiveId" clId="{848CCFA3-EB83-4A2F-88CA-1555643DC231}" dt="2021-04-17T14:39:25.168" v="3823"/>
          <ac:spMkLst>
            <pc:docMk/>
            <pc:sldMk cId="753190673" sldId="380"/>
            <ac:spMk id="11" creationId="{AC258CEB-90C2-4D74-9D15-DC8CDCAE88C5}"/>
          </ac:spMkLst>
        </pc:spChg>
        <pc:spChg chg="add mod">
          <ac:chgData name="Ali asiri" userId="6eb73e73718b6ced" providerId="LiveId" clId="{848CCFA3-EB83-4A2F-88CA-1555643DC231}" dt="2021-04-16T22:48:17.486" v="906" actId="1076"/>
          <ac:spMkLst>
            <pc:docMk/>
            <pc:sldMk cId="753190673" sldId="380"/>
            <ac:spMk id="12" creationId="{523ECB29-A0F3-4BBB-AADD-DC25970ABE15}"/>
          </ac:spMkLst>
        </pc:spChg>
        <pc:spChg chg="del">
          <ac:chgData name="Ali asiri" userId="6eb73e73718b6ced" providerId="LiveId" clId="{848CCFA3-EB83-4A2F-88CA-1555643DC231}" dt="2021-04-16T22:47:47.913" v="899" actId="478"/>
          <ac:spMkLst>
            <pc:docMk/>
            <pc:sldMk cId="753190673" sldId="380"/>
            <ac:spMk id="17" creationId="{C731A834-0A08-4DBD-BE28-08AEB0854964}"/>
          </ac:spMkLst>
        </pc:spChg>
        <pc:spChg chg="add mod">
          <ac:chgData name="Ali asiri" userId="6eb73e73718b6ced" providerId="LiveId" clId="{848CCFA3-EB83-4A2F-88CA-1555643DC231}" dt="2021-04-17T14:40:56.701" v="3841"/>
          <ac:spMkLst>
            <pc:docMk/>
            <pc:sldMk cId="753190673" sldId="380"/>
            <ac:spMk id="17" creationId="{CF97105F-E8EF-4E17-8155-1312F8A1AE24}"/>
          </ac:spMkLst>
        </pc:spChg>
        <pc:spChg chg="add mod">
          <ac:chgData name="Ali asiri" userId="6eb73e73718b6ced" providerId="LiveId" clId="{848CCFA3-EB83-4A2F-88CA-1555643DC231}" dt="2021-04-17T16:44:11.165" v="3867"/>
          <ac:spMkLst>
            <pc:docMk/>
            <pc:sldMk cId="753190673" sldId="380"/>
            <ac:spMk id="18" creationId="{5CD3AC2F-76DF-4F64-A1BD-DF0339CD8890}"/>
          </ac:spMkLst>
        </pc:spChg>
        <pc:spChg chg="add mod">
          <ac:chgData name="Ali asiri" userId="6eb73e73718b6ced" providerId="LiveId" clId="{848CCFA3-EB83-4A2F-88CA-1555643DC231}" dt="2021-04-17T16:57:11.578" v="3891"/>
          <ac:spMkLst>
            <pc:docMk/>
            <pc:sldMk cId="753190673" sldId="380"/>
            <ac:spMk id="19" creationId="{0AC79A9E-0A18-4304-A5C5-D1AEDDE417E6}"/>
          </ac:spMkLst>
        </pc:spChg>
        <pc:spChg chg="del">
          <ac:chgData name="Ali asiri" userId="6eb73e73718b6ced" providerId="LiveId" clId="{848CCFA3-EB83-4A2F-88CA-1555643DC231}" dt="2021-04-16T22:47:49.608" v="900" actId="478"/>
          <ac:spMkLst>
            <pc:docMk/>
            <pc:sldMk cId="753190673" sldId="380"/>
            <ac:spMk id="19" creationId="{8B387390-AB51-4437-A097-FA28B7F65ACE}"/>
          </ac:spMkLst>
        </pc:spChg>
        <pc:spChg chg="del mod">
          <ac:chgData name="Ali asiri" userId="6eb73e73718b6ced" providerId="LiveId" clId="{848CCFA3-EB83-4A2F-88CA-1555643DC231}" dt="2021-04-17T16:56:34.636" v="3885" actId="478"/>
          <ac:spMkLst>
            <pc:docMk/>
            <pc:sldMk cId="753190673" sldId="380"/>
            <ac:spMk id="20" creationId="{E1CC49B0-A17C-46C0-A8F4-F0BC389445A4}"/>
          </ac:spMkLst>
        </pc:spChg>
        <pc:spChg chg="del">
          <ac:chgData name="Ali asiri" userId="6eb73e73718b6ced" providerId="LiveId" clId="{848CCFA3-EB83-4A2F-88CA-1555643DC231}" dt="2021-04-16T22:47:44.044" v="896" actId="478"/>
          <ac:spMkLst>
            <pc:docMk/>
            <pc:sldMk cId="753190673" sldId="380"/>
            <ac:spMk id="21" creationId="{19046E0B-2CF4-4B64-83EE-6741781FCECB}"/>
          </ac:spMkLst>
        </pc:spChg>
        <pc:grpChg chg="del mod">
          <ac:chgData name="Ali asiri" userId="6eb73e73718b6ced" providerId="LiveId" clId="{848CCFA3-EB83-4A2F-88CA-1555643DC231}" dt="2021-04-16T22:47:49.608" v="900" actId="478"/>
          <ac:grpSpMkLst>
            <pc:docMk/>
            <pc:sldMk cId="753190673" sldId="380"/>
            <ac:grpSpMk id="18" creationId="{AEBE15F4-92F5-4E97-8529-72D00E0E1DBA}"/>
          </ac:grpSpMkLst>
        </pc:grpChg>
        <pc:picChg chg="add del mod">
          <ac:chgData name="Ali asiri" userId="6eb73e73718b6ced" providerId="LiveId" clId="{848CCFA3-EB83-4A2F-88CA-1555643DC231}" dt="2021-04-17T14:37:00.925" v="3800" actId="14100"/>
          <ac:picMkLst>
            <pc:docMk/>
            <pc:sldMk cId="753190673" sldId="380"/>
            <ac:picMk id="16" creationId="{93D09384-7110-43ED-9447-C80DA0F5F28F}"/>
          </ac:picMkLst>
        </pc:picChg>
        <pc:picChg chg="add mod">
          <ac:chgData name="Ali asiri" userId="6eb73e73718b6ced" providerId="LiveId" clId="{848CCFA3-EB83-4A2F-88CA-1555643DC231}" dt="2021-04-16T22:48:28.650" v="908" actId="1076"/>
          <ac:picMkLst>
            <pc:docMk/>
            <pc:sldMk cId="753190673" sldId="380"/>
            <ac:picMk id="22" creationId="{EE315DD3-335B-45D5-8FCA-ED0DAE12EC7F}"/>
          </ac:picMkLst>
        </pc:picChg>
      </pc:sldChg>
      <pc:sldChg chg="addSp delSp modSp add mod ord modTransition modAnim">
        <pc:chgData name="Ali asiri" userId="6eb73e73718b6ced" providerId="LiveId" clId="{848CCFA3-EB83-4A2F-88CA-1555643DC231}" dt="2021-04-17T16:59:26.712" v="3924"/>
        <pc:sldMkLst>
          <pc:docMk/>
          <pc:sldMk cId="685337653" sldId="381"/>
        </pc:sldMkLst>
        <pc:spChg chg="add mod">
          <ac:chgData name="Ali asiri" userId="6eb73e73718b6ced" providerId="LiveId" clId="{848CCFA3-EB83-4A2F-88CA-1555643DC231}" dt="2021-04-16T22:48:47.349" v="911" actId="1076"/>
          <ac:spMkLst>
            <pc:docMk/>
            <pc:sldMk cId="685337653" sldId="381"/>
            <ac:spMk id="8" creationId="{D8C01140-8B72-44B4-A35C-C6C54B73ADCC}"/>
          </ac:spMkLst>
        </pc:spChg>
        <pc:spChg chg="add mod">
          <ac:chgData name="Ali asiri" userId="6eb73e73718b6ced" providerId="LiveId" clId="{848CCFA3-EB83-4A2F-88CA-1555643DC231}" dt="2021-04-16T22:49:02.414" v="915" actId="1076"/>
          <ac:spMkLst>
            <pc:docMk/>
            <pc:sldMk cId="685337653" sldId="381"/>
            <ac:spMk id="9" creationId="{C990751A-047B-4C74-91CC-D23D6C88019C}"/>
          </ac:spMkLst>
        </pc:spChg>
        <pc:spChg chg="add mod ord">
          <ac:chgData name="Ali asiri" userId="6eb73e73718b6ced" providerId="LiveId" clId="{848CCFA3-EB83-4A2F-88CA-1555643DC231}" dt="2021-04-17T14:39:58.858" v="3831" actId="166"/>
          <ac:spMkLst>
            <pc:docMk/>
            <pc:sldMk cId="685337653" sldId="381"/>
            <ac:spMk id="10" creationId="{B1C77084-BBFB-4C05-B1FA-200F425D9769}"/>
          </ac:spMkLst>
        </pc:spChg>
        <pc:spChg chg="add mod">
          <ac:chgData name="Ali asiri" userId="6eb73e73718b6ced" providerId="LiveId" clId="{848CCFA3-EB83-4A2F-88CA-1555643DC231}" dt="2021-04-17T14:39:27.119" v="3824"/>
          <ac:spMkLst>
            <pc:docMk/>
            <pc:sldMk cId="685337653" sldId="381"/>
            <ac:spMk id="11" creationId="{9B597E52-E889-44A7-A102-7222EC66D3A0}"/>
          </ac:spMkLst>
        </pc:spChg>
        <pc:spChg chg="add mod">
          <ac:chgData name="Ali asiri" userId="6eb73e73718b6ced" providerId="LiveId" clId="{848CCFA3-EB83-4A2F-88CA-1555643DC231}" dt="2021-04-17T14:40:57.813" v="3842"/>
          <ac:spMkLst>
            <pc:docMk/>
            <pc:sldMk cId="685337653" sldId="381"/>
            <ac:spMk id="12" creationId="{D024CDA6-91C7-4464-AFEE-F588AED2F127}"/>
          </ac:spMkLst>
        </pc:spChg>
        <pc:spChg chg="add mod">
          <ac:chgData name="Ali asiri" userId="6eb73e73718b6ced" providerId="LiveId" clId="{848CCFA3-EB83-4A2F-88CA-1555643DC231}" dt="2021-04-17T16:44:15.309" v="3868"/>
          <ac:spMkLst>
            <pc:docMk/>
            <pc:sldMk cId="685337653" sldId="381"/>
            <ac:spMk id="17" creationId="{83ACDC5B-B7C6-43B3-8D48-5EA2DBADEC97}"/>
          </ac:spMkLst>
        </pc:spChg>
        <pc:spChg chg="add del mod">
          <ac:chgData name="Ali asiri" userId="6eb73e73718b6ced" providerId="LiveId" clId="{848CCFA3-EB83-4A2F-88CA-1555643DC231}" dt="2021-04-17T16:57:25.987" v="3894" actId="478"/>
          <ac:spMkLst>
            <pc:docMk/>
            <pc:sldMk cId="685337653" sldId="381"/>
            <ac:spMk id="18" creationId="{076C79C8-1E34-45FE-965A-557CB15002F0}"/>
          </ac:spMkLst>
        </pc:spChg>
        <pc:spChg chg="add mod">
          <ac:chgData name="Ali asiri" userId="6eb73e73718b6ced" providerId="LiveId" clId="{848CCFA3-EB83-4A2F-88CA-1555643DC231}" dt="2021-04-17T16:57:30.921" v="3896" actId="20577"/>
          <ac:spMkLst>
            <pc:docMk/>
            <pc:sldMk cId="685337653" sldId="381"/>
            <ac:spMk id="19" creationId="{AC639486-BCD6-435C-8715-1966279759C0}"/>
          </ac:spMkLst>
        </pc:spChg>
        <pc:spChg chg="del mod">
          <ac:chgData name="Ali asiri" userId="6eb73e73718b6ced" providerId="LiveId" clId="{848CCFA3-EB83-4A2F-88CA-1555643DC231}" dt="2021-04-17T16:56:36.759" v="3886" actId="478"/>
          <ac:spMkLst>
            <pc:docMk/>
            <pc:sldMk cId="685337653" sldId="381"/>
            <ac:spMk id="20" creationId="{E1CC49B0-A17C-46C0-A8F4-F0BC389445A4}"/>
          </ac:spMkLst>
        </pc:spChg>
        <pc:picChg chg="mod">
          <ac:chgData name="Ali asiri" userId="6eb73e73718b6ced" providerId="LiveId" clId="{848CCFA3-EB83-4A2F-88CA-1555643DC231}" dt="2021-04-17T14:37:49.891" v="3807" actId="14100"/>
          <ac:picMkLst>
            <pc:docMk/>
            <pc:sldMk cId="685337653" sldId="381"/>
            <ac:picMk id="16" creationId="{93D09384-7110-43ED-9447-C80DA0F5F28F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7T16:58:40.656" v="3913"/>
        <pc:sldMkLst>
          <pc:docMk/>
          <pc:sldMk cId="1122221110" sldId="382"/>
        </pc:sldMkLst>
        <pc:spChg chg="add mod">
          <ac:chgData name="Ali asiri" userId="6eb73e73718b6ced" providerId="LiveId" clId="{848CCFA3-EB83-4A2F-88CA-1555643DC231}" dt="2021-04-16T22:52:47.776" v="946" actId="20577"/>
          <ac:spMkLst>
            <pc:docMk/>
            <pc:sldMk cId="1122221110" sldId="382"/>
            <ac:spMk id="8" creationId="{0E040C59-BF44-4214-BFC0-7C0082356CE7}"/>
          </ac:spMkLst>
        </pc:spChg>
        <pc:spChg chg="add mod">
          <ac:chgData name="Ali asiri" userId="6eb73e73718b6ced" providerId="LiveId" clId="{848CCFA3-EB83-4A2F-88CA-1555643DC231}" dt="2021-04-16T22:49:48.483" v="919" actId="1076"/>
          <ac:spMkLst>
            <pc:docMk/>
            <pc:sldMk cId="1122221110" sldId="382"/>
            <ac:spMk id="9" creationId="{71C3FD9B-FA5A-438D-ACFF-E090170C5558}"/>
          </ac:spMkLst>
        </pc:spChg>
        <pc:spChg chg="add mod ord">
          <ac:chgData name="Ali asiri" userId="6eb73e73718b6ced" providerId="LiveId" clId="{848CCFA3-EB83-4A2F-88CA-1555643DC231}" dt="2021-04-17T14:40:03.176" v="3832" actId="166"/>
          <ac:spMkLst>
            <pc:docMk/>
            <pc:sldMk cId="1122221110" sldId="382"/>
            <ac:spMk id="10" creationId="{E09CDCE4-38AA-47C8-B3A5-FDBBC9891434}"/>
          </ac:spMkLst>
        </pc:spChg>
        <pc:spChg chg="add mod">
          <ac:chgData name="Ali asiri" userId="6eb73e73718b6ced" providerId="LiveId" clId="{848CCFA3-EB83-4A2F-88CA-1555643DC231}" dt="2021-04-17T14:39:28.753" v="3825"/>
          <ac:spMkLst>
            <pc:docMk/>
            <pc:sldMk cId="1122221110" sldId="382"/>
            <ac:spMk id="11" creationId="{14961C61-9E06-4884-8920-0BBFBD78635C}"/>
          </ac:spMkLst>
        </pc:spChg>
        <pc:spChg chg="add mod">
          <ac:chgData name="Ali asiri" userId="6eb73e73718b6ced" providerId="LiveId" clId="{848CCFA3-EB83-4A2F-88CA-1555643DC231}" dt="2021-04-17T14:40:59.120" v="3843"/>
          <ac:spMkLst>
            <pc:docMk/>
            <pc:sldMk cId="1122221110" sldId="382"/>
            <ac:spMk id="12" creationId="{E035D323-90EE-47E8-AF75-721B01E5688D}"/>
          </ac:spMkLst>
        </pc:spChg>
        <pc:spChg chg="add mod">
          <ac:chgData name="Ali asiri" userId="6eb73e73718b6ced" providerId="LiveId" clId="{848CCFA3-EB83-4A2F-88CA-1555643DC231}" dt="2021-04-17T16:44:20.148" v="3871"/>
          <ac:spMkLst>
            <pc:docMk/>
            <pc:sldMk cId="1122221110" sldId="382"/>
            <ac:spMk id="17" creationId="{7A9D2FC4-99CD-433D-AB47-5364EA335E7E}"/>
          </ac:spMkLst>
        </pc:spChg>
        <pc:spChg chg="add mod">
          <ac:chgData name="Ali asiri" userId="6eb73e73718b6ced" providerId="LiveId" clId="{848CCFA3-EB83-4A2F-88CA-1555643DC231}" dt="2021-04-17T16:57:37.701" v="3898" actId="20577"/>
          <ac:spMkLst>
            <pc:docMk/>
            <pc:sldMk cId="1122221110" sldId="382"/>
            <ac:spMk id="18" creationId="{2FC3382F-BF84-4EFA-A951-6706F4CE4211}"/>
          </ac:spMkLst>
        </pc:spChg>
        <pc:spChg chg="del mod">
          <ac:chgData name="Ali asiri" userId="6eb73e73718b6ced" providerId="LiveId" clId="{848CCFA3-EB83-4A2F-88CA-1555643DC231}" dt="2021-04-17T16:56:39.490" v="3887" actId="478"/>
          <ac:spMkLst>
            <pc:docMk/>
            <pc:sldMk cId="1122221110" sldId="382"/>
            <ac:spMk id="20" creationId="{E1CC49B0-A17C-46C0-A8F4-F0BC389445A4}"/>
          </ac:spMkLst>
        </pc:spChg>
        <pc:picChg chg="mod">
          <ac:chgData name="Ali asiri" userId="6eb73e73718b6ced" providerId="LiveId" clId="{848CCFA3-EB83-4A2F-88CA-1555643DC231}" dt="2021-04-17T14:38:27.016" v="3813" actId="14100"/>
          <ac:picMkLst>
            <pc:docMk/>
            <pc:sldMk cId="1122221110" sldId="382"/>
            <ac:picMk id="16" creationId="{93D09384-7110-43ED-9447-C80DA0F5F28F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7T16:59:05.789" v="3922"/>
        <pc:sldMkLst>
          <pc:docMk/>
          <pc:sldMk cId="2874621041" sldId="383"/>
        </pc:sldMkLst>
        <pc:spChg chg="add mod">
          <ac:chgData name="Ali asiri" userId="6eb73e73718b6ced" providerId="LiveId" clId="{848CCFA3-EB83-4A2F-88CA-1555643DC231}" dt="2021-04-16T22:50:35.838" v="925" actId="1076"/>
          <ac:spMkLst>
            <pc:docMk/>
            <pc:sldMk cId="2874621041" sldId="383"/>
            <ac:spMk id="9" creationId="{AA9F9721-6368-44AC-B17A-BD9186E09EEE}"/>
          </ac:spMkLst>
        </pc:spChg>
        <pc:spChg chg="add mod">
          <ac:chgData name="Ali asiri" userId="6eb73e73718b6ced" providerId="LiveId" clId="{848CCFA3-EB83-4A2F-88CA-1555643DC231}" dt="2021-04-16T22:50:55.913" v="927" actId="1076"/>
          <ac:spMkLst>
            <pc:docMk/>
            <pc:sldMk cId="2874621041" sldId="383"/>
            <ac:spMk id="10" creationId="{0F6B4F21-3A88-446B-A60F-246DBA5B966E}"/>
          </ac:spMkLst>
        </pc:spChg>
        <pc:spChg chg="add mod">
          <ac:chgData name="Ali asiri" userId="6eb73e73718b6ced" providerId="LiveId" clId="{848CCFA3-EB83-4A2F-88CA-1555643DC231}" dt="2021-04-16T22:51:05.358" v="929" actId="1076"/>
          <ac:spMkLst>
            <pc:docMk/>
            <pc:sldMk cId="2874621041" sldId="383"/>
            <ac:spMk id="11" creationId="{DE7FC617-3318-46BA-B344-4379C8A9E242}"/>
          </ac:spMkLst>
        </pc:spChg>
        <pc:spChg chg="add mod">
          <ac:chgData name="Ali asiri" userId="6eb73e73718b6ced" providerId="LiveId" clId="{848CCFA3-EB83-4A2F-88CA-1555643DC231}" dt="2021-04-16T22:51:18.822" v="931" actId="1076"/>
          <ac:spMkLst>
            <pc:docMk/>
            <pc:sldMk cId="2874621041" sldId="383"/>
            <ac:spMk id="12" creationId="{E25772E4-D486-4A56-8BBC-561098AC5E5E}"/>
          </ac:spMkLst>
        </pc:spChg>
        <pc:spChg chg="add mod">
          <ac:chgData name="Ali asiri" userId="6eb73e73718b6ced" providerId="LiveId" clId="{848CCFA3-EB83-4A2F-88CA-1555643DC231}" dt="2021-04-16T22:51:45.518" v="936" actId="1076"/>
          <ac:spMkLst>
            <pc:docMk/>
            <pc:sldMk cId="2874621041" sldId="383"/>
            <ac:spMk id="17" creationId="{B73BBD4D-B1A3-41BC-A1F2-2071C64805BB}"/>
          </ac:spMkLst>
        </pc:spChg>
        <pc:spChg chg="add mod">
          <ac:chgData name="Ali asiri" userId="6eb73e73718b6ced" providerId="LiveId" clId="{848CCFA3-EB83-4A2F-88CA-1555643DC231}" dt="2021-04-17T14:39:30.113" v="3826"/>
          <ac:spMkLst>
            <pc:docMk/>
            <pc:sldMk cId="2874621041" sldId="383"/>
            <ac:spMk id="18" creationId="{919CBEA5-5B96-4001-B676-1982F406D122}"/>
          </ac:spMkLst>
        </pc:spChg>
        <pc:spChg chg="add mod">
          <ac:chgData name="Ali asiri" userId="6eb73e73718b6ced" providerId="LiveId" clId="{848CCFA3-EB83-4A2F-88CA-1555643DC231}" dt="2021-04-17T14:40:14.812" v="3833"/>
          <ac:spMkLst>
            <pc:docMk/>
            <pc:sldMk cId="2874621041" sldId="383"/>
            <ac:spMk id="19" creationId="{BD3416CF-9246-473A-9570-1C3D8DE0132F}"/>
          </ac:spMkLst>
        </pc:spChg>
        <pc:spChg chg="del mod">
          <ac:chgData name="Ali asiri" userId="6eb73e73718b6ced" providerId="LiveId" clId="{848CCFA3-EB83-4A2F-88CA-1555643DC231}" dt="2021-04-17T16:56:43.886" v="3888" actId="478"/>
          <ac:spMkLst>
            <pc:docMk/>
            <pc:sldMk cId="2874621041" sldId="383"/>
            <ac:spMk id="20" creationId="{E1CC49B0-A17C-46C0-A8F4-F0BC389445A4}"/>
          </ac:spMkLst>
        </pc:spChg>
        <pc:spChg chg="add mod">
          <ac:chgData name="Ali asiri" userId="6eb73e73718b6ced" providerId="LiveId" clId="{848CCFA3-EB83-4A2F-88CA-1555643DC231}" dt="2021-04-17T14:41:25.894" v="3844"/>
          <ac:spMkLst>
            <pc:docMk/>
            <pc:sldMk cId="2874621041" sldId="383"/>
            <ac:spMk id="21" creationId="{1A6B9980-274B-437D-B3F9-CEB65A130F25}"/>
          </ac:spMkLst>
        </pc:spChg>
        <pc:spChg chg="add mod">
          <ac:chgData name="Ali asiri" userId="6eb73e73718b6ced" providerId="LiveId" clId="{848CCFA3-EB83-4A2F-88CA-1555643DC231}" dt="2021-04-17T16:57:44.948" v="3900" actId="20577"/>
          <ac:spMkLst>
            <pc:docMk/>
            <pc:sldMk cId="2874621041" sldId="383"/>
            <ac:spMk id="22" creationId="{205B1D7C-92E2-46C6-8CF7-B67C104D1741}"/>
          </ac:spMkLst>
        </pc:spChg>
        <pc:picChg chg="add mod">
          <ac:chgData name="Ali asiri" userId="6eb73e73718b6ced" providerId="LiveId" clId="{848CCFA3-EB83-4A2F-88CA-1555643DC231}" dt="2021-04-16T22:50:19.592" v="922" actId="1076"/>
          <ac:picMkLst>
            <pc:docMk/>
            <pc:sldMk cId="2874621041" sldId="383"/>
            <ac:picMk id="8" creationId="{1DC3E8C9-9E53-4BC4-BF8A-20D8DD4954D3}"/>
          </ac:picMkLst>
        </pc:picChg>
        <pc:picChg chg="mod">
          <ac:chgData name="Ali asiri" userId="6eb73e73718b6ced" providerId="LiveId" clId="{848CCFA3-EB83-4A2F-88CA-1555643DC231}" dt="2021-04-17T16:44:28.860" v="3873" actId="1076"/>
          <ac:picMkLst>
            <pc:docMk/>
            <pc:sldMk cId="2874621041" sldId="383"/>
            <ac:picMk id="16" creationId="{93D09384-7110-43ED-9447-C80DA0F5F28F}"/>
          </ac:picMkLst>
        </pc:picChg>
      </pc:sldChg>
      <pc:sldChg chg="add del">
        <pc:chgData name="Ali asiri" userId="6eb73e73718b6ced" providerId="LiveId" clId="{848CCFA3-EB83-4A2F-88CA-1555643DC231}" dt="2021-04-16T22:53:15.510" v="951"/>
        <pc:sldMkLst>
          <pc:docMk/>
          <pc:sldMk cId="1522179991" sldId="384"/>
        </pc:sldMkLst>
      </pc:sldChg>
      <pc:sldChg chg="add del">
        <pc:chgData name="Ali asiri" userId="6eb73e73718b6ced" providerId="LiveId" clId="{848CCFA3-EB83-4A2F-88CA-1555643DC231}" dt="2021-04-16T22:57:07.867" v="957" actId="47"/>
        <pc:sldMkLst>
          <pc:docMk/>
          <pc:sldMk cId="1908295614" sldId="384"/>
        </pc:sldMkLst>
      </pc:sldChg>
      <pc:sldChg chg="addSp delSp modSp add mod modTransition addAnim delAnim modAnim">
        <pc:chgData name="Ali asiri" userId="6eb73e73718b6ced" providerId="LiveId" clId="{848CCFA3-EB83-4A2F-88CA-1555643DC231}" dt="2021-04-17T13:04:24.075" v="3774" actId="478"/>
        <pc:sldMkLst>
          <pc:docMk/>
          <pc:sldMk cId="3496424684" sldId="384"/>
        </pc:sldMkLst>
        <pc:spChg chg="del">
          <ac:chgData name="Ali asiri" userId="6eb73e73718b6ced" providerId="LiveId" clId="{848CCFA3-EB83-4A2F-88CA-1555643DC231}" dt="2021-04-16T22:57:20.847" v="961" actId="478"/>
          <ac:spMkLst>
            <pc:docMk/>
            <pc:sldMk cId="3496424684" sldId="384"/>
            <ac:spMk id="12" creationId="{6255843C-5954-46F4-B939-1401135E91FE}"/>
          </ac:spMkLst>
        </pc:spChg>
        <pc:spChg chg="add del mod ord">
          <ac:chgData name="Ali asiri" userId="6eb73e73718b6ced" providerId="LiveId" clId="{848CCFA3-EB83-4A2F-88CA-1555643DC231}" dt="2021-04-16T22:59:35.127" v="1046" actId="478"/>
          <ac:spMkLst>
            <pc:docMk/>
            <pc:sldMk cId="3496424684" sldId="384"/>
            <ac:spMk id="16" creationId="{55ACFC69-524A-40E3-B170-28FF143349B8}"/>
          </ac:spMkLst>
        </pc:spChg>
        <pc:spChg chg="add mod">
          <ac:chgData name="Ali asiri" userId="6eb73e73718b6ced" providerId="LiveId" clId="{848CCFA3-EB83-4A2F-88CA-1555643DC231}" dt="2021-04-16T22:58:59.891" v="1043" actId="207"/>
          <ac:spMkLst>
            <pc:docMk/>
            <pc:sldMk cId="3496424684" sldId="384"/>
            <ac:spMk id="17" creationId="{B2946559-CF20-4235-BE9E-350282A7E9D1}"/>
          </ac:spMkLst>
        </pc:spChg>
        <pc:spChg chg="add del mod">
          <ac:chgData name="Ali asiri" userId="6eb73e73718b6ced" providerId="LiveId" clId="{848CCFA3-EB83-4A2F-88CA-1555643DC231}" dt="2021-04-16T23:29:58.569" v="1310" actId="478"/>
          <ac:spMkLst>
            <pc:docMk/>
            <pc:sldMk cId="3496424684" sldId="384"/>
            <ac:spMk id="18" creationId="{7785B649-DA51-4921-B893-8B71A7C64C90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0" creationId="{0079C378-370F-43C4-A48B-8D07943B888F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1" creationId="{C392B6AC-628F-4FC8-ACAE-21AA36F256C8}"/>
          </ac:spMkLst>
        </pc:spChg>
        <pc:spChg chg="del mod">
          <ac:chgData name="Ali asiri" userId="6eb73e73718b6ced" providerId="LiveId" clId="{848CCFA3-EB83-4A2F-88CA-1555643DC231}" dt="2021-04-16T23:03:07.585" v="1054" actId="478"/>
          <ac:spMkLst>
            <pc:docMk/>
            <pc:sldMk cId="3496424684" sldId="384"/>
            <ac:spMk id="22" creationId="{E871D254-5F63-44DD-8588-C4D46AC13473}"/>
          </ac:spMkLst>
        </pc:spChg>
        <pc:spChg chg="del">
          <ac:chgData name="Ali asiri" userId="6eb73e73718b6ced" providerId="LiveId" clId="{848CCFA3-EB83-4A2F-88CA-1555643DC231}" dt="2021-04-16T22:57:19.374" v="960" actId="478"/>
          <ac:spMkLst>
            <pc:docMk/>
            <pc:sldMk cId="3496424684" sldId="384"/>
            <ac:spMk id="23" creationId="{A403F020-1AD2-4B89-9510-7C729C8EF4E5}"/>
          </ac:spMkLst>
        </pc:spChg>
        <pc:spChg chg="del mod">
          <ac:chgData name="Ali asiri" userId="6eb73e73718b6ced" providerId="LiveId" clId="{848CCFA3-EB83-4A2F-88CA-1555643DC231}" dt="2021-04-16T22:57:26.417" v="964" actId="478"/>
          <ac:spMkLst>
            <pc:docMk/>
            <pc:sldMk cId="3496424684" sldId="384"/>
            <ac:spMk id="24" creationId="{38537183-A418-4FD0-B035-EB220BF1EFE7}"/>
          </ac:spMkLst>
        </pc:spChg>
        <pc:spChg chg="add del mod">
          <ac:chgData name="Ali asiri" userId="6eb73e73718b6ced" providerId="LiveId" clId="{848CCFA3-EB83-4A2F-88CA-1555643DC231}" dt="2021-04-17T13:04:20.699" v="3770" actId="478"/>
          <ac:spMkLst>
            <pc:docMk/>
            <pc:sldMk cId="3496424684" sldId="384"/>
            <ac:spMk id="24" creationId="{D4733C43-D173-4B72-BF3A-1FDF77598680}"/>
          </ac:spMkLst>
        </pc:spChg>
        <pc:spChg chg="del">
          <ac:chgData name="Ali asiri" userId="6eb73e73718b6ced" providerId="LiveId" clId="{848CCFA3-EB83-4A2F-88CA-1555643DC231}" dt="2021-04-16T22:57:22.283" v="962" actId="478"/>
          <ac:spMkLst>
            <pc:docMk/>
            <pc:sldMk cId="3496424684" sldId="384"/>
            <ac:spMk id="25" creationId="{13D153A4-2CB5-40CF-AEC6-3F3F568F2C7B}"/>
          </ac:spMkLst>
        </pc:spChg>
        <pc:spChg chg="add del mod ord">
          <ac:chgData name="Ali asiri" userId="6eb73e73718b6ced" providerId="LiveId" clId="{848CCFA3-EB83-4A2F-88CA-1555643DC231}" dt="2021-04-17T13:04:22.030" v="3771" actId="478"/>
          <ac:spMkLst>
            <pc:docMk/>
            <pc:sldMk cId="3496424684" sldId="384"/>
            <ac:spMk id="25" creationId="{24D6662B-1BCE-4991-A4F7-13B0FE242AD8}"/>
          </ac:spMkLst>
        </pc:spChg>
        <pc:spChg chg="add del mod">
          <ac:chgData name="Ali asiri" userId="6eb73e73718b6ced" providerId="LiveId" clId="{848CCFA3-EB83-4A2F-88CA-1555643DC231}" dt="2021-04-17T13:04:23.239" v="3773" actId="478"/>
          <ac:spMkLst>
            <pc:docMk/>
            <pc:sldMk cId="3496424684" sldId="384"/>
            <ac:spMk id="26" creationId="{7CF8B265-D8A4-48C5-86D6-81D2FE2572DA}"/>
          </ac:spMkLst>
        </pc:spChg>
        <pc:spChg chg="del mod">
          <ac:chgData name="Ali asiri" userId="6eb73e73718b6ced" providerId="LiveId" clId="{848CCFA3-EB83-4A2F-88CA-1555643DC231}" dt="2021-04-16T22:57:27.879" v="968"/>
          <ac:spMkLst>
            <pc:docMk/>
            <pc:sldMk cId="3496424684" sldId="384"/>
            <ac:spMk id="26" creationId="{A29663E3-B308-4501-9842-266911D63C3B}"/>
          </ac:spMkLst>
        </pc:spChg>
        <pc:spChg chg="add del mod ord">
          <ac:chgData name="Ali asiri" userId="6eb73e73718b6ced" providerId="LiveId" clId="{848CCFA3-EB83-4A2F-88CA-1555643DC231}" dt="2021-04-17T13:04:24.075" v="3774" actId="478"/>
          <ac:spMkLst>
            <pc:docMk/>
            <pc:sldMk cId="3496424684" sldId="384"/>
            <ac:spMk id="27" creationId="{AD67A087-0F51-4D00-A65C-BCFB22C06A90}"/>
          </ac:spMkLst>
        </pc:spChg>
        <pc:spChg chg="del">
          <ac:chgData name="Ali asiri" userId="6eb73e73718b6ced" providerId="LiveId" clId="{848CCFA3-EB83-4A2F-88CA-1555643DC231}" dt="2021-04-16T22:57:27.879" v="966" actId="478"/>
          <ac:spMkLst>
            <pc:docMk/>
            <pc:sldMk cId="3496424684" sldId="384"/>
            <ac:spMk id="27" creationId="{C954F9F2-E6FD-4D58-8B46-5FD987FF6169}"/>
          </ac:spMkLst>
        </pc:spChg>
        <pc:spChg chg="del mod">
          <ac:chgData name="Ali asiri" userId="6eb73e73718b6ced" providerId="LiveId" clId="{848CCFA3-EB83-4A2F-88CA-1555643DC231}" dt="2021-04-16T23:03:12.601" v="1057" actId="478"/>
          <ac:spMkLst>
            <pc:docMk/>
            <pc:sldMk cId="3496424684" sldId="384"/>
            <ac:spMk id="28" creationId="{A342CF76-A936-4453-A919-220D25B3D1AA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9" creationId="{12775239-A203-4210-903A-6D9ACBC9DE7F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0" creationId="{5BCB1F86-708D-4D6C-9980-0FE7F8CB2D18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1" creationId="{064EF109-925A-42F8-B384-72BEADD35FEE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2" creationId="{5644D7F0-6D31-42B0-9E2E-85E14E02C68C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3" creationId="{9A63AA89-E095-452F-B8E3-407726D9FDF1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4" creationId="{75C2FFAA-6635-4552-A8B6-7AE5585A86E2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5" creationId="{80E26C33-10E7-4E2D-A068-209CDECE23C7}"/>
          </ac:spMkLst>
        </pc:spChg>
        <pc:spChg chg="add mod">
          <ac:chgData name="Ali asiri" userId="6eb73e73718b6ced" providerId="LiveId" clId="{848CCFA3-EB83-4A2F-88CA-1555643DC231}" dt="2021-04-16T23:30:26.668" v="1312" actId="207"/>
          <ac:spMkLst>
            <pc:docMk/>
            <pc:sldMk cId="3496424684" sldId="384"/>
            <ac:spMk id="36" creationId="{E3882C0A-4952-404A-9F3B-1D2884DFF5C6}"/>
          </ac:spMkLst>
        </pc:spChg>
        <pc:spChg chg="add mod">
          <ac:chgData name="Ali asiri" userId="6eb73e73718b6ced" providerId="LiveId" clId="{848CCFA3-EB83-4A2F-88CA-1555643DC231}" dt="2021-04-16T23:14:03.897" v="1138" actId="1076"/>
          <ac:spMkLst>
            <pc:docMk/>
            <pc:sldMk cId="3496424684" sldId="384"/>
            <ac:spMk id="37" creationId="{EA3713C0-08EA-458D-84BE-751E399700F2}"/>
          </ac:spMkLst>
        </pc:spChg>
        <pc:spChg chg="add mod">
          <ac:chgData name="Ali asiri" userId="6eb73e73718b6ced" providerId="LiveId" clId="{848CCFA3-EB83-4A2F-88CA-1555643DC231}" dt="2021-04-16T23:08:46.286" v="1094" actId="1076"/>
          <ac:spMkLst>
            <pc:docMk/>
            <pc:sldMk cId="3496424684" sldId="384"/>
            <ac:spMk id="41" creationId="{C70203D1-BE57-4AF9-AFD2-68CC8FD37761}"/>
          </ac:spMkLst>
        </pc:spChg>
        <pc:spChg chg="add del mod">
          <ac:chgData name="Ali asiri" userId="6eb73e73718b6ced" providerId="LiveId" clId="{848CCFA3-EB83-4A2F-88CA-1555643DC231}" dt="2021-04-16T23:10:21.070" v="1106"/>
          <ac:spMkLst>
            <pc:docMk/>
            <pc:sldMk cId="3496424684" sldId="384"/>
            <ac:spMk id="42" creationId="{6A37EE02-A43D-44F6-9BAB-1D177897CDD9}"/>
          </ac:spMkLst>
        </pc:spChg>
        <pc:spChg chg="mod topLvl">
          <ac:chgData name="Ali asiri" userId="6eb73e73718b6ced" providerId="LiveId" clId="{848CCFA3-EB83-4A2F-88CA-1555643DC231}" dt="2021-04-16T23:10:21.067" v="1104" actId="478"/>
          <ac:spMkLst>
            <pc:docMk/>
            <pc:sldMk cId="3496424684" sldId="384"/>
            <ac:spMk id="44" creationId="{60759AE8-7D70-4AE7-A01C-4E389EBF975E}"/>
          </ac:spMkLst>
        </pc:spChg>
        <pc:spChg chg="del mod topLvl">
          <ac:chgData name="Ali asiri" userId="6eb73e73718b6ced" providerId="LiveId" clId="{848CCFA3-EB83-4A2F-88CA-1555643DC231}" dt="2021-04-16T23:10:21.067" v="1104" actId="478"/>
          <ac:spMkLst>
            <pc:docMk/>
            <pc:sldMk cId="3496424684" sldId="384"/>
            <ac:spMk id="45" creationId="{24582420-D9DF-4248-8165-FB65C35CC97A}"/>
          </ac:spMkLst>
        </pc:spChg>
        <pc:spChg chg="add mod">
          <ac:chgData name="Ali asiri" userId="6eb73e73718b6ced" providerId="LiveId" clId="{848CCFA3-EB83-4A2F-88CA-1555643DC231}" dt="2021-04-16T23:11:10.589" v="1124" actId="108"/>
          <ac:spMkLst>
            <pc:docMk/>
            <pc:sldMk cId="3496424684" sldId="384"/>
            <ac:spMk id="46" creationId="{6AFE61C4-A17D-4E82-A6ED-C5517615948A}"/>
          </ac:spMkLst>
        </pc:spChg>
        <pc:grpChg chg="add del mod">
          <ac:chgData name="Ali asiri" userId="6eb73e73718b6ced" providerId="LiveId" clId="{848CCFA3-EB83-4A2F-88CA-1555643DC231}" dt="2021-04-17T12:36:29.822" v="3507" actId="1076"/>
          <ac:grpSpMkLst>
            <pc:docMk/>
            <pc:sldMk cId="3496424684" sldId="384"/>
            <ac:grpSpMk id="19" creationId="{5781D1B9-747C-475B-BE44-E5993C2D2873}"/>
          </ac:grpSpMkLst>
        </pc:grpChg>
        <pc:grpChg chg="add del mod ord">
          <ac:chgData name="Ali asiri" userId="6eb73e73718b6ced" providerId="LiveId" clId="{848CCFA3-EB83-4A2F-88CA-1555643DC231}" dt="2021-04-16T23:10:21.067" v="1104" actId="478"/>
          <ac:grpSpMkLst>
            <pc:docMk/>
            <pc:sldMk cId="3496424684" sldId="384"/>
            <ac:grpSpMk id="43" creationId="{CE452F00-7533-4622-93F6-AADBD6DF170C}"/>
          </ac:grpSpMkLst>
        </pc:grpChg>
        <pc:picChg chg="del">
          <ac:chgData name="Ali asiri" userId="6eb73e73718b6ced" providerId="LiveId" clId="{848CCFA3-EB83-4A2F-88CA-1555643DC231}" dt="2021-04-16T22:57:18.308" v="959" actId="478"/>
          <ac:picMkLst>
            <pc:docMk/>
            <pc:sldMk cId="3496424684" sldId="384"/>
            <ac:picMk id="5" creationId="{552461DB-9651-4212-A173-74BFAC6E0901}"/>
          </ac:picMkLst>
        </pc:picChg>
        <pc:picChg chg="add mod">
          <ac:chgData name="Ali asiri" userId="6eb73e73718b6ced" providerId="LiveId" clId="{848CCFA3-EB83-4A2F-88CA-1555643DC231}" dt="2021-04-17T12:36:37.705" v="3510" actId="1076"/>
          <ac:picMkLst>
            <pc:docMk/>
            <pc:sldMk cId="3496424684" sldId="384"/>
            <ac:picMk id="38" creationId="{2FC2645B-A311-44C9-9F12-95323ED110D4}"/>
          </ac:picMkLst>
        </pc:picChg>
        <pc:picChg chg="add mod">
          <ac:chgData name="Ali asiri" userId="6eb73e73718b6ced" providerId="LiveId" clId="{848CCFA3-EB83-4A2F-88CA-1555643DC231}" dt="2021-04-16T23:13:50.665" v="1136" actId="1076"/>
          <ac:picMkLst>
            <pc:docMk/>
            <pc:sldMk cId="3496424684" sldId="384"/>
            <ac:picMk id="39" creationId="{FCA9A70F-D598-4409-B990-59580601BFA1}"/>
          </ac:picMkLst>
        </pc:picChg>
        <pc:picChg chg="add mod">
          <ac:chgData name="Ali asiri" userId="6eb73e73718b6ced" providerId="LiveId" clId="{848CCFA3-EB83-4A2F-88CA-1555643DC231}" dt="2021-04-16T23:13:58.807" v="1137" actId="1076"/>
          <ac:picMkLst>
            <pc:docMk/>
            <pc:sldMk cId="3496424684" sldId="384"/>
            <ac:picMk id="40" creationId="{FF477DAA-1250-4D42-A04C-07CA2CC04798}"/>
          </ac:picMkLst>
        </pc:picChg>
      </pc:sldChg>
      <pc:sldChg chg="add del">
        <pc:chgData name="Ali asiri" userId="6eb73e73718b6ced" providerId="LiveId" clId="{848CCFA3-EB83-4A2F-88CA-1555643DC231}" dt="2021-04-16T22:57:07.467" v="956" actId="47"/>
        <pc:sldMkLst>
          <pc:docMk/>
          <pc:sldMk cId="864823924" sldId="385"/>
        </pc:sldMkLst>
      </pc:sldChg>
      <pc:sldChg chg="addSp delSp modSp add mod modTransition modAnim">
        <pc:chgData name="Ali asiri" userId="6eb73e73718b6ced" providerId="LiveId" clId="{848CCFA3-EB83-4A2F-88CA-1555643DC231}" dt="2021-04-17T13:03:59.631" v="3769" actId="1076"/>
        <pc:sldMkLst>
          <pc:docMk/>
          <pc:sldMk cId="889627486" sldId="385"/>
        </pc:sldMkLst>
        <pc:spChg chg="add mod">
          <ac:chgData name="Ali asiri" userId="6eb73e73718b6ced" providerId="LiveId" clId="{848CCFA3-EB83-4A2F-88CA-1555643DC231}" dt="2021-04-17T13:01:55.955" v="3748" actId="1076"/>
          <ac:spMkLst>
            <pc:docMk/>
            <pc:sldMk cId="889627486" sldId="385"/>
            <ac:spMk id="2" creationId="{523E670B-7395-45CA-89F6-0256FC27FE20}"/>
          </ac:spMkLst>
        </pc:spChg>
        <pc:spChg chg="add del mod">
          <ac:chgData name="Ali asiri" userId="6eb73e73718b6ced" providerId="LiveId" clId="{848CCFA3-EB83-4A2F-88CA-1555643DC231}" dt="2021-04-17T12:56:53.113" v="3666" actId="478"/>
          <ac:spMkLst>
            <pc:docMk/>
            <pc:sldMk cId="889627486" sldId="385"/>
            <ac:spMk id="3" creationId="{17A97C3C-1AD3-4115-9BA7-170D7B507C98}"/>
          </ac:spMkLst>
        </pc:spChg>
        <pc:spChg chg="add del mod ord">
          <ac:chgData name="Ali asiri" userId="6eb73e73718b6ced" providerId="LiveId" clId="{848CCFA3-EB83-4A2F-88CA-1555643DC231}" dt="2021-04-17T12:42:22.940" v="3566" actId="478"/>
          <ac:spMkLst>
            <pc:docMk/>
            <pc:sldMk cId="889627486" sldId="385"/>
            <ac:spMk id="4" creationId="{4098EC47-F334-4538-B98B-CFDC9FF4CF81}"/>
          </ac:spMkLst>
        </pc:spChg>
        <pc:spChg chg="del">
          <ac:chgData name="Ali asiri" userId="6eb73e73718b6ced" providerId="LiveId" clId="{848CCFA3-EB83-4A2F-88CA-1555643DC231}" dt="2021-04-16T23:30:47.854" v="1313" actId="478"/>
          <ac:spMkLst>
            <pc:docMk/>
            <pc:sldMk cId="889627486" sldId="385"/>
            <ac:spMk id="17" creationId="{B2946559-CF20-4235-BE9E-350282A7E9D1}"/>
          </ac:spMkLst>
        </pc:spChg>
        <pc:spChg chg="del mod">
          <ac:chgData name="Ali asiri" userId="6eb73e73718b6ced" providerId="LiveId" clId="{848CCFA3-EB83-4A2F-88CA-1555643DC231}" dt="2021-04-16T23:22:43.449" v="1184" actId="478"/>
          <ac:spMkLst>
            <pc:docMk/>
            <pc:sldMk cId="889627486" sldId="385"/>
            <ac:spMk id="18" creationId="{7785B649-DA51-4921-B893-8B71A7C64C90}"/>
          </ac:spMkLst>
        </pc:spChg>
        <pc:spChg chg="del mod">
          <ac:chgData name="Ali asiri" userId="6eb73e73718b6ced" providerId="LiveId" clId="{848CCFA3-EB83-4A2F-88CA-1555643DC231}" dt="2021-04-17T12:38:15.892" v="3528" actId="478"/>
          <ac:spMkLst>
            <pc:docMk/>
            <pc:sldMk cId="889627486" sldId="385"/>
            <ac:spMk id="20" creationId="{0079C378-370F-43C4-A48B-8D07943B888F}"/>
          </ac:spMkLst>
        </pc:spChg>
        <pc:spChg chg="del">
          <ac:chgData name="Ali asiri" userId="6eb73e73718b6ced" providerId="LiveId" clId="{848CCFA3-EB83-4A2F-88CA-1555643DC231}" dt="2021-04-17T12:38:26.873" v="3533" actId="478"/>
          <ac:spMkLst>
            <pc:docMk/>
            <pc:sldMk cId="889627486" sldId="385"/>
            <ac:spMk id="21" creationId="{C392B6AC-628F-4FC8-ACAE-21AA36F256C8}"/>
          </ac:spMkLst>
        </pc:spChg>
        <pc:spChg chg="add mod">
          <ac:chgData name="Ali asiri" userId="6eb73e73718b6ced" providerId="LiveId" clId="{848CCFA3-EB83-4A2F-88CA-1555643DC231}" dt="2021-04-17T01:24:19.368" v="2697" actId="20577"/>
          <ac:spMkLst>
            <pc:docMk/>
            <pc:sldMk cId="889627486" sldId="385"/>
            <ac:spMk id="28" creationId="{B95A7F0B-9506-439A-8196-D7A178FC564B}"/>
          </ac:spMkLst>
        </pc:spChg>
        <pc:spChg chg="del">
          <ac:chgData name="Ali asiri" userId="6eb73e73718b6ced" providerId="LiveId" clId="{848CCFA3-EB83-4A2F-88CA-1555643DC231}" dt="2021-04-17T12:38:32.753" v="3537" actId="478"/>
          <ac:spMkLst>
            <pc:docMk/>
            <pc:sldMk cId="889627486" sldId="385"/>
            <ac:spMk id="29" creationId="{12775239-A203-4210-903A-6D9ACBC9DE7F}"/>
          </ac:spMkLst>
        </pc:spChg>
        <pc:spChg chg="add del mod">
          <ac:chgData name="Ali asiri" userId="6eb73e73718b6ced" providerId="LiveId" clId="{848CCFA3-EB83-4A2F-88CA-1555643DC231}" dt="2021-04-17T12:38:41.275" v="3538" actId="478"/>
          <ac:spMkLst>
            <pc:docMk/>
            <pc:sldMk cId="889627486" sldId="385"/>
            <ac:spMk id="36" creationId="{4F70BC40-C1BB-46B0-94B4-BE78D4E5B9DE}"/>
          </ac:spMkLst>
        </pc:spChg>
        <pc:spChg chg="del">
          <ac:chgData name="Ali asiri" userId="6eb73e73718b6ced" providerId="LiveId" clId="{848CCFA3-EB83-4A2F-88CA-1555643DC231}" dt="2021-04-16T23:17:11.204" v="1140" actId="478"/>
          <ac:spMkLst>
            <pc:docMk/>
            <pc:sldMk cId="889627486" sldId="385"/>
            <ac:spMk id="36" creationId="{E3882C0A-4952-404A-9F3B-1D2884DFF5C6}"/>
          </ac:spMkLst>
        </pc:spChg>
        <pc:spChg chg="add del mod ord">
          <ac:chgData name="Ali asiri" userId="6eb73e73718b6ced" providerId="LiveId" clId="{848CCFA3-EB83-4A2F-88CA-1555643DC231}" dt="2021-04-17T13:02:27.933" v="3754" actId="478"/>
          <ac:spMkLst>
            <pc:docMk/>
            <pc:sldMk cId="889627486" sldId="385"/>
            <ac:spMk id="37" creationId="{35210B16-2311-4459-979F-DF9E48C882CD}"/>
          </ac:spMkLst>
        </pc:spChg>
        <pc:spChg chg="del">
          <ac:chgData name="Ali asiri" userId="6eb73e73718b6ced" providerId="LiveId" clId="{848CCFA3-EB83-4A2F-88CA-1555643DC231}" dt="2021-04-16T23:17:15.458" v="1144" actId="478"/>
          <ac:spMkLst>
            <pc:docMk/>
            <pc:sldMk cId="889627486" sldId="385"/>
            <ac:spMk id="37" creationId="{EA3713C0-08EA-458D-84BE-751E399700F2}"/>
          </ac:spMkLst>
        </pc:spChg>
        <pc:spChg chg="add del mod">
          <ac:chgData name="Ali asiri" userId="6eb73e73718b6ced" providerId="LiveId" clId="{848CCFA3-EB83-4A2F-88CA-1555643DC231}" dt="2021-04-17T12:46:25.179" v="3616" actId="478"/>
          <ac:spMkLst>
            <pc:docMk/>
            <pc:sldMk cId="889627486" sldId="385"/>
            <ac:spMk id="38" creationId="{AD39E17C-1052-4210-B5BB-67FD2587A86C}"/>
          </ac:spMkLst>
        </pc:spChg>
        <pc:spChg chg="add del mod ord">
          <ac:chgData name="Ali asiri" userId="6eb73e73718b6ced" providerId="LiveId" clId="{848CCFA3-EB83-4A2F-88CA-1555643DC231}" dt="2021-04-17T12:56:53.747" v="3667" actId="478"/>
          <ac:spMkLst>
            <pc:docMk/>
            <pc:sldMk cId="889627486" sldId="385"/>
            <ac:spMk id="39" creationId="{B12BB3F3-9DCB-4AAD-949A-706DA012BAFA}"/>
          </ac:spMkLst>
        </pc:spChg>
        <pc:spChg chg="add del mod ord">
          <ac:chgData name="Ali asiri" userId="6eb73e73718b6ced" providerId="LiveId" clId="{848CCFA3-EB83-4A2F-88CA-1555643DC231}" dt="2021-04-17T12:56:55.885" v="3668" actId="478"/>
          <ac:spMkLst>
            <pc:docMk/>
            <pc:sldMk cId="889627486" sldId="385"/>
            <ac:spMk id="40" creationId="{75C9B565-C7D2-4C2B-A6B6-DAC39F2387F8}"/>
          </ac:spMkLst>
        </pc:spChg>
        <pc:spChg chg="add mod">
          <ac:chgData name="Ali asiri" userId="6eb73e73718b6ced" providerId="LiveId" clId="{848CCFA3-EB83-4A2F-88CA-1555643DC231}" dt="2021-04-17T13:01:17.722" v="3742" actId="1076"/>
          <ac:spMkLst>
            <pc:docMk/>
            <pc:sldMk cId="889627486" sldId="385"/>
            <ac:spMk id="42" creationId="{1523FC4C-BAFA-4D18-8B6B-293A61A7CDE9}"/>
          </ac:spMkLst>
        </pc:spChg>
        <pc:spChg chg="add mod">
          <ac:chgData name="Ali asiri" userId="6eb73e73718b6ced" providerId="LiveId" clId="{848CCFA3-EB83-4A2F-88CA-1555643DC231}" dt="2021-04-17T13:01:44.386" v="3747" actId="1076"/>
          <ac:spMkLst>
            <pc:docMk/>
            <pc:sldMk cId="889627486" sldId="385"/>
            <ac:spMk id="43" creationId="{722B7CB8-0799-49D1-A567-7F7DA30EA96C}"/>
          </ac:spMkLst>
        </pc:spChg>
        <pc:spChg chg="add del mod">
          <ac:chgData name="Ali asiri" userId="6eb73e73718b6ced" providerId="LiveId" clId="{848CCFA3-EB83-4A2F-88CA-1555643DC231}" dt="2021-04-17T12:56:57.843" v="3669" actId="478"/>
          <ac:spMkLst>
            <pc:docMk/>
            <pc:sldMk cId="889627486" sldId="385"/>
            <ac:spMk id="45" creationId="{179E7311-DFA4-4710-A691-CAE404FFC1AC}"/>
          </ac:spMkLst>
        </pc:spChg>
        <pc:spChg chg="mod">
          <ac:chgData name="Ali asiri" userId="6eb73e73718b6ced" providerId="LiveId" clId="{848CCFA3-EB83-4A2F-88CA-1555643DC231}" dt="2021-04-16T23:17:40.539" v="1150" actId="20577"/>
          <ac:spMkLst>
            <pc:docMk/>
            <pc:sldMk cId="889627486" sldId="385"/>
            <ac:spMk id="46" creationId="{6AFE61C4-A17D-4E82-A6ED-C5517615948A}"/>
          </ac:spMkLst>
        </pc:spChg>
        <pc:spChg chg="add del mod">
          <ac:chgData name="Ali asiri" userId="6eb73e73718b6ced" providerId="LiveId" clId="{848CCFA3-EB83-4A2F-88CA-1555643DC231}" dt="2021-04-17T12:45:32.061" v="3606" actId="478"/>
          <ac:spMkLst>
            <pc:docMk/>
            <pc:sldMk cId="889627486" sldId="385"/>
            <ac:spMk id="47" creationId="{20CCE0AF-E372-4288-BE0B-43FF6AAB6A60}"/>
          </ac:spMkLst>
        </pc:spChg>
        <pc:spChg chg="add del mod">
          <ac:chgData name="Ali asiri" userId="6eb73e73718b6ced" providerId="LiveId" clId="{848CCFA3-EB83-4A2F-88CA-1555643DC231}" dt="2021-04-17T12:56:49.409" v="3662" actId="478"/>
          <ac:spMkLst>
            <pc:docMk/>
            <pc:sldMk cId="889627486" sldId="385"/>
            <ac:spMk id="48" creationId="{4B33DF39-D3C6-446A-9B23-1FFBEEE5F9B3}"/>
          </ac:spMkLst>
        </pc:spChg>
        <pc:spChg chg="add del mod">
          <ac:chgData name="Ali asiri" userId="6eb73e73718b6ced" providerId="LiveId" clId="{848CCFA3-EB83-4A2F-88CA-1555643DC231}" dt="2021-04-17T12:56:43.242" v="3656" actId="478"/>
          <ac:spMkLst>
            <pc:docMk/>
            <pc:sldMk cId="889627486" sldId="385"/>
            <ac:spMk id="49" creationId="{7FA44BB9-9CE5-49E7-8B6A-EF2FE79AABCE}"/>
          </ac:spMkLst>
        </pc:spChg>
        <pc:spChg chg="add del mod">
          <ac:chgData name="Ali asiri" userId="6eb73e73718b6ced" providerId="LiveId" clId="{848CCFA3-EB83-4A2F-88CA-1555643DC231}" dt="2021-04-17T12:56:50.683" v="3664" actId="478"/>
          <ac:spMkLst>
            <pc:docMk/>
            <pc:sldMk cId="889627486" sldId="385"/>
            <ac:spMk id="50" creationId="{21023CC2-3985-4117-B3D0-2F0B74D14C83}"/>
          </ac:spMkLst>
        </pc:spChg>
        <pc:spChg chg="add del mod">
          <ac:chgData name="Ali asiri" userId="6eb73e73718b6ced" providerId="LiveId" clId="{848CCFA3-EB83-4A2F-88CA-1555643DC231}" dt="2021-04-17T12:56:44.451" v="3657" actId="478"/>
          <ac:spMkLst>
            <pc:docMk/>
            <pc:sldMk cId="889627486" sldId="385"/>
            <ac:spMk id="51" creationId="{1B7DF2FC-CDEA-4618-B9AC-A1EC9B70FFD8}"/>
          </ac:spMkLst>
        </pc:spChg>
        <pc:spChg chg="add del mod">
          <ac:chgData name="Ali asiri" userId="6eb73e73718b6ced" providerId="LiveId" clId="{848CCFA3-EB83-4A2F-88CA-1555643DC231}" dt="2021-04-17T12:56:50.118" v="3663" actId="478"/>
          <ac:spMkLst>
            <pc:docMk/>
            <pc:sldMk cId="889627486" sldId="385"/>
            <ac:spMk id="52" creationId="{1F6FA8BF-20D9-4A02-B31C-99509F1CA9D6}"/>
          </ac:spMkLst>
        </pc:spChg>
        <pc:spChg chg="add del mod">
          <ac:chgData name="Ali asiri" userId="6eb73e73718b6ced" providerId="LiveId" clId="{848CCFA3-EB83-4A2F-88CA-1555643DC231}" dt="2021-04-17T12:56:45.256" v="3658" actId="478"/>
          <ac:spMkLst>
            <pc:docMk/>
            <pc:sldMk cId="889627486" sldId="385"/>
            <ac:spMk id="53" creationId="{8430D35C-FDD4-43ED-A4EF-0BBCED2226FC}"/>
          </ac:spMkLst>
        </pc:spChg>
        <pc:spChg chg="add del mod">
          <ac:chgData name="Ali asiri" userId="6eb73e73718b6ced" providerId="LiveId" clId="{848CCFA3-EB83-4A2F-88CA-1555643DC231}" dt="2021-04-17T12:57:01.485" v="3671" actId="478"/>
          <ac:spMkLst>
            <pc:docMk/>
            <pc:sldMk cId="889627486" sldId="385"/>
            <ac:spMk id="54" creationId="{8161C373-A16F-40CF-8205-C749708FCA0D}"/>
          </ac:spMkLst>
        </pc:spChg>
        <pc:spChg chg="add del mod">
          <ac:chgData name="Ali asiri" userId="6eb73e73718b6ced" providerId="LiveId" clId="{848CCFA3-EB83-4A2F-88CA-1555643DC231}" dt="2021-04-17T12:57:05.149" v="3675" actId="478"/>
          <ac:spMkLst>
            <pc:docMk/>
            <pc:sldMk cId="889627486" sldId="385"/>
            <ac:spMk id="55" creationId="{AFE6AFE2-2D9F-4458-8D69-7E1A1BB78019}"/>
          </ac:spMkLst>
        </pc:spChg>
        <pc:spChg chg="add mod ord">
          <ac:chgData name="Ali asiri" userId="6eb73e73718b6ced" providerId="LiveId" clId="{848CCFA3-EB83-4A2F-88CA-1555643DC231}" dt="2021-04-17T13:03:37.661" v="3767" actId="167"/>
          <ac:spMkLst>
            <pc:docMk/>
            <pc:sldMk cId="889627486" sldId="385"/>
            <ac:spMk id="62" creationId="{EEA31B71-3F11-43F5-A2B3-C5A5705E533E}"/>
          </ac:spMkLst>
        </pc:spChg>
        <pc:spChg chg="add mod ord">
          <ac:chgData name="Ali asiri" userId="6eb73e73718b6ced" providerId="LiveId" clId="{848CCFA3-EB83-4A2F-88CA-1555643DC231}" dt="2021-04-17T13:03:31.517" v="3766" actId="167"/>
          <ac:spMkLst>
            <pc:docMk/>
            <pc:sldMk cId="889627486" sldId="385"/>
            <ac:spMk id="63" creationId="{A362ABE2-2217-48C5-8D64-007FE4EA1738}"/>
          </ac:spMkLst>
        </pc:spChg>
        <pc:spChg chg="add mod ord">
          <ac:chgData name="Ali asiri" userId="6eb73e73718b6ced" providerId="LiveId" clId="{848CCFA3-EB83-4A2F-88CA-1555643DC231}" dt="2021-04-17T13:03:40.402" v="3768" actId="167"/>
          <ac:spMkLst>
            <pc:docMk/>
            <pc:sldMk cId="889627486" sldId="385"/>
            <ac:spMk id="64" creationId="{C6331C26-2065-4FCD-AC15-0B00059A1158}"/>
          </ac:spMkLst>
        </pc:spChg>
        <pc:grpChg chg="add del mod">
          <ac:chgData name="Ali asiri" userId="6eb73e73718b6ced" providerId="LiveId" clId="{848CCFA3-EB83-4A2F-88CA-1555643DC231}" dt="2021-04-17T12:38:30.880" v="3536" actId="478"/>
          <ac:grpSpMkLst>
            <pc:docMk/>
            <pc:sldMk cId="889627486" sldId="385"/>
            <ac:grpSpMk id="19" creationId="{5781D1B9-747C-475B-BE44-E5993C2D2873}"/>
          </ac:grpSpMkLst>
        </pc:grpChg>
        <pc:picChg chg="add del mod">
          <ac:chgData name="Ali asiri" userId="6eb73e73718b6ced" providerId="LiveId" clId="{848CCFA3-EB83-4A2F-88CA-1555643DC231}" dt="2021-04-17T12:57:58.307" v="3691" actId="478"/>
          <ac:picMkLst>
            <pc:docMk/>
            <pc:sldMk cId="889627486" sldId="385"/>
            <ac:picMk id="6" creationId="{0EA48DF9-FA1B-479D-8BDA-6932B6BEC146}"/>
          </ac:picMkLst>
        </pc:picChg>
        <pc:picChg chg="add mod ord modCrop">
          <ac:chgData name="Ali asiri" userId="6eb73e73718b6ced" providerId="LiveId" clId="{848CCFA3-EB83-4A2F-88CA-1555643DC231}" dt="2021-04-17T13:03:59.631" v="3769" actId="1076"/>
          <ac:picMkLst>
            <pc:docMk/>
            <pc:sldMk cId="889627486" sldId="385"/>
            <ac:picMk id="25" creationId="{4745194E-C406-4BD5-8E31-1785F9FCEA76}"/>
          </ac:picMkLst>
        </pc:picChg>
        <pc:picChg chg="add mod ord">
          <ac:chgData name="Ali asiri" userId="6eb73e73718b6ced" providerId="LiveId" clId="{848CCFA3-EB83-4A2F-88CA-1555643DC231}" dt="2021-04-17T13:01:12.471" v="3740" actId="1076"/>
          <ac:picMkLst>
            <pc:docMk/>
            <pc:sldMk cId="889627486" sldId="385"/>
            <ac:picMk id="26" creationId="{7812F576-83DE-4115-ADB1-252AF0719BAB}"/>
          </ac:picMkLst>
        </pc:picChg>
        <pc:picChg chg="add mod ord">
          <ac:chgData name="Ali asiri" userId="6eb73e73718b6ced" providerId="LiveId" clId="{848CCFA3-EB83-4A2F-88CA-1555643DC231}" dt="2021-04-17T13:00:55.897" v="3735" actId="14100"/>
          <ac:picMkLst>
            <pc:docMk/>
            <pc:sldMk cId="889627486" sldId="385"/>
            <ac:picMk id="27" creationId="{85F07FC5-1EBB-41B2-B84A-C14CEB7A4F96}"/>
          </ac:picMkLst>
        </pc:picChg>
        <pc:picChg chg="del">
          <ac:chgData name="Ali asiri" userId="6eb73e73718b6ced" providerId="LiveId" clId="{848CCFA3-EB83-4A2F-88CA-1555643DC231}" dt="2021-04-16T23:17:12.336" v="1141" actId="478"/>
          <ac:picMkLst>
            <pc:docMk/>
            <pc:sldMk cId="889627486" sldId="385"/>
            <ac:picMk id="38" creationId="{2FC2645B-A311-44C9-9F12-95323ED110D4}"/>
          </ac:picMkLst>
        </pc:picChg>
        <pc:picChg chg="del">
          <ac:chgData name="Ali asiri" userId="6eb73e73718b6ced" providerId="LiveId" clId="{848CCFA3-EB83-4A2F-88CA-1555643DC231}" dt="2021-04-16T23:17:12.891" v="1142" actId="478"/>
          <ac:picMkLst>
            <pc:docMk/>
            <pc:sldMk cId="889627486" sldId="385"/>
            <ac:picMk id="39" creationId="{FCA9A70F-D598-4409-B990-59580601BFA1}"/>
          </ac:picMkLst>
        </pc:picChg>
        <pc:picChg chg="del">
          <ac:chgData name="Ali asiri" userId="6eb73e73718b6ced" providerId="LiveId" clId="{848CCFA3-EB83-4A2F-88CA-1555643DC231}" dt="2021-04-16T23:17:13.543" v="1143" actId="478"/>
          <ac:picMkLst>
            <pc:docMk/>
            <pc:sldMk cId="889627486" sldId="385"/>
            <ac:picMk id="40" creationId="{FF477DAA-1250-4D42-A04C-07CA2CC04798}"/>
          </ac:picMkLst>
        </pc:picChg>
        <pc:picChg chg="add del mod">
          <ac:chgData name="Ali asiri" userId="6eb73e73718b6ced" providerId="LiveId" clId="{848CCFA3-EB83-4A2F-88CA-1555643DC231}" dt="2021-04-17T12:57:57.530" v="3690" actId="478"/>
          <ac:picMkLst>
            <pc:docMk/>
            <pc:sldMk cId="889627486" sldId="385"/>
            <ac:picMk id="56" creationId="{71F0DA9B-5798-40F1-994A-6E80353A0C08}"/>
          </ac:picMkLst>
        </pc:picChg>
        <pc:picChg chg="add mod modCrop">
          <ac:chgData name="Ali asiri" userId="6eb73e73718b6ced" providerId="LiveId" clId="{848CCFA3-EB83-4A2F-88CA-1555643DC231}" dt="2021-04-17T13:02:46.583" v="3758" actId="1076"/>
          <ac:picMkLst>
            <pc:docMk/>
            <pc:sldMk cId="889627486" sldId="385"/>
            <ac:picMk id="57" creationId="{385A9069-AD74-402D-84AD-A0026905BFD3}"/>
          </ac:picMkLst>
        </pc:picChg>
        <pc:picChg chg="add del mod">
          <ac:chgData name="Ali asiri" userId="6eb73e73718b6ced" providerId="LiveId" clId="{848CCFA3-EB83-4A2F-88CA-1555643DC231}" dt="2021-04-17T12:59:42.186" v="3714" actId="478"/>
          <ac:picMkLst>
            <pc:docMk/>
            <pc:sldMk cId="889627486" sldId="385"/>
            <ac:picMk id="58" creationId="{22D9E292-DEC8-461A-956E-CEE0A30F0D0B}"/>
          </ac:picMkLst>
        </pc:picChg>
        <pc:picChg chg="add del mod">
          <ac:chgData name="Ali asiri" userId="6eb73e73718b6ced" providerId="LiveId" clId="{848CCFA3-EB83-4A2F-88CA-1555643DC231}" dt="2021-04-17T12:59:41.459" v="3713" actId="478"/>
          <ac:picMkLst>
            <pc:docMk/>
            <pc:sldMk cId="889627486" sldId="385"/>
            <ac:picMk id="59" creationId="{93191ACF-9550-4C3B-8C83-D434272C4E51}"/>
          </ac:picMkLst>
        </pc:picChg>
        <pc:picChg chg="add mod">
          <ac:chgData name="Ali asiri" userId="6eb73e73718b6ced" providerId="LiveId" clId="{848CCFA3-EB83-4A2F-88CA-1555643DC231}" dt="2021-04-17T13:01:38.980" v="3746" actId="1076"/>
          <ac:picMkLst>
            <pc:docMk/>
            <pc:sldMk cId="889627486" sldId="385"/>
            <ac:picMk id="60" creationId="{961F3939-6FAF-4A56-9BD3-05575900BFAE}"/>
          </ac:picMkLst>
        </pc:picChg>
        <pc:picChg chg="add mod">
          <ac:chgData name="Ali asiri" userId="6eb73e73718b6ced" providerId="LiveId" clId="{848CCFA3-EB83-4A2F-88CA-1555643DC231}" dt="2021-04-17T13:01:23.693" v="3743" actId="1076"/>
          <ac:picMkLst>
            <pc:docMk/>
            <pc:sldMk cId="889627486" sldId="385"/>
            <ac:picMk id="61" creationId="{8F5C22EE-EAA2-40EF-BF00-3F5EFEC77229}"/>
          </ac:picMkLst>
        </pc:picChg>
      </pc:sldChg>
      <pc:sldChg chg="modSp add del mod">
        <pc:chgData name="Ali asiri" userId="6eb73e73718b6ced" providerId="LiveId" clId="{848CCFA3-EB83-4A2F-88CA-1555643DC231}" dt="2021-04-17T01:24:55.800" v="2698" actId="47"/>
        <pc:sldMkLst>
          <pc:docMk/>
          <pc:sldMk cId="1643745501" sldId="386"/>
        </pc:sldMkLst>
        <pc:spChg chg="mod">
          <ac:chgData name="Ali asiri" userId="6eb73e73718b6ced" providerId="LiveId" clId="{848CCFA3-EB83-4A2F-88CA-1555643DC231}" dt="2021-04-16T23:36:46.584" v="1347" actId="20577"/>
          <ac:spMkLst>
            <pc:docMk/>
            <pc:sldMk cId="1643745501" sldId="386"/>
            <ac:spMk id="46" creationId="{6AFE61C4-A17D-4E82-A6ED-C5517615948A}"/>
          </ac:spMkLst>
        </pc:spChg>
      </pc:sldChg>
      <pc:sldChg chg="add del">
        <pc:chgData name="Ali asiri" userId="6eb73e73718b6ced" providerId="LiveId" clId="{848CCFA3-EB83-4A2F-88CA-1555643DC231}" dt="2021-04-16T22:57:01.801" v="955" actId="47"/>
        <pc:sldMkLst>
          <pc:docMk/>
          <pc:sldMk cId="3175651263" sldId="386"/>
        </pc:sldMkLst>
      </pc:sldChg>
      <pc:sldChg chg="addSp delSp modSp add mod modTransition delAnim modAnim">
        <pc:chgData name="Ali asiri" userId="6eb73e73718b6ced" providerId="LiveId" clId="{848CCFA3-EB83-4A2F-88CA-1555643DC231}" dt="2021-04-17T12:28:36.569" v="3466"/>
        <pc:sldMkLst>
          <pc:docMk/>
          <pc:sldMk cId="1531327149" sldId="387"/>
        </pc:sldMkLst>
        <pc:spChg chg="del">
          <ac:chgData name="Ali asiri" userId="6eb73e73718b6ced" providerId="LiveId" clId="{848CCFA3-EB83-4A2F-88CA-1555643DC231}" dt="2021-04-17T00:08:19.672" v="1494" actId="478"/>
          <ac:spMkLst>
            <pc:docMk/>
            <pc:sldMk cId="1531327149" sldId="387"/>
            <ac:spMk id="2" creationId="{523E670B-7395-45CA-89F6-0256FC27FE20}"/>
          </ac:spMkLst>
        </pc:spChg>
        <pc:spChg chg="add del mod">
          <ac:chgData name="Ali asiri" userId="6eb73e73718b6ced" providerId="LiveId" clId="{848CCFA3-EB83-4A2F-88CA-1555643DC231}" dt="2021-04-16T23:53:39.077" v="1362" actId="478"/>
          <ac:spMkLst>
            <pc:docMk/>
            <pc:sldMk cId="1531327149" sldId="387"/>
            <ac:spMk id="3" creationId="{E851F195-A6E5-4579-A089-B319108A52E5}"/>
          </ac:spMkLst>
        </pc:spChg>
        <pc:spChg chg="add del mod">
          <ac:chgData name="Ali asiri" userId="6eb73e73718b6ced" providerId="LiveId" clId="{848CCFA3-EB83-4A2F-88CA-1555643DC231}" dt="2021-04-17T00:05:18.748" v="1466" actId="1076"/>
          <ac:spMkLst>
            <pc:docMk/>
            <pc:sldMk cId="1531327149" sldId="387"/>
            <ac:spMk id="12" creationId="{3C07B599-F787-4FA7-9C65-2C4F6F697351}"/>
          </ac:spMkLst>
        </pc:spChg>
        <pc:spChg chg="mod">
          <ac:chgData name="Ali asiri" userId="6eb73e73718b6ced" providerId="LiveId" clId="{848CCFA3-EB83-4A2F-88CA-1555643DC231}" dt="2021-04-17T01:25:24.673" v="2699" actId="207"/>
          <ac:spMkLst>
            <pc:docMk/>
            <pc:sldMk cId="1531327149" sldId="387"/>
            <ac:spMk id="28" creationId="{B95A7F0B-9506-439A-8196-D7A178FC564B}"/>
          </ac:spMkLst>
        </pc:spChg>
        <pc:spChg chg="add mod ord">
          <ac:chgData name="Ali asiri" userId="6eb73e73718b6ced" providerId="LiveId" clId="{848CCFA3-EB83-4A2F-88CA-1555643DC231}" dt="2021-04-17T00:03:36.053" v="1428" actId="167"/>
          <ac:spMkLst>
            <pc:docMk/>
            <pc:sldMk cId="1531327149" sldId="387"/>
            <ac:spMk id="36" creationId="{E303F19A-2D41-4954-8BEA-82EAAAC2FABA}"/>
          </ac:spMkLst>
        </pc:spChg>
        <pc:spChg chg="add del mod">
          <ac:chgData name="Ali asiri" userId="6eb73e73718b6ced" providerId="LiveId" clId="{848CCFA3-EB83-4A2F-88CA-1555643DC231}" dt="2021-04-17T00:03:38.862" v="1433"/>
          <ac:spMkLst>
            <pc:docMk/>
            <pc:sldMk cId="1531327149" sldId="387"/>
            <ac:spMk id="38" creationId="{A7888546-88AB-400E-9BB8-9FEB2D09C14F}"/>
          </ac:spMkLst>
        </pc:spChg>
        <pc:spChg chg="add mod">
          <ac:chgData name="Ali asiri" userId="6eb73e73718b6ced" providerId="LiveId" clId="{848CCFA3-EB83-4A2F-88CA-1555643DC231}" dt="2021-04-17T00:05:07.726" v="1461" actId="1076"/>
          <ac:spMkLst>
            <pc:docMk/>
            <pc:sldMk cId="1531327149" sldId="387"/>
            <ac:spMk id="39" creationId="{9748324C-04B2-4862-889C-18547EA41271}"/>
          </ac:spMkLst>
        </pc:spChg>
        <pc:spChg chg="add mod">
          <ac:chgData name="Ali asiri" userId="6eb73e73718b6ced" providerId="LiveId" clId="{848CCFA3-EB83-4A2F-88CA-1555643DC231}" dt="2021-04-17T00:05:05.561" v="1460" actId="1076"/>
          <ac:spMkLst>
            <pc:docMk/>
            <pc:sldMk cId="1531327149" sldId="387"/>
            <ac:spMk id="40" creationId="{694053AA-8019-4C28-8702-BEE7E8A6880F}"/>
          </ac:spMkLst>
        </pc:spChg>
        <pc:spChg chg="del">
          <ac:chgData name="Ali asiri" userId="6eb73e73718b6ced" providerId="LiveId" clId="{848CCFA3-EB83-4A2F-88CA-1555643DC231}" dt="2021-04-17T00:08:20.728" v="1495" actId="478"/>
          <ac:spMkLst>
            <pc:docMk/>
            <pc:sldMk cId="1531327149" sldId="387"/>
            <ac:spMk id="42" creationId="{1523FC4C-BAFA-4D18-8B6B-293A61A7CDE9}"/>
          </ac:spMkLst>
        </pc:spChg>
        <pc:spChg chg="del">
          <ac:chgData name="Ali asiri" userId="6eb73e73718b6ced" providerId="LiveId" clId="{848CCFA3-EB83-4A2F-88CA-1555643DC231}" dt="2021-04-17T00:08:21.667" v="1496" actId="478"/>
          <ac:spMkLst>
            <pc:docMk/>
            <pc:sldMk cId="1531327149" sldId="387"/>
            <ac:spMk id="43" creationId="{722B7CB8-0799-49D1-A567-7F7DA30EA96C}"/>
          </ac:spMkLst>
        </pc:spChg>
        <pc:spChg chg="add mod">
          <ac:chgData name="Ali asiri" userId="6eb73e73718b6ced" providerId="LiveId" clId="{848CCFA3-EB83-4A2F-88CA-1555643DC231}" dt="2021-04-17T01:27:03.809" v="2701" actId="207"/>
          <ac:spMkLst>
            <pc:docMk/>
            <pc:sldMk cId="1531327149" sldId="387"/>
            <ac:spMk id="45" creationId="{868E1747-8B35-4D72-84C4-4DB53D00A59D}"/>
          </ac:spMkLst>
        </pc:spChg>
        <pc:grpChg chg="del">
          <ac:chgData name="Ali asiri" userId="6eb73e73718b6ced" providerId="LiveId" clId="{848CCFA3-EB83-4A2F-88CA-1555643DC231}" dt="2021-04-16T23:38:27.837" v="1353" actId="478"/>
          <ac:grpSpMkLst>
            <pc:docMk/>
            <pc:sldMk cId="1531327149" sldId="387"/>
            <ac:grpSpMk id="19" creationId="{5781D1B9-747C-475B-BE44-E5993C2D2873}"/>
          </ac:grpSpMkLst>
        </pc:grpChg>
        <pc:picChg chg="add mod ord">
          <ac:chgData name="Ali asiri" userId="6eb73e73718b6ced" providerId="LiveId" clId="{848CCFA3-EB83-4A2F-88CA-1555643DC231}" dt="2021-04-17T00:05:12.295" v="1464" actId="1076"/>
          <ac:picMkLst>
            <pc:docMk/>
            <pc:sldMk cId="1531327149" sldId="387"/>
            <ac:picMk id="5" creationId="{AF170D0D-D3C5-4F45-B6EE-AE041C20C32C}"/>
          </ac:picMkLst>
        </pc:picChg>
        <pc:picChg chg="add mod ord">
          <ac:chgData name="Ali asiri" userId="6eb73e73718b6ced" providerId="LiveId" clId="{848CCFA3-EB83-4A2F-88CA-1555643DC231}" dt="2021-04-17T00:05:09.160" v="1462" actId="1076"/>
          <ac:picMkLst>
            <pc:docMk/>
            <pc:sldMk cId="1531327149" sldId="387"/>
            <ac:picMk id="7" creationId="{9B9F066B-A728-42D3-9488-08D9FF1CD987}"/>
          </ac:picMkLst>
        </pc:picChg>
        <pc:picChg chg="add del mod">
          <ac:chgData name="Ali asiri" userId="6eb73e73718b6ced" providerId="LiveId" clId="{848CCFA3-EB83-4A2F-88CA-1555643DC231}" dt="2021-04-17T00:01:58.035" v="1395" actId="478"/>
          <ac:picMkLst>
            <pc:docMk/>
            <pc:sldMk cId="1531327149" sldId="387"/>
            <ac:picMk id="9" creationId="{20F93D59-6625-4E84-8F32-69A295091ACA}"/>
          </ac:picMkLst>
        </pc:picChg>
        <pc:picChg chg="add mod ord">
          <ac:chgData name="Ali asiri" userId="6eb73e73718b6ced" providerId="LiveId" clId="{848CCFA3-EB83-4A2F-88CA-1555643DC231}" dt="2021-04-17T00:05:20.085" v="1467" actId="1076"/>
          <ac:picMkLst>
            <pc:docMk/>
            <pc:sldMk cId="1531327149" sldId="387"/>
            <ac:picMk id="11" creationId="{5530E7A5-1409-4972-AF5B-0C46D5D9AF49}"/>
          </ac:picMkLst>
        </pc:picChg>
        <pc:picChg chg="del">
          <ac:chgData name="Ali asiri" userId="6eb73e73718b6ced" providerId="LiveId" clId="{848CCFA3-EB83-4A2F-88CA-1555643DC231}" dt="2021-04-16T23:38:26.249" v="1352" actId="478"/>
          <ac:picMkLst>
            <pc:docMk/>
            <pc:sldMk cId="1531327149" sldId="387"/>
            <ac:picMk id="25" creationId="{4745194E-C406-4BD5-8E31-1785F9FCEA76}"/>
          </ac:picMkLst>
        </pc:picChg>
        <pc:picChg chg="del">
          <ac:chgData name="Ali asiri" userId="6eb73e73718b6ced" providerId="LiveId" clId="{848CCFA3-EB83-4A2F-88CA-1555643DC231}" dt="2021-04-16T23:38:28.936" v="1354" actId="478"/>
          <ac:picMkLst>
            <pc:docMk/>
            <pc:sldMk cId="1531327149" sldId="387"/>
            <ac:picMk id="26" creationId="{7812F576-83DE-4115-ADB1-252AF0719BAB}"/>
          </ac:picMkLst>
        </pc:picChg>
        <pc:picChg chg="del">
          <ac:chgData name="Ali asiri" userId="6eb73e73718b6ced" providerId="LiveId" clId="{848CCFA3-EB83-4A2F-88CA-1555643DC231}" dt="2021-04-16T23:38:29.572" v="1355" actId="478"/>
          <ac:picMkLst>
            <pc:docMk/>
            <pc:sldMk cId="1531327149" sldId="387"/>
            <ac:picMk id="27" creationId="{85F07FC5-1EBB-41B2-B84A-C14CEB7A4F96}"/>
          </ac:picMkLst>
        </pc:picChg>
        <pc:picChg chg="add del mod">
          <ac:chgData name="Ali asiri" userId="6eb73e73718b6ced" providerId="LiveId" clId="{848CCFA3-EB83-4A2F-88CA-1555643DC231}" dt="2021-04-17T00:00:36.038" v="1384" actId="478"/>
          <ac:picMkLst>
            <pc:docMk/>
            <pc:sldMk cId="1531327149" sldId="387"/>
            <ac:picMk id="37" creationId="{1924A838-E42D-4840-8731-DA3B3D8FF293}"/>
          </ac:picMkLst>
        </pc:picChg>
      </pc:sldChg>
      <pc:sldChg chg="addSp delSp modSp add mod modTransition delAnim modAnim">
        <pc:chgData name="Ali asiri" userId="6eb73e73718b6ced" providerId="LiveId" clId="{848CCFA3-EB83-4A2F-88CA-1555643DC231}" dt="2021-04-17T12:28:38.783" v="3467"/>
        <pc:sldMkLst>
          <pc:docMk/>
          <pc:sldMk cId="3874729222" sldId="388"/>
        </pc:sldMkLst>
        <pc:spChg chg="add del mod">
          <ac:chgData name="Ali asiri" userId="6eb73e73718b6ced" providerId="LiveId" clId="{848CCFA3-EB83-4A2F-88CA-1555643DC231}" dt="2021-04-17T00:12:42.247" v="1606" actId="478"/>
          <ac:spMkLst>
            <pc:docMk/>
            <pc:sldMk cId="3874729222" sldId="388"/>
            <ac:spMk id="4" creationId="{0633DE9F-F6FD-495A-A4B7-87FA7F7180C1}"/>
          </ac:spMkLst>
        </pc:spChg>
        <pc:spChg chg="del">
          <ac:chgData name="Ali asiri" userId="6eb73e73718b6ced" providerId="LiveId" clId="{848CCFA3-EB83-4A2F-88CA-1555643DC231}" dt="2021-04-17T00:09:48.177" v="1581" actId="478"/>
          <ac:spMkLst>
            <pc:docMk/>
            <pc:sldMk cId="3874729222" sldId="388"/>
            <ac:spMk id="12" creationId="{3C07B599-F787-4FA7-9C65-2C4F6F697351}"/>
          </ac:spMkLst>
        </pc:spChg>
        <pc:spChg chg="mod">
          <ac:chgData name="Ali asiri" userId="6eb73e73718b6ced" providerId="LiveId" clId="{848CCFA3-EB83-4A2F-88CA-1555643DC231}" dt="2021-04-17T00:25:45.088" v="1825" actId="1076"/>
          <ac:spMkLst>
            <pc:docMk/>
            <pc:sldMk cId="3874729222" sldId="388"/>
            <ac:spMk id="13" creationId="{0D8FA820-D72F-4D81-BF17-BAAE2753A5DE}"/>
          </ac:spMkLst>
        </pc:spChg>
        <pc:spChg chg="add mod">
          <ac:chgData name="Ali asiri" userId="6eb73e73718b6ced" providerId="LiveId" clId="{848CCFA3-EB83-4A2F-88CA-1555643DC231}" dt="2021-04-17T00:15:20.186" v="1675" actId="1076"/>
          <ac:spMkLst>
            <pc:docMk/>
            <pc:sldMk cId="3874729222" sldId="388"/>
            <ac:spMk id="21" creationId="{56CB969D-30AE-4923-927E-0E2C36360354}"/>
          </ac:spMkLst>
        </pc:spChg>
        <pc:spChg chg="add mod">
          <ac:chgData name="Ali asiri" userId="6eb73e73718b6ced" providerId="LiveId" clId="{848CCFA3-EB83-4A2F-88CA-1555643DC231}" dt="2021-04-17T00:26:11.751" v="1830" actId="1076"/>
          <ac:spMkLst>
            <pc:docMk/>
            <pc:sldMk cId="3874729222" sldId="388"/>
            <ac:spMk id="22" creationId="{519C1FD6-E8E3-42AB-A68F-E62E98E9D685}"/>
          </ac:spMkLst>
        </pc:spChg>
        <pc:spChg chg="add mod">
          <ac:chgData name="Ali asiri" userId="6eb73e73718b6ced" providerId="LiveId" clId="{848CCFA3-EB83-4A2F-88CA-1555643DC231}" dt="2021-04-17T00:26:47.525" v="1836" actId="1076"/>
          <ac:spMkLst>
            <pc:docMk/>
            <pc:sldMk cId="3874729222" sldId="388"/>
            <ac:spMk id="23" creationId="{2221ACB1-F3B2-42B2-A9BA-82F2D809DA2C}"/>
          </ac:spMkLst>
        </pc:spChg>
        <pc:spChg chg="del">
          <ac:chgData name="Ali asiri" userId="6eb73e73718b6ced" providerId="LiveId" clId="{848CCFA3-EB83-4A2F-88CA-1555643DC231}" dt="2021-04-17T00:09:45.829" v="1579" actId="478"/>
          <ac:spMkLst>
            <pc:docMk/>
            <pc:sldMk cId="3874729222" sldId="388"/>
            <ac:spMk id="28" creationId="{B95A7F0B-9506-439A-8196-D7A178FC564B}"/>
          </ac:spMkLst>
        </pc:spChg>
        <pc:spChg chg="add mod">
          <ac:chgData name="Ali asiri" userId="6eb73e73718b6ced" providerId="LiveId" clId="{848CCFA3-EB83-4A2F-88CA-1555643DC231}" dt="2021-04-17T02:16:52.458" v="3153" actId="113"/>
          <ac:spMkLst>
            <pc:docMk/>
            <pc:sldMk cId="3874729222" sldId="388"/>
            <ac:spMk id="29" creationId="{30EAAA51-BCDE-4F53-ADCD-F08AA04F74D4}"/>
          </ac:spMkLst>
        </pc:spChg>
        <pc:spChg chg="add mod">
          <ac:chgData name="Ali asiri" userId="6eb73e73718b6ced" providerId="LiveId" clId="{848CCFA3-EB83-4A2F-88CA-1555643DC231}" dt="2021-04-17T02:17:10.164" v="3155" actId="113"/>
          <ac:spMkLst>
            <pc:docMk/>
            <pc:sldMk cId="3874729222" sldId="388"/>
            <ac:spMk id="30" creationId="{F8FC8207-10D7-4A10-9D7D-192BC3CEE703}"/>
          </ac:spMkLst>
        </pc:spChg>
        <pc:spChg chg="add mod">
          <ac:chgData name="Ali asiri" userId="6eb73e73718b6ced" providerId="LiveId" clId="{848CCFA3-EB83-4A2F-88CA-1555643DC231}" dt="2021-04-17T00:26:17.657" v="1832" actId="1076"/>
          <ac:spMkLst>
            <pc:docMk/>
            <pc:sldMk cId="3874729222" sldId="388"/>
            <ac:spMk id="31" creationId="{56C00C15-014A-4FEA-AE81-45CC553BAB32}"/>
          </ac:spMkLst>
        </pc:spChg>
        <pc:spChg chg="add mod">
          <ac:chgData name="Ali asiri" userId="6eb73e73718b6ced" providerId="LiveId" clId="{848CCFA3-EB83-4A2F-88CA-1555643DC231}" dt="2021-04-17T00:28:52.614" v="1871" actId="20577"/>
          <ac:spMkLst>
            <pc:docMk/>
            <pc:sldMk cId="3874729222" sldId="388"/>
            <ac:spMk id="32" creationId="{F3E2C0FA-ACB0-457B-8FED-EF351DAEB88C}"/>
          </ac:spMkLst>
        </pc:spChg>
        <pc:spChg chg="del">
          <ac:chgData name="Ali asiri" userId="6eb73e73718b6ced" providerId="LiveId" clId="{848CCFA3-EB83-4A2F-88CA-1555643DC231}" dt="2021-04-17T00:09:47.028" v="1580" actId="478"/>
          <ac:spMkLst>
            <pc:docMk/>
            <pc:sldMk cId="3874729222" sldId="388"/>
            <ac:spMk id="36" creationId="{E303F19A-2D41-4954-8BEA-82EAAAC2FABA}"/>
          </ac:spMkLst>
        </pc:spChg>
        <pc:spChg chg="del">
          <ac:chgData name="Ali asiri" userId="6eb73e73718b6ced" providerId="LiveId" clId="{848CCFA3-EB83-4A2F-88CA-1555643DC231}" dt="2021-04-17T00:09:49.050" v="1582" actId="478"/>
          <ac:spMkLst>
            <pc:docMk/>
            <pc:sldMk cId="3874729222" sldId="388"/>
            <ac:spMk id="39" creationId="{9748324C-04B2-4862-889C-18547EA41271}"/>
          </ac:spMkLst>
        </pc:spChg>
        <pc:spChg chg="del">
          <ac:chgData name="Ali asiri" userId="6eb73e73718b6ced" providerId="LiveId" clId="{848CCFA3-EB83-4A2F-88CA-1555643DC231}" dt="2021-04-17T00:09:51.701" v="1586" actId="478"/>
          <ac:spMkLst>
            <pc:docMk/>
            <pc:sldMk cId="3874729222" sldId="388"/>
            <ac:spMk id="40" creationId="{694053AA-8019-4C28-8702-BEE7E8A6880F}"/>
          </ac:spMkLst>
        </pc:spChg>
        <pc:spChg chg="del">
          <ac:chgData name="Ali asiri" userId="6eb73e73718b6ced" providerId="LiveId" clId="{848CCFA3-EB83-4A2F-88CA-1555643DC231}" dt="2021-04-17T00:09:54.168" v="1587" actId="478"/>
          <ac:spMkLst>
            <pc:docMk/>
            <pc:sldMk cId="3874729222" sldId="388"/>
            <ac:spMk id="45" creationId="{868E1747-8B35-4D72-84C4-4DB53D00A59D}"/>
          </ac:spMkLst>
        </pc:spChg>
        <pc:spChg chg="mod">
          <ac:chgData name="Ali asiri" userId="6eb73e73718b6ced" providerId="LiveId" clId="{848CCFA3-EB83-4A2F-88CA-1555643DC231}" dt="2021-04-17T01:06:30.546" v="2210" actId="20577"/>
          <ac:spMkLst>
            <pc:docMk/>
            <pc:sldMk cId="3874729222" sldId="388"/>
            <ac:spMk id="46" creationId="{6AFE61C4-A17D-4E82-A6ED-C5517615948A}"/>
          </ac:spMkLst>
        </pc:spChg>
        <pc:picChg chg="add del mod ord">
          <ac:chgData name="Ali asiri" userId="6eb73e73718b6ced" providerId="LiveId" clId="{848CCFA3-EB83-4A2F-88CA-1555643DC231}" dt="2021-04-17T00:22:08.905" v="1718" actId="478"/>
          <ac:picMkLst>
            <pc:docMk/>
            <pc:sldMk cId="3874729222" sldId="388"/>
            <ac:picMk id="3" creationId="{C1DB2727-4E42-4E45-BC9F-6C96A8D2D576}"/>
          </ac:picMkLst>
        </pc:picChg>
        <pc:picChg chg="del">
          <ac:chgData name="Ali asiri" userId="6eb73e73718b6ced" providerId="LiveId" clId="{848CCFA3-EB83-4A2F-88CA-1555643DC231}" dt="2021-04-17T00:09:49.617" v="1583" actId="478"/>
          <ac:picMkLst>
            <pc:docMk/>
            <pc:sldMk cId="3874729222" sldId="388"/>
            <ac:picMk id="5" creationId="{AF170D0D-D3C5-4F45-B6EE-AE041C20C32C}"/>
          </ac:picMkLst>
        </pc:picChg>
        <pc:picChg chg="del">
          <ac:chgData name="Ali asiri" userId="6eb73e73718b6ced" providerId="LiveId" clId="{848CCFA3-EB83-4A2F-88CA-1555643DC231}" dt="2021-04-17T00:09:50.898" v="1585" actId="478"/>
          <ac:picMkLst>
            <pc:docMk/>
            <pc:sldMk cId="3874729222" sldId="388"/>
            <ac:picMk id="7" creationId="{9B9F066B-A728-42D3-9488-08D9FF1CD987}"/>
          </ac:picMkLst>
        </pc:picChg>
        <pc:picChg chg="add mod">
          <ac:chgData name="Ali asiri" userId="6eb73e73718b6ced" providerId="LiveId" clId="{848CCFA3-EB83-4A2F-88CA-1555643DC231}" dt="2021-04-17T00:26:42.895" v="1835" actId="1076"/>
          <ac:picMkLst>
            <pc:docMk/>
            <pc:sldMk cId="3874729222" sldId="388"/>
            <ac:picMk id="8" creationId="{DBE9B27D-DFCE-4016-91BA-A8CB2A98F492}"/>
          </ac:picMkLst>
        </pc:picChg>
        <pc:picChg chg="add mod">
          <ac:chgData name="Ali asiri" userId="6eb73e73718b6ced" providerId="LiveId" clId="{848CCFA3-EB83-4A2F-88CA-1555643DC231}" dt="2021-04-17T00:26:06.615" v="1829" actId="1076"/>
          <ac:picMkLst>
            <pc:docMk/>
            <pc:sldMk cId="3874729222" sldId="388"/>
            <ac:picMk id="10" creationId="{9B649615-89F3-4C57-BB6F-13A27511909C}"/>
          </ac:picMkLst>
        </pc:picChg>
        <pc:picChg chg="del">
          <ac:chgData name="Ali asiri" userId="6eb73e73718b6ced" providerId="LiveId" clId="{848CCFA3-EB83-4A2F-88CA-1555643DC231}" dt="2021-04-17T00:09:50.215" v="1584" actId="478"/>
          <ac:picMkLst>
            <pc:docMk/>
            <pc:sldMk cId="3874729222" sldId="388"/>
            <ac:picMk id="11" creationId="{5530E7A5-1409-4972-AF5B-0C46D5D9AF49}"/>
          </ac:picMkLst>
        </pc:picChg>
        <pc:picChg chg="add mod ord">
          <ac:chgData name="Ali asiri" userId="6eb73e73718b6ced" providerId="LiveId" clId="{848CCFA3-EB83-4A2F-88CA-1555643DC231}" dt="2021-04-17T00:15:13.769" v="1673" actId="1076"/>
          <ac:picMkLst>
            <pc:docMk/>
            <pc:sldMk cId="3874729222" sldId="388"/>
            <ac:picMk id="17" creationId="{8094A4DA-AA8E-400A-9830-C32ED509235C}"/>
          </ac:picMkLst>
        </pc:picChg>
      </pc:sldChg>
      <pc:sldChg chg="addSp delSp modSp add mod modTransition delAnim modAnim">
        <pc:chgData name="Ali asiri" userId="6eb73e73718b6ced" providerId="LiveId" clId="{848CCFA3-EB83-4A2F-88CA-1555643DC231}" dt="2021-04-17T12:28:40.979" v="3468"/>
        <pc:sldMkLst>
          <pc:docMk/>
          <pc:sldMk cId="2383908861" sldId="389"/>
        </pc:sldMkLst>
        <pc:spChg chg="del">
          <ac:chgData name="Ali asiri" userId="6eb73e73718b6ced" providerId="LiveId" clId="{848CCFA3-EB83-4A2F-88CA-1555643DC231}" dt="2021-04-17T00:32:00.772" v="1884" actId="478"/>
          <ac:spMkLst>
            <pc:docMk/>
            <pc:sldMk cId="2383908861" sldId="389"/>
            <ac:spMk id="21" creationId="{56CB969D-30AE-4923-927E-0E2C36360354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2" creationId="{519C1FD6-E8E3-42AB-A68F-E62E98E9D685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3" creationId="{2221ACB1-F3B2-42B2-A9BA-82F2D809DA2C}"/>
          </ac:spMkLst>
        </pc:spChg>
        <pc:spChg chg="add mod">
          <ac:chgData name="Ali asiri" userId="6eb73e73718b6ced" providerId="LiveId" clId="{848CCFA3-EB83-4A2F-88CA-1555643DC231}" dt="2021-04-17T00:40:49.746" v="2052" actId="207"/>
          <ac:spMkLst>
            <pc:docMk/>
            <pc:sldMk cId="2383908861" sldId="389"/>
            <ac:spMk id="25" creationId="{BD9FC569-8CDE-4E55-BBA6-EFCDFE7F89DB}"/>
          </ac:spMkLst>
        </pc:spChg>
        <pc:spChg chg="add mod">
          <ac:chgData name="Ali asiri" userId="6eb73e73718b6ced" providerId="LiveId" clId="{848CCFA3-EB83-4A2F-88CA-1555643DC231}" dt="2021-04-17T00:40:54.269" v="2053" actId="207"/>
          <ac:spMkLst>
            <pc:docMk/>
            <pc:sldMk cId="2383908861" sldId="389"/>
            <ac:spMk id="26" creationId="{AF9C6FB3-B25A-4669-BC1B-E7BF9D376C83}"/>
          </ac:spMkLst>
        </pc:spChg>
        <pc:spChg chg="add mod">
          <ac:chgData name="Ali asiri" userId="6eb73e73718b6ced" providerId="LiveId" clId="{848CCFA3-EB83-4A2F-88CA-1555643DC231}" dt="2021-04-17T00:39:43.388" v="1988" actId="1076"/>
          <ac:spMkLst>
            <pc:docMk/>
            <pc:sldMk cId="2383908861" sldId="389"/>
            <ac:spMk id="27" creationId="{8719F0E4-902E-4E2F-9D14-95BA4CA7955C}"/>
          </ac:spMkLst>
        </pc:spChg>
        <pc:spChg chg="add mod">
          <ac:chgData name="Ali asiri" userId="6eb73e73718b6ced" providerId="LiveId" clId="{848CCFA3-EB83-4A2F-88CA-1555643DC231}" dt="2021-04-17T00:40:30.371" v="2017" actId="20577"/>
          <ac:spMkLst>
            <pc:docMk/>
            <pc:sldMk cId="2383908861" sldId="389"/>
            <ac:spMk id="28" creationId="{5A1E6218-2394-41A6-8A0D-7254C86C78EE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9" creationId="{30EAAA51-BCDE-4F53-ADCD-F08AA04F74D4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30" creationId="{F8FC8207-10D7-4A10-9D7D-192BC3CEE703}"/>
          </ac:spMkLst>
        </pc:spChg>
        <pc:spChg chg="del">
          <ac:chgData name="Ali asiri" userId="6eb73e73718b6ced" providerId="LiveId" clId="{848CCFA3-EB83-4A2F-88CA-1555643DC231}" dt="2021-04-17T00:32:03.432" v="1885" actId="478"/>
          <ac:spMkLst>
            <pc:docMk/>
            <pc:sldMk cId="2383908861" sldId="389"/>
            <ac:spMk id="31" creationId="{56C00C15-014A-4FEA-AE81-45CC553BAB32}"/>
          </ac:spMkLst>
        </pc:spChg>
        <pc:spChg chg="del">
          <ac:chgData name="Ali asiri" userId="6eb73e73718b6ced" providerId="LiveId" clId="{848CCFA3-EB83-4A2F-88CA-1555643DC231}" dt="2021-04-17T00:31:58.712" v="1883" actId="478"/>
          <ac:spMkLst>
            <pc:docMk/>
            <pc:sldMk cId="2383908861" sldId="389"/>
            <ac:spMk id="32" creationId="{F3E2C0FA-ACB0-457B-8FED-EF351DAEB88C}"/>
          </ac:spMkLst>
        </pc:spChg>
        <pc:spChg chg="add mod">
          <ac:chgData name="Ali asiri" userId="6eb73e73718b6ced" providerId="LiveId" clId="{848CCFA3-EB83-4A2F-88CA-1555643DC231}" dt="2021-04-17T01:34:22.174" v="2771" actId="20577"/>
          <ac:spMkLst>
            <pc:docMk/>
            <pc:sldMk cId="2383908861" sldId="389"/>
            <ac:spMk id="33" creationId="{1FDC47CB-B1BF-48BB-ABE1-7CD9FF72D9B0}"/>
          </ac:spMkLst>
        </pc:spChg>
        <pc:spChg chg="mod">
          <ac:chgData name="Ali asiri" userId="6eb73e73718b6ced" providerId="LiveId" clId="{848CCFA3-EB83-4A2F-88CA-1555643DC231}" dt="2021-04-17T01:05:16.202" v="2166" actId="20577"/>
          <ac:spMkLst>
            <pc:docMk/>
            <pc:sldMk cId="2383908861" sldId="389"/>
            <ac:spMk id="46" creationId="{6AFE61C4-A17D-4E82-A6ED-C5517615948A}"/>
          </ac:spMkLst>
        </pc:spChg>
        <pc:picChg chg="add mod">
          <ac:chgData name="Ali asiri" userId="6eb73e73718b6ced" providerId="LiveId" clId="{848CCFA3-EB83-4A2F-88CA-1555643DC231}" dt="2021-04-17T01:33:31.061" v="2749" actId="14100"/>
          <ac:picMkLst>
            <pc:docMk/>
            <pc:sldMk cId="2383908861" sldId="389"/>
            <ac:picMk id="3" creationId="{110CB47F-5383-4DB2-AFF2-9FCCA2A97A63}"/>
          </ac:picMkLst>
        </pc:picChg>
        <pc:picChg chg="del">
          <ac:chgData name="Ali asiri" userId="6eb73e73718b6ced" providerId="LiveId" clId="{848CCFA3-EB83-4A2F-88CA-1555643DC231}" dt="2021-04-17T00:31:53.941" v="1882" actId="478"/>
          <ac:picMkLst>
            <pc:docMk/>
            <pc:sldMk cId="2383908861" sldId="389"/>
            <ac:picMk id="8" creationId="{DBE9B27D-DFCE-4016-91BA-A8CB2A98F492}"/>
          </ac:picMkLst>
        </pc:picChg>
        <pc:picChg chg="del">
          <ac:chgData name="Ali asiri" userId="6eb73e73718b6ced" providerId="LiveId" clId="{848CCFA3-EB83-4A2F-88CA-1555643DC231}" dt="2021-04-17T00:31:53.941" v="1882" actId="478"/>
          <ac:picMkLst>
            <pc:docMk/>
            <pc:sldMk cId="2383908861" sldId="389"/>
            <ac:picMk id="10" creationId="{9B649615-89F3-4C57-BB6F-13A27511909C}"/>
          </ac:picMkLst>
        </pc:picChg>
        <pc:picChg chg="del">
          <ac:chgData name="Ali asiri" userId="6eb73e73718b6ced" providerId="LiveId" clId="{848CCFA3-EB83-4A2F-88CA-1555643DC231}" dt="2021-04-17T00:32:05.375" v="1886" actId="478"/>
          <ac:picMkLst>
            <pc:docMk/>
            <pc:sldMk cId="2383908861" sldId="389"/>
            <ac:picMk id="17" creationId="{8094A4DA-AA8E-400A-9830-C32ED509235C}"/>
          </ac:picMkLst>
        </pc:picChg>
        <pc:picChg chg="add del mod">
          <ac:chgData name="Ali asiri" userId="6eb73e73718b6ced" providerId="LiveId" clId="{848CCFA3-EB83-4A2F-88CA-1555643DC231}" dt="2021-04-17T00:35:09.804" v="1906" actId="478"/>
          <ac:picMkLst>
            <pc:docMk/>
            <pc:sldMk cId="2383908861" sldId="389"/>
            <ac:picMk id="18" creationId="{3B322003-5458-4FFF-A137-BD96567C5C51}"/>
          </ac:picMkLst>
        </pc:picChg>
        <pc:picChg chg="add del mod">
          <ac:chgData name="Ali asiri" userId="6eb73e73718b6ced" providerId="LiveId" clId="{848CCFA3-EB83-4A2F-88CA-1555643DC231}" dt="2021-04-17T00:35:12.525" v="1908" actId="478"/>
          <ac:picMkLst>
            <pc:docMk/>
            <pc:sldMk cId="2383908861" sldId="389"/>
            <ac:picMk id="19" creationId="{3CF54E70-7915-4DE0-82CF-0A07A390DEC2}"/>
          </ac:picMkLst>
        </pc:picChg>
        <pc:picChg chg="add del mod modCrop">
          <ac:chgData name="Ali asiri" userId="6eb73e73718b6ced" providerId="LiveId" clId="{848CCFA3-EB83-4A2F-88CA-1555643DC231}" dt="2021-04-17T01:30:59.393" v="2703" actId="478"/>
          <ac:picMkLst>
            <pc:docMk/>
            <pc:sldMk cId="2383908861" sldId="389"/>
            <ac:picMk id="20" creationId="{0AA6BFC2-11B0-47C1-9756-23A43EA40BDC}"/>
          </ac:picMkLst>
        </pc:picChg>
        <pc:picChg chg="add del mod">
          <ac:chgData name="Ali asiri" userId="6eb73e73718b6ced" providerId="LiveId" clId="{848CCFA3-EB83-4A2F-88CA-1555643DC231}" dt="2021-04-17T01:30:58.773" v="2702" actId="478"/>
          <ac:picMkLst>
            <pc:docMk/>
            <pc:sldMk cId="2383908861" sldId="389"/>
            <ac:picMk id="24" creationId="{16931D26-B519-4799-950C-ED622D057F02}"/>
          </ac:picMkLst>
        </pc:picChg>
      </pc:sldChg>
      <pc:sldChg chg="addSp delSp modSp add del mod delAnim">
        <pc:chgData name="Ali asiri" userId="6eb73e73718b6ced" providerId="LiveId" clId="{848CCFA3-EB83-4A2F-88CA-1555643DC231}" dt="2021-04-17T00:56:16.937" v="2076" actId="47"/>
        <pc:sldMkLst>
          <pc:docMk/>
          <pc:sldMk cId="2098904720" sldId="390"/>
        </pc:sldMkLst>
        <pc:spChg chg="del">
          <ac:chgData name="Ali asiri" userId="6eb73e73718b6ced" providerId="LiveId" clId="{848CCFA3-EB83-4A2F-88CA-1555643DC231}" dt="2021-04-17T00:55:48.124" v="2067" actId="478"/>
          <ac:spMkLst>
            <pc:docMk/>
            <pc:sldMk cId="2098904720" sldId="390"/>
            <ac:spMk id="25" creationId="{BD9FC569-8CDE-4E55-BBA6-EFCDFE7F89DB}"/>
          </ac:spMkLst>
        </pc:spChg>
        <pc:spChg chg="del">
          <ac:chgData name="Ali asiri" userId="6eb73e73718b6ced" providerId="LiveId" clId="{848CCFA3-EB83-4A2F-88CA-1555643DC231}" dt="2021-04-17T00:55:47.179" v="2066" actId="478"/>
          <ac:spMkLst>
            <pc:docMk/>
            <pc:sldMk cId="2098904720" sldId="390"/>
            <ac:spMk id="26" creationId="{AF9C6FB3-B25A-4669-BC1B-E7BF9D376C83}"/>
          </ac:spMkLst>
        </pc:spChg>
        <pc:spChg chg="del">
          <ac:chgData name="Ali asiri" userId="6eb73e73718b6ced" providerId="LiveId" clId="{848CCFA3-EB83-4A2F-88CA-1555643DC231}" dt="2021-04-17T00:55:49.696" v="2069" actId="478"/>
          <ac:spMkLst>
            <pc:docMk/>
            <pc:sldMk cId="2098904720" sldId="390"/>
            <ac:spMk id="27" creationId="{8719F0E4-902E-4E2F-9D14-95BA4CA7955C}"/>
          </ac:spMkLst>
        </pc:spChg>
        <pc:spChg chg="del">
          <ac:chgData name="Ali asiri" userId="6eb73e73718b6ced" providerId="LiveId" clId="{848CCFA3-EB83-4A2F-88CA-1555643DC231}" dt="2021-04-17T00:55:49.194" v="2068" actId="478"/>
          <ac:spMkLst>
            <pc:docMk/>
            <pc:sldMk cId="2098904720" sldId="390"/>
            <ac:spMk id="28" creationId="{5A1E6218-2394-41A6-8A0D-7254C86C78EE}"/>
          </ac:spMkLst>
        </pc:spChg>
        <pc:picChg chg="add mod">
          <ac:chgData name="Ali asiri" userId="6eb73e73718b6ced" providerId="LiveId" clId="{848CCFA3-EB83-4A2F-88CA-1555643DC231}" dt="2021-04-17T00:56:14.510" v="2075" actId="931"/>
          <ac:picMkLst>
            <pc:docMk/>
            <pc:sldMk cId="2098904720" sldId="390"/>
            <ac:picMk id="3" creationId="{D24A0E6F-D0B8-4B6A-8947-9B2E02EAAC17}"/>
          </ac:picMkLst>
        </pc:picChg>
        <pc:picChg chg="del">
          <ac:chgData name="Ali asiri" userId="6eb73e73718b6ced" providerId="LiveId" clId="{848CCFA3-EB83-4A2F-88CA-1555643DC231}" dt="2021-04-17T00:55:50.600" v="2071" actId="478"/>
          <ac:picMkLst>
            <pc:docMk/>
            <pc:sldMk cId="2098904720" sldId="390"/>
            <ac:picMk id="20" creationId="{0AA6BFC2-11B0-47C1-9756-23A43EA40BDC}"/>
          </ac:picMkLst>
        </pc:picChg>
        <pc:picChg chg="del">
          <ac:chgData name="Ali asiri" userId="6eb73e73718b6ced" providerId="LiveId" clId="{848CCFA3-EB83-4A2F-88CA-1555643DC231}" dt="2021-04-17T00:55:50.148" v="2070" actId="478"/>
          <ac:picMkLst>
            <pc:docMk/>
            <pc:sldMk cId="2098904720" sldId="390"/>
            <ac:picMk id="24" creationId="{16931D26-B519-4799-950C-ED622D057F02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9T02:40:20.674" v="4052" actId="478"/>
        <pc:sldMkLst>
          <pc:docMk/>
          <pc:sldMk cId="159459216" sldId="391"/>
        </pc:sldMkLst>
        <pc:spChg chg="add mod">
          <ac:chgData name="Ali asiri" userId="6eb73e73718b6ced" providerId="LiveId" clId="{848CCFA3-EB83-4A2F-88CA-1555643DC231}" dt="2021-04-17T01:03:52.593" v="2137" actId="1076"/>
          <ac:spMkLst>
            <pc:docMk/>
            <pc:sldMk cId="159459216" sldId="391"/>
            <ac:spMk id="25" creationId="{808C40B4-51A8-4088-9A8E-DD29A2453710}"/>
          </ac:spMkLst>
        </pc:spChg>
        <pc:spChg chg="add del mod">
          <ac:chgData name="Ali asiri" userId="6eb73e73718b6ced" providerId="LiveId" clId="{848CCFA3-EB83-4A2F-88CA-1555643DC231}" dt="2021-04-17T01:03:55.725" v="2139"/>
          <ac:spMkLst>
            <pc:docMk/>
            <pc:sldMk cId="159459216" sldId="391"/>
            <ac:spMk id="28" creationId="{DCB003BC-500C-42D5-A03A-B553271A6CD8}"/>
          </ac:spMkLst>
        </pc:spChg>
        <pc:spChg chg="add mod">
          <ac:chgData name="Ali asiri" userId="6eb73e73718b6ced" providerId="LiveId" clId="{848CCFA3-EB83-4A2F-88CA-1555643DC231}" dt="2021-04-17T01:04:03.786" v="2146" actId="20577"/>
          <ac:spMkLst>
            <pc:docMk/>
            <pc:sldMk cId="159459216" sldId="391"/>
            <ac:spMk id="29" creationId="{E4535909-27C9-49C9-9A4D-BC1E8E551AB0}"/>
          </ac:spMkLst>
        </pc:spChg>
        <pc:spChg chg="add mod">
          <ac:chgData name="Ali asiri" userId="6eb73e73718b6ced" providerId="LiveId" clId="{848CCFA3-EB83-4A2F-88CA-1555643DC231}" dt="2021-04-17T01:04:16.496" v="2154" actId="20577"/>
          <ac:spMkLst>
            <pc:docMk/>
            <pc:sldMk cId="159459216" sldId="391"/>
            <ac:spMk id="30" creationId="{D001E669-B7A4-488E-96DD-5B91A2ECB753}"/>
          </ac:spMkLst>
        </pc:spChg>
        <pc:spChg chg="mod">
          <ac:chgData name="Ali asiri" userId="6eb73e73718b6ced" providerId="LiveId" clId="{848CCFA3-EB83-4A2F-88CA-1555643DC231}" dt="2021-04-19T02:39:46.985" v="4047" actId="20577"/>
          <ac:spMkLst>
            <pc:docMk/>
            <pc:sldMk cId="159459216" sldId="391"/>
            <ac:spMk id="46" creationId="{6AFE61C4-A17D-4E82-A6ED-C5517615948A}"/>
          </ac:spMkLst>
        </pc:spChg>
        <pc:picChg chg="add del mod">
          <ac:chgData name="Ali asiri" userId="6eb73e73718b6ced" providerId="LiveId" clId="{848CCFA3-EB83-4A2F-88CA-1555643DC231}" dt="2021-04-17T01:00:37.757" v="2086" actId="478"/>
          <ac:picMkLst>
            <pc:docMk/>
            <pc:sldMk cId="159459216" sldId="391"/>
            <ac:picMk id="3" creationId="{739237EE-0893-4B1E-8C51-AB67729D790B}"/>
          </ac:picMkLst>
        </pc:picChg>
        <pc:picChg chg="add mod ord">
          <ac:chgData name="Ali asiri" userId="6eb73e73718b6ced" providerId="LiveId" clId="{848CCFA3-EB83-4A2F-88CA-1555643DC231}" dt="2021-04-19T02:40:17.498" v="4050" actId="1076"/>
          <ac:picMkLst>
            <pc:docMk/>
            <pc:sldMk cId="159459216" sldId="391"/>
            <ac:picMk id="5" creationId="{2559EEA5-0A31-42F8-B240-8562E0C7BE9A}"/>
          </ac:picMkLst>
        </pc:picChg>
        <pc:cxnChg chg="add del mod">
          <ac:chgData name="Ali asiri" userId="6eb73e73718b6ced" providerId="LiveId" clId="{848CCFA3-EB83-4A2F-88CA-1555643DC231}" dt="2021-04-19T02:40:14.930" v="4048" actId="478"/>
          <ac:cxnSpMkLst>
            <pc:docMk/>
            <pc:sldMk cId="159459216" sldId="391"/>
            <ac:cxnSpMk id="7" creationId="{9609BF62-798C-46D0-BC86-E0CBDE879CCF}"/>
          </ac:cxnSpMkLst>
        </pc:cxnChg>
        <pc:cxnChg chg="add del mod">
          <ac:chgData name="Ali asiri" userId="6eb73e73718b6ced" providerId="LiveId" clId="{848CCFA3-EB83-4A2F-88CA-1555643DC231}" dt="2021-04-19T02:40:19.261" v="4051" actId="478"/>
          <ac:cxnSpMkLst>
            <pc:docMk/>
            <pc:sldMk cId="159459216" sldId="391"/>
            <ac:cxnSpMk id="20" creationId="{8C714895-025A-478A-9250-E4FC65DE85B3}"/>
          </ac:cxnSpMkLst>
        </pc:cxnChg>
        <pc:cxnChg chg="add del mod">
          <ac:chgData name="Ali asiri" userId="6eb73e73718b6ced" providerId="LiveId" clId="{848CCFA3-EB83-4A2F-88CA-1555643DC231}" dt="2021-04-19T02:40:20.674" v="4052" actId="478"/>
          <ac:cxnSpMkLst>
            <pc:docMk/>
            <pc:sldMk cId="159459216" sldId="391"/>
            <ac:cxnSpMk id="22" creationId="{8009D877-1C7B-46AC-B3D9-D7856C9A1452}"/>
          </ac:cxnSpMkLst>
        </pc:cxnChg>
      </pc:sldChg>
      <pc:sldChg chg="addSp delSp modSp add mod modTransition modAnim">
        <pc:chgData name="Ali asiri" userId="6eb73e73718b6ced" providerId="LiveId" clId="{848CCFA3-EB83-4A2F-88CA-1555643DC231}" dt="2021-04-17T12:30:22.587" v="3474"/>
        <pc:sldMkLst>
          <pc:docMk/>
          <pc:sldMk cId="2926793927" sldId="392"/>
        </pc:sldMkLst>
        <pc:spChg chg="add mod">
          <ac:chgData name="Ali asiri" userId="6eb73e73718b6ced" providerId="LiveId" clId="{848CCFA3-EB83-4A2F-88CA-1555643DC231}" dt="2021-04-17T12:01:35.524" v="3207" actId="1076"/>
          <ac:spMkLst>
            <pc:docMk/>
            <pc:sldMk cId="2926793927" sldId="392"/>
            <ac:spMk id="16" creationId="{804FEFDC-A198-4D15-A108-5CC1F865BEBA}"/>
          </ac:spMkLst>
        </pc:spChg>
        <pc:spChg chg="add del mod">
          <ac:chgData name="Ali asiri" userId="6eb73e73718b6ced" providerId="LiveId" clId="{848CCFA3-EB83-4A2F-88CA-1555643DC231}" dt="2021-04-17T12:00:39.702" v="3195" actId="478"/>
          <ac:spMkLst>
            <pc:docMk/>
            <pc:sldMk cId="2926793927" sldId="392"/>
            <ac:spMk id="17" creationId="{ED57A877-F9B5-48D6-942C-15D819501CB0}"/>
          </ac:spMkLst>
        </pc:spChg>
        <pc:spChg chg="add del mod">
          <ac:chgData name="Ali asiri" userId="6eb73e73718b6ced" providerId="LiveId" clId="{848CCFA3-EB83-4A2F-88CA-1555643DC231}" dt="2021-04-17T12:00:42.438" v="3196" actId="478"/>
          <ac:spMkLst>
            <pc:docMk/>
            <pc:sldMk cId="2926793927" sldId="392"/>
            <ac:spMk id="18" creationId="{C77F0C38-F088-4F0F-A5FE-E094B84B13FB}"/>
          </ac:spMkLst>
        </pc:spChg>
        <pc:spChg chg="add mod">
          <ac:chgData name="Ali asiri" userId="6eb73e73718b6ced" providerId="LiveId" clId="{848CCFA3-EB83-4A2F-88CA-1555643DC231}" dt="2021-04-17T12:01:43.650" v="3211" actId="1076"/>
          <ac:spMkLst>
            <pc:docMk/>
            <pc:sldMk cId="2926793927" sldId="392"/>
            <ac:spMk id="19" creationId="{FB4785CB-5825-47B7-B2A9-8F0FE994E49C}"/>
          </ac:spMkLst>
        </pc:spChg>
        <pc:spChg chg="add del mod">
          <ac:chgData name="Ali asiri" userId="6eb73e73718b6ced" providerId="LiveId" clId="{848CCFA3-EB83-4A2F-88CA-1555643DC231}" dt="2021-04-17T12:00:37.545" v="3194" actId="478"/>
          <ac:spMkLst>
            <pc:docMk/>
            <pc:sldMk cId="2926793927" sldId="392"/>
            <ac:spMk id="20" creationId="{95FF2BEE-2956-4DD9-A44B-E2D480E8D1BD}"/>
          </ac:spMkLst>
        </pc:spChg>
        <pc:spChg chg="add mod">
          <ac:chgData name="Ali asiri" userId="6eb73e73718b6ced" providerId="LiveId" clId="{848CCFA3-EB83-4A2F-88CA-1555643DC231}" dt="2021-04-17T12:02:36.095" v="3212"/>
          <ac:spMkLst>
            <pc:docMk/>
            <pc:sldMk cId="2926793927" sldId="392"/>
            <ac:spMk id="22" creationId="{197249A7-0BD2-43C6-91A8-C909E0368327}"/>
          </ac:spMkLst>
        </pc:spChg>
        <pc:spChg chg="add mod">
          <ac:chgData name="Ali asiri" userId="6eb73e73718b6ced" providerId="LiveId" clId="{848CCFA3-EB83-4A2F-88CA-1555643DC231}" dt="2021-04-17T12:02:53.775" v="3213"/>
          <ac:spMkLst>
            <pc:docMk/>
            <pc:sldMk cId="2926793927" sldId="392"/>
            <ac:spMk id="23" creationId="{3D4FA813-6583-403E-9BF7-81010CD90165}"/>
          </ac:spMkLst>
        </pc:spChg>
        <pc:spChg chg="add mod">
          <ac:chgData name="Ali asiri" userId="6eb73e73718b6ced" providerId="LiveId" clId="{848CCFA3-EB83-4A2F-88CA-1555643DC231}" dt="2021-04-17T12:03:03.545" v="3214"/>
          <ac:spMkLst>
            <pc:docMk/>
            <pc:sldMk cId="2926793927" sldId="392"/>
            <ac:spMk id="24" creationId="{275F9634-1574-4A96-8F17-F92C3AEF40C8}"/>
          </ac:spMkLst>
        </pc:spChg>
        <pc:spChg chg="mod">
          <ac:chgData name="Ali asiri" userId="6eb73e73718b6ced" providerId="LiveId" clId="{848CCFA3-EB83-4A2F-88CA-1555643DC231}" dt="2021-04-17T01:05:38.800" v="2177" actId="20577"/>
          <ac:spMkLst>
            <pc:docMk/>
            <pc:sldMk cId="2926793927" sldId="392"/>
            <ac:spMk id="46" creationId="{6AFE61C4-A17D-4E82-A6ED-C5517615948A}"/>
          </ac:spMkLst>
        </pc:spChg>
        <pc:picChg chg="add del mod">
          <ac:chgData name="Ali asiri" userId="6eb73e73718b6ced" providerId="LiveId" clId="{848CCFA3-EB83-4A2F-88CA-1555643DC231}" dt="2021-04-17T01:13:17.320" v="2224" actId="478"/>
          <ac:picMkLst>
            <pc:docMk/>
            <pc:sldMk cId="2926793927" sldId="392"/>
            <ac:picMk id="3" creationId="{D7521AC6-DBB1-440E-9FC4-491544371D05}"/>
          </ac:picMkLst>
        </pc:picChg>
        <pc:picChg chg="add del mod modCrop">
          <ac:chgData name="Ali asiri" userId="6eb73e73718b6ced" providerId="LiveId" clId="{848CCFA3-EB83-4A2F-88CA-1555643DC231}" dt="2021-04-17T01:14:28.217" v="2232" actId="478"/>
          <ac:picMkLst>
            <pc:docMk/>
            <pc:sldMk cId="2926793927" sldId="392"/>
            <ac:picMk id="5" creationId="{DD15A35F-9014-4656-B38B-383B0A7E3237}"/>
          </ac:picMkLst>
        </pc:picChg>
        <pc:picChg chg="add del mod">
          <ac:chgData name="Ali asiri" userId="6eb73e73718b6ced" providerId="LiveId" clId="{848CCFA3-EB83-4A2F-88CA-1555643DC231}" dt="2021-04-17T01:14:37.004" v="2234" actId="931"/>
          <ac:picMkLst>
            <pc:docMk/>
            <pc:sldMk cId="2926793927" sldId="392"/>
            <ac:picMk id="7" creationId="{E29F3AFC-A3E8-47F6-A378-1D81B7DD58C6}"/>
          </ac:picMkLst>
        </pc:picChg>
        <pc:picChg chg="add del mod">
          <ac:chgData name="Ali asiri" userId="6eb73e73718b6ced" providerId="LiveId" clId="{848CCFA3-EB83-4A2F-88CA-1555643DC231}" dt="2021-04-17T12:01:43.610" v="3210" actId="14100"/>
          <ac:picMkLst>
            <pc:docMk/>
            <pc:sldMk cId="2926793927" sldId="392"/>
            <ac:picMk id="9" creationId="{BAFEC643-D103-45C1-B612-4F8123A66C7F}"/>
          </ac:picMkLst>
        </pc:picChg>
        <pc:picChg chg="add mod">
          <ac:chgData name="Ali asiri" userId="6eb73e73718b6ced" providerId="LiveId" clId="{848CCFA3-EB83-4A2F-88CA-1555643DC231}" dt="2021-04-17T12:01:26.064" v="3206" actId="1076"/>
          <ac:picMkLst>
            <pc:docMk/>
            <pc:sldMk cId="2926793927" sldId="392"/>
            <ac:picMk id="21" creationId="{35A6A51D-14F4-4225-A616-18278C331CDD}"/>
          </ac:picMkLst>
        </pc:picChg>
      </pc:sldChg>
      <pc:sldChg chg="addSp delSp modSp add del mod modTransition delAnim modAnim">
        <pc:chgData name="Ali asiri" userId="6eb73e73718b6ced" providerId="LiveId" clId="{848CCFA3-EB83-4A2F-88CA-1555643DC231}" dt="2021-04-17T12:28:53.828" v="3471"/>
        <pc:sldMkLst>
          <pc:docMk/>
          <pc:sldMk cId="1122532636" sldId="393"/>
        </pc:sldMkLst>
        <pc:spChg chg="add del mod">
          <ac:chgData name="Ali asiri" userId="6eb73e73718b6ced" providerId="LiveId" clId="{848CCFA3-EB83-4A2F-88CA-1555643DC231}" dt="2021-04-17T02:06:23.758" v="3072" actId="478"/>
          <ac:spMkLst>
            <pc:docMk/>
            <pc:sldMk cId="1122532636" sldId="393"/>
            <ac:spMk id="3" creationId="{2D464275-46D7-4DC0-9268-B7B57F2BDF0A}"/>
          </ac:spMkLst>
        </pc:spChg>
        <pc:spChg chg="add del mod ord">
          <ac:chgData name="Ali asiri" userId="6eb73e73718b6ced" providerId="LiveId" clId="{848CCFA3-EB83-4A2F-88CA-1555643DC231}" dt="2021-04-17T12:09:34.759" v="3235" actId="478"/>
          <ac:spMkLst>
            <pc:docMk/>
            <pc:sldMk cId="1122532636" sldId="393"/>
            <ac:spMk id="9" creationId="{74EB96EA-EB09-4083-B58B-B7568038F002}"/>
          </ac:spMkLst>
        </pc:spChg>
        <pc:spChg chg="add mod">
          <ac:chgData name="Ali asiri" userId="6eb73e73718b6ced" providerId="LiveId" clId="{848CCFA3-EB83-4A2F-88CA-1555643DC231}" dt="2021-04-17T12:13:01.292" v="3243" actId="1076"/>
          <ac:spMkLst>
            <pc:docMk/>
            <pc:sldMk cId="1122532636" sldId="393"/>
            <ac:spMk id="11" creationId="{447A1709-B931-4630-A3F0-C98857031A35}"/>
          </ac:spMkLst>
        </pc:spChg>
        <pc:spChg chg="add mod">
          <ac:chgData name="Ali asiri" userId="6eb73e73718b6ced" providerId="LiveId" clId="{848CCFA3-EB83-4A2F-88CA-1555643DC231}" dt="2021-04-17T12:14:12.972" v="3282" actId="20577"/>
          <ac:spMkLst>
            <pc:docMk/>
            <pc:sldMk cId="1122532636" sldId="393"/>
            <ac:spMk id="12" creationId="{A6D8EA3E-67E3-45D2-8C51-C01DFEB9CC4C}"/>
          </ac:spMkLst>
        </pc:spChg>
        <pc:spChg chg="add mod">
          <ac:chgData name="Ali asiri" userId="6eb73e73718b6ced" providerId="LiveId" clId="{848CCFA3-EB83-4A2F-88CA-1555643DC231}" dt="2021-04-17T12:14:05.297" v="3281" actId="20577"/>
          <ac:spMkLst>
            <pc:docMk/>
            <pc:sldMk cId="1122532636" sldId="393"/>
            <ac:spMk id="16" creationId="{66F4BF13-B30A-4701-822D-B97DD5E5543B}"/>
          </ac:spMkLst>
        </pc:spChg>
        <pc:spChg chg="del">
          <ac:chgData name="Ali asiri" userId="6eb73e73718b6ced" providerId="LiveId" clId="{848CCFA3-EB83-4A2F-88CA-1555643DC231}" dt="2021-04-17T01:43:35.183" v="2834" actId="478"/>
          <ac:spMkLst>
            <pc:docMk/>
            <pc:sldMk cId="1122532636" sldId="393"/>
            <ac:spMk id="16" creationId="{804FEFDC-A198-4D15-A108-5CC1F865BEBA}"/>
          </ac:spMkLst>
        </pc:spChg>
        <pc:spChg chg="add mod">
          <ac:chgData name="Ali asiri" userId="6eb73e73718b6ced" providerId="LiveId" clId="{848CCFA3-EB83-4A2F-88CA-1555643DC231}" dt="2021-04-17T12:14:19.433" v="3293" actId="20577"/>
          <ac:spMkLst>
            <pc:docMk/>
            <pc:sldMk cId="1122532636" sldId="393"/>
            <ac:spMk id="17" creationId="{6F529B81-8FFF-44B1-A28C-1EF7B6D514B4}"/>
          </ac:spMkLst>
        </pc:spChg>
        <pc:spChg chg="del">
          <ac:chgData name="Ali asiri" userId="6eb73e73718b6ced" providerId="LiveId" clId="{848CCFA3-EB83-4A2F-88CA-1555643DC231}" dt="2021-04-17T01:43:32.093" v="2832" actId="478"/>
          <ac:spMkLst>
            <pc:docMk/>
            <pc:sldMk cId="1122532636" sldId="393"/>
            <ac:spMk id="17" creationId="{ED57A877-F9B5-48D6-942C-15D819501CB0}"/>
          </ac:spMkLst>
        </pc:spChg>
        <pc:spChg chg="add mod">
          <ac:chgData name="Ali asiri" userId="6eb73e73718b6ced" providerId="LiveId" clId="{848CCFA3-EB83-4A2F-88CA-1555643DC231}" dt="2021-04-17T12:22:45.719" v="3432" actId="1076"/>
          <ac:spMkLst>
            <pc:docMk/>
            <pc:sldMk cId="1122532636" sldId="393"/>
            <ac:spMk id="18" creationId="{4C3DB5DA-76D2-4734-9B9E-FB6875F39647}"/>
          </ac:spMkLst>
        </pc:spChg>
        <pc:spChg chg="del mod">
          <ac:chgData name="Ali asiri" userId="6eb73e73718b6ced" providerId="LiveId" clId="{848CCFA3-EB83-4A2F-88CA-1555643DC231}" dt="2021-04-17T01:43:28.519" v="2829" actId="478"/>
          <ac:spMkLst>
            <pc:docMk/>
            <pc:sldMk cId="1122532636" sldId="393"/>
            <ac:spMk id="18" creationId="{C77F0C38-F088-4F0F-A5FE-E094B84B13FB}"/>
          </ac:spMkLst>
        </pc:spChg>
        <pc:spChg chg="add mod">
          <ac:chgData name="Ali asiri" userId="6eb73e73718b6ced" providerId="LiveId" clId="{848CCFA3-EB83-4A2F-88CA-1555643DC231}" dt="2021-04-17T12:23:15.915" v="3436" actId="1076"/>
          <ac:spMkLst>
            <pc:docMk/>
            <pc:sldMk cId="1122532636" sldId="393"/>
            <ac:spMk id="19" creationId="{AD9CAD72-CBE7-4953-B981-D05071D77058}"/>
          </ac:spMkLst>
        </pc:spChg>
        <pc:spChg chg="del">
          <ac:chgData name="Ali asiri" userId="6eb73e73718b6ced" providerId="LiveId" clId="{848CCFA3-EB83-4A2F-88CA-1555643DC231}" dt="2021-04-17T01:43:33.622" v="2833" actId="478"/>
          <ac:spMkLst>
            <pc:docMk/>
            <pc:sldMk cId="1122532636" sldId="393"/>
            <ac:spMk id="19" creationId="{FB4785CB-5825-47B7-B2A9-8F0FE994E49C}"/>
          </ac:spMkLst>
        </pc:spChg>
        <pc:spChg chg="del mod">
          <ac:chgData name="Ali asiri" userId="6eb73e73718b6ced" providerId="LiveId" clId="{848CCFA3-EB83-4A2F-88CA-1555643DC231}" dt="2021-04-17T01:43:31.069" v="2831" actId="478"/>
          <ac:spMkLst>
            <pc:docMk/>
            <pc:sldMk cId="1122532636" sldId="393"/>
            <ac:spMk id="20" creationId="{95FF2BEE-2956-4DD9-A44B-E2D480E8D1BD}"/>
          </ac:spMkLst>
        </pc:spChg>
        <pc:spChg chg="add mod">
          <ac:chgData name="Ali asiri" userId="6eb73e73718b6ced" providerId="LiveId" clId="{848CCFA3-EB83-4A2F-88CA-1555643DC231}" dt="2021-04-17T12:18:57.103" v="3396" actId="339"/>
          <ac:spMkLst>
            <pc:docMk/>
            <pc:sldMk cId="1122532636" sldId="393"/>
            <ac:spMk id="20" creationId="{DA4C8EB7-5636-4A44-B50E-4AC409073FB2}"/>
          </ac:spMkLst>
        </pc:spChg>
        <pc:spChg chg="add mod">
          <ac:chgData name="Ali asiri" userId="6eb73e73718b6ced" providerId="LiveId" clId="{848CCFA3-EB83-4A2F-88CA-1555643DC231}" dt="2021-04-17T12:19:04.541" v="3397" actId="339"/>
          <ac:spMkLst>
            <pc:docMk/>
            <pc:sldMk cId="1122532636" sldId="393"/>
            <ac:spMk id="21" creationId="{0A94294E-30DF-498F-BC31-2D4E90EC7E2E}"/>
          </ac:spMkLst>
        </pc:spChg>
        <pc:spChg chg="add del mod">
          <ac:chgData name="Ali asiri" userId="6eb73e73718b6ced" providerId="LiveId" clId="{848CCFA3-EB83-4A2F-88CA-1555643DC231}" dt="2021-04-17T01:46:06.177" v="2851" actId="478"/>
          <ac:spMkLst>
            <pc:docMk/>
            <pc:sldMk cId="1122532636" sldId="393"/>
            <ac:spMk id="21" creationId="{D8A3D42A-E4C4-47F7-BA36-A65B59FC2495}"/>
          </ac:spMkLst>
        </pc:spChg>
        <pc:spChg chg="add mod">
          <ac:chgData name="Ali asiri" userId="6eb73e73718b6ced" providerId="LiveId" clId="{848CCFA3-EB83-4A2F-88CA-1555643DC231}" dt="2021-04-17T12:19:07.961" v="3398" actId="339"/>
          <ac:spMkLst>
            <pc:docMk/>
            <pc:sldMk cId="1122532636" sldId="393"/>
            <ac:spMk id="22" creationId="{03CEA2EF-BB9D-4B17-BCEA-2C4E12D5FB70}"/>
          </ac:spMkLst>
        </pc:spChg>
        <pc:spChg chg="add del mod">
          <ac:chgData name="Ali asiri" userId="6eb73e73718b6ced" providerId="LiveId" clId="{848CCFA3-EB83-4A2F-88CA-1555643DC231}" dt="2021-04-17T01:46:05.263" v="2850" actId="478"/>
          <ac:spMkLst>
            <pc:docMk/>
            <pc:sldMk cId="1122532636" sldId="393"/>
            <ac:spMk id="22" creationId="{32983E5C-EF19-439B-9BD4-A6027951CB33}"/>
          </ac:spMkLst>
        </pc:spChg>
        <pc:spChg chg="add del mod">
          <ac:chgData name="Ali asiri" userId="6eb73e73718b6ced" providerId="LiveId" clId="{848CCFA3-EB83-4A2F-88CA-1555643DC231}" dt="2021-04-17T01:48:22.691" v="2869" actId="478"/>
          <ac:spMkLst>
            <pc:docMk/>
            <pc:sldMk cId="1122532636" sldId="393"/>
            <ac:spMk id="23" creationId="{530AFFA1-A49F-413E-8596-EC80404F8CC5}"/>
          </ac:spMkLst>
        </pc:spChg>
        <pc:spChg chg="add mod">
          <ac:chgData name="Ali asiri" userId="6eb73e73718b6ced" providerId="LiveId" clId="{848CCFA3-EB83-4A2F-88CA-1555643DC231}" dt="2021-04-17T12:19:12.069" v="3399" actId="339"/>
          <ac:spMkLst>
            <pc:docMk/>
            <pc:sldMk cId="1122532636" sldId="393"/>
            <ac:spMk id="23" creationId="{CFB63D8A-D16F-4D97-ACD6-3C7567DD7518}"/>
          </ac:spMkLst>
        </pc:spChg>
        <pc:spChg chg="add del mod">
          <ac:chgData name="Ali asiri" userId="6eb73e73718b6ced" providerId="LiveId" clId="{848CCFA3-EB83-4A2F-88CA-1555643DC231}" dt="2021-04-17T01:48:19.402" v="2866" actId="478"/>
          <ac:spMkLst>
            <pc:docMk/>
            <pc:sldMk cId="1122532636" sldId="393"/>
            <ac:spMk id="24" creationId="{0A5CCFC6-874D-4E82-A843-E8BBB24D741D}"/>
          </ac:spMkLst>
        </pc:spChg>
        <pc:spChg chg="add mod">
          <ac:chgData name="Ali asiri" userId="6eb73e73718b6ced" providerId="LiveId" clId="{848CCFA3-EB83-4A2F-88CA-1555643DC231}" dt="2021-04-17T12:19:18.157" v="3400" actId="339"/>
          <ac:spMkLst>
            <pc:docMk/>
            <pc:sldMk cId="1122532636" sldId="393"/>
            <ac:spMk id="24" creationId="{126F770D-5133-4003-B44F-434595E820CE}"/>
          </ac:spMkLst>
        </pc:spChg>
        <pc:spChg chg="add del mod">
          <ac:chgData name="Ali asiri" userId="6eb73e73718b6ced" providerId="LiveId" clId="{848CCFA3-EB83-4A2F-88CA-1555643DC231}" dt="2021-04-17T01:48:23.966" v="2870" actId="478"/>
          <ac:spMkLst>
            <pc:docMk/>
            <pc:sldMk cId="1122532636" sldId="393"/>
            <ac:spMk id="25" creationId="{0899C316-8AC2-46D5-B153-D9C19BBFE3A6}"/>
          </ac:spMkLst>
        </pc:spChg>
        <pc:spChg chg="add mod">
          <ac:chgData name="Ali asiri" userId="6eb73e73718b6ced" providerId="LiveId" clId="{848CCFA3-EB83-4A2F-88CA-1555643DC231}" dt="2021-04-17T12:19:22.988" v="3401" actId="339"/>
          <ac:spMkLst>
            <pc:docMk/>
            <pc:sldMk cId="1122532636" sldId="393"/>
            <ac:spMk id="25" creationId="{1CE9BE9C-D978-4787-89F0-9D2FCCBA6812}"/>
          </ac:spMkLst>
        </pc:spChg>
        <pc:spChg chg="add del mod">
          <ac:chgData name="Ali asiri" userId="6eb73e73718b6ced" providerId="LiveId" clId="{848CCFA3-EB83-4A2F-88CA-1555643DC231}" dt="2021-04-17T01:48:24.731" v="2871" actId="478"/>
          <ac:spMkLst>
            <pc:docMk/>
            <pc:sldMk cId="1122532636" sldId="393"/>
            <ac:spMk id="26" creationId="{16D1DD7F-AFE4-47D2-8B61-9F0EB6488768}"/>
          </ac:spMkLst>
        </pc:spChg>
        <pc:spChg chg="add del mod">
          <ac:chgData name="Ali asiri" userId="6eb73e73718b6ced" providerId="LiveId" clId="{848CCFA3-EB83-4A2F-88CA-1555643DC231}" dt="2021-04-17T01:48:17.177" v="2865" actId="478"/>
          <ac:spMkLst>
            <pc:docMk/>
            <pc:sldMk cId="1122532636" sldId="393"/>
            <ac:spMk id="27" creationId="{6C38BF7E-CEF1-48BD-B0E1-6C4166E08A4A}"/>
          </ac:spMkLst>
        </pc:spChg>
        <pc:spChg chg="add del mod">
          <ac:chgData name="Ali asiri" userId="6eb73e73718b6ced" providerId="LiveId" clId="{848CCFA3-EB83-4A2F-88CA-1555643DC231}" dt="2021-04-17T01:48:20.497" v="2867" actId="478"/>
          <ac:spMkLst>
            <pc:docMk/>
            <pc:sldMk cId="1122532636" sldId="393"/>
            <ac:spMk id="28" creationId="{F4DEF4C1-C3DC-4299-B689-BA3C7133E4D4}"/>
          </ac:spMkLst>
        </pc:spChg>
        <pc:spChg chg="add del mod ord">
          <ac:chgData name="Ali asiri" userId="6eb73e73718b6ced" providerId="LiveId" clId="{848CCFA3-EB83-4A2F-88CA-1555643DC231}" dt="2021-04-17T01:48:21.701" v="2868" actId="478"/>
          <ac:spMkLst>
            <pc:docMk/>
            <pc:sldMk cId="1122532636" sldId="393"/>
            <ac:spMk id="29" creationId="{0FA6BDA7-F5A7-426D-A9F1-6F4A0042DA7A}"/>
          </ac:spMkLst>
        </pc:spChg>
        <pc:spChg chg="add del mod">
          <ac:chgData name="Ali asiri" userId="6eb73e73718b6ced" providerId="LiveId" clId="{848CCFA3-EB83-4A2F-88CA-1555643DC231}" dt="2021-04-17T01:47:45.993" v="2861"/>
          <ac:spMkLst>
            <pc:docMk/>
            <pc:sldMk cId="1122532636" sldId="393"/>
            <ac:spMk id="30" creationId="{DF2CA51A-5D25-4C96-8705-A2AF08C1EA87}"/>
          </ac:spMkLst>
        </pc:spChg>
        <pc:spChg chg="add del mod">
          <ac:chgData name="Ali asiri" userId="6eb73e73718b6ced" providerId="LiveId" clId="{848CCFA3-EB83-4A2F-88CA-1555643DC231}" dt="2021-04-17T01:48:25.901" v="2872" actId="478"/>
          <ac:spMkLst>
            <pc:docMk/>
            <pc:sldMk cId="1122532636" sldId="393"/>
            <ac:spMk id="31" creationId="{6493F2F2-9160-49C4-91A2-7F7D768DC5EF}"/>
          </ac:spMkLst>
        </pc:spChg>
        <pc:spChg chg="add del mod">
          <ac:chgData name="Ali asiri" userId="6eb73e73718b6ced" providerId="LiveId" clId="{848CCFA3-EB83-4A2F-88CA-1555643DC231}" dt="2021-04-17T01:49:42.303" v="2881"/>
          <ac:spMkLst>
            <pc:docMk/>
            <pc:sldMk cId="1122532636" sldId="393"/>
            <ac:spMk id="32" creationId="{89EC685E-36EC-407C-BE28-BE2876CA8B77}"/>
          </ac:spMkLst>
        </pc:spChg>
        <pc:spChg chg="add del mod">
          <ac:chgData name="Ali asiri" userId="6eb73e73718b6ced" providerId="LiveId" clId="{848CCFA3-EB83-4A2F-88CA-1555643DC231}" dt="2021-04-17T01:50:24.134" v="2884" actId="478"/>
          <ac:spMkLst>
            <pc:docMk/>
            <pc:sldMk cId="1122532636" sldId="393"/>
            <ac:spMk id="33" creationId="{45359E2A-0021-46C0-AFE6-E429833FDBDA}"/>
          </ac:spMkLst>
        </pc:spChg>
        <pc:spChg chg="mod">
          <ac:chgData name="Ali asiri" userId="6eb73e73718b6ced" providerId="LiveId" clId="{848CCFA3-EB83-4A2F-88CA-1555643DC231}" dt="2021-04-17T12:03:21.832" v="3220" actId="20577"/>
          <ac:spMkLst>
            <pc:docMk/>
            <pc:sldMk cId="1122532636" sldId="393"/>
            <ac:spMk id="46" creationId="{6AFE61C4-A17D-4E82-A6ED-C5517615948A}"/>
          </ac:spMkLst>
        </pc:spChg>
        <pc:graphicFrameChg chg="add del mod modGraphic">
          <ac:chgData name="Ali asiri" userId="6eb73e73718b6ced" providerId="LiveId" clId="{848CCFA3-EB83-4A2F-88CA-1555643DC231}" dt="2021-04-17T02:18:58.768" v="3189" actId="478"/>
          <ac:graphicFrameMkLst>
            <pc:docMk/>
            <pc:sldMk cId="1122532636" sldId="393"/>
            <ac:graphicFrameMk id="2" creationId="{2AE98B01-74F5-4712-B1EB-A7759FB1860F}"/>
          </ac:graphicFrameMkLst>
        </pc:graphicFrameChg>
        <pc:picChg chg="add del mod">
          <ac:chgData name="Ali asiri" userId="6eb73e73718b6ced" providerId="LiveId" clId="{848CCFA3-EB83-4A2F-88CA-1555643DC231}" dt="2021-04-17T12:09:05.829" v="3232" actId="478"/>
          <ac:picMkLst>
            <pc:docMk/>
            <pc:sldMk cId="1122532636" sldId="393"/>
            <ac:picMk id="8" creationId="{46C1D2C4-BD2E-4589-AEE3-B885661C629E}"/>
          </ac:picMkLst>
        </pc:picChg>
        <pc:picChg chg="del">
          <ac:chgData name="Ali asiri" userId="6eb73e73718b6ced" providerId="LiveId" clId="{848CCFA3-EB83-4A2F-88CA-1555643DC231}" dt="2021-04-17T01:43:26.387" v="2827" actId="478"/>
          <ac:picMkLst>
            <pc:docMk/>
            <pc:sldMk cId="1122532636" sldId="393"/>
            <ac:picMk id="9" creationId="{BAFEC643-D103-45C1-B612-4F8123A66C7F}"/>
          </ac:picMkLst>
        </pc:picChg>
        <pc:picChg chg="add del mod">
          <ac:chgData name="Ali asiri" userId="6eb73e73718b6ced" providerId="LiveId" clId="{848CCFA3-EB83-4A2F-88CA-1555643DC231}" dt="2021-04-17T12:11:08.887" v="3238" actId="478"/>
          <ac:picMkLst>
            <pc:docMk/>
            <pc:sldMk cId="1122532636" sldId="393"/>
            <ac:picMk id="10" creationId="{CE7B7305-1519-4646-A642-0F885491B578}"/>
          </ac:picMkLst>
        </pc:picChg>
      </pc:sldChg>
      <pc:sldChg chg="add del">
        <pc:chgData name="Ali asiri" userId="6eb73e73718b6ced" providerId="LiveId" clId="{848CCFA3-EB83-4A2F-88CA-1555643DC231}" dt="2021-04-17T01:08:48.912" v="2212" actId="47"/>
        <pc:sldMkLst>
          <pc:docMk/>
          <pc:sldMk cId="1420545237" sldId="393"/>
        </pc:sldMkLst>
      </pc:sldChg>
      <pc:sldChg chg="delSp modSp add mod modTransition delAnim modAnim modNotesTx">
        <pc:chgData name="Ali asiri" userId="6eb73e73718b6ced" providerId="LiveId" clId="{848CCFA3-EB83-4A2F-88CA-1555643DC231}" dt="2021-04-19T02:43:37.930" v="4053" actId="20577"/>
        <pc:sldMkLst>
          <pc:docMk/>
          <pc:sldMk cId="1473656986" sldId="394"/>
        </pc:sldMkLst>
        <pc:spChg chg="del">
          <ac:chgData name="Ali asiri" userId="6eb73e73718b6ced" providerId="LiveId" clId="{848CCFA3-EB83-4A2F-88CA-1555643DC231}" dt="2021-04-17T13:05:19.169" v="3784" actId="478"/>
          <ac:spMkLst>
            <pc:docMk/>
            <pc:sldMk cId="1473656986" sldId="394"/>
            <ac:spMk id="3" creationId="{249898F8-9903-40A1-B85F-C9729E926045}"/>
          </ac:spMkLst>
        </pc:spChg>
        <pc:spChg chg="del">
          <ac:chgData name="Ali asiri" userId="6eb73e73718b6ced" providerId="LiveId" clId="{848CCFA3-EB83-4A2F-88CA-1555643DC231}" dt="2021-04-17T13:05:18.194" v="3781" actId="478"/>
          <ac:spMkLst>
            <pc:docMk/>
            <pc:sldMk cId="1473656986" sldId="394"/>
            <ac:spMk id="4" creationId="{28AB7EEE-C079-432D-83C4-CE52D3936D81}"/>
          </ac:spMkLst>
        </pc:spChg>
        <pc:spChg chg="del">
          <ac:chgData name="Ali asiri" userId="6eb73e73718b6ced" providerId="LiveId" clId="{848CCFA3-EB83-4A2F-88CA-1555643DC231}" dt="2021-04-17T13:05:15.918" v="3778" actId="478"/>
          <ac:spMkLst>
            <pc:docMk/>
            <pc:sldMk cId="1473656986" sldId="394"/>
            <ac:spMk id="5" creationId="{C14F8288-F3C5-4F64-AF76-7B5F366B8052}"/>
          </ac:spMkLst>
        </pc:spChg>
        <pc:spChg chg="del mod">
          <ac:chgData name="Ali asiri" userId="6eb73e73718b6ced" providerId="LiveId" clId="{848CCFA3-EB83-4A2F-88CA-1555643DC231}" dt="2021-04-17T13:05:23.756" v="3786" actId="478"/>
          <ac:spMkLst>
            <pc:docMk/>
            <pc:sldMk cId="1473656986" sldId="394"/>
            <ac:spMk id="6" creationId="{B0E07397-9078-4ABC-8A57-DB5A5F171DEF}"/>
          </ac:spMkLst>
        </pc:spChg>
        <pc:spChg chg="del mod">
          <ac:chgData name="Ali asiri" userId="6eb73e73718b6ced" providerId="LiveId" clId="{848CCFA3-EB83-4A2F-88CA-1555643DC231}" dt="2021-04-17T13:05:18.208" v="3783"/>
          <ac:spMkLst>
            <pc:docMk/>
            <pc:sldMk cId="1473656986" sldId="394"/>
            <ac:spMk id="7" creationId="{913AD3B6-C5CB-462F-8BFA-799EC773BBBB}"/>
          </ac:spMkLst>
        </pc:spChg>
        <pc:spChg chg="del mod">
          <ac:chgData name="Ali asiri" userId="6eb73e73718b6ced" providerId="LiveId" clId="{848CCFA3-EB83-4A2F-88CA-1555643DC231}" dt="2021-04-17T13:05:15.393" v="3777" actId="478"/>
          <ac:spMkLst>
            <pc:docMk/>
            <pc:sldMk cId="1473656986" sldId="394"/>
            <ac:spMk id="8" creationId="{3D25DCF6-B8F1-43C5-AD29-EB855DB18A6A}"/>
          </ac:spMkLst>
        </pc:spChg>
        <pc:spChg chg="mod">
          <ac:chgData name="Ali asiri" userId="6eb73e73718b6ced" providerId="LiveId" clId="{848CCFA3-EB83-4A2F-88CA-1555643DC231}" dt="2021-04-17T12:25:08.717" v="3454" actId="20577"/>
          <ac:spMkLst>
            <pc:docMk/>
            <pc:sldMk cId="1473656986" sldId="394"/>
            <ac:spMk id="9" creationId="{6F66C20C-6AAB-4E6F-8B85-3D74FAC6B079}"/>
          </ac:spMkLst>
        </pc:spChg>
        <pc:spChg chg="del">
          <ac:chgData name="Ali asiri" userId="6eb73e73718b6ced" providerId="LiveId" clId="{848CCFA3-EB83-4A2F-88CA-1555643DC231}" dt="2021-04-17T13:05:26.339" v="3788" actId="478"/>
          <ac:spMkLst>
            <pc:docMk/>
            <pc:sldMk cId="1473656986" sldId="394"/>
            <ac:spMk id="10" creationId="{8FF87969-0C43-4512-8F9B-8FECD3C96F91}"/>
          </ac:spMkLst>
        </pc:spChg>
        <pc:spChg chg="del">
          <ac:chgData name="Ali asiri" userId="6eb73e73718b6ced" providerId="LiveId" clId="{848CCFA3-EB83-4A2F-88CA-1555643DC231}" dt="2021-04-17T13:05:24.730" v="3787" actId="478"/>
          <ac:spMkLst>
            <pc:docMk/>
            <pc:sldMk cId="1473656986" sldId="394"/>
            <ac:spMk id="11" creationId="{21C5CFEA-F3AF-4982-AE2F-B3A93B21C80F}"/>
          </ac:spMkLst>
        </pc:spChg>
        <pc:spChg chg="del">
          <ac:chgData name="Ali asiri" userId="6eb73e73718b6ced" providerId="LiveId" clId="{848CCFA3-EB83-4A2F-88CA-1555643DC231}" dt="2021-04-17T13:05:32.463" v="3792" actId="478"/>
          <ac:spMkLst>
            <pc:docMk/>
            <pc:sldMk cId="1473656986" sldId="394"/>
            <ac:spMk id="12" creationId="{681D0B6B-A162-4A27-86F1-ACB25B58C6CA}"/>
          </ac:spMkLst>
        </pc:spChg>
        <pc:spChg chg="del">
          <ac:chgData name="Ali asiri" userId="6eb73e73718b6ced" providerId="LiveId" clId="{848CCFA3-EB83-4A2F-88CA-1555643DC231}" dt="2021-04-17T13:05:31.008" v="3791" actId="478"/>
          <ac:spMkLst>
            <pc:docMk/>
            <pc:sldMk cId="1473656986" sldId="394"/>
            <ac:spMk id="13" creationId="{8C6AA358-F822-4F81-87BD-5828CDFB0F9E}"/>
          </ac:spMkLst>
        </pc:spChg>
        <pc:spChg chg="del mod">
          <ac:chgData name="Ali asiri" userId="6eb73e73718b6ced" providerId="LiveId" clId="{848CCFA3-EB83-4A2F-88CA-1555643DC231}" dt="2021-04-17T13:05:29.214" v="3790" actId="478"/>
          <ac:spMkLst>
            <pc:docMk/>
            <pc:sldMk cId="1473656986" sldId="394"/>
            <ac:spMk id="14" creationId="{E609453D-CCFB-453C-8B65-D2B85E90EECC}"/>
          </ac:spMkLst>
        </pc:spChg>
        <pc:spChg chg="del">
          <ac:chgData name="Ali asiri" userId="6eb73e73718b6ced" providerId="LiveId" clId="{848CCFA3-EB83-4A2F-88CA-1555643DC231}" dt="2021-04-17T13:05:12.257" v="3775" actId="478"/>
          <ac:spMkLst>
            <pc:docMk/>
            <pc:sldMk cId="1473656986" sldId="394"/>
            <ac:spMk id="15" creationId="{FABEAD1F-4DC4-49F0-BE2D-9AB2D5C65909}"/>
          </ac:spMkLst>
        </pc:spChg>
      </pc:sldChg>
      <pc:sldChg chg="new del">
        <pc:chgData name="Ali asiri" userId="6eb73e73718b6ced" providerId="LiveId" clId="{848CCFA3-EB83-4A2F-88CA-1555643DC231}" dt="2021-04-17T12:08:51.305" v="3230" actId="680"/>
        <pc:sldMkLst>
          <pc:docMk/>
          <pc:sldMk cId="1432549244" sldId="395"/>
        </pc:sldMkLst>
      </pc:sldChg>
      <pc:sldChg chg="addSp delSp modSp add mod delAnim">
        <pc:chgData name="Ali asiri" userId="6eb73e73718b6ced" providerId="LiveId" clId="{848CCFA3-EB83-4A2F-88CA-1555643DC231}" dt="2021-04-17T21:07:13.464" v="3944" actId="1076"/>
        <pc:sldMkLst>
          <pc:docMk/>
          <pc:sldMk cId="2740311775" sldId="395"/>
        </pc:sldMkLst>
        <pc:spChg chg="del">
          <ac:chgData name="Ali asiri" userId="6eb73e73718b6ced" providerId="LiveId" clId="{848CCFA3-EB83-4A2F-88CA-1555643DC231}" dt="2021-04-17T21:06:43.134" v="3928" actId="478"/>
          <ac:spMkLst>
            <pc:docMk/>
            <pc:sldMk cId="2740311775" sldId="395"/>
            <ac:spMk id="25" creationId="{808C40B4-51A8-4088-9A8E-DD29A2453710}"/>
          </ac:spMkLst>
        </pc:spChg>
        <pc:spChg chg="del">
          <ac:chgData name="Ali asiri" userId="6eb73e73718b6ced" providerId="LiveId" clId="{848CCFA3-EB83-4A2F-88CA-1555643DC231}" dt="2021-04-17T21:06:40.864" v="3926" actId="478"/>
          <ac:spMkLst>
            <pc:docMk/>
            <pc:sldMk cId="2740311775" sldId="395"/>
            <ac:spMk id="29" creationId="{E4535909-27C9-49C9-9A4D-BC1E8E551AB0}"/>
          </ac:spMkLst>
        </pc:spChg>
        <pc:spChg chg="del">
          <ac:chgData name="Ali asiri" userId="6eb73e73718b6ced" providerId="LiveId" clId="{848CCFA3-EB83-4A2F-88CA-1555643DC231}" dt="2021-04-17T21:06:47.078" v="3931" actId="478"/>
          <ac:spMkLst>
            <pc:docMk/>
            <pc:sldMk cId="2740311775" sldId="395"/>
            <ac:spMk id="30" creationId="{D001E669-B7A4-488E-96DD-5B91A2ECB753}"/>
          </ac:spMkLst>
        </pc:spChg>
        <pc:spChg chg="mod">
          <ac:chgData name="Ali asiri" userId="6eb73e73718b6ced" providerId="LiveId" clId="{848CCFA3-EB83-4A2F-88CA-1555643DC231}" dt="2021-04-17T21:06:56.533" v="3937" actId="20577"/>
          <ac:spMkLst>
            <pc:docMk/>
            <pc:sldMk cId="2740311775" sldId="395"/>
            <ac:spMk id="46" creationId="{6AFE61C4-A17D-4E82-A6ED-C5517615948A}"/>
          </ac:spMkLst>
        </pc:spChg>
        <pc:picChg chg="add mod">
          <ac:chgData name="Ali asiri" userId="6eb73e73718b6ced" providerId="LiveId" clId="{848CCFA3-EB83-4A2F-88CA-1555643DC231}" dt="2021-04-17T21:07:13.464" v="3944" actId="1076"/>
          <ac:picMkLst>
            <pc:docMk/>
            <pc:sldMk cId="2740311775" sldId="395"/>
            <ac:picMk id="3" creationId="{C25F764D-6BD9-45C8-B2F4-5CA93ECC42EA}"/>
          </ac:picMkLst>
        </pc:picChg>
        <pc:picChg chg="del">
          <ac:chgData name="Ali asiri" userId="6eb73e73718b6ced" providerId="LiveId" clId="{848CCFA3-EB83-4A2F-88CA-1555643DC231}" dt="2021-04-17T21:06:41.724" v="3927" actId="478"/>
          <ac:picMkLst>
            <pc:docMk/>
            <pc:sldMk cId="2740311775" sldId="395"/>
            <ac:picMk id="5" creationId="{2559EEA5-0A31-42F8-B240-8562E0C7BE9A}"/>
          </ac:picMkLst>
        </pc:picChg>
        <pc:cxnChg chg="del mod">
          <ac:chgData name="Ali asiri" userId="6eb73e73718b6ced" providerId="LiveId" clId="{848CCFA3-EB83-4A2F-88CA-1555643DC231}" dt="2021-04-17T21:06:46.040" v="3930" actId="478"/>
          <ac:cxnSpMkLst>
            <pc:docMk/>
            <pc:sldMk cId="2740311775" sldId="395"/>
            <ac:cxnSpMk id="7" creationId="{9609BF62-798C-46D0-BC86-E0CBDE879CCF}"/>
          </ac:cxnSpMkLst>
        </pc:cxnChg>
        <pc:cxnChg chg="del">
          <ac:chgData name="Ali asiri" userId="6eb73e73718b6ced" providerId="LiveId" clId="{848CCFA3-EB83-4A2F-88CA-1555643DC231}" dt="2021-04-17T21:06:47.985" v="3932" actId="478"/>
          <ac:cxnSpMkLst>
            <pc:docMk/>
            <pc:sldMk cId="2740311775" sldId="395"/>
            <ac:cxnSpMk id="20" creationId="{8C714895-025A-478A-9250-E4FC65DE85B3}"/>
          </ac:cxnSpMkLst>
        </pc:cxnChg>
        <pc:cxnChg chg="del">
          <ac:chgData name="Ali asiri" userId="6eb73e73718b6ced" providerId="LiveId" clId="{848CCFA3-EB83-4A2F-88CA-1555643DC231}" dt="2021-04-17T21:06:44.275" v="3929" actId="478"/>
          <ac:cxnSpMkLst>
            <pc:docMk/>
            <pc:sldMk cId="2740311775" sldId="395"/>
            <ac:cxnSpMk id="22" creationId="{8009D877-1C7B-46AC-B3D9-D7856C9A1452}"/>
          </ac:cxnSpMkLst>
        </pc:cxnChg>
      </pc:sldChg>
      <pc:sldChg chg="add del">
        <pc:chgData name="Ali asiri" userId="6eb73e73718b6ced" providerId="LiveId" clId="{848CCFA3-EB83-4A2F-88CA-1555643DC231}" dt="2021-04-17T12:03:05.269" v="3215" actId="47"/>
        <pc:sldMkLst>
          <pc:docMk/>
          <pc:sldMk cId="3780428232" sldId="395"/>
        </pc:sldMkLst>
      </pc:sldChg>
    </pc:docChg>
  </pc:docChgLst>
  <pc:docChgLst>
    <pc:chgData name="Ali asiri" userId="6eb73e73718b6ced" providerId="LiveId" clId="{F0601E6D-C361-4712-BBF1-F2D1A82EBEE0}"/>
    <pc:docChg chg="undo redo custSel addSld delSld modSld sldOrd">
      <pc:chgData name="Ali asiri" userId="6eb73e73718b6ced" providerId="LiveId" clId="{F0601E6D-C361-4712-BBF1-F2D1A82EBEE0}" dt="2021-05-21T17:20:48.073" v="2451"/>
      <pc:docMkLst>
        <pc:docMk/>
      </pc:docMkLst>
      <pc:sldChg chg="addSp delSp modSp mod ord">
        <pc:chgData name="Ali asiri" userId="6eb73e73718b6ced" providerId="LiveId" clId="{F0601E6D-C361-4712-BBF1-F2D1A82EBEE0}" dt="2021-05-21T16:57:10.867" v="2438"/>
        <pc:sldMkLst>
          <pc:docMk/>
          <pc:sldMk cId="1737731416" sldId="257"/>
        </pc:sldMkLst>
        <pc:spChg chg="mod">
          <ac:chgData name="Ali asiri" userId="6eb73e73718b6ced" providerId="LiveId" clId="{F0601E6D-C361-4712-BBF1-F2D1A82EBEE0}" dt="2021-05-05T00:02:22.970" v="17" actId="14100"/>
          <ac:spMkLst>
            <pc:docMk/>
            <pc:sldMk cId="1737731416" sldId="257"/>
            <ac:spMk id="8" creationId="{B8BEE9E6-5F35-4EDD-BF44-C110979F9078}"/>
          </ac:spMkLst>
        </pc:spChg>
        <pc:spChg chg="mod">
          <ac:chgData name="Ali asiri" userId="6eb73e73718b6ced" providerId="LiveId" clId="{F0601E6D-C361-4712-BBF1-F2D1A82EBEE0}" dt="2021-05-05T00:00:44.568" v="1" actId="13822"/>
          <ac:spMkLst>
            <pc:docMk/>
            <pc:sldMk cId="1737731416" sldId="257"/>
            <ac:spMk id="11" creationId="{8A4AD463-A3DE-4F3A-B42B-E8718D89A2A7}"/>
          </ac:spMkLst>
        </pc:spChg>
        <pc:picChg chg="add mod ord">
          <ac:chgData name="Ali asiri" userId="6eb73e73718b6ced" providerId="LiveId" clId="{F0601E6D-C361-4712-BBF1-F2D1A82EBEE0}" dt="2021-05-05T00:02:16.300" v="15" actId="14100"/>
          <ac:picMkLst>
            <pc:docMk/>
            <pc:sldMk cId="1737731416" sldId="257"/>
            <ac:picMk id="3" creationId="{CF4B67CE-F611-4023-A316-DADCC4D0CFC1}"/>
          </ac:picMkLst>
        </pc:picChg>
        <pc:picChg chg="del">
          <ac:chgData name="Ali asiri" userId="6eb73e73718b6ced" providerId="LiveId" clId="{F0601E6D-C361-4712-BBF1-F2D1A82EBEE0}" dt="2021-05-05T00:00:31.517" v="0" actId="478"/>
          <ac:picMkLst>
            <pc:docMk/>
            <pc:sldMk cId="1737731416" sldId="257"/>
            <ac:picMk id="5" creationId="{919ECF0C-C8C7-463B-9FEA-13661F62E6D2}"/>
          </ac:picMkLst>
        </pc:picChg>
      </pc:sldChg>
      <pc:sldChg chg="delSp del mod">
        <pc:chgData name="Ali asiri" userId="6eb73e73718b6ced" providerId="LiveId" clId="{F0601E6D-C361-4712-BBF1-F2D1A82EBEE0}" dt="2021-05-05T00:02:42.200" v="19" actId="47"/>
        <pc:sldMkLst>
          <pc:docMk/>
          <pc:sldMk cId="1183571207" sldId="267"/>
        </pc:sldMkLst>
        <pc:picChg chg="del">
          <ac:chgData name="Ali asiri" userId="6eb73e73718b6ced" providerId="LiveId" clId="{F0601E6D-C361-4712-BBF1-F2D1A82EBEE0}" dt="2021-05-05T00:02:36.380" v="18" actId="478"/>
          <ac:picMkLst>
            <pc:docMk/>
            <pc:sldMk cId="1183571207" sldId="267"/>
            <ac:picMk id="3" creationId="{43C6E924-7901-4285-BBFC-2D5230B07622}"/>
          </ac:picMkLst>
        </pc:picChg>
      </pc:sldChg>
      <pc:sldChg chg="addSp delSp modSp add del mod modAnim">
        <pc:chgData name="Ali asiri" userId="6eb73e73718b6ced" providerId="LiveId" clId="{F0601E6D-C361-4712-BBF1-F2D1A82EBEE0}" dt="2021-05-21T17:20:13.196" v="2446"/>
        <pc:sldMkLst>
          <pc:docMk/>
          <pc:sldMk cId="1178442868" sldId="269"/>
        </pc:sldMkLst>
        <pc:spChg chg="add mod">
          <ac:chgData name="Ali asiri" userId="6eb73e73718b6ced" providerId="LiveId" clId="{F0601E6D-C361-4712-BBF1-F2D1A82EBEE0}" dt="2021-05-21T17:20:13.196" v="2446"/>
          <ac:spMkLst>
            <pc:docMk/>
            <pc:sldMk cId="1178442868" sldId="269"/>
            <ac:spMk id="12" creationId="{A4684820-2F5E-46F3-9D1A-ABFC72B8DBCB}"/>
          </ac:spMkLst>
        </pc:spChg>
        <pc:spChg chg="mod">
          <ac:chgData name="Ali asiri" userId="6eb73e73718b6ced" providerId="LiveId" clId="{F0601E6D-C361-4712-BBF1-F2D1A82EBEE0}" dt="2021-05-05T00:16:20.829" v="153" actId="13822"/>
          <ac:spMkLst>
            <pc:docMk/>
            <pc:sldMk cId="1178442868" sldId="269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25.031" v="155" actId="13822"/>
          <ac:spMkLst>
            <pc:docMk/>
            <pc:sldMk cId="1178442868" sldId="269"/>
            <ac:spMk id="14" creationId="{CAC81CAE-2091-45FA-886E-C267A9F2A14D}"/>
          </ac:spMkLst>
        </pc:spChg>
        <pc:spChg chg="add mod">
          <ac:chgData name="Ali asiri" userId="6eb73e73718b6ced" providerId="LiveId" clId="{F0601E6D-C361-4712-BBF1-F2D1A82EBEE0}" dt="2021-05-05T00:09:24.635" v="99" actId="20577"/>
          <ac:spMkLst>
            <pc:docMk/>
            <pc:sldMk cId="1178442868" sldId="269"/>
            <ac:spMk id="16" creationId="{571E2ED9-57F3-41A5-A829-B83A56EBAF21}"/>
          </ac:spMkLst>
        </pc:spChg>
        <pc:spChg chg="del mod">
          <ac:chgData name="Ali asiri" userId="6eb73e73718b6ced" providerId="LiveId" clId="{F0601E6D-C361-4712-BBF1-F2D1A82EBEE0}" dt="2021-05-05T00:09:13.912" v="95" actId="478"/>
          <ac:spMkLst>
            <pc:docMk/>
            <pc:sldMk cId="1178442868" sldId="269"/>
            <ac:spMk id="17" creationId="{C731A834-0A08-4DBD-BE28-08AEB0854964}"/>
          </ac:spMkLst>
        </pc:spChg>
        <pc:spChg chg="mod">
          <ac:chgData name="Ali asiri" userId="6eb73e73718b6ced" providerId="LiveId" clId="{F0601E6D-C361-4712-BBF1-F2D1A82EBEE0}" dt="2021-05-05T00:16:23.114" v="154" actId="13822"/>
          <ac:spMkLst>
            <pc:docMk/>
            <pc:sldMk cId="1178442868" sldId="269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05T00:09:18.993" v="97" actId="478"/>
          <ac:spMkLst>
            <pc:docMk/>
            <pc:sldMk cId="1178442868" sldId="269"/>
            <ac:spMk id="19" creationId="{8B387390-AB51-4437-A097-FA28B7F65ACE}"/>
          </ac:spMkLst>
        </pc:spChg>
        <pc:spChg chg="add mod">
          <ac:chgData name="Ali asiri" userId="6eb73e73718b6ced" providerId="LiveId" clId="{F0601E6D-C361-4712-BBF1-F2D1A82EBEE0}" dt="2021-05-21T16:41:29.864" v="2358" actId="207"/>
          <ac:spMkLst>
            <pc:docMk/>
            <pc:sldMk cId="1178442868" sldId="269"/>
            <ac:spMk id="20" creationId="{9403871F-A00C-4F8E-A106-AEB73D1D483F}"/>
          </ac:spMkLst>
        </pc:spChg>
        <pc:spChg chg="add mod">
          <ac:chgData name="Ali asiri" userId="6eb73e73718b6ced" providerId="LiveId" clId="{F0601E6D-C361-4712-BBF1-F2D1A82EBEE0}" dt="2021-05-05T00:20:00.516" v="241"/>
          <ac:spMkLst>
            <pc:docMk/>
            <pc:sldMk cId="1178442868" sldId="269"/>
            <ac:spMk id="21" creationId="{C2CE0B93-E944-4B74-A3AD-48B8F71EE734}"/>
          </ac:spMkLst>
        </pc:spChg>
        <pc:spChg chg="del">
          <ac:chgData name="Ali asiri" userId="6eb73e73718b6ced" providerId="LiveId" clId="{F0601E6D-C361-4712-BBF1-F2D1A82EBEE0}" dt="2021-05-21T17:20:10.532" v="2445" actId="478"/>
          <ac:spMkLst>
            <pc:docMk/>
            <pc:sldMk cId="1178442868" sldId="269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05T00:09:30.038" v="100" actId="478"/>
          <ac:spMkLst>
            <pc:docMk/>
            <pc:sldMk cId="1178442868" sldId="269"/>
            <ac:spMk id="24" creationId="{C2B48A02-1E63-4E99-9928-61844A742776}"/>
          </ac:spMkLst>
        </pc:spChg>
        <pc:picChg chg="del">
          <ac:chgData name="Ali asiri" userId="6eb73e73718b6ced" providerId="LiveId" clId="{F0601E6D-C361-4712-BBF1-F2D1A82EBEE0}" dt="2021-05-05T00:02:44.931" v="20" actId="478"/>
          <ac:picMkLst>
            <pc:docMk/>
            <pc:sldMk cId="1178442868" sldId="269"/>
            <ac:picMk id="3" creationId="{220BB587-3373-4A65-95DC-C74143491CBF}"/>
          </ac:picMkLst>
        </pc:picChg>
        <pc:picChg chg="add mod ord">
          <ac:chgData name="Ali asiri" userId="6eb73e73718b6ced" providerId="LiveId" clId="{F0601E6D-C361-4712-BBF1-F2D1A82EBEE0}" dt="2021-05-05T00:03:24.076" v="25" actId="167"/>
          <ac:picMkLst>
            <pc:docMk/>
            <pc:sldMk cId="1178442868" sldId="269"/>
            <ac:picMk id="4" creationId="{443484B0-7D5C-4B7F-ABF5-6FAF8EBF4F42}"/>
          </ac:picMkLst>
        </pc:picChg>
        <pc:cxnChg chg="mod">
          <ac:chgData name="Ali asiri" userId="6eb73e73718b6ced" providerId="LiveId" clId="{F0601E6D-C361-4712-BBF1-F2D1A82EBEE0}" dt="2021-05-05T00:16:26.996" v="156" actId="208"/>
          <ac:cxnSpMkLst>
            <pc:docMk/>
            <pc:sldMk cId="1178442868" sldId="269"/>
            <ac:cxnSpMk id="15" creationId="{77F7C32B-3D5B-4202-B254-1F0684274CFC}"/>
          </ac:cxnSpMkLst>
        </pc:cxnChg>
      </pc:sldChg>
      <pc:sldChg chg="modSp del mod">
        <pc:chgData name="Ali asiri" userId="6eb73e73718b6ced" providerId="LiveId" clId="{F0601E6D-C361-4712-BBF1-F2D1A82EBEE0}" dt="2021-05-05T00:17:21.127" v="165" actId="47"/>
        <pc:sldMkLst>
          <pc:docMk/>
          <pc:sldMk cId="3496424684" sldId="384"/>
        </pc:sldMkLst>
        <pc:spChg chg="mod">
          <ac:chgData name="Ali asiri" userId="6eb73e73718b6ced" providerId="LiveId" clId="{F0601E6D-C361-4712-BBF1-F2D1A82EBEE0}" dt="2021-05-05T00:16:56.981" v="162" actId="13822"/>
          <ac:spMkLst>
            <pc:docMk/>
            <pc:sldMk cId="3496424684" sldId="384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7:00.532" v="163" actId="13822"/>
          <ac:spMkLst>
            <pc:docMk/>
            <pc:sldMk cId="3496424684" sldId="384"/>
            <ac:spMk id="24" creationId="{6222C14D-F550-4B41-865B-3316B338AF19}"/>
          </ac:spMkLst>
        </pc:spChg>
      </pc:sldChg>
      <pc:sldChg chg="del">
        <pc:chgData name="Ali asiri" userId="6eb73e73718b6ced" providerId="LiveId" clId="{F0601E6D-C361-4712-BBF1-F2D1A82EBEE0}" dt="2021-05-05T23:38:48.985" v="2147" actId="47"/>
        <pc:sldMkLst>
          <pc:docMk/>
          <pc:sldMk cId="2383908861" sldId="389"/>
        </pc:sldMkLst>
      </pc:sldChg>
      <pc:sldChg chg="del">
        <pc:chgData name="Ali asiri" userId="6eb73e73718b6ced" providerId="LiveId" clId="{F0601E6D-C361-4712-BBF1-F2D1A82EBEE0}" dt="2021-05-05T23:38:53.595" v="2148" actId="47"/>
        <pc:sldMkLst>
          <pc:docMk/>
          <pc:sldMk cId="2926793927" sldId="392"/>
        </pc:sldMkLst>
      </pc:sldChg>
      <pc:sldChg chg="add del">
        <pc:chgData name="Ali asiri" userId="6eb73e73718b6ced" providerId="LiveId" clId="{F0601E6D-C361-4712-BBF1-F2D1A82EBEE0}" dt="2021-05-05T23:38:57.387" v="2150" actId="47"/>
        <pc:sldMkLst>
          <pc:docMk/>
          <pc:sldMk cId="1473656986" sldId="394"/>
        </pc:sldMkLst>
      </pc:sldChg>
      <pc:sldChg chg="add del">
        <pc:chgData name="Ali asiri" userId="6eb73e73718b6ced" providerId="LiveId" clId="{F0601E6D-C361-4712-BBF1-F2D1A82EBEE0}" dt="2021-05-05T00:15:40.680" v="147" actId="47"/>
        <pc:sldMkLst>
          <pc:docMk/>
          <pc:sldMk cId="2687070470" sldId="396"/>
        </pc:sldMkLst>
      </pc:sldChg>
      <pc:sldChg chg="add del">
        <pc:chgData name="Ali asiri" userId="6eb73e73718b6ced" providerId="LiveId" clId="{F0601E6D-C361-4712-BBF1-F2D1A82EBEE0}" dt="2021-05-05T00:15:41.329" v="148" actId="47"/>
        <pc:sldMkLst>
          <pc:docMk/>
          <pc:sldMk cId="3074505912" sldId="397"/>
        </pc:sldMkLst>
      </pc:sldChg>
      <pc:sldChg chg="add del">
        <pc:chgData name="Ali asiri" userId="6eb73e73718b6ced" providerId="LiveId" clId="{F0601E6D-C361-4712-BBF1-F2D1A82EBEE0}" dt="2021-05-05T00:15:39.992" v="146" actId="47"/>
        <pc:sldMkLst>
          <pc:docMk/>
          <pc:sldMk cId="3721689805" sldId="398"/>
        </pc:sldMkLst>
      </pc:sldChg>
      <pc:sldChg chg="add del">
        <pc:chgData name="Ali asiri" userId="6eb73e73718b6ced" providerId="LiveId" clId="{F0601E6D-C361-4712-BBF1-F2D1A82EBEE0}" dt="2021-05-05T00:15:39.147" v="145" actId="47"/>
        <pc:sldMkLst>
          <pc:docMk/>
          <pc:sldMk cId="3276443605" sldId="399"/>
        </pc:sldMkLst>
      </pc:sldChg>
      <pc:sldChg chg="del">
        <pc:chgData name="Ali asiri" userId="6eb73e73718b6ced" providerId="LiveId" clId="{F0601E6D-C361-4712-BBF1-F2D1A82EBEE0}" dt="2021-05-05T23:39:09.974" v="2158" actId="47"/>
        <pc:sldMkLst>
          <pc:docMk/>
          <pc:sldMk cId="1424239279" sldId="400"/>
        </pc:sldMkLst>
      </pc:sldChg>
      <pc:sldChg chg="del">
        <pc:chgData name="Ali asiri" userId="6eb73e73718b6ced" providerId="LiveId" clId="{F0601E6D-C361-4712-BBF1-F2D1A82EBEE0}" dt="2021-05-05T23:39:10.174" v="2159" actId="47"/>
        <pc:sldMkLst>
          <pc:docMk/>
          <pc:sldMk cId="719972436" sldId="401"/>
        </pc:sldMkLst>
      </pc:sldChg>
      <pc:sldChg chg="del">
        <pc:chgData name="Ali asiri" userId="6eb73e73718b6ced" providerId="LiveId" clId="{F0601E6D-C361-4712-BBF1-F2D1A82EBEE0}" dt="2021-05-05T23:39:05.756" v="2155" actId="47"/>
        <pc:sldMkLst>
          <pc:docMk/>
          <pc:sldMk cId="600304554" sldId="402"/>
        </pc:sldMkLst>
      </pc:sldChg>
      <pc:sldChg chg="del">
        <pc:chgData name="Ali asiri" userId="6eb73e73718b6ced" providerId="LiveId" clId="{F0601E6D-C361-4712-BBF1-F2D1A82EBEE0}" dt="2021-05-05T23:39:06.074" v="2157" actId="47"/>
        <pc:sldMkLst>
          <pc:docMk/>
          <pc:sldMk cId="2694293162" sldId="403"/>
        </pc:sldMkLst>
      </pc:sldChg>
      <pc:sldChg chg="del">
        <pc:chgData name="Ali asiri" userId="6eb73e73718b6ced" providerId="LiveId" clId="{F0601E6D-C361-4712-BBF1-F2D1A82EBEE0}" dt="2021-05-05T23:39:05.921" v="2156" actId="47"/>
        <pc:sldMkLst>
          <pc:docMk/>
          <pc:sldMk cId="970965520" sldId="404"/>
        </pc:sldMkLst>
      </pc:sldChg>
      <pc:sldChg chg="del">
        <pc:chgData name="Ali asiri" userId="6eb73e73718b6ced" providerId="LiveId" clId="{F0601E6D-C361-4712-BBF1-F2D1A82EBEE0}" dt="2021-05-05T23:39:10.453" v="2160" actId="47"/>
        <pc:sldMkLst>
          <pc:docMk/>
          <pc:sldMk cId="240905322" sldId="405"/>
        </pc:sldMkLst>
      </pc:sldChg>
      <pc:sldChg chg="del">
        <pc:chgData name="Ali asiri" userId="6eb73e73718b6ced" providerId="LiveId" clId="{F0601E6D-C361-4712-BBF1-F2D1A82EBEE0}" dt="2021-05-05T23:39:10.576" v="2161" actId="47"/>
        <pc:sldMkLst>
          <pc:docMk/>
          <pc:sldMk cId="3206682602" sldId="406"/>
        </pc:sldMkLst>
      </pc:sldChg>
      <pc:sldChg chg="del">
        <pc:chgData name="Ali asiri" userId="6eb73e73718b6ced" providerId="LiveId" clId="{F0601E6D-C361-4712-BBF1-F2D1A82EBEE0}" dt="2021-05-05T23:39:01.882" v="2152" actId="47"/>
        <pc:sldMkLst>
          <pc:docMk/>
          <pc:sldMk cId="8400808" sldId="408"/>
        </pc:sldMkLst>
      </pc:sldChg>
      <pc:sldChg chg="del">
        <pc:chgData name="Ali asiri" userId="6eb73e73718b6ced" providerId="LiveId" clId="{F0601E6D-C361-4712-BBF1-F2D1A82EBEE0}" dt="2021-05-05T23:39:02.700" v="2153" actId="47"/>
        <pc:sldMkLst>
          <pc:docMk/>
          <pc:sldMk cId="242161911" sldId="409"/>
        </pc:sldMkLst>
      </pc:sldChg>
      <pc:sldChg chg="del">
        <pc:chgData name="Ali asiri" userId="6eb73e73718b6ced" providerId="LiveId" clId="{F0601E6D-C361-4712-BBF1-F2D1A82EBEE0}" dt="2021-05-05T23:39:03.502" v="2154" actId="47"/>
        <pc:sldMkLst>
          <pc:docMk/>
          <pc:sldMk cId="2914392992" sldId="410"/>
        </pc:sldMkLst>
      </pc:sldChg>
      <pc:sldChg chg="del">
        <pc:chgData name="Ali asiri" userId="6eb73e73718b6ced" providerId="LiveId" clId="{F0601E6D-C361-4712-BBF1-F2D1A82EBEE0}" dt="2021-05-05T23:38:59.175" v="2151" actId="47"/>
        <pc:sldMkLst>
          <pc:docMk/>
          <pc:sldMk cId="1458006420" sldId="411"/>
        </pc:sldMkLst>
      </pc:sldChg>
      <pc:sldChg chg="addSp delSp modSp add mod modAnim">
        <pc:chgData name="Ali asiri" userId="6eb73e73718b6ced" providerId="LiveId" clId="{F0601E6D-C361-4712-BBF1-F2D1A82EBEE0}" dt="2021-05-21T17:20:48.073" v="2451"/>
        <pc:sldMkLst>
          <pc:docMk/>
          <pc:sldMk cId="3442549669" sldId="412"/>
        </pc:sldMkLst>
        <pc:spChg chg="add mod">
          <ac:chgData name="Ali asiri" userId="6eb73e73718b6ced" providerId="LiveId" clId="{F0601E6D-C361-4712-BBF1-F2D1A82EBEE0}" dt="2021-05-21T17:20:40.439" v="2450"/>
          <ac:spMkLst>
            <pc:docMk/>
            <pc:sldMk cId="3442549669" sldId="412"/>
            <ac:spMk id="7" creationId="{A1C70994-61CF-47D1-9376-3AECF4CC76F2}"/>
          </ac:spMkLst>
        </pc:spChg>
        <pc:spChg chg="add mod">
          <ac:chgData name="Ali asiri" userId="6eb73e73718b6ced" providerId="LiveId" clId="{F0601E6D-C361-4712-BBF1-F2D1A82EBEE0}" dt="2021-05-05T00:08:11.482" v="91" actId="20577"/>
          <ac:spMkLst>
            <pc:docMk/>
            <pc:sldMk cId="3442549669" sldId="412"/>
            <ac:spMk id="9" creationId="{0BD17911-CA58-408F-812E-13CBF5938614}"/>
          </ac:spMkLst>
        </pc:spChg>
        <pc:spChg chg="add mod">
          <ac:chgData name="Ali asiri" userId="6eb73e73718b6ced" providerId="LiveId" clId="{F0601E6D-C361-4712-BBF1-F2D1A82EBEE0}" dt="2021-05-05T00:19:20.888" v="232" actId="1076"/>
          <ac:spMkLst>
            <pc:docMk/>
            <pc:sldMk cId="3442549669" sldId="412"/>
            <ac:spMk id="10" creationId="{E586F15F-C78D-4FFB-A36A-BCDDA4F161CC}"/>
          </ac:spMkLst>
        </pc:spChg>
        <pc:spChg chg="add mod">
          <ac:chgData name="Ali asiri" userId="6eb73e73718b6ced" providerId="LiveId" clId="{F0601E6D-C361-4712-BBF1-F2D1A82EBEE0}" dt="2021-05-21T17:20:40.439" v="2450"/>
          <ac:spMkLst>
            <pc:docMk/>
            <pc:sldMk cId="3442549669" sldId="412"/>
            <ac:spMk id="12" creationId="{CB876857-6785-4A45-8A21-D00323252C09}"/>
          </ac:spMkLst>
        </pc:spChg>
        <pc:spChg chg="add mod">
          <ac:chgData name="Ali asiri" userId="6eb73e73718b6ced" providerId="LiveId" clId="{F0601E6D-C361-4712-BBF1-F2D1A82EBEE0}" dt="2021-05-21T17:20:48.073" v="2451"/>
          <ac:spMkLst>
            <pc:docMk/>
            <pc:sldMk cId="3442549669" sldId="412"/>
            <ac:spMk id="13" creationId="{D7E85788-B9C4-41BF-9DD3-D48F6A7223A6}"/>
          </ac:spMkLst>
        </pc:spChg>
        <pc:picChg chg="del">
          <ac:chgData name="Ali asiri" userId="6eb73e73718b6ced" providerId="LiveId" clId="{F0601E6D-C361-4712-BBF1-F2D1A82EBEE0}" dt="2021-05-05T00:07:33.268" v="80" actId="478"/>
          <ac:picMkLst>
            <pc:docMk/>
            <pc:sldMk cId="3442549669" sldId="412"/>
            <ac:picMk id="3" creationId="{CF4B67CE-F611-4023-A316-DADCC4D0CFC1}"/>
          </ac:picMkLst>
        </pc:picChg>
        <pc:picChg chg="add mod">
          <ac:chgData name="Ali asiri" userId="6eb73e73718b6ced" providerId="LiveId" clId="{F0601E6D-C361-4712-BBF1-F2D1A82EBEE0}" dt="2021-05-05T00:07:52.229" v="87" actId="14100"/>
          <ac:picMkLst>
            <pc:docMk/>
            <pc:sldMk cId="3442549669" sldId="412"/>
            <ac:picMk id="4" creationId="{11B5F06E-2B25-40A6-B406-BFDDCE6F73C9}"/>
          </ac:picMkLst>
        </pc:picChg>
      </pc:sldChg>
      <pc:sldChg chg="addSp modSp add mod modAnim">
        <pc:chgData name="Ali asiri" userId="6eb73e73718b6ced" providerId="LiveId" clId="{F0601E6D-C361-4712-BBF1-F2D1A82EBEE0}" dt="2021-05-21T17:20:23.268" v="2449"/>
        <pc:sldMkLst>
          <pc:docMk/>
          <pc:sldMk cId="2932041062" sldId="413"/>
        </pc:sldMkLst>
        <pc:spChg chg="add mod">
          <ac:chgData name="Ali asiri" userId="6eb73e73718b6ced" providerId="LiveId" clId="{F0601E6D-C361-4712-BBF1-F2D1A82EBEE0}" dt="2021-05-05T00:19:28.274" v="234" actId="1076"/>
          <ac:spMkLst>
            <pc:docMk/>
            <pc:sldMk cId="2932041062" sldId="413"/>
            <ac:spMk id="6" creationId="{B7EAACF0-C74F-4BA1-8682-1C67BC238C06}"/>
          </ac:spMkLst>
        </pc:spChg>
        <pc:spChg chg="add mod">
          <ac:chgData name="Ali asiri" userId="6eb73e73718b6ced" providerId="LiveId" clId="{F0601E6D-C361-4712-BBF1-F2D1A82EBEE0}" dt="2021-05-06T00:56:30.212" v="2176" actId="1076"/>
          <ac:spMkLst>
            <pc:docMk/>
            <pc:sldMk cId="2932041062" sldId="413"/>
            <ac:spMk id="7" creationId="{55BB0AC4-D1AB-43E4-915D-5F8A875135A8}"/>
          </ac:spMkLst>
        </pc:spChg>
        <pc:spChg chg="mod">
          <ac:chgData name="Ali asiri" userId="6eb73e73718b6ced" providerId="LiveId" clId="{F0601E6D-C361-4712-BBF1-F2D1A82EBEE0}" dt="2021-05-06T00:56:24.516" v="2173" actId="1076"/>
          <ac:spMkLst>
            <pc:docMk/>
            <pc:sldMk cId="2932041062" sldId="413"/>
            <ac:spMk id="9" creationId="{0BD17911-CA58-408F-812E-13CBF5938614}"/>
          </ac:spMkLst>
        </pc:spChg>
        <pc:spChg chg="add mod">
          <ac:chgData name="Ali asiri" userId="6eb73e73718b6ced" providerId="LiveId" clId="{F0601E6D-C361-4712-BBF1-F2D1A82EBEE0}" dt="2021-05-21T17:19:46.442" v="2440"/>
          <ac:spMkLst>
            <pc:docMk/>
            <pc:sldMk cId="2932041062" sldId="413"/>
            <ac:spMk id="10" creationId="{3FE3488D-D8B1-4824-9E86-93CB77C941A8}"/>
          </ac:spMkLst>
        </pc:spChg>
        <pc:spChg chg="add mod ord">
          <ac:chgData name="Ali asiri" userId="6eb73e73718b6ced" providerId="LiveId" clId="{F0601E6D-C361-4712-BBF1-F2D1A82EBEE0}" dt="2021-05-21T17:19:56.177" v="2442" actId="167"/>
          <ac:spMkLst>
            <pc:docMk/>
            <pc:sldMk cId="2932041062" sldId="413"/>
            <ac:spMk id="12" creationId="{58C00441-47E4-4A26-A810-C0D2E38C2445}"/>
          </ac:spMkLst>
        </pc:spChg>
        <pc:spChg chg="add mod">
          <ac:chgData name="Ali asiri" userId="6eb73e73718b6ced" providerId="LiveId" clId="{F0601E6D-C361-4712-BBF1-F2D1A82EBEE0}" dt="2021-05-21T17:20:23.268" v="2449"/>
          <ac:spMkLst>
            <pc:docMk/>
            <pc:sldMk cId="2932041062" sldId="413"/>
            <ac:spMk id="13" creationId="{CA006454-86EC-479A-9507-9A8794E49033}"/>
          </ac:spMkLst>
        </pc:spChg>
        <pc:picChg chg="mod">
          <ac:chgData name="Ali asiri" userId="6eb73e73718b6ced" providerId="LiveId" clId="{F0601E6D-C361-4712-BBF1-F2D1A82EBEE0}" dt="2021-05-06T00:56:27.781" v="2175" actId="1076"/>
          <ac:picMkLst>
            <pc:docMk/>
            <pc:sldMk cId="2932041062" sldId="413"/>
            <ac:picMk id="4" creationId="{11B5F06E-2B25-40A6-B406-BFDDCE6F73C9}"/>
          </ac:picMkLst>
        </pc:picChg>
      </pc:sldChg>
      <pc:sldChg chg="addSp delSp modSp add del mod modAnim">
        <pc:chgData name="Ali asiri" userId="6eb73e73718b6ced" providerId="LiveId" clId="{F0601E6D-C361-4712-BBF1-F2D1A82EBEE0}" dt="2021-05-21T17:20:06.699" v="2444"/>
        <pc:sldMkLst>
          <pc:docMk/>
          <pc:sldMk cId="794906872" sldId="414"/>
        </pc:sldMkLst>
        <pc:spChg chg="add mod">
          <ac:chgData name="Ali asiri" userId="6eb73e73718b6ced" providerId="LiveId" clId="{F0601E6D-C361-4712-BBF1-F2D1A82EBEE0}" dt="2021-05-21T16:41:36.226" v="2359" actId="207"/>
          <ac:spMkLst>
            <pc:docMk/>
            <pc:sldMk cId="794906872" sldId="414"/>
            <ac:spMk id="11" creationId="{4CA93349-107D-4DC8-AA27-91813A056A1F}"/>
          </ac:spMkLst>
        </pc:spChg>
        <pc:spChg chg="add mod">
          <ac:chgData name="Ali asiri" userId="6eb73e73718b6ced" providerId="LiveId" clId="{F0601E6D-C361-4712-BBF1-F2D1A82EBEE0}" dt="2021-05-05T00:20:02.152" v="242"/>
          <ac:spMkLst>
            <pc:docMk/>
            <pc:sldMk cId="794906872" sldId="414"/>
            <ac:spMk id="12" creationId="{ECE1A5B5-1260-434B-B480-133F2CAF078F}"/>
          </ac:spMkLst>
        </pc:spChg>
        <pc:spChg chg="mod">
          <ac:chgData name="Ali asiri" userId="6eb73e73718b6ced" providerId="LiveId" clId="{F0601E6D-C361-4712-BBF1-F2D1A82EBEE0}" dt="2021-05-05T00:16:31.942" v="157" actId="13822"/>
          <ac:spMkLst>
            <pc:docMk/>
            <pc:sldMk cId="794906872" sldId="414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35.482" v="159" actId="13822"/>
          <ac:spMkLst>
            <pc:docMk/>
            <pc:sldMk cId="794906872" sldId="414"/>
            <ac:spMk id="14" creationId="{CAC81CAE-2091-45FA-886E-C267A9F2A14D}"/>
          </ac:spMkLst>
        </pc:spChg>
        <pc:spChg chg="add mod">
          <ac:chgData name="Ali asiri" userId="6eb73e73718b6ced" providerId="LiveId" clId="{F0601E6D-C361-4712-BBF1-F2D1A82EBEE0}" dt="2021-05-21T17:20:06.699" v="2444"/>
          <ac:spMkLst>
            <pc:docMk/>
            <pc:sldMk cId="794906872" sldId="414"/>
            <ac:spMk id="17" creationId="{23801D4A-F156-4F14-A027-78E979DA728C}"/>
          </ac:spMkLst>
        </pc:spChg>
        <pc:spChg chg="mod">
          <ac:chgData name="Ali asiri" userId="6eb73e73718b6ced" providerId="LiveId" clId="{F0601E6D-C361-4712-BBF1-F2D1A82EBEE0}" dt="2021-05-05T00:16:34.256" v="158" actId="13822"/>
          <ac:spMkLst>
            <pc:docMk/>
            <pc:sldMk cId="794906872" sldId="414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21T17:20:05.224" v="2443" actId="478"/>
          <ac:spMkLst>
            <pc:docMk/>
            <pc:sldMk cId="794906872" sldId="414"/>
            <ac:spMk id="23" creationId="{0973AD48-37C5-4E2C-947B-BBC3E3B24FA0}"/>
          </ac:spMkLst>
        </pc:spChg>
        <pc:cxnChg chg="mod">
          <ac:chgData name="Ali asiri" userId="6eb73e73718b6ced" providerId="LiveId" clId="{F0601E6D-C361-4712-BBF1-F2D1A82EBEE0}" dt="2021-05-05T00:16:37.537" v="160" actId="208"/>
          <ac:cxnSpMkLst>
            <pc:docMk/>
            <pc:sldMk cId="794906872" sldId="414"/>
            <ac:cxnSpMk id="15" creationId="{77F7C32B-3D5B-4202-B254-1F0684274CFC}"/>
          </ac:cxnSpMkLst>
        </pc:cxnChg>
      </pc:sldChg>
      <pc:sldChg chg="addSp delSp modSp add del mod ord modAnim">
        <pc:chgData name="Ali asiri" userId="6eb73e73718b6ced" providerId="LiveId" clId="{F0601E6D-C361-4712-BBF1-F2D1A82EBEE0}" dt="2021-05-21T17:20:20.175" v="2448"/>
        <pc:sldMkLst>
          <pc:docMk/>
          <pc:sldMk cId="1502083207" sldId="415"/>
        </pc:sldMkLst>
        <pc:spChg chg="add mod">
          <ac:chgData name="Ali asiri" userId="6eb73e73718b6ced" providerId="LiveId" clId="{F0601E6D-C361-4712-BBF1-F2D1A82EBEE0}" dt="2021-05-21T16:41:22.903" v="2357" actId="207"/>
          <ac:spMkLst>
            <pc:docMk/>
            <pc:sldMk cId="1502083207" sldId="415"/>
            <ac:spMk id="10" creationId="{AD02EC32-11C6-4331-9BF8-9141CA28D2C5}"/>
          </ac:spMkLst>
        </pc:spChg>
        <pc:spChg chg="add mod">
          <ac:chgData name="Ali asiri" userId="6eb73e73718b6ced" providerId="LiveId" clId="{F0601E6D-C361-4712-BBF1-F2D1A82EBEE0}" dt="2021-05-05T00:19:55.574" v="240" actId="14100"/>
          <ac:spMkLst>
            <pc:docMk/>
            <pc:sldMk cId="1502083207" sldId="415"/>
            <ac:spMk id="11" creationId="{41363244-105D-46BD-AEAB-87A1222963F0}"/>
          </ac:spMkLst>
        </pc:spChg>
        <pc:spChg chg="add mod">
          <ac:chgData name="Ali asiri" userId="6eb73e73718b6ced" providerId="LiveId" clId="{F0601E6D-C361-4712-BBF1-F2D1A82EBEE0}" dt="2021-05-21T17:20:20.175" v="2448"/>
          <ac:spMkLst>
            <pc:docMk/>
            <pc:sldMk cId="1502083207" sldId="415"/>
            <ac:spMk id="12" creationId="{BE29A55B-5902-4A31-891B-3504672CF2ED}"/>
          </ac:spMkLst>
        </pc:spChg>
        <pc:spChg chg="mod">
          <ac:chgData name="Ali asiri" userId="6eb73e73718b6ced" providerId="LiveId" clId="{F0601E6D-C361-4712-BBF1-F2D1A82EBEE0}" dt="2021-05-05T00:16:03.074" v="149" actId="13822"/>
          <ac:spMkLst>
            <pc:docMk/>
            <pc:sldMk cId="1502083207" sldId="415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11.854" v="151" actId="13822"/>
          <ac:spMkLst>
            <pc:docMk/>
            <pc:sldMk cId="1502083207" sldId="415"/>
            <ac:spMk id="14" creationId="{CAC81CAE-2091-45FA-886E-C267A9F2A14D}"/>
          </ac:spMkLst>
        </pc:spChg>
        <pc:spChg chg="mod">
          <ac:chgData name="Ali asiri" userId="6eb73e73718b6ced" providerId="LiveId" clId="{F0601E6D-C361-4712-BBF1-F2D1A82EBEE0}" dt="2021-05-05T00:16:08.974" v="150" actId="13822"/>
          <ac:spMkLst>
            <pc:docMk/>
            <pc:sldMk cId="1502083207" sldId="415"/>
            <ac:spMk id="18" creationId="{0440B099-AF2B-40ED-A39C-FC198EBBEA59}"/>
          </ac:spMkLst>
        </pc:spChg>
        <pc:spChg chg="del mod">
          <ac:chgData name="Ali asiri" userId="6eb73e73718b6ced" providerId="LiveId" clId="{F0601E6D-C361-4712-BBF1-F2D1A82EBEE0}" dt="2021-05-21T17:20:16.739" v="2447" actId="478"/>
          <ac:spMkLst>
            <pc:docMk/>
            <pc:sldMk cId="1502083207" sldId="415"/>
            <ac:spMk id="23" creationId="{0973AD48-37C5-4E2C-947B-BBC3E3B24FA0}"/>
          </ac:spMkLst>
        </pc:spChg>
        <pc:cxnChg chg="mod">
          <ac:chgData name="Ali asiri" userId="6eb73e73718b6ced" providerId="LiveId" clId="{F0601E6D-C361-4712-BBF1-F2D1A82EBEE0}" dt="2021-05-05T00:16:14.936" v="152" actId="208"/>
          <ac:cxnSpMkLst>
            <pc:docMk/>
            <pc:sldMk cId="1502083207" sldId="415"/>
            <ac:cxnSpMk id="15" creationId="{77F7C32B-3D5B-4202-B254-1F0684274CFC}"/>
          </ac:cxnSpMkLst>
        </pc:cxnChg>
      </pc:sldChg>
      <pc:sldChg chg="addSp delSp modSp add mod modAnim">
        <pc:chgData name="Ali asiri" userId="6eb73e73718b6ced" providerId="LiveId" clId="{F0601E6D-C361-4712-BBF1-F2D1A82EBEE0}" dt="2021-05-21T16:57:42.163" v="2439"/>
        <pc:sldMkLst>
          <pc:docMk/>
          <pc:sldMk cId="2803374373" sldId="416"/>
        </pc:sldMkLst>
        <pc:spChg chg="add del">
          <ac:chgData name="Ali asiri" userId="6eb73e73718b6ced" providerId="LiveId" clId="{F0601E6D-C361-4712-BBF1-F2D1A82EBEE0}" dt="2021-05-05T00:18:37.481" v="204" actId="478"/>
          <ac:spMkLst>
            <pc:docMk/>
            <pc:sldMk cId="2803374373" sldId="416"/>
            <ac:spMk id="11" creationId="{4CA93349-107D-4DC8-AA27-91813A056A1F}"/>
          </ac:spMkLst>
        </pc:spChg>
        <pc:spChg chg="add mod">
          <ac:chgData name="Ali asiri" userId="6eb73e73718b6ced" providerId="LiveId" clId="{F0601E6D-C361-4712-BBF1-F2D1A82EBEE0}" dt="2021-05-05T00:20:31.859" v="250" actId="1076"/>
          <ac:spMkLst>
            <pc:docMk/>
            <pc:sldMk cId="2803374373" sldId="416"/>
            <ac:spMk id="12" creationId="{5DC59B95-2E9F-4ECA-B75B-7B38EFA5C1DA}"/>
          </ac:spMkLst>
        </pc:spChg>
        <pc:spChg chg="add del">
          <ac:chgData name="Ali asiri" userId="6eb73e73718b6ced" providerId="LiveId" clId="{F0601E6D-C361-4712-BBF1-F2D1A82EBEE0}" dt="2021-05-05T00:18:37.980" v="205" actId="478"/>
          <ac:spMkLst>
            <pc:docMk/>
            <pc:sldMk cId="2803374373" sldId="416"/>
            <ac:spMk id="16" creationId="{571E2ED9-57F3-41A5-A829-B83A56EBAF21}"/>
          </ac:spMkLst>
        </pc:spChg>
        <pc:spChg chg="add mod">
          <ac:chgData name="Ali asiri" userId="6eb73e73718b6ced" providerId="LiveId" clId="{F0601E6D-C361-4712-BBF1-F2D1A82EBEE0}" dt="2021-05-21T16:43:56.363" v="2387" actId="1076"/>
          <ac:spMkLst>
            <pc:docMk/>
            <pc:sldMk cId="2803374373" sldId="416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21T16:43:59.191" v="2388" actId="1076"/>
          <ac:spMkLst>
            <pc:docMk/>
            <pc:sldMk cId="2803374373" sldId="416"/>
            <ac:spMk id="19" creationId="{CA10A5FF-31A9-40A2-AA2E-D0020CCEE116}"/>
          </ac:spMkLst>
        </pc:spChg>
        <pc:spChg chg="mod">
          <ac:chgData name="Ali asiri" userId="6eb73e73718b6ced" providerId="LiveId" clId="{F0601E6D-C361-4712-BBF1-F2D1A82EBEE0}" dt="2021-05-10T01:01:49.483" v="2278" actId="20577"/>
          <ac:spMkLst>
            <pc:docMk/>
            <pc:sldMk cId="2803374373" sldId="416"/>
            <ac:spMk id="23" creationId="{0973AD48-37C5-4E2C-947B-BBC3E3B24FA0}"/>
          </ac:spMkLst>
        </pc:spChg>
        <pc:picChg chg="add del">
          <ac:chgData name="Ali asiri" userId="6eb73e73718b6ced" providerId="LiveId" clId="{F0601E6D-C361-4712-BBF1-F2D1A82EBEE0}" dt="2021-05-05T00:18:37.203" v="203" actId="478"/>
          <ac:picMkLst>
            <pc:docMk/>
            <pc:sldMk cId="2803374373" sldId="416"/>
            <ac:picMk id="4" creationId="{443484B0-7D5C-4B7F-ABF5-6FAF8EBF4F42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43:35.471" v="2386"/>
        <pc:sldMkLst>
          <pc:docMk/>
          <pc:sldMk cId="3138214970" sldId="417"/>
        </pc:sldMkLst>
        <pc:spChg chg="add mod">
          <ac:chgData name="Ali asiri" userId="6eb73e73718b6ced" providerId="LiveId" clId="{F0601E6D-C361-4712-BBF1-F2D1A82EBEE0}" dt="2021-05-05T00:55:46.797" v="536" actId="1076"/>
          <ac:spMkLst>
            <pc:docMk/>
            <pc:sldMk cId="3138214970" sldId="417"/>
            <ac:spMk id="11" creationId="{A0695915-5D6B-44FD-9E7D-C061FF0405A4}"/>
          </ac:spMkLst>
        </pc:spChg>
        <pc:spChg chg="del mod">
          <ac:chgData name="Ali asiri" userId="6eb73e73718b6ced" providerId="LiveId" clId="{F0601E6D-C361-4712-BBF1-F2D1A82EBEE0}" dt="2021-05-05T00:24:02.382" v="295" actId="478"/>
          <ac:spMkLst>
            <pc:docMk/>
            <pc:sldMk cId="3138214970" sldId="417"/>
            <ac:spMk id="12" creationId="{5DC59B95-2E9F-4ECA-B75B-7B38EFA5C1DA}"/>
          </ac:spMkLst>
        </pc:spChg>
        <pc:spChg chg="add mod">
          <ac:chgData name="Ali asiri" userId="6eb73e73718b6ced" providerId="LiveId" clId="{F0601E6D-C361-4712-BBF1-F2D1A82EBEE0}" dt="2021-05-05T00:24:07.114" v="296" actId="14100"/>
          <ac:spMkLst>
            <pc:docMk/>
            <pc:sldMk cId="3138214970" sldId="417"/>
            <ac:spMk id="16" creationId="{103FFD9A-63C4-47CA-AE24-39B4AE59F6CA}"/>
          </ac:spMkLst>
        </pc:spChg>
        <pc:spChg chg="mod">
          <ac:chgData name="Ali asiri" userId="6eb73e73718b6ced" providerId="LiveId" clId="{F0601E6D-C361-4712-BBF1-F2D1A82EBEE0}" dt="2021-05-05T00:55:44.088" v="535" actId="14100"/>
          <ac:spMkLst>
            <pc:docMk/>
            <pc:sldMk cId="3138214970" sldId="417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00:21:35.005" v="262" actId="478"/>
          <ac:spMkLst>
            <pc:docMk/>
            <pc:sldMk cId="3138214970" sldId="417"/>
            <ac:spMk id="19" creationId="{CA10A5FF-31A9-40A2-AA2E-D0020CCEE116}"/>
          </ac:spMkLst>
        </pc:spChg>
        <pc:spChg chg="add mod">
          <ac:chgData name="Ali asiri" userId="6eb73e73718b6ced" providerId="LiveId" clId="{F0601E6D-C361-4712-BBF1-F2D1A82EBEE0}" dt="2021-05-05T00:56:04.413" v="537" actId="207"/>
          <ac:spMkLst>
            <pc:docMk/>
            <pc:sldMk cId="3138214970" sldId="417"/>
            <ac:spMk id="20" creationId="{5C15B88E-3129-4C1D-AA49-84DB906AA508}"/>
          </ac:spMkLst>
        </pc:spChg>
        <pc:spChg chg="add mod">
          <ac:chgData name="Ali asiri" userId="6eb73e73718b6ced" providerId="LiveId" clId="{F0601E6D-C361-4712-BBF1-F2D1A82EBEE0}" dt="2021-05-05T00:56:07.005" v="538" actId="207"/>
          <ac:spMkLst>
            <pc:docMk/>
            <pc:sldMk cId="3138214970" sldId="417"/>
            <ac:spMk id="21" creationId="{33329858-9D80-44DE-BE6F-0693F1F3A556}"/>
          </ac:spMkLst>
        </pc:spChg>
        <pc:spChg chg="add mod">
          <ac:chgData name="Ali asiri" userId="6eb73e73718b6ced" providerId="LiveId" clId="{F0601E6D-C361-4712-BBF1-F2D1A82EBEE0}" dt="2021-05-05T00:56:09.228" v="539" actId="207"/>
          <ac:spMkLst>
            <pc:docMk/>
            <pc:sldMk cId="3138214970" sldId="417"/>
            <ac:spMk id="22" creationId="{2AACCCF3-A8A1-474E-823C-07370420680B}"/>
          </ac:spMkLst>
        </pc:spChg>
        <pc:spChg chg="del">
          <ac:chgData name="Ali asiri" userId="6eb73e73718b6ced" providerId="LiveId" clId="{F0601E6D-C361-4712-BBF1-F2D1A82EBEE0}" dt="2021-05-10T01:01:55.977" v="2279" actId="478"/>
          <ac:spMkLst>
            <pc:docMk/>
            <pc:sldMk cId="3138214970" sldId="417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00:56:11.508" v="540" actId="207"/>
          <ac:spMkLst>
            <pc:docMk/>
            <pc:sldMk cId="3138214970" sldId="417"/>
            <ac:spMk id="24" creationId="{6A6E2730-2635-4920-83AC-45FC3095DF1D}"/>
          </ac:spMkLst>
        </pc:spChg>
        <pc:spChg chg="add mod">
          <ac:chgData name="Ali asiri" userId="6eb73e73718b6ced" providerId="LiveId" clId="{F0601E6D-C361-4712-BBF1-F2D1A82EBEE0}" dt="2021-05-05T00:56:14.084" v="541" actId="207"/>
          <ac:spMkLst>
            <pc:docMk/>
            <pc:sldMk cId="3138214970" sldId="417"/>
            <ac:spMk id="26" creationId="{96CCC804-9402-40D7-B9BC-AE8384C254D4}"/>
          </ac:spMkLst>
        </pc:spChg>
        <pc:spChg chg="add mod">
          <ac:chgData name="Ali asiri" userId="6eb73e73718b6ced" providerId="LiveId" clId="{F0601E6D-C361-4712-BBF1-F2D1A82EBEE0}" dt="2021-05-10T01:01:56.755" v="2280"/>
          <ac:spMkLst>
            <pc:docMk/>
            <pc:sldMk cId="3138214970" sldId="417"/>
            <ac:spMk id="27" creationId="{BD11933C-4E0F-4C8A-A91D-BC9E67CAAFA0}"/>
          </ac:spMkLst>
        </pc:spChg>
        <pc:spChg chg="mod topLvl">
          <ac:chgData name="Ali asiri" userId="6eb73e73718b6ced" providerId="LiveId" clId="{F0601E6D-C361-4712-BBF1-F2D1A82EBEE0}" dt="2021-05-05T00:56:17.050" v="542" actId="207"/>
          <ac:spMkLst>
            <pc:docMk/>
            <pc:sldMk cId="3138214970" sldId="417"/>
            <ac:spMk id="28" creationId="{4350E743-81EA-4EB0-9141-39BA9F089686}"/>
          </ac:spMkLst>
        </pc:spChg>
        <pc:spChg chg="add mod">
          <ac:chgData name="Ali asiri" userId="6eb73e73718b6ced" providerId="LiveId" clId="{F0601E6D-C361-4712-BBF1-F2D1A82EBEE0}" dt="2021-05-05T00:56:19.722" v="543" actId="207"/>
          <ac:spMkLst>
            <pc:docMk/>
            <pc:sldMk cId="3138214970" sldId="417"/>
            <ac:spMk id="30" creationId="{EEF492BD-D801-44C1-9327-08C1F35C1222}"/>
          </ac:spMkLst>
        </pc:spChg>
        <pc:spChg chg="add mod">
          <ac:chgData name="Ali asiri" userId="6eb73e73718b6ced" providerId="LiveId" clId="{F0601E6D-C361-4712-BBF1-F2D1A82EBEE0}" dt="2021-05-05T00:56:23.368" v="544" actId="207"/>
          <ac:spMkLst>
            <pc:docMk/>
            <pc:sldMk cId="3138214970" sldId="417"/>
            <ac:spMk id="31" creationId="{4FB415B6-8EBA-4DE1-A908-BCA6768EE222}"/>
          </ac:spMkLst>
        </pc:spChg>
        <pc:spChg chg="add mod">
          <ac:chgData name="Ali asiri" userId="6eb73e73718b6ced" providerId="LiveId" clId="{F0601E6D-C361-4712-BBF1-F2D1A82EBEE0}" dt="2021-05-05T00:56:26.648" v="545" actId="207"/>
          <ac:spMkLst>
            <pc:docMk/>
            <pc:sldMk cId="3138214970" sldId="417"/>
            <ac:spMk id="32" creationId="{CA573EAC-2426-432A-AEFA-2DC2E5F2E6B5}"/>
          </ac:spMkLst>
        </pc:spChg>
        <pc:spChg chg="add mod">
          <ac:chgData name="Ali asiri" userId="6eb73e73718b6ced" providerId="LiveId" clId="{F0601E6D-C361-4712-BBF1-F2D1A82EBEE0}" dt="2021-05-05T00:56:29.022" v="546" actId="207"/>
          <ac:spMkLst>
            <pc:docMk/>
            <pc:sldMk cId="3138214970" sldId="417"/>
            <ac:spMk id="33" creationId="{26B883BE-763C-48A2-AADD-BCEE1DE5D8AE}"/>
          </ac:spMkLst>
        </pc:spChg>
        <pc:spChg chg="add mod">
          <ac:chgData name="Ali asiri" userId="6eb73e73718b6ced" providerId="LiveId" clId="{F0601E6D-C361-4712-BBF1-F2D1A82EBEE0}" dt="2021-05-05T00:55:36.929" v="533" actId="1076"/>
          <ac:spMkLst>
            <pc:docMk/>
            <pc:sldMk cId="3138214970" sldId="417"/>
            <ac:spMk id="34" creationId="{A8444969-ABD3-4DF0-9934-C48FAF6CFC3A}"/>
          </ac:spMkLst>
        </pc:spChg>
        <pc:grpChg chg="add del mod">
          <ac:chgData name="Ali asiri" userId="6eb73e73718b6ced" providerId="LiveId" clId="{F0601E6D-C361-4712-BBF1-F2D1A82EBEE0}" dt="2021-05-05T00:26:22.002" v="315" actId="478"/>
          <ac:grpSpMkLst>
            <pc:docMk/>
            <pc:sldMk cId="3138214970" sldId="417"/>
            <ac:grpSpMk id="27" creationId="{442BF232-84C9-486E-8A80-E4B31239C0FE}"/>
          </ac:grpSpMkLst>
        </pc:grpChg>
        <pc:picChg chg="add mod">
          <ac:chgData name="Ali asiri" userId="6eb73e73718b6ced" providerId="LiveId" clId="{F0601E6D-C361-4712-BBF1-F2D1A82EBEE0}" dt="2021-05-05T00:27:37.995" v="333" actId="1076"/>
          <ac:picMkLst>
            <pc:docMk/>
            <pc:sldMk cId="3138214970" sldId="417"/>
            <ac:picMk id="3" creationId="{9D0A8E41-8423-4A3C-8751-318BE9F75CA6}"/>
          </ac:picMkLst>
        </pc:picChg>
        <pc:cxnChg chg="del mod topLvl">
          <ac:chgData name="Ali asiri" userId="6eb73e73718b6ced" providerId="LiveId" clId="{F0601E6D-C361-4712-BBF1-F2D1A82EBEE0}" dt="2021-05-05T00:26:22.002" v="315" actId="478"/>
          <ac:cxnSpMkLst>
            <pc:docMk/>
            <pc:sldMk cId="3138214970" sldId="417"/>
            <ac:cxnSpMk id="29" creationId="{ADCBE0C6-2258-4277-A7EE-AA1F7C8771D5}"/>
          </ac:cxnSpMkLst>
        </pc:cxnChg>
      </pc:sldChg>
      <pc:sldChg chg="addSp delSp modSp add mod delAnim modAnim">
        <pc:chgData name="Ali asiri" userId="6eb73e73718b6ced" providerId="LiveId" clId="{F0601E6D-C361-4712-BBF1-F2D1A82EBEE0}" dt="2021-05-21T16:54:19.594" v="2429"/>
        <pc:sldMkLst>
          <pc:docMk/>
          <pc:sldMk cId="1557258014" sldId="418"/>
        </pc:sldMkLst>
        <pc:spChg chg="add mod">
          <ac:chgData name="Ali asiri" userId="6eb73e73718b6ced" providerId="LiveId" clId="{F0601E6D-C361-4712-BBF1-F2D1A82EBEE0}" dt="2021-05-05T00:51:35.615" v="382" actId="207"/>
          <ac:spMkLst>
            <pc:docMk/>
            <pc:sldMk cId="1557258014" sldId="418"/>
            <ac:spMk id="11" creationId="{C15F9EBE-7104-4F9C-912C-85D2D4ED529F}"/>
          </ac:spMkLst>
        </pc:spChg>
        <pc:spChg chg="add mod">
          <ac:chgData name="Ali asiri" userId="6eb73e73718b6ced" providerId="LiveId" clId="{F0601E6D-C361-4712-BBF1-F2D1A82EBEE0}" dt="2021-05-10T01:02:01.311" v="2282"/>
          <ac:spMkLst>
            <pc:docMk/>
            <pc:sldMk cId="1557258014" sldId="418"/>
            <ac:spMk id="12" creationId="{4AA4087D-A711-494A-9504-AE32D6191EE0}"/>
          </ac:spMkLst>
        </pc:spChg>
        <pc:spChg chg="del">
          <ac:chgData name="Ali asiri" userId="6eb73e73718b6ced" providerId="LiveId" clId="{F0601E6D-C361-4712-BBF1-F2D1A82EBEE0}" dt="2021-05-05T00:49:46.345" v="358" actId="478"/>
          <ac:spMkLst>
            <pc:docMk/>
            <pc:sldMk cId="1557258014" sldId="418"/>
            <ac:spMk id="12" creationId="{5DC59B95-2E9F-4ECA-B75B-7B38EFA5C1DA}"/>
          </ac:spMkLst>
        </pc:spChg>
        <pc:spChg chg="mod ord">
          <ac:chgData name="Ali asiri" userId="6eb73e73718b6ced" providerId="LiveId" clId="{F0601E6D-C361-4712-BBF1-F2D1A82EBEE0}" dt="2021-05-05T00:51:25.325" v="381" actId="166"/>
          <ac:spMkLst>
            <pc:docMk/>
            <pc:sldMk cId="1557258014" sldId="41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00:49:42.805" v="357" actId="478"/>
          <ac:spMkLst>
            <pc:docMk/>
            <pc:sldMk cId="1557258014" sldId="418"/>
            <ac:spMk id="19" creationId="{CA10A5FF-31A9-40A2-AA2E-D0020CCEE116}"/>
          </ac:spMkLst>
        </pc:spChg>
        <pc:spChg chg="del">
          <ac:chgData name="Ali asiri" userId="6eb73e73718b6ced" providerId="LiveId" clId="{F0601E6D-C361-4712-BBF1-F2D1A82EBEE0}" dt="2021-05-10T01:02:00.861" v="2281" actId="478"/>
          <ac:spMkLst>
            <pc:docMk/>
            <pc:sldMk cId="1557258014" sldId="418"/>
            <ac:spMk id="23" creationId="{0973AD48-37C5-4E2C-947B-BBC3E3B24FA0}"/>
          </ac:spMkLst>
        </pc:spChg>
        <pc:picChg chg="add mod ord">
          <ac:chgData name="Ali asiri" userId="6eb73e73718b6ced" providerId="LiveId" clId="{F0601E6D-C361-4712-BBF1-F2D1A82EBEE0}" dt="2021-05-05T00:51:20.254" v="380" actId="166"/>
          <ac:picMkLst>
            <pc:docMk/>
            <pc:sldMk cId="1557258014" sldId="418"/>
            <ac:picMk id="3" creationId="{30E20599-F8CF-4955-B2B9-33F4C2A9A754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4:36.772" v="2430"/>
        <pc:sldMkLst>
          <pc:docMk/>
          <pc:sldMk cId="2392888000" sldId="419"/>
        </pc:sldMkLst>
        <pc:spChg chg="add mod">
          <ac:chgData name="Ali asiri" userId="6eb73e73718b6ced" providerId="LiveId" clId="{F0601E6D-C361-4712-BBF1-F2D1A82EBEE0}" dt="2021-05-10T01:02:07.537" v="2284"/>
          <ac:spMkLst>
            <pc:docMk/>
            <pc:sldMk cId="2392888000" sldId="419"/>
            <ac:spMk id="11" creationId="{BEE740F1-ACE2-4194-BEF4-8866AA60AB8C}"/>
          </ac:spMkLst>
        </pc:spChg>
        <pc:spChg chg="del">
          <ac:chgData name="Ali asiri" userId="6eb73e73718b6ced" providerId="LiveId" clId="{F0601E6D-C361-4712-BBF1-F2D1A82EBEE0}" dt="2021-05-05T00:57:25.384" v="549" actId="478"/>
          <ac:spMkLst>
            <pc:docMk/>
            <pc:sldMk cId="2392888000" sldId="419"/>
            <ac:spMk id="11" creationId="{C15F9EBE-7104-4F9C-912C-85D2D4ED529F}"/>
          </ac:spMkLst>
        </pc:spChg>
        <pc:spChg chg="add mod">
          <ac:chgData name="Ali asiri" userId="6eb73e73718b6ced" providerId="LiveId" clId="{F0601E6D-C361-4712-BBF1-F2D1A82EBEE0}" dt="2021-05-05T00:58:58.939" v="561" actId="208"/>
          <ac:spMkLst>
            <pc:docMk/>
            <pc:sldMk cId="2392888000" sldId="419"/>
            <ac:spMk id="12" creationId="{E34932D9-213B-47C9-98C3-DA751E36EC16}"/>
          </ac:spMkLst>
        </pc:spChg>
        <pc:spChg chg="add mod">
          <ac:chgData name="Ali asiri" userId="6eb73e73718b6ced" providerId="LiveId" clId="{F0601E6D-C361-4712-BBF1-F2D1A82EBEE0}" dt="2021-05-05T01:00:18.602" v="564" actId="12"/>
          <ac:spMkLst>
            <pc:docMk/>
            <pc:sldMk cId="2392888000" sldId="419"/>
            <ac:spMk id="16" creationId="{D53F8AFE-033E-49EE-81B9-488150877678}"/>
          </ac:spMkLst>
        </pc:spChg>
        <pc:spChg chg="mod">
          <ac:chgData name="Ali asiri" userId="6eb73e73718b6ced" providerId="LiveId" clId="{F0601E6D-C361-4712-BBF1-F2D1A82EBEE0}" dt="2021-05-05T00:57:31.730" v="551" actId="1076"/>
          <ac:spMkLst>
            <pc:docMk/>
            <pc:sldMk cId="2392888000" sldId="419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2:07.067" v="2283" actId="478"/>
          <ac:spMkLst>
            <pc:docMk/>
            <pc:sldMk cId="2392888000" sldId="419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00:57:24.342" v="548" actId="478"/>
          <ac:picMkLst>
            <pc:docMk/>
            <pc:sldMk cId="2392888000" sldId="419"/>
            <ac:picMk id="3" creationId="{30E20599-F8CF-4955-B2B9-33F4C2A9A754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4:51.729" v="2431"/>
        <pc:sldMkLst>
          <pc:docMk/>
          <pc:sldMk cId="3171474076" sldId="420"/>
        </pc:sldMkLst>
        <pc:spChg chg="add mod">
          <ac:chgData name="Ali asiri" userId="6eb73e73718b6ced" providerId="LiveId" clId="{F0601E6D-C361-4712-BBF1-F2D1A82EBEE0}" dt="2021-05-10T01:02:11.700" v="2286"/>
          <ac:spMkLst>
            <pc:docMk/>
            <pc:sldMk cId="3171474076" sldId="420"/>
            <ac:spMk id="11" creationId="{35589991-069F-425E-9BA3-8E16405FB750}"/>
          </ac:spMkLst>
        </pc:spChg>
        <pc:spChg chg="mod">
          <ac:chgData name="Ali asiri" userId="6eb73e73718b6ced" providerId="LiveId" clId="{F0601E6D-C361-4712-BBF1-F2D1A82EBEE0}" dt="2021-05-21T16:44:55.056" v="2389" actId="20577"/>
          <ac:spMkLst>
            <pc:docMk/>
            <pc:sldMk cId="3171474076" sldId="420"/>
            <ac:spMk id="12" creationId="{E34932D9-213B-47C9-98C3-DA751E36EC16}"/>
          </ac:spMkLst>
        </pc:spChg>
        <pc:spChg chg="del mod">
          <ac:chgData name="Ali asiri" userId="6eb73e73718b6ced" providerId="LiveId" clId="{F0601E6D-C361-4712-BBF1-F2D1A82EBEE0}" dt="2021-05-05T01:01:40.080" v="588" actId="478"/>
          <ac:spMkLst>
            <pc:docMk/>
            <pc:sldMk cId="3171474076" sldId="420"/>
            <ac:spMk id="16" creationId="{D53F8AFE-033E-49EE-81B9-488150877678}"/>
          </ac:spMkLst>
        </pc:spChg>
        <pc:spChg chg="del mod">
          <ac:chgData name="Ali asiri" userId="6eb73e73718b6ced" providerId="LiveId" clId="{F0601E6D-C361-4712-BBF1-F2D1A82EBEE0}" dt="2021-05-10T01:02:11.350" v="2285" actId="478"/>
          <ac:spMkLst>
            <pc:docMk/>
            <pc:sldMk cId="3171474076" sldId="420"/>
            <ac:spMk id="23" creationId="{0973AD48-37C5-4E2C-947B-BBC3E3B24FA0}"/>
          </ac:spMkLst>
        </pc:spChg>
        <pc:picChg chg="add mod">
          <ac:chgData name="Ali asiri" userId="6eb73e73718b6ced" providerId="LiveId" clId="{F0601E6D-C361-4712-BBF1-F2D1A82EBEE0}" dt="2021-05-05T01:02:32.790" v="600" actId="1076"/>
          <ac:picMkLst>
            <pc:docMk/>
            <pc:sldMk cId="3171474076" sldId="420"/>
            <ac:picMk id="3" creationId="{F4B09E51-F85F-4C9F-8842-B088C0F8D7E0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5:15.807" v="2432"/>
        <pc:sldMkLst>
          <pc:docMk/>
          <pc:sldMk cId="542786136" sldId="421"/>
        </pc:sldMkLst>
        <pc:spChg chg="add mod">
          <ac:chgData name="Ali asiri" userId="6eb73e73718b6ced" providerId="LiveId" clId="{F0601E6D-C361-4712-BBF1-F2D1A82EBEE0}" dt="2021-05-10T01:02:16.054" v="2288"/>
          <ac:spMkLst>
            <pc:docMk/>
            <pc:sldMk cId="542786136" sldId="421"/>
            <ac:spMk id="10" creationId="{CCE56520-AD22-4FE3-8A1D-FCF5F81F4DE2}"/>
          </ac:spMkLst>
        </pc:spChg>
        <pc:spChg chg="mod">
          <ac:chgData name="Ali asiri" userId="6eb73e73718b6ced" providerId="LiveId" clId="{F0601E6D-C361-4712-BBF1-F2D1A82EBEE0}" dt="2021-05-05T01:04:58.857" v="622" actId="207"/>
          <ac:spMkLst>
            <pc:docMk/>
            <pc:sldMk cId="542786136" sldId="421"/>
            <ac:spMk id="12" creationId="{E34932D9-213B-47C9-98C3-DA751E36EC16}"/>
          </ac:spMkLst>
        </pc:spChg>
        <pc:spChg chg="del mod">
          <ac:chgData name="Ali asiri" userId="6eb73e73718b6ced" providerId="LiveId" clId="{F0601E6D-C361-4712-BBF1-F2D1A82EBEE0}" dt="2021-05-10T01:02:15.696" v="2287" actId="478"/>
          <ac:spMkLst>
            <pc:docMk/>
            <pc:sldMk cId="542786136" sldId="421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01:03:55.783" v="616" actId="478"/>
          <ac:picMkLst>
            <pc:docMk/>
            <pc:sldMk cId="542786136" sldId="421"/>
            <ac:picMk id="3" creationId="{F4B09E51-F85F-4C9F-8842-B088C0F8D7E0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17.911" v="2402"/>
        <pc:sldMkLst>
          <pc:docMk/>
          <pc:sldMk cId="32184999" sldId="422"/>
        </pc:sldMkLst>
        <pc:spChg chg="add mod">
          <ac:chgData name="Ali asiri" userId="6eb73e73718b6ced" providerId="LiveId" clId="{F0601E6D-C361-4712-BBF1-F2D1A82EBEE0}" dt="2021-05-05T01:13:58.608" v="725" actId="403"/>
          <ac:spMkLst>
            <pc:docMk/>
            <pc:sldMk cId="32184999" sldId="422"/>
            <ac:spMk id="10" creationId="{51A5A35A-A033-4476-8603-9CAF5DB27F84}"/>
          </ac:spMkLst>
        </pc:spChg>
        <pc:spChg chg="mod">
          <ac:chgData name="Ali asiri" userId="6eb73e73718b6ced" providerId="LiveId" clId="{F0601E6D-C361-4712-BBF1-F2D1A82EBEE0}" dt="2021-05-05T01:05:57.427" v="629" actId="13926"/>
          <ac:spMkLst>
            <pc:docMk/>
            <pc:sldMk cId="32184999" sldId="422"/>
            <ac:spMk id="12" creationId="{E34932D9-213B-47C9-98C3-DA751E36EC16}"/>
          </ac:spMkLst>
        </pc:spChg>
        <pc:spChg chg="add mod">
          <ac:chgData name="Ali asiri" userId="6eb73e73718b6ced" providerId="LiveId" clId="{F0601E6D-C361-4712-BBF1-F2D1A82EBEE0}" dt="2021-05-05T01:14:43.738" v="738" actId="1076"/>
          <ac:spMkLst>
            <pc:docMk/>
            <pc:sldMk cId="32184999" sldId="422"/>
            <ac:spMk id="16" creationId="{DD735147-5F6C-495F-BFE1-9C30E3E5BB78}"/>
          </ac:spMkLst>
        </pc:spChg>
        <pc:spChg chg="add mod">
          <ac:chgData name="Ali asiri" userId="6eb73e73718b6ced" providerId="LiveId" clId="{F0601E6D-C361-4712-BBF1-F2D1A82EBEE0}" dt="2021-05-05T01:14:30.089" v="736" actId="403"/>
          <ac:spMkLst>
            <pc:docMk/>
            <pc:sldMk cId="32184999" sldId="422"/>
            <ac:spMk id="19" creationId="{13E43C91-4CF1-4801-9E77-5F15D50F1B76}"/>
          </ac:spMkLst>
        </pc:spChg>
        <pc:spChg chg="add mod">
          <ac:chgData name="Ali asiri" userId="6eb73e73718b6ced" providerId="LiveId" clId="{F0601E6D-C361-4712-BBF1-F2D1A82EBEE0}" dt="2021-05-05T01:12:44.134" v="716" actId="1076"/>
          <ac:spMkLst>
            <pc:docMk/>
            <pc:sldMk cId="32184999" sldId="422"/>
            <ac:spMk id="20" creationId="{44A3E335-04B1-49C5-B24A-1DA521CF9488}"/>
          </ac:spMkLst>
        </pc:spChg>
        <pc:spChg chg="add mod">
          <ac:chgData name="Ali asiri" userId="6eb73e73718b6ced" providerId="LiveId" clId="{F0601E6D-C361-4712-BBF1-F2D1A82EBEE0}" dt="2021-05-05T01:12:36.437" v="713" actId="1076"/>
          <ac:spMkLst>
            <pc:docMk/>
            <pc:sldMk cId="32184999" sldId="422"/>
            <ac:spMk id="21" creationId="{4A57DEC5-6C03-4A06-99CD-F60B65E99CFD}"/>
          </ac:spMkLst>
        </pc:spChg>
        <pc:spChg chg="add mod">
          <ac:chgData name="Ali asiri" userId="6eb73e73718b6ced" providerId="LiveId" clId="{F0601E6D-C361-4712-BBF1-F2D1A82EBEE0}" dt="2021-05-05T01:12:19.971" v="708" actId="1076"/>
          <ac:spMkLst>
            <pc:docMk/>
            <pc:sldMk cId="32184999" sldId="422"/>
            <ac:spMk id="22" creationId="{F9BCF5FB-F131-4923-B9F4-90C57A808BEA}"/>
          </ac:spMkLst>
        </pc:spChg>
        <pc:spChg chg="del mod">
          <ac:chgData name="Ali asiri" userId="6eb73e73718b6ced" providerId="LiveId" clId="{F0601E6D-C361-4712-BBF1-F2D1A82EBEE0}" dt="2021-05-10T01:02:20.426" v="2289" actId="478"/>
          <ac:spMkLst>
            <pc:docMk/>
            <pc:sldMk cId="32184999" sldId="422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01:14:22.732" v="733" actId="20577"/>
          <ac:spMkLst>
            <pc:docMk/>
            <pc:sldMk cId="32184999" sldId="422"/>
            <ac:spMk id="24" creationId="{DBEB0E90-DEA1-4BBE-BDA5-43D64B8C2A81}"/>
          </ac:spMkLst>
        </pc:spChg>
        <pc:spChg chg="add mod">
          <ac:chgData name="Ali asiri" userId="6eb73e73718b6ced" providerId="LiveId" clId="{F0601E6D-C361-4712-BBF1-F2D1A82EBEE0}" dt="2021-05-05T01:14:18.902" v="730" actId="20577"/>
          <ac:spMkLst>
            <pc:docMk/>
            <pc:sldMk cId="32184999" sldId="422"/>
            <ac:spMk id="26" creationId="{9F6DE865-43DF-46DC-BED6-1E9D7F0874DA}"/>
          </ac:spMkLst>
        </pc:spChg>
        <pc:spChg chg="add mod">
          <ac:chgData name="Ali asiri" userId="6eb73e73718b6ced" providerId="LiveId" clId="{F0601E6D-C361-4712-BBF1-F2D1A82EBEE0}" dt="2021-05-10T01:02:20.765" v="2290"/>
          <ac:spMkLst>
            <pc:docMk/>
            <pc:sldMk cId="32184999" sldId="422"/>
            <ac:spMk id="27" creationId="{4E45C021-A045-4BAA-868D-303672C7DF18}"/>
          </ac:spMkLst>
        </pc:spChg>
        <pc:picChg chg="del">
          <ac:chgData name="Ali asiri" userId="6eb73e73718b6ced" providerId="LiveId" clId="{F0601E6D-C361-4712-BBF1-F2D1A82EBEE0}" dt="2021-05-05T01:05:08.822" v="623" actId="478"/>
          <ac:picMkLst>
            <pc:docMk/>
            <pc:sldMk cId="32184999" sldId="422"/>
            <ac:picMk id="3" creationId="{F4B09E51-F85F-4C9F-8842-B088C0F8D7E0}"/>
          </ac:picMkLst>
        </pc:picChg>
        <pc:picChg chg="add mod">
          <ac:chgData name="Ali asiri" userId="6eb73e73718b6ced" providerId="LiveId" clId="{F0601E6D-C361-4712-BBF1-F2D1A82EBEE0}" dt="2021-05-05T01:12:02.386" v="702" actId="1076"/>
          <ac:picMkLst>
            <pc:docMk/>
            <pc:sldMk cId="32184999" sldId="422"/>
            <ac:picMk id="4" creationId="{532E61B4-5636-48A2-A61C-F05D3DCED468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29.841" v="2413"/>
        <pc:sldMkLst>
          <pc:docMk/>
          <pc:sldMk cId="4172430490" sldId="423"/>
        </pc:sldMkLst>
        <pc:spChg chg="add del mod">
          <ac:chgData name="Ali asiri" userId="6eb73e73718b6ced" providerId="LiveId" clId="{F0601E6D-C361-4712-BBF1-F2D1A82EBEE0}" dt="2021-05-05T15:06:36.950" v="824" actId="478"/>
          <ac:spMkLst>
            <pc:docMk/>
            <pc:sldMk cId="4172430490" sldId="423"/>
            <ac:spMk id="11" creationId="{0F97F655-0885-4522-BEC9-3534373DDE8A}"/>
          </ac:spMkLst>
        </pc:spChg>
        <pc:spChg chg="del mod">
          <ac:chgData name="Ali asiri" userId="6eb73e73718b6ced" providerId="LiveId" clId="{F0601E6D-C361-4712-BBF1-F2D1A82EBEE0}" dt="2021-05-05T15:06:50.528" v="828" actId="478"/>
          <ac:spMkLst>
            <pc:docMk/>
            <pc:sldMk cId="4172430490" sldId="423"/>
            <ac:spMk id="12" creationId="{5DC59B95-2E9F-4ECA-B75B-7B38EFA5C1DA}"/>
          </ac:spMkLst>
        </pc:spChg>
        <pc:spChg chg="add del mod">
          <ac:chgData name="Ali asiri" userId="6eb73e73718b6ced" providerId="LiveId" clId="{F0601E6D-C361-4712-BBF1-F2D1A82EBEE0}" dt="2021-05-05T15:06:39.284" v="825" actId="478"/>
          <ac:spMkLst>
            <pc:docMk/>
            <pc:sldMk cId="4172430490" sldId="423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05T15:21:32.066" v="1055" actId="14100"/>
          <ac:spMkLst>
            <pc:docMk/>
            <pc:sldMk cId="4172430490" sldId="423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15:00:43.174" v="788" actId="478"/>
          <ac:spMkLst>
            <pc:docMk/>
            <pc:sldMk cId="4172430490" sldId="423"/>
            <ac:spMk id="19" creationId="{CA10A5FF-31A9-40A2-AA2E-D0020CCEE116}"/>
          </ac:spMkLst>
        </pc:spChg>
        <pc:spChg chg="add del mod ord">
          <ac:chgData name="Ali asiri" userId="6eb73e73718b6ced" providerId="LiveId" clId="{F0601E6D-C361-4712-BBF1-F2D1A82EBEE0}" dt="2021-05-05T15:10:07.605" v="875" actId="478"/>
          <ac:spMkLst>
            <pc:docMk/>
            <pc:sldMk cId="4172430490" sldId="423"/>
            <ac:spMk id="20" creationId="{7F663260-702D-44DA-B626-2953BCD71885}"/>
          </ac:spMkLst>
        </pc:spChg>
        <pc:spChg chg="add mod">
          <ac:chgData name="Ali asiri" userId="6eb73e73718b6ced" providerId="LiveId" clId="{F0601E6D-C361-4712-BBF1-F2D1A82EBEE0}" dt="2021-05-05T15:19:17.517" v="1021" actId="13926"/>
          <ac:spMkLst>
            <pc:docMk/>
            <pc:sldMk cId="4172430490" sldId="423"/>
            <ac:spMk id="21" creationId="{64742F88-FDA4-4942-9DF3-A1432A79E569}"/>
          </ac:spMkLst>
        </pc:spChg>
        <pc:spChg chg="add mod">
          <ac:chgData name="Ali asiri" userId="6eb73e73718b6ced" providerId="LiveId" clId="{F0601E6D-C361-4712-BBF1-F2D1A82EBEE0}" dt="2021-05-05T15:17:46.861" v="1001" actId="1076"/>
          <ac:spMkLst>
            <pc:docMk/>
            <pc:sldMk cId="4172430490" sldId="423"/>
            <ac:spMk id="22" creationId="{68E68303-3492-4CD1-A021-2437BB8320D3}"/>
          </ac:spMkLst>
        </pc:spChg>
        <pc:spChg chg="del mod">
          <ac:chgData name="Ali asiri" userId="6eb73e73718b6ced" providerId="LiveId" clId="{F0601E6D-C361-4712-BBF1-F2D1A82EBEE0}" dt="2021-05-05T22:48:35.064" v="1372" actId="478"/>
          <ac:spMkLst>
            <pc:docMk/>
            <pc:sldMk cId="4172430490" sldId="423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10T01:02:45.566" v="2294"/>
          <ac:spMkLst>
            <pc:docMk/>
            <pc:sldMk cId="4172430490" sldId="423"/>
            <ac:spMk id="23" creationId="{2FA7233E-82E8-4ACF-96D6-113AF83963AF}"/>
          </ac:spMkLst>
        </pc:spChg>
        <pc:spChg chg="add mod">
          <ac:chgData name="Ali asiri" userId="6eb73e73718b6ced" providerId="LiveId" clId="{F0601E6D-C361-4712-BBF1-F2D1A82EBEE0}" dt="2021-05-05T15:18:09.411" v="1005" actId="1076"/>
          <ac:spMkLst>
            <pc:docMk/>
            <pc:sldMk cId="4172430490" sldId="423"/>
            <ac:spMk id="24" creationId="{BBC72B8D-660D-4D8D-A5E0-12B1EA8D1E41}"/>
          </ac:spMkLst>
        </pc:spChg>
        <pc:spChg chg="add mod">
          <ac:chgData name="Ali asiri" userId="6eb73e73718b6ced" providerId="LiveId" clId="{F0601E6D-C361-4712-BBF1-F2D1A82EBEE0}" dt="2021-05-05T15:19:47.323" v="1025" actId="1076"/>
          <ac:spMkLst>
            <pc:docMk/>
            <pc:sldMk cId="4172430490" sldId="423"/>
            <ac:spMk id="26" creationId="{300DB56B-9AF3-4A46-B7A9-8D4B39E4996D}"/>
          </ac:spMkLst>
        </pc:spChg>
        <pc:spChg chg="add mod">
          <ac:chgData name="Ali asiri" userId="6eb73e73718b6ced" providerId="LiveId" clId="{F0601E6D-C361-4712-BBF1-F2D1A82EBEE0}" dt="2021-05-05T15:19:51.630" v="1026" actId="1076"/>
          <ac:spMkLst>
            <pc:docMk/>
            <pc:sldMk cId="4172430490" sldId="423"/>
            <ac:spMk id="28" creationId="{B402644D-1074-4AC2-B89C-02215AA601E8}"/>
          </ac:spMkLst>
        </pc:spChg>
        <pc:spChg chg="add mod">
          <ac:chgData name="Ali asiri" userId="6eb73e73718b6ced" providerId="LiveId" clId="{F0601E6D-C361-4712-BBF1-F2D1A82EBEE0}" dt="2021-05-05T15:19:56.372" v="1027" actId="1076"/>
          <ac:spMkLst>
            <pc:docMk/>
            <pc:sldMk cId="4172430490" sldId="423"/>
            <ac:spMk id="30" creationId="{3FD7A836-EBC6-4080-9AF4-B7B4FB67CCF9}"/>
          </ac:spMkLst>
        </pc:spChg>
        <pc:spChg chg="add mod">
          <ac:chgData name="Ali asiri" userId="6eb73e73718b6ced" providerId="LiveId" clId="{F0601E6D-C361-4712-BBF1-F2D1A82EBEE0}" dt="2021-05-05T15:20:22.422" v="1036" actId="5793"/>
          <ac:spMkLst>
            <pc:docMk/>
            <pc:sldMk cId="4172430490" sldId="423"/>
            <ac:spMk id="32" creationId="{4EC6353F-9C0F-4B1C-93A6-6A9E0C81FB2E}"/>
          </ac:spMkLst>
        </pc:spChg>
        <pc:spChg chg="add mod">
          <ac:chgData name="Ali asiri" userId="6eb73e73718b6ced" providerId="LiveId" clId="{F0601E6D-C361-4712-BBF1-F2D1A82EBEE0}" dt="2021-05-05T15:20:08.138" v="1032" actId="1076"/>
          <ac:spMkLst>
            <pc:docMk/>
            <pc:sldMk cId="4172430490" sldId="423"/>
            <ac:spMk id="33" creationId="{2555BFC7-4032-44CA-8FD3-36B6C1585C8C}"/>
          </ac:spMkLst>
        </pc:spChg>
        <pc:spChg chg="add mod">
          <ac:chgData name="Ali asiri" userId="6eb73e73718b6ced" providerId="LiveId" clId="{F0601E6D-C361-4712-BBF1-F2D1A82EBEE0}" dt="2021-05-05T15:17:55.754" v="1002" actId="1076"/>
          <ac:spMkLst>
            <pc:docMk/>
            <pc:sldMk cId="4172430490" sldId="423"/>
            <ac:spMk id="34" creationId="{20CBE423-12E7-4CFA-80FE-F6261399B1DB}"/>
          </ac:spMkLst>
        </pc:spChg>
        <pc:spChg chg="add mod">
          <ac:chgData name="Ali asiri" userId="6eb73e73718b6ced" providerId="LiveId" clId="{F0601E6D-C361-4712-BBF1-F2D1A82EBEE0}" dt="2021-05-05T15:18:18.111" v="1008" actId="20577"/>
          <ac:spMkLst>
            <pc:docMk/>
            <pc:sldMk cId="4172430490" sldId="423"/>
            <ac:spMk id="35" creationId="{6F7B2816-89F7-4AFA-BE07-C38697B6AF29}"/>
          </ac:spMkLst>
        </pc:spChg>
        <pc:spChg chg="add mod">
          <ac:chgData name="Ali asiri" userId="6eb73e73718b6ced" providerId="LiveId" clId="{F0601E6D-C361-4712-BBF1-F2D1A82EBEE0}" dt="2021-05-05T15:20:11.824" v="1033" actId="1076"/>
          <ac:spMkLst>
            <pc:docMk/>
            <pc:sldMk cId="4172430490" sldId="423"/>
            <ac:spMk id="36" creationId="{7E209325-A0A3-4ED2-918E-5E521E801F31}"/>
          </ac:spMkLst>
        </pc:spChg>
        <pc:spChg chg="add del mod">
          <ac:chgData name="Ali asiri" userId="6eb73e73718b6ced" providerId="LiveId" clId="{F0601E6D-C361-4712-BBF1-F2D1A82EBEE0}" dt="2021-05-05T18:58:21.200" v="1102"/>
          <ac:spMkLst>
            <pc:docMk/>
            <pc:sldMk cId="4172430490" sldId="423"/>
            <ac:spMk id="37" creationId="{9113A63B-83CA-4479-A32C-43EE06CD719D}"/>
          </ac:spMkLst>
        </pc:spChg>
        <pc:spChg chg="add del mod">
          <ac:chgData name="Ali asiri" userId="6eb73e73718b6ced" providerId="LiveId" clId="{F0601E6D-C361-4712-BBF1-F2D1A82EBEE0}" dt="2021-05-10T01:02:45.158" v="2293" actId="478"/>
          <ac:spMkLst>
            <pc:docMk/>
            <pc:sldMk cId="4172430490" sldId="423"/>
            <ac:spMk id="38" creationId="{CB74300B-7246-48BB-888E-44AA5734B0B3}"/>
          </ac:spMkLst>
        </pc:spChg>
        <pc:spChg chg="add del mod">
          <ac:chgData name="Ali asiri" userId="6eb73e73718b6ced" providerId="LiveId" clId="{F0601E6D-C361-4712-BBF1-F2D1A82EBEE0}" dt="2021-05-05T22:56:21.950" v="1422"/>
          <ac:spMkLst>
            <pc:docMk/>
            <pc:sldMk cId="4172430490" sldId="423"/>
            <ac:spMk id="39" creationId="{2894326A-520B-4E68-B602-328283366071}"/>
          </ac:spMkLst>
        </pc:spChg>
        <pc:picChg chg="add del mod">
          <ac:chgData name="Ali asiri" userId="6eb73e73718b6ced" providerId="LiveId" clId="{F0601E6D-C361-4712-BBF1-F2D1A82EBEE0}" dt="2021-05-05T15:06:44.501" v="827" actId="478"/>
          <ac:picMkLst>
            <pc:docMk/>
            <pc:sldMk cId="4172430490" sldId="423"/>
            <ac:picMk id="3" creationId="{BC8E1E95-E80D-4D73-B2B1-C77BC5C54759}"/>
          </ac:picMkLst>
        </pc:picChg>
        <pc:picChg chg="add mod modCrop">
          <ac:chgData name="Ali asiri" userId="6eb73e73718b6ced" providerId="LiveId" clId="{F0601E6D-C361-4712-BBF1-F2D1A82EBEE0}" dt="2021-05-05T15:21:20.134" v="1053" actId="14100"/>
          <ac:picMkLst>
            <pc:docMk/>
            <pc:sldMk cId="4172430490" sldId="423"/>
            <ac:picMk id="6" creationId="{16190222-2469-4693-AF19-BF1707F9B5C7}"/>
          </ac:picMkLst>
        </pc:picChg>
      </pc:sldChg>
      <pc:sldChg chg="addSp delSp modSp add mod ord">
        <pc:chgData name="Ali asiri" userId="6eb73e73718b6ced" providerId="LiveId" clId="{F0601E6D-C361-4712-BBF1-F2D1A82EBEE0}" dt="2021-05-21T16:50:13.329" v="2393" actId="20577"/>
        <pc:sldMkLst>
          <pc:docMk/>
          <pc:sldMk cId="3172093328" sldId="424"/>
        </pc:sldMkLst>
        <pc:spChg chg="mod">
          <ac:chgData name="Ali asiri" userId="6eb73e73718b6ced" providerId="LiveId" clId="{F0601E6D-C361-4712-BBF1-F2D1A82EBEE0}" dt="2021-05-21T16:49:10.492" v="2392" actId="1076"/>
          <ac:spMkLst>
            <pc:docMk/>
            <pc:sldMk cId="3172093328" sldId="424"/>
            <ac:spMk id="11" creationId="{0F97F655-0885-4522-BEC9-3534373DDE8A}"/>
          </ac:spMkLst>
        </pc:spChg>
        <pc:spChg chg="mod">
          <ac:chgData name="Ali asiri" userId="6eb73e73718b6ced" providerId="LiveId" clId="{F0601E6D-C361-4712-BBF1-F2D1A82EBEE0}" dt="2021-05-21T16:50:13.329" v="2393" actId="20577"/>
          <ac:spMkLst>
            <pc:docMk/>
            <pc:sldMk cId="3172093328" sldId="424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21T16:49:05.021" v="2390" actId="1076"/>
          <ac:spMkLst>
            <pc:docMk/>
            <pc:sldMk cId="3172093328" sldId="424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10T01:02:36.751" v="2291"/>
          <ac:spMkLst>
            <pc:docMk/>
            <pc:sldMk cId="3172093328" sldId="424"/>
            <ac:spMk id="19" creationId="{EA59855D-C228-445D-81F1-3A91874796A2}"/>
          </ac:spMkLst>
        </pc:spChg>
        <pc:spChg chg="del">
          <ac:chgData name="Ali asiri" userId="6eb73e73718b6ced" providerId="LiveId" clId="{F0601E6D-C361-4712-BBF1-F2D1A82EBEE0}" dt="2021-05-05T15:06:30.104" v="821" actId="478"/>
          <ac:spMkLst>
            <pc:docMk/>
            <pc:sldMk cId="3172093328" sldId="424"/>
            <ac:spMk id="20" creationId="{7F663260-702D-44DA-B626-2953BCD71885}"/>
          </ac:spMkLst>
        </pc:spChg>
        <pc:spChg chg="del mod">
          <ac:chgData name="Ali asiri" userId="6eb73e73718b6ced" providerId="LiveId" clId="{F0601E6D-C361-4712-BBF1-F2D1A82EBEE0}" dt="2021-05-10T01:02:39.965" v="2292" actId="478"/>
          <ac:spMkLst>
            <pc:docMk/>
            <pc:sldMk cId="3172093328" sldId="424"/>
            <ac:spMk id="23" creationId="{0973AD48-37C5-4E2C-947B-BBC3E3B24FA0}"/>
          </ac:spMkLst>
        </pc:spChg>
      </pc:sldChg>
      <pc:sldChg chg="addSp delSp modSp add mod delAnim modAnim">
        <pc:chgData name="Ali asiri" userId="6eb73e73718b6ced" providerId="LiveId" clId="{F0601E6D-C361-4712-BBF1-F2D1A82EBEE0}" dt="2021-05-10T01:02:50.527" v="2296"/>
        <pc:sldMkLst>
          <pc:docMk/>
          <pc:sldMk cId="2070406607" sldId="425"/>
        </pc:sldMkLst>
        <pc:spChg chg="del">
          <ac:chgData name="Ali asiri" userId="6eb73e73718b6ced" providerId="LiveId" clId="{F0601E6D-C361-4712-BBF1-F2D1A82EBEE0}" dt="2021-05-05T18:56:51.022" v="1091" actId="478"/>
          <ac:spMkLst>
            <pc:docMk/>
            <pc:sldMk cId="2070406607" sldId="425"/>
            <ac:spMk id="11" creationId="{0F97F655-0885-4522-BEC9-3534373DDE8A}"/>
          </ac:spMkLst>
        </pc:spChg>
        <pc:spChg chg="del">
          <ac:chgData name="Ali asiri" userId="6eb73e73718b6ced" providerId="LiveId" clId="{F0601E6D-C361-4712-BBF1-F2D1A82EBEE0}" dt="2021-05-05T18:56:52.633" v="1092" actId="478"/>
          <ac:spMkLst>
            <pc:docMk/>
            <pc:sldMk cId="2070406607" sldId="425"/>
            <ac:spMk id="12" creationId="{5DC59B95-2E9F-4ECA-B75B-7B38EFA5C1DA}"/>
          </ac:spMkLst>
        </pc:spChg>
        <pc:spChg chg="add mod">
          <ac:chgData name="Ali asiri" userId="6eb73e73718b6ced" providerId="LiveId" clId="{F0601E6D-C361-4712-BBF1-F2D1A82EBEE0}" dt="2021-05-10T01:02:50.527" v="2296"/>
          <ac:spMkLst>
            <pc:docMk/>
            <pc:sldMk cId="2070406607" sldId="425"/>
            <ac:spMk id="12" creationId="{F8400C66-6FA3-4B1F-80AD-AFA66E221069}"/>
          </ac:spMkLst>
        </pc:spChg>
        <pc:spChg chg="del">
          <ac:chgData name="Ali asiri" userId="6eb73e73718b6ced" providerId="LiveId" clId="{F0601E6D-C361-4712-BBF1-F2D1A82EBEE0}" dt="2021-05-05T18:56:55.727" v="1093" actId="478"/>
          <ac:spMkLst>
            <pc:docMk/>
            <pc:sldMk cId="2070406607" sldId="425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05T19:21:55.853" v="1238" actId="14100"/>
          <ac:spMkLst>
            <pc:docMk/>
            <pc:sldMk cId="2070406607" sldId="425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18:57:42.921" v="1097" actId="1076"/>
          <ac:spMkLst>
            <pc:docMk/>
            <pc:sldMk cId="2070406607" sldId="425"/>
            <ac:spMk id="19" creationId="{C9D97E5D-003E-48AE-A6BD-53F54EDB98B5}"/>
          </ac:spMkLst>
        </pc:spChg>
        <pc:spChg chg="add mod">
          <ac:chgData name="Ali asiri" userId="6eb73e73718b6ced" providerId="LiveId" clId="{F0601E6D-C361-4712-BBF1-F2D1A82EBEE0}" dt="2021-05-06T00:59:55.262" v="2189" actId="20577"/>
          <ac:spMkLst>
            <pc:docMk/>
            <pc:sldMk cId="2070406607" sldId="425"/>
            <ac:spMk id="20" creationId="{2C492C9E-4707-4649-A656-EFB4ABCCFBF2}"/>
          </ac:spMkLst>
        </pc:spChg>
        <pc:spChg chg="add del mod">
          <ac:chgData name="Ali asiri" userId="6eb73e73718b6ced" providerId="LiveId" clId="{F0601E6D-C361-4712-BBF1-F2D1A82EBEE0}" dt="2021-05-10T01:02:50.023" v="2295" actId="478"/>
          <ac:spMkLst>
            <pc:docMk/>
            <pc:sldMk cId="2070406607" sldId="425"/>
            <ac:spMk id="21" creationId="{BCC92571-CB19-42A6-A915-371320332249}"/>
          </ac:spMkLst>
        </pc:spChg>
        <pc:spChg chg="del">
          <ac:chgData name="Ali asiri" userId="6eb73e73718b6ced" providerId="LiveId" clId="{F0601E6D-C361-4712-BBF1-F2D1A82EBEE0}" dt="2021-05-05T22:48:40.249" v="1374" actId="478"/>
          <ac:spMkLst>
            <pc:docMk/>
            <pc:sldMk cId="2070406607" sldId="425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18:56:56.372" v="1094" actId="478"/>
          <ac:picMkLst>
            <pc:docMk/>
            <pc:sldMk cId="2070406607" sldId="425"/>
            <ac:picMk id="3" creationId="{BC8E1E95-E80D-4D73-B2B1-C77BC5C54759}"/>
          </ac:picMkLst>
        </pc:picChg>
        <pc:picChg chg="add mod ord">
          <ac:chgData name="Ali asiri" userId="6eb73e73718b6ced" providerId="LiveId" clId="{F0601E6D-C361-4712-BBF1-F2D1A82EBEE0}" dt="2021-05-05T19:22:10.065" v="1241" actId="14100"/>
          <ac:picMkLst>
            <pc:docMk/>
            <pc:sldMk cId="2070406607" sldId="425"/>
            <ac:picMk id="4" creationId="{1A7465DA-BE15-40BC-B082-B0432B50DE97}"/>
          </ac:picMkLst>
        </pc:picChg>
      </pc:sldChg>
      <pc:sldChg chg="addSp delSp modSp add mod">
        <pc:chgData name="Ali asiri" userId="6eb73e73718b6ced" providerId="LiveId" clId="{F0601E6D-C361-4712-BBF1-F2D1A82EBEE0}" dt="2021-05-10T01:02:56.698" v="2298"/>
        <pc:sldMkLst>
          <pc:docMk/>
          <pc:sldMk cId="3179860442" sldId="426"/>
        </pc:sldMkLst>
        <pc:spChg chg="add mod">
          <ac:chgData name="Ali asiri" userId="6eb73e73718b6ced" providerId="LiveId" clId="{F0601E6D-C361-4712-BBF1-F2D1A82EBEE0}" dt="2021-05-10T01:02:56.698" v="2298"/>
          <ac:spMkLst>
            <pc:docMk/>
            <pc:sldMk cId="3179860442" sldId="426"/>
            <ac:spMk id="12" creationId="{CFC83D2F-BC2B-4895-B7BD-F3B0C974C3C5}"/>
          </ac:spMkLst>
        </pc:spChg>
        <pc:spChg chg="mod">
          <ac:chgData name="Ali asiri" userId="6eb73e73718b6ced" providerId="LiveId" clId="{F0601E6D-C361-4712-BBF1-F2D1A82EBEE0}" dt="2021-05-05T19:34:03.868" v="1288" actId="20577"/>
          <ac:spMkLst>
            <pc:docMk/>
            <pc:sldMk cId="3179860442" sldId="426"/>
            <ac:spMk id="19" creationId="{C9D97E5D-003E-48AE-A6BD-53F54EDB98B5}"/>
          </ac:spMkLst>
        </pc:spChg>
        <pc:spChg chg="mod">
          <ac:chgData name="Ali asiri" userId="6eb73e73718b6ced" providerId="LiveId" clId="{F0601E6D-C361-4712-BBF1-F2D1A82EBEE0}" dt="2021-05-05T19:39:01.320" v="1300" actId="1076"/>
          <ac:spMkLst>
            <pc:docMk/>
            <pc:sldMk cId="3179860442" sldId="426"/>
            <ac:spMk id="20" creationId="{2C492C9E-4707-4649-A656-EFB4ABCCFBF2}"/>
          </ac:spMkLst>
        </pc:spChg>
        <pc:spChg chg="del mod">
          <ac:chgData name="Ali asiri" userId="6eb73e73718b6ced" providerId="LiveId" clId="{F0601E6D-C361-4712-BBF1-F2D1A82EBEE0}" dt="2021-05-10T01:02:56.247" v="2297" actId="478"/>
          <ac:spMkLst>
            <pc:docMk/>
            <pc:sldMk cId="3179860442" sldId="426"/>
            <ac:spMk id="23" creationId="{0973AD48-37C5-4E2C-947B-BBC3E3B24FA0}"/>
          </ac:spMkLst>
        </pc:spChg>
        <pc:picChg chg="add mod ord">
          <ac:chgData name="Ali asiri" userId="6eb73e73718b6ced" providerId="LiveId" clId="{F0601E6D-C361-4712-BBF1-F2D1A82EBEE0}" dt="2021-05-05T19:33:46.573" v="1268" actId="167"/>
          <ac:picMkLst>
            <pc:docMk/>
            <pc:sldMk cId="3179860442" sldId="426"/>
            <ac:picMk id="3" creationId="{711FF6BD-D5F9-48A5-9949-A7425BC7754B}"/>
          </ac:picMkLst>
        </pc:picChg>
        <pc:picChg chg="del">
          <ac:chgData name="Ali asiri" userId="6eb73e73718b6ced" providerId="LiveId" clId="{F0601E6D-C361-4712-BBF1-F2D1A82EBEE0}" dt="2021-05-05T19:33:16.636" v="1260" actId="478"/>
          <ac:picMkLst>
            <pc:docMk/>
            <pc:sldMk cId="3179860442" sldId="426"/>
            <ac:picMk id="4" creationId="{1A7465DA-BE15-40BC-B082-B0432B50DE97}"/>
          </ac:picMkLst>
        </pc:picChg>
      </pc:sldChg>
      <pc:sldChg chg="addSp delSp modSp add mod modAnim">
        <pc:chgData name="Ali asiri" userId="6eb73e73718b6ced" providerId="LiveId" clId="{F0601E6D-C361-4712-BBF1-F2D1A82EBEE0}" dt="2021-05-10T01:03:01.582" v="2300"/>
        <pc:sldMkLst>
          <pc:docMk/>
          <pc:sldMk cId="3019168813" sldId="427"/>
        </pc:sldMkLst>
        <pc:spChg chg="add mod">
          <ac:chgData name="Ali asiri" userId="6eb73e73718b6ced" providerId="LiveId" clId="{F0601E6D-C361-4712-BBF1-F2D1A82EBEE0}" dt="2021-05-10T01:03:01.582" v="2300"/>
          <ac:spMkLst>
            <pc:docMk/>
            <pc:sldMk cId="3019168813" sldId="427"/>
            <ac:spMk id="12" creationId="{E1B2769B-D3D6-4664-AAE9-718A0C248460}"/>
          </ac:spMkLst>
        </pc:spChg>
        <pc:spChg chg="mod">
          <ac:chgData name="Ali asiri" userId="6eb73e73718b6ced" providerId="LiveId" clId="{F0601E6D-C361-4712-BBF1-F2D1A82EBEE0}" dt="2021-05-05T19:40:58.319" v="1309" actId="20577"/>
          <ac:spMkLst>
            <pc:docMk/>
            <pc:sldMk cId="3019168813" sldId="427"/>
            <ac:spMk id="20" creationId="{2C492C9E-4707-4649-A656-EFB4ABCCFBF2}"/>
          </ac:spMkLst>
        </pc:spChg>
        <pc:spChg chg="del">
          <ac:chgData name="Ali asiri" userId="6eb73e73718b6ced" providerId="LiveId" clId="{F0601E6D-C361-4712-BBF1-F2D1A82EBEE0}" dt="2021-05-10T01:03:01.057" v="2299" actId="478"/>
          <ac:spMkLst>
            <pc:docMk/>
            <pc:sldMk cId="3019168813" sldId="427"/>
            <ac:spMk id="23" creationId="{0973AD48-37C5-4E2C-947B-BBC3E3B24FA0}"/>
          </ac:spMkLst>
        </pc:spChg>
      </pc:sldChg>
      <pc:sldChg chg="addSp delSp modSp add mod delAnim">
        <pc:chgData name="Ali asiri" userId="6eb73e73718b6ced" providerId="LiveId" clId="{F0601E6D-C361-4712-BBF1-F2D1A82EBEE0}" dt="2021-05-10T01:03:06.800" v="2302"/>
        <pc:sldMkLst>
          <pc:docMk/>
          <pc:sldMk cId="668111817" sldId="428"/>
        </pc:sldMkLst>
        <pc:spChg chg="add mod">
          <ac:chgData name="Ali asiri" userId="6eb73e73718b6ced" providerId="LiveId" clId="{F0601E6D-C361-4712-BBF1-F2D1A82EBEE0}" dt="2021-05-10T01:03:06.800" v="2302"/>
          <ac:spMkLst>
            <pc:docMk/>
            <pc:sldMk cId="668111817" sldId="428"/>
            <ac:spMk id="11" creationId="{9A69D77D-8EE8-4A42-BFF2-961376A70058}"/>
          </ac:spMkLst>
        </pc:spChg>
        <pc:spChg chg="mod ord">
          <ac:chgData name="Ali asiri" userId="6eb73e73718b6ced" providerId="LiveId" clId="{F0601E6D-C361-4712-BBF1-F2D1A82EBEE0}" dt="2021-05-05T19:45:10.134" v="1346" actId="166"/>
          <ac:spMkLst>
            <pc:docMk/>
            <pc:sldMk cId="668111817" sldId="42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19:43:00.261" v="1314" actId="478"/>
          <ac:spMkLst>
            <pc:docMk/>
            <pc:sldMk cId="668111817" sldId="428"/>
            <ac:spMk id="19" creationId="{C9D97E5D-003E-48AE-A6BD-53F54EDB98B5}"/>
          </ac:spMkLst>
        </pc:spChg>
        <pc:spChg chg="del">
          <ac:chgData name="Ali asiri" userId="6eb73e73718b6ced" providerId="LiveId" clId="{F0601E6D-C361-4712-BBF1-F2D1A82EBEE0}" dt="2021-05-05T19:42:54.578" v="1311" actId="478"/>
          <ac:spMkLst>
            <pc:docMk/>
            <pc:sldMk cId="668111817" sldId="428"/>
            <ac:spMk id="20" creationId="{2C492C9E-4707-4649-A656-EFB4ABCCFBF2}"/>
          </ac:spMkLst>
        </pc:spChg>
        <pc:spChg chg="del">
          <ac:chgData name="Ali asiri" userId="6eb73e73718b6ced" providerId="LiveId" clId="{F0601E6D-C361-4712-BBF1-F2D1A82EBEE0}" dt="2021-05-10T01:03:06.251" v="2301" actId="478"/>
          <ac:spMkLst>
            <pc:docMk/>
            <pc:sldMk cId="668111817" sldId="428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19:42:55.299" v="1312" actId="478"/>
          <ac:picMkLst>
            <pc:docMk/>
            <pc:sldMk cId="668111817" sldId="428"/>
            <ac:picMk id="3" creationId="{711FF6BD-D5F9-48A5-9949-A7425BC7754B}"/>
          </ac:picMkLst>
        </pc:picChg>
        <pc:picChg chg="add mod">
          <ac:chgData name="Ali asiri" userId="6eb73e73718b6ced" providerId="LiveId" clId="{F0601E6D-C361-4712-BBF1-F2D1A82EBEE0}" dt="2021-05-05T19:44:25.897" v="1337" actId="14100"/>
          <ac:picMkLst>
            <pc:docMk/>
            <pc:sldMk cId="668111817" sldId="428"/>
            <ac:picMk id="4" creationId="{5DF7ED2B-EA5F-4A4E-A2C9-58E50E96B4A5}"/>
          </ac:picMkLst>
        </pc:picChg>
        <pc:picChg chg="add mod modCrop">
          <ac:chgData name="Ali asiri" userId="6eb73e73718b6ced" providerId="LiveId" clId="{F0601E6D-C361-4712-BBF1-F2D1A82EBEE0}" dt="2021-05-05T19:44:59.949" v="1344" actId="1076"/>
          <ac:picMkLst>
            <pc:docMk/>
            <pc:sldMk cId="668111817" sldId="428"/>
            <ac:picMk id="6" creationId="{8DE3BF6F-AD9B-40A5-9C19-8396D3F73C2A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42.074" v="2420"/>
        <pc:sldMkLst>
          <pc:docMk/>
          <pc:sldMk cId="638998470" sldId="429"/>
        </pc:sldMkLst>
        <pc:spChg chg="add mod">
          <ac:chgData name="Ali asiri" userId="6eb73e73718b6ced" providerId="LiveId" clId="{F0601E6D-C361-4712-BBF1-F2D1A82EBEE0}" dt="2021-05-05T22:58:44.877" v="1447" actId="1076"/>
          <ac:spMkLst>
            <pc:docMk/>
            <pc:sldMk cId="638998470" sldId="429"/>
            <ac:spMk id="11" creationId="{9CB35F13-CAF7-4EE1-B345-3007A9DC4CBF}"/>
          </ac:spMkLst>
        </pc:spChg>
        <pc:spChg chg="mod ord">
          <ac:chgData name="Ali asiri" userId="6eb73e73718b6ced" providerId="LiveId" clId="{F0601E6D-C361-4712-BBF1-F2D1A82EBEE0}" dt="2021-05-05T22:58:09.732" v="1439" actId="14100"/>
          <ac:spMkLst>
            <pc:docMk/>
            <pc:sldMk cId="638998470" sldId="429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10T01:03:11.602" v="2304"/>
          <ac:spMkLst>
            <pc:docMk/>
            <pc:sldMk cId="638998470" sldId="429"/>
            <ac:spMk id="19" creationId="{D1659AAD-E402-4073-A3A1-3CE06340B30E}"/>
          </ac:spMkLst>
        </pc:spChg>
        <pc:spChg chg="mod">
          <ac:chgData name="Ali asiri" userId="6eb73e73718b6ced" providerId="LiveId" clId="{F0601E6D-C361-4712-BBF1-F2D1A82EBEE0}" dt="2021-05-05T22:55:54.563" v="1417"/>
          <ac:spMkLst>
            <pc:docMk/>
            <pc:sldMk cId="638998470" sldId="429"/>
            <ac:spMk id="20" creationId="{79D691DB-7CCF-4669-8F0A-1BE46200A8D7}"/>
          </ac:spMkLst>
        </pc:spChg>
        <pc:spChg chg="add del mod">
          <ac:chgData name="Ali asiri" userId="6eb73e73718b6ced" providerId="LiveId" clId="{F0601E6D-C361-4712-BBF1-F2D1A82EBEE0}" dt="2021-05-05T23:00:35.799" v="1469" actId="478"/>
          <ac:spMkLst>
            <pc:docMk/>
            <pc:sldMk cId="638998470" sldId="429"/>
            <ac:spMk id="21" creationId="{DDE0563E-AB16-4752-BFAC-802E45097109}"/>
          </ac:spMkLst>
        </pc:spChg>
        <pc:spChg chg="add mod">
          <ac:chgData name="Ali asiri" userId="6eb73e73718b6ced" providerId="LiveId" clId="{F0601E6D-C361-4712-BBF1-F2D1A82EBEE0}" dt="2021-05-05T22:58:22.404" v="1442" actId="1076"/>
          <ac:spMkLst>
            <pc:docMk/>
            <pc:sldMk cId="638998470" sldId="429"/>
            <ac:spMk id="22" creationId="{4234038A-965B-4B13-B4F0-A343229AF373}"/>
          </ac:spMkLst>
        </pc:spChg>
        <pc:spChg chg="del">
          <ac:chgData name="Ali asiri" userId="6eb73e73718b6ced" providerId="LiveId" clId="{F0601E6D-C361-4712-BBF1-F2D1A82EBEE0}" dt="2021-05-10T01:03:11.088" v="2303" actId="478"/>
          <ac:spMkLst>
            <pc:docMk/>
            <pc:sldMk cId="638998470" sldId="429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22:58:37.676" v="1445" actId="1076"/>
          <ac:spMkLst>
            <pc:docMk/>
            <pc:sldMk cId="638998470" sldId="429"/>
            <ac:spMk id="24" creationId="{D2CD4A42-EAEE-419D-B16E-ADC7F5237D38}"/>
          </ac:spMkLst>
        </pc:spChg>
        <pc:spChg chg="add mod">
          <ac:chgData name="Ali asiri" userId="6eb73e73718b6ced" providerId="LiveId" clId="{F0601E6D-C361-4712-BBF1-F2D1A82EBEE0}" dt="2021-05-05T22:58:30.586" v="1444" actId="1076"/>
          <ac:spMkLst>
            <pc:docMk/>
            <pc:sldMk cId="638998470" sldId="429"/>
            <ac:spMk id="26" creationId="{5AE7E17F-FB48-46F1-903E-47D3C234117E}"/>
          </ac:spMkLst>
        </pc:spChg>
        <pc:spChg chg="add mod">
          <ac:chgData name="Ali asiri" userId="6eb73e73718b6ced" providerId="LiveId" clId="{F0601E6D-C361-4712-BBF1-F2D1A82EBEE0}" dt="2021-05-06T01:02:14.434" v="2196" actId="1076"/>
          <ac:spMkLst>
            <pc:docMk/>
            <pc:sldMk cId="638998470" sldId="429"/>
            <ac:spMk id="27" creationId="{B27C54F1-2698-45AF-987B-B943326398EF}"/>
          </ac:spMkLst>
        </pc:spChg>
        <pc:spChg chg="add mod">
          <ac:chgData name="Ali asiri" userId="6eb73e73718b6ced" providerId="LiveId" clId="{F0601E6D-C361-4712-BBF1-F2D1A82EBEE0}" dt="2021-05-06T01:02:37.253" v="2204" actId="1076"/>
          <ac:spMkLst>
            <pc:docMk/>
            <pc:sldMk cId="638998470" sldId="429"/>
            <ac:spMk id="28" creationId="{AA9B2464-FB16-497F-8B0E-83F20FCFFCB8}"/>
          </ac:spMkLst>
        </pc:spChg>
        <pc:spChg chg="add mod">
          <ac:chgData name="Ali asiri" userId="6eb73e73718b6ced" providerId="LiveId" clId="{F0601E6D-C361-4712-BBF1-F2D1A82EBEE0}" dt="2021-05-06T01:02:30.830" v="2203" actId="1076"/>
          <ac:spMkLst>
            <pc:docMk/>
            <pc:sldMk cId="638998470" sldId="429"/>
            <ac:spMk id="29" creationId="{935DB8D3-7012-449D-8E1C-1E4BF607E36B}"/>
          </ac:spMkLst>
        </pc:spChg>
        <pc:spChg chg="add mod">
          <ac:chgData name="Ali asiri" userId="6eb73e73718b6ced" providerId="LiveId" clId="{F0601E6D-C361-4712-BBF1-F2D1A82EBEE0}" dt="2021-05-05T23:03:09.117" v="1475" actId="1076"/>
          <ac:spMkLst>
            <pc:docMk/>
            <pc:sldMk cId="638998470" sldId="429"/>
            <ac:spMk id="30" creationId="{F70399BF-CA1E-4056-B153-6B0A3D763BBD}"/>
          </ac:spMkLst>
        </pc:spChg>
        <pc:spChg chg="add mod">
          <ac:chgData name="Ali asiri" userId="6eb73e73718b6ced" providerId="LiveId" clId="{F0601E6D-C361-4712-BBF1-F2D1A82EBEE0}" dt="2021-05-05T23:02:57.834" v="1472" actId="1076"/>
          <ac:spMkLst>
            <pc:docMk/>
            <pc:sldMk cId="638998470" sldId="429"/>
            <ac:spMk id="31" creationId="{92F4ADA3-DA17-4572-A2A2-C529F1685C89}"/>
          </ac:spMkLst>
        </pc:spChg>
        <pc:spChg chg="add del mod">
          <ac:chgData name="Ali asiri" userId="6eb73e73718b6ced" providerId="LiveId" clId="{F0601E6D-C361-4712-BBF1-F2D1A82EBEE0}" dt="2021-05-05T23:03:43.732" v="1480" actId="21"/>
          <ac:spMkLst>
            <pc:docMk/>
            <pc:sldMk cId="638998470" sldId="429"/>
            <ac:spMk id="32" creationId="{4A7D6CB5-EA7B-490A-A097-F5DAFACDCB9A}"/>
          </ac:spMkLst>
        </pc:spChg>
        <pc:grpChg chg="add del mod">
          <ac:chgData name="Ali asiri" userId="6eb73e73718b6ced" providerId="LiveId" clId="{F0601E6D-C361-4712-BBF1-F2D1A82EBEE0}" dt="2021-05-05T22:55:56.256" v="1418"/>
          <ac:grpSpMkLst>
            <pc:docMk/>
            <pc:sldMk cId="638998470" sldId="429"/>
            <ac:grpSpMk id="16" creationId="{DA5D8C87-E9F3-4E07-AF17-E642ACEB49C7}"/>
          </ac:grpSpMkLst>
        </pc:grpChg>
        <pc:picChg chg="add mod">
          <ac:chgData name="Ali asiri" userId="6eb73e73718b6ced" providerId="LiveId" clId="{F0601E6D-C361-4712-BBF1-F2D1A82EBEE0}" dt="2021-05-06T01:02:21.934" v="2199" actId="1076"/>
          <ac:picMkLst>
            <pc:docMk/>
            <pc:sldMk cId="638998470" sldId="429"/>
            <ac:picMk id="3" creationId="{6DA45F11-9F43-464F-A930-CB2635C17A8E}"/>
          </ac:picMkLst>
        </pc:picChg>
        <pc:picChg chg="del">
          <ac:chgData name="Ali asiri" userId="6eb73e73718b6ced" providerId="LiveId" clId="{F0601E6D-C361-4712-BBF1-F2D1A82EBEE0}" dt="2021-05-05T22:53:45.648" v="1378" actId="478"/>
          <ac:picMkLst>
            <pc:docMk/>
            <pc:sldMk cId="638998470" sldId="429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2:53:46.179" v="1379" actId="478"/>
          <ac:picMkLst>
            <pc:docMk/>
            <pc:sldMk cId="638998470" sldId="429"/>
            <ac:picMk id="6" creationId="{8DE3BF6F-AD9B-40A5-9C19-8396D3F73C2A}"/>
          </ac:picMkLst>
        </pc:picChg>
        <pc:picChg chg="mod">
          <ac:chgData name="Ali asiri" userId="6eb73e73718b6ced" providerId="LiveId" clId="{F0601E6D-C361-4712-BBF1-F2D1A82EBEE0}" dt="2021-05-05T22:55:54.563" v="1417"/>
          <ac:picMkLst>
            <pc:docMk/>
            <pc:sldMk cId="638998470" sldId="429"/>
            <ac:picMk id="19" creationId="{29DBCCCC-5AB1-4706-B3DF-8A54F0E8D4AC}"/>
          </ac:picMkLst>
        </pc:picChg>
      </pc:sldChg>
      <pc:sldChg chg="addSp delSp modSp add mod modAnim">
        <pc:chgData name="Ali asiri" userId="6eb73e73718b6ced" providerId="LiveId" clId="{F0601E6D-C361-4712-BBF1-F2D1A82EBEE0}" dt="2021-05-21T16:56:34.163" v="2433"/>
        <pc:sldMkLst>
          <pc:docMk/>
          <pc:sldMk cId="956898147" sldId="430"/>
        </pc:sldMkLst>
        <pc:spChg chg="add mod">
          <ac:chgData name="Ali asiri" userId="6eb73e73718b6ced" providerId="LiveId" clId="{F0601E6D-C361-4712-BBF1-F2D1A82EBEE0}" dt="2021-05-10T01:03:18.248" v="2306"/>
          <ac:spMkLst>
            <pc:docMk/>
            <pc:sldMk cId="956898147" sldId="430"/>
            <ac:spMk id="10" creationId="{D476F18D-FAB3-43E1-AA51-97887BAB5C0E}"/>
          </ac:spMkLst>
        </pc:spChg>
        <pc:spChg chg="add mod">
          <ac:chgData name="Ali asiri" userId="6eb73e73718b6ced" providerId="LiveId" clId="{F0601E6D-C361-4712-BBF1-F2D1A82EBEE0}" dt="2021-05-05T23:04:13.532" v="1487" actId="1076"/>
          <ac:spMkLst>
            <pc:docMk/>
            <pc:sldMk cId="956898147" sldId="430"/>
            <ac:spMk id="11" creationId="{611B4256-8E9D-47AE-BFFD-34B1C8EC77F6}"/>
          </ac:spMkLst>
        </pc:spChg>
        <pc:spChg chg="mod">
          <ac:chgData name="Ali asiri" userId="6eb73e73718b6ced" providerId="LiveId" clId="{F0601E6D-C361-4712-BBF1-F2D1A82EBEE0}" dt="2021-05-05T23:04:23.363" v="1489" actId="14100"/>
          <ac:spMkLst>
            <pc:docMk/>
            <pc:sldMk cId="956898147" sldId="430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17.792" v="2305" actId="478"/>
          <ac:spMkLst>
            <pc:docMk/>
            <pc:sldMk cId="956898147" sldId="430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03:38.362" v="1478" actId="478"/>
          <ac:picMkLst>
            <pc:docMk/>
            <pc:sldMk cId="956898147" sldId="430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3:03:38.969" v="1479" actId="478"/>
          <ac:picMkLst>
            <pc:docMk/>
            <pc:sldMk cId="956898147" sldId="430"/>
            <ac:picMk id="6" creationId="{8DE3BF6F-AD9B-40A5-9C19-8396D3F73C2A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6:38.707" v="2434"/>
        <pc:sldMkLst>
          <pc:docMk/>
          <pc:sldMk cId="1999330550" sldId="431"/>
        </pc:sldMkLst>
        <pc:spChg chg="add mod">
          <ac:chgData name="Ali asiri" userId="6eb73e73718b6ced" providerId="LiveId" clId="{F0601E6D-C361-4712-BBF1-F2D1A82EBEE0}" dt="2021-05-05T23:06:13.893" v="1510" actId="20577"/>
          <ac:spMkLst>
            <pc:docMk/>
            <pc:sldMk cId="1999330550" sldId="431"/>
            <ac:spMk id="11" creationId="{6DA85EB5-3D39-4B4D-8779-84F44CD5BF53}"/>
          </ac:spMkLst>
        </pc:spChg>
        <pc:spChg chg="add mod">
          <ac:chgData name="Ali asiri" userId="6eb73e73718b6ced" providerId="LiveId" clId="{F0601E6D-C361-4712-BBF1-F2D1A82EBEE0}" dt="2021-05-05T23:09:21.439" v="1548" actId="1076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F0601E6D-C361-4712-BBF1-F2D1A82EBEE0}" dt="2021-05-05T23:07:50.577" v="1527" actId="14100"/>
          <ac:spMkLst>
            <pc:docMk/>
            <pc:sldMk cId="1999330550" sldId="431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09:15.961" v="1547" actId="207"/>
          <ac:spMkLst>
            <pc:docMk/>
            <pc:sldMk cId="1999330550" sldId="431"/>
            <ac:spMk id="19" creationId="{DF23A9FB-10D6-44E4-B7FF-78A00B01F34D}"/>
          </ac:spMkLst>
        </pc:spChg>
        <pc:spChg chg="add mod">
          <ac:chgData name="Ali asiri" userId="6eb73e73718b6ced" providerId="LiveId" clId="{F0601E6D-C361-4712-BBF1-F2D1A82EBEE0}" dt="2021-05-10T01:03:24.003" v="2308"/>
          <ac:spMkLst>
            <pc:docMk/>
            <pc:sldMk cId="1999330550" sldId="431"/>
            <ac:spMk id="20" creationId="{DF785824-A2F0-4155-A21F-737381F70B0C}"/>
          </ac:spMkLst>
        </pc:spChg>
        <pc:spChg chg="del">
          <ac:chgData name="Ali asiri" userId="6eb73e73718b6ced" providerId="LiveId" clId="{F0601E6D-C361-4712-BBF1-F2D1A82EBEE0}" dt="2021-05-10T01:03:23.336" v="2307" actId="478"/>
          <ac:spMkLst>
            <pc:docMk/>
            <pc:sldMk cId="1999330550" sldId="431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05:54.248" v="1491" actId="478"/>
          <ac:picMkLst>
            <pc:docMk/>
            <pc:sldMk cId="1999330550" sldId="431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3:05:55.152" v="1492" actId="478"/>
          <ac:picMkLst>
            <pc:docMk/>
            <pc:sldMk cId="1999330550" sldId="431"/>
            <ac:picMk id="6" creationId="{8DE3BF6F-AD9B-40A5-9C19-8396D3F73C2A}"/>
          </ac:picMkLst>
        </pc:picChg>
        <pc:picChg chg="add mod">
          <ac:chgData name="Ali asiri" userId="6eb73e73718b6ced" providerId="LiveId" clId="{F0601E6D-C361-4712-BBF1-F2D1A82EBEE0}" dt="2021-05-05T23:09:07.535" v="1546" actId="1076"/>
          <ac:picMkLst>
            <pc:docMk/>
            <pc:sldMk cId="1999330550" sldId="431"/>
            <ac:picMk id="7" creationId="{73F509D9-4EE7-4332-94B6-E45ECBA2F2ED}"/>
          </ac:picMkLst>
        </pc:picChg>
        <pc:picChg chg="add del mod">
          <ac:chgData name="Ali asiri" userId="6eb73e73718b6ced" providerId="LiveId" clId="{F0601E6D-C361-4712-BBF1-F2D1A82EBEE0}" dt="2021-05-05T23:08:19.270" v="1538" actId="478"/>
          <ac:picMkLst>
            <pc:docMk/>
            <pc:sldMk cId="1999330550" sldId="431"/>
            <ac:picMk id="20" creationId="{A2300B8F-8058-428D-B04D-76C6795FCBCC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7:00.021" v="2435"/>
        <pc:sldMkLst>
          <pc:docMk/>
          <pc:sldMk cId="1111345721" sldId="432"/>
        </pc:sldMkLst>
        <pc:spChg chg="add mod">
          <ac:chgData name="Ali asiri" userId="6eb73e73718b6ced" providerId="LiveId" clId="{F0601E6D-C361-4712-BBF1-F2D1A82EBEE0}" dt="2021-05-05T23:11:44.193" v="1559" actId="1076"/>
          <ac:spMkLst>
            <pc:docMk/>
            <pc:sldMk cId="1111345721" sldId="432"/>
            <ac:spMk id="10" creationId="{6C066A5D-A981-40F0-9D38-90760FE6A4B5}"/>
          </ac:spMkLst>
        </pc:spChg>
        <pc:spChg chg="del mod">
          <ac:chgData name="Ali asiri" userId="6eb73e73718b6ced" providerId="LiveId" clId="{F0601E6D-C361-4712-BBF1-F2D1A82EBEE0}" dt="2021-05-05T23:11:47.010" v="1560" actId="478"/>
          <ac:spMkLst>
            <pc:docMk/>
            <pc:sldMk cId="1111345721" sldId="432"/>
            <ac:spMk id="11" creationId="{611B4256-8E9D-47AE-BFFD-34B1C8EC77F6}"/>
          </ac:spMkLst>
        </pc:spChg>
        <pc:spChg chg="add mod">
          <ac:chgData name="Ali asiri" userId="6eb73e73718b6ced" providerId="LiveId" clId="{F0601E6D-C361-4712-BBF1-F2D1A82EBEE0}" dt="2021-05-10T01:03:28.841" v="2310"/>
          <ac:spMkLst>
            <pc:docMk/>
            <pc:sldMk cId="1111345721" sldId="432"/>
            <ac:spMk id="11" creationId="{861E8D84-638D-4ADC-A52F-770A92E58A49}"/>
          </ac:spMkLst>
        </pc:spChg>
        <pc:spChg chg="mod">
          <ac:chgData name="Ali asiri" userId="6eb73e73718b6ced" providerId="LiveId" clId="{F0601E6D-C361-4712-BBF1-F2D1A82EBEE0}" dt="2021-05-05T23:11:37.687" v="1557" actId="14100"/>
          <ac:spMkLst>
            <pc:docMk/>
            <pc:sldMk cId="1111345721" sldId="432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28.359" v="2309" actId="478"/>
          <ac:spMkLst>
            <pc:docMk/>
            <pc:sldMk cId="1111345721" sldId="432"/>
            <ac:spMk id="23" creationId="{0973AD48-37C5-4E2C-947B-BBC3E3B24FA0}"/>
          </ac:spMkLst>
        </pc:spChg>
      </pc:sldChg>
      <pc:sldChg chg="addSp delSp modSp add mod delAnim modAnim">
        <pc:chgData name="Ali asiri" userId="6eb73e73718b6ced" providerId="LiveId" clId="{F0601E6D-C361-4712-BBF1-F2D1A82EBEE0}" dt="2021-05-10T01:03:34.798" v="2312"/>
        <pc:sldMkLst>
          <pc:docMk/>
          <pc:sldMk cId="2301453828" sldId="433"/>
        </pc:sldMkLst>
        <pc:spChg chg="del">
          <ac:chgData name="Ali asiri" userId="6eb73e73718b6ced" providerId="LiveId" clId="{F0601E6D-C361-4712-BBF1-F2D1A82EBEE0}" dt="2021-05-05T23:12:18.882" v="1562" actId="478"/>
          <ac:spMkLst>
            <pc:docMk/>
            <pc:sldMk cId="2301453828" sldId="433"/>
            <ac:spMk id="10" creationId="{6C066A5D-A981-40F0-9D38-90760FE6A4B5}"/>
          </ac:spMkLst>
        </pc:spChg>
        <pc:spChg chg="add mod ord">
          <ac:chgData name="Ali asiri" userId="6eb73e73718b6ced" providerId="LiveId" clId="{F0601E6D-C361-4712-BBF1-F2D1A82EBEE0}" dt="2021-05-05T23:13:27.707" v="1587" actId="166"/>
          <ac:spMkLst>
            <pc:docMk/>
            <pc:sldMk cId="2301453828" sldId="433"/>
            <ac:spMk id="11" creationId="{8377262D-3D61-4B85-8A59-4F382C12058B}"/>
          </ac:spMkLst>
        </pc:spChg>
        <pc:spChg chg="add mod">
          <ac:chgData name="Ali asiri" userId="6eb73e73718b6ced" providerId="LiveId" clId="{F0601E6D-C361-4712-BBF1-F2D1A82EBEE0}" dt="2021-05-10T01:03:34.798" v="2312"/>
          <ac:spMkLst>
            <pc:docMk/>
            <pc:sldMk cId="2301453828" sldId="433"/>
            <ac:spMk id="16" creationId="{109409E7-20AE-4FE5-82A6-AFA7DFA00962}"/>
          </ac:spMkLst>
        </pc:spChg>
        <pc:spChg chg="add del mod">
          <ac:chgData name="Ali asiri" userId="6eb73e73718b6ced" providerId="LiveId" clId="{F0601E6D-C361-4712-BBF1-F2D1A82EBEE0}" dt="2021-05-05T23:14:30.387" v="1601" actId="478"/>
          <ac:spMkLst>
            <pc:docMk/>
            <pc:sldMk cId="2301453828" sldId="433"/>
            <ac:spMk id="16" creationId="{912272D6-ECE3-4566-B6A8-45B64BF38A9A}"/>
          </ac:spMkLst>
        </pc:spChg>
        <pc:spChg chg="mod">
          <ac:chgData name="Ali asiri" userId="6eb73e73718b6ced" providerId="LiveId" clId="{F0601E6D-C361-4712-BBF1-F2D1A82EBEE0}" dt="2021-05-05T23:12:28.857" v="1566" actId="14100"/>
          <ac:spMkLst>
            <pc:docMk/>
            <pc:sldMk cId="2301453828" sldId="433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14:27.435" v="1600"/>
          <ac:spMkLst>
            <pc:docMk/>
            <pc:sldMk cId="2301453828" sldId="433"/>
            <ac:spMk id="19" creationId="{66CA970D-7814-4CF5-B4E8-310C3EE15FEB}"/>
          </ac:spMkLst>
        </pc:spChg>
        <pc:spChg chg="add mod">
          <ac:chgData name="Ali asiri" userId="6eb73e73718b6ced" providerId="LiveId" clId="{F0601E6D-C361-4712-BBF1-F2D1A82EBEE0}" dt="2021-05-05T23:15:24.981" v="1606" actId="1076"/>
          <ac:spMkLst>
            <pc:docMk/>
            <pc:sldMk cId="2301453828" sldId="433"/>
            <ac:spMk id="20" creationId="{10ECE7BB-7254-48B9-B3A5-F8E1A362B967}"/>
          </ac:spMkLst>
        </pc:spChg>
        <pc:spChg chg="del">
          <ac:chgData name="Ali asiri" userId="6eb73e73718b6ced" providerId="LiveId" clId="{F0601E6D-C361-4712-BBF1-F2D1A82EBEE0}" dt="2021-05-10T01:03:34.273" v="2311" actId="478"/>
          <ac:spMkLst>
            <pc:docMk/>
            <pc:sldMk cId="2301453828" sldId="433"/>
            <ac:spMk id="23" creationId="{0973AD48-37C5-4E2C-947B-BBC3E3B24FA0}"/>
          </ac:spMkLst>
        </pc:spChg>
        <pc:picChg chg="add mod">
          <ac:chgData name="Ali asiri" userId="6eb73e73718b6ced" providerId="LiveId" clId="{F0601E6D-C361-4712-BBF1-F2D1A82EBEE0}" dt="2021-05-05T23:13:02.755" v="1578" actId="14100"/>
          <ac:picMkLst>
            <pc:docMk/>
            <pc:sldMk cId="2301453828" sldId="433"/>
            <ac:picMk id="3" creationId="{5D6E4DE4-AF68-4802-900A-48E9ED2FDA1D}"/>
          </ac:picMkLst>
        </pc:picChg>
        <pc:picChg chg="add mod">
          <ac:chgData name="Ali asiri" userId="6eb73e73718b6ced" providerId="LiveId" clId="{F0601E6D-C361-4712-BBF1-F2D1A82EBEE0}" dt="2021-05-05T23:13:24.785" v="1586" actId="14100"/>
          <ac:picMkLst>
            <pc:docMk/>
            <pc:sldMk cId="2301453828" sldId="433"/>
            <ac:picMk id="5" creationId="{E0C721B3-BD6F-445B-B1A0-802977F030B6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55.723" v="2428"/>
        <pc:sldMkLst>
          <pc:docMk/>
          <pc:sldMk cId="1186361378" sldId="434"/>
        </pc:sldMkLst>
        <pc:spChg chg="del">
          <ac:chgData name="Ali asiri" userId="6eb73e73718b6ced" providerId="LiveId" clId="{F0601E6D-C361-4712-BBF1-F2D1A82EBEE0}" dt="2021-05-05T23:16:25.371" v="1608" actId="478"/>
          <ac:spMkLst>
            <pc:docMk/>
            <pc:sldMk cId="1186361378" sldId="434"/>
            <ac:spMk id="11" creationId="{9CB35F13-CAF7-4EE1-B345-3007A9DC4CBF}"/>
          </ac:spMkLst>
        </pc:spChg>
        <pc:spChg chg="mod">
          <ac:chgData name="Ali asiri" userId="6eb73e73718b6ced" providerId="LiveId" clId="{F0601E6D-C361-4712-BBF1-F2D1A82EBEE0}" dt="2021-05-05T23:19:00.113" v="1637" actId="14100"/>
          <ac:spMkLst>
            <pc:docMk/>
            <pc:sldMk cId="1186361378" sldId="434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18:25.731" v="1626" actId="20577"/>
          <ac:spMkLst>
            <pc:docMk/>
            <pc:sldMk cId="1186361378" sldId="434"/>
            <ac:spMk id="19" creationId="{1B73D024-FE49-4298-80E8-56E8D21397EF}"/>
          </ac:spMkLst>
        </pc:spChg>
        <pc:spChg chg="add mod">
          <ac:chgData name="Ali asiri" userId="6eb73e73718b6ced" providerId="LiveId" clId="{F0601E6D-C361-4712-BBF1-F2D1A82EBEE0}" dt="2021-05-05T23:18:09.840" v="1617" actId="1076"/>
          <ac:spMkLst>
            <pc:docMk/>
            <pc:sldMk cId="1186361378" sldId="434"/>
            <ac:spMk id="20" creationId="{A0516F75-F70E-4632-A5B9-3AB8B517BF57}"/>
          </ac:spMkLst>
        </pc:spChg>
        <pc:spChg chg="add mod">
          <ac:chgData name="Ali asiri" userId="6eb73e73718b6ced" providerId="LiveId" clId="{F0601E6D-C361-4712-BBF1-F2D1A82EBEE0}" dt="2021-05-05T23:19:39.044" v="1651" actId="571"/>
          <ac:spMkLst>
            <pc:docMk/>
            <pc:sldMk cId="1186361378" sldId="434"/>
            <ac:spMk id="21" creationId="{147C9779-03B7-47BD-936D-6645A0065FD0}"/>
          </ac:spMkLst>
        </pc:spChg>
        <pc:spChg chg="mod">
          <ac:chgData name="Ali asiri" userId="6eb73e73718b6ced" providerId="LiveId" clId="{F0601E6D-C361-4712-BBF1-F2D1A82EBEE0}" dt="2021-05-05T23:21:03.734" v="1759" actId="20577"/>
          <ac:spMkLst>
            <pc:docMk/>
            <pc:sldMk cId="1186361378" sldId="434"/>
            <ac:spMk id="22" creationId="{4234038A-965B-4B13-B4F0-A343229AF373}"/>
          </ac:spMkLst>
        </pc:spChg>
        <pc:spChg chg="del">
          <ac:chgData name="Ali asiri" userId="6eb73e73718b6ced" providerId="LiveId" clId="{F0601E6D-C361-4712-BBF1-F2D1A82EBEE0}" dt="2021-05-10T01:03:39.117" v="2313" actId="478"/>
          <ac:spMkLst>
            <pc:docMk/>
            <pc:sldMk cId="1186361378" sldId="434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05T23:21:35.433" v="1798" actId="478"/>
          <ac:spMkLst>
            <pc:docMk/>
            <pc:sldMk cId="1186361378" sldId="434"/>
            <ac:spMk id="24" creationId="{D2CD4A42-EAEE-419D-B16E-ADC7F5237D38}"/>
          </ac:spMkLst>
        </pc:spChg>
        <pc:spChg chg="add mod">
          <ac:chgData name="Ali asiri" userId="6eb73e73718b6ced" providerId="LiveId" clId="{F0601E6D-C361-4712-BBF1-F2D1A82EBEE0}" dt="2021-05-10T01:03:39.536" v="2314"/>
          <ac:spMkLst>
            <pc:docMk/>
            <pc:sldMk cId="1186361378" sldId="434"/>
            <ac:spMk id="24" creationId="{F6075156-E7FF-415B-8B7C-329E2037151F}"/>
          </ac:spMkLst>
        </pc:spChg>
        <pc:spChg chg="mod">
          <ac:chgData name="Ali asiri" userId="6eb73e73718b6ced" providerId="LiveId" clId="{F0601E6D-C361-4712-BBF1-F2D1A82EBEE0}" dt="2021-05-05T23:19:48.092" v="1653" actId="1076"/>
          <ac:spMkLst>
            <pc:docMk/>
            <pc:sldMk cId="1186361378" sldId="434"/>
            <ac:spMk id="26" creationId="{5AE7E17F-FB48-46F1-903E-47D3C234117E}"/>
          </ac:spMkLst>
        </pc:spChg>
        <pc:spChg chg="mod">
          <ac:chgData name="Ali asiri" userId="6eb73e73718b6ced" providerId="LiveId" clId="{F0601E6D-C361-4712-BBF1-F2D1A82EBEE0}" dt="2021-05-05T23:20:55.641" v="1757" actId="1076"/>
          <ac:spMkLst>
            <pc:docMk/>
            <pc:sldMk cId="1186361378" sldId="434"/>
            <ac:spMk id="27" creationId="{B27C54F1-2698-45AF-987B-B943326398EF}"/>
          </ac:spMkLst>
        </pc:spChg>
        <pc:spChg chg="mod">
          <ac:chgData name="Ali asiri" userId="6eb73e73718b6ced" providerId="LiveId" clId="{F0601E6D-C361-4712-BBF1-F2D1A82EBEE0}" dt="2021-05-06T01:05:03.155" v="2226" actId="1076"/>
          <ac:spMkLst>
            <pc:docMk/>
            <pc:sldMk cId="1186361378" sldId="434"/>
            <ac:spMk id="28" creationId="{AA9B2464-FB16-497F-8B0E-83F20FCFFCB8}"/>
          </ac:spMkLst>
        </pc:spChg>
        <pc:spChg chg="mod">
          <ac:chgData name="Ali asiri" userId="6eb73e73718b6ced" providerId="LiveId" clId="{F0601E6D-C361-4712-BBF1-F2D1A82EBEE0}" dt="2021-05-05T23:21:55.322" v="1822" actId="1076"/>
          <ac:spMkLst>
            <pc:docMk/>
            <pc:sldMk cId="1186361378" sldId="434"/>
            <ac:spMk id="29" creationId="{935DB8D3-7012-449D-8E1C-1E4BF607E36B}"/>
          </ac:spMkLst>
        </pc:spChg>
        <pc:spChg chg="del mod">
          <ac:chgData name="Ali asiri" userId="6eb73e73718b6ced" providerId="LiveId" clId="{F0601E6D-C361-4712-BBF1-F2D1A82EBEE0}" dt="2021-05-05T23:16:35.371" v="1611" actId="478"/>
          <ac:spMkLst>
            <pc:docMk/>
            <pc:sldMk cId="1186361378" sldId="434"/>
            <ac:spMk id="30" creationId="{F70399BF-CA1E-4056-B153-6B0A3D763BBD}"/>
          </ac:spMkLst>
        </pc:spChg>
        <pc:spChg chg="mod">
          <ac:chgData name="Ali asiri" userId="6eb73e73718b6ced" providerId="LiveId" clId="{F0601E6D-C361-4712-BBF1-F2D1A82EBEE0}" dt="2021-05-05T23:16:29.739" v="1609" actId="14100"/>
          <ac:spMkLst>
            <pc:docMk/>
            <pc:sldMk cId="1186361378" sldId="434"/>
            <ac:spMk id="31" creationId="{92F4ADA3-DA17-4572-A2A2-C529F1685C89}"/>
          </ac:spMkLst>
        </pc:spChg>
        <pc:picChg chg="mod">
          <ac:chgData name="Ali asiri" userId="6eb73e73718b6ced" providerId="LiveId" clId="{F0601E6D-C361-4712-BBF1-F2D1A82EBEE0}" dt="2021-05-05T23:19:03.134" v="1638" actId="14100"/>
          <ac:picMkLst>
            <pc:docMk/>
            <pc:sldMk cId="1186361378" sldId="434"/>
            <ac:picMk id="3" creationId="{6DA45F11-9F43-464F-A930-CB2635C17A8E}"/>
          </ac:picMkLst>
        </pc:picChg>
      </pc:sldChg>
      <pc:sldChg chg="addSp delSp modSp add mod modAnim">
        <pc:chgData name="Ali asiri" userId="6eb73e73718b6ced" providerId="LiveId" clId="{F0601E6D-C361-4712-BBF1-F2D1A82EBEE0}" dt="2021-05-21T16:57:05.063" v="2436"/>
        <pc:sldMkLst>
          <pc:docMk/>
          <pc:sldMk cId="2282280661" sldId="435"/>
        </pc:sldMkLst>
        <pc:spChg chg="mod">
          <ac:chgData name="Ali asiri" userId="6eb73e73718b6ced" providerId="LiveId" clId="{F0601E6D-C361-4712-BBF1-F2D1A82EBEE0}" dt="2021-05-05T23:37:19.068" v="2095" actId="1076"/>
          <ac:spMkLst>
            <pc:docMk/>
            <pc:sldMk cId="2282280661" sldId="435"/>
            <ac:spMk id="10" creationId="{6C066A5D-A981-40F0-9D38-90760FE6A4B5}"/>
          </ac:spMkLst>
        </pc:spChg>
        <pc:spChg chg="add mod">
          <ac:chgData name="Ali asiri" userId="6eb73e73718b6ced" providerId="LiveId" clId="{F0601E6D-C361-4712-BBF1-F2D1A82EBEE0}" dt="2021-05-10T01:03:44.688" v="2316"/>
          <ac:spMkLst>
            <pc:docMk/>
            <pc:sldMk cId="2282280661" sldId="435"/>
            <ac:spMk id="11" creationId="{99139C51-87AD-40BE-9AA8-931CED5D08B3}"/>
          </ac:spMkLst>
        </pc:spChg>
        <pc:spChg chg="add del mod">
          <ac:chgData name="Ali asiri" userId="6eb73e73718b6ced" providerId="LiveId" clId="{F0601E6D-C361-4712-BBF1-F2D1A82EBEE0}" dt="2021-05-05T23:37:09.920" v="2093" actId="478"/>
          <ac:spMkLst>
            <pc:docMk/>
            <pc:sldMk cId="2282280661" sldId="435"/>
            <ac:spMk id="11" creationId="{E1DCE062-2BBD-4941-8827-303E772E9BED}"/>
          </ac:spMkLst>
        </pc:spChg>
        <pc:spChg chg="mod">
          <ac:chgData name="Ali asiri" userId="6eb73e73718b6ced" providerId="LiveId" clId="{F0601E6D-C361-4712-BBF1-F2D1A82EBEE0}" dt="2021-05-05T23:37:12.839" v="2094" actId="14100"/>
          <ac:spMkLst>
            <pc:docMk/>
            <pc:sldMk cId="2282280661" sldId="435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44.199" v="2315" actId="478"/>
          <ac:spMkLst>
            <pc:docMk/>
            <pc:sldMk cId="2282280661" sldId="435"/>
            <ac:spMk id="23" creationId="{0973AD48-37C5-4E2C-947B-BBC3E3B24FA0}"/>
          </ac:spMkLst>
        </pc:spChg>
        <pc:picChg chg="add del mod ord">
          <ac:chgData name="Ali asiri" userId="6eb73e73718b6ced" providerId="LiveId" clId="{F0601E6D-C361-4712-BBF1-F2D1A82EBEE0}" dt="2021-05-05T23:37:07.175" v="2092" actId="478"/>
          <ac:picMkLst>
            <pc:docMk/>
            <pc:sldMk cId="2282280661" sldId="435"/>
            <ac:picMk id="3" creationId="{9B5F3E8B-812F-4849-8D83-6BB74CBA8BBC}"/>
          </ac:picMkLst>
        </pc:picChg>
      </pc:sldChg>
      <pc:sldChg chg="addSp delSp modSp add mod delAnim modAnim">
        <pc:chgData name="Ali asiri" userId="6eb73e73718b6ced" providerId="LiveId" clId="{F0601E6D-C361-4712-BBF1-F2D1A82EBEE0}" dt="2021-05-10T01:03:59.912" v="2339" actId="20577"/>
        <pc:sldMkLst>
          <pc:docMk/>
          <pc:sldMk cId="1859238899" sldId="436"/>
        </pc:sldMkLst>
        <pc:spChg chg="del">
          <ac:chgData name="Ali asiri" userId="6eb73e73718b6ced" providerId="LiveId" clId="{F0601E6D-C361-4712-BBF1-F2D1A82EBEE0}" dt="2021-05-05T23:24:19.214" v="1846" actId="478"/>
          <ac:spMkLst>
            <pc:docMk/>
            <pc:sldMk cId="1859238899" sldId="436"/>
            <ac:spMk id="10" creationId="{6C066A5D-A981-40F0-9D38-90760FE6A4B5}"/>
          </ac:spMkLst>
        </pc:spChg>
        <pc:spChg chg="mod">
          <ac:chgData name="Ali asiri" userId="6eb73e73718b6ced" providerId="LiveId" clId="{F0601E6D-C361-4712-BBF1-F2D1A82EBEE0}" dt="2021-05-05T23:24:23.312" v="1847" actId="14100"/>
          <ac:spMkLst>
            <pc:docMk/>
            <pc:sldMk cId="1859238899" sldId="436"/>
            <ac:spMk id="11" creationId="{E1DCE062-2BBD-4941-8827-303E772E9BED}"/>
          </ac:spMkLst>
        </pc:spChg>
        <pc:spChg chg="add mod">
          <ac:chgData name="Ali asiri" userId="6eb73e73718b6ced" providerId="LiveId" clId="{F0601E6D-C361-4712-BBF1-F2D1A82EBEE0}" dt="2021-05-06T01:06:05.602" v="2238" actId="1076"/>
          <ac:spMkLst>
            <pc:docMk/>
            <pc:sldMk cId="1859238899" sldId="436"/>
            <ac:spMk id="16" creationId="{98BD9650-B6AC-45FA-9811-CB92D3C3E9F8}"/>
          </ac:spMkLst>
        </pc:spChg>
        <pc:spChg chg="del">
          <ac:chgData name="Ali asiri" userId="6eb73e73718b6ced" providerId="LiveId" clId="{F0601E6D-C361-4712-BBF1-F2D1A82EBEE0}" dt="2021-05-05T23:24:16.745" v="1845" actId="478"/>
          <ac:spMkLst>
            <pc:docMk/>
            <pc:sldMk cId="1859238899" sldId="436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26:42.209" v="1877" actId="403"/>
          <ac:spMkLst>
            <pc:docMk/>
            <pc:sldMk cId="1859238899" sldId="436"/>
            <ac:spMk id="19" creationId="{AD739AFC-E2B7-4CC7-8988-C66AFDB043B2}"/>
          </ac:spMkLst>
        </pc:spChg>
        <pc:spChg chg="add mod">
          <ac:chgData name="Ali asiri" userId="6eb73e73718b6ced" providerId="LiveId" clId="{F0601E6D-C361-4712-BBF1-F2D1A82EBEE0}" dt="2021-05-05T23:28:34.756" v="1949" actId="20577"/>
          <ac:spMkLst>
            <pc:docMk/>
            <pc:sldMk cId="1859238899" sldId="436"/>
            <ac:spMk id="20" creationId="{4ED0B044-4D6B-4336-A3FD-BB2B1750A897}"/>
          </ac:spMkLst>
        </pc:spChg>
        <pc:spChg chg="mod">
          <ac:chgData name="Ali asiri" userId="6eb73e73718b6ced" providerId="LiveId" clId="{F0601E6D-C361-4712-BBF1-F2D1A82EBEE0}" dt="2021-05-10T01:03:59.912" v="2339" actId="20577"/>
          <ac:spMkLst>
            <pc:docMk/>
            <pc:sldMk cId="1859238899" sldId="436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24:14.626" v="1844" actId="478"/>
          <ac:picMkLst>
            <pc:docMk/>
            <pc:sldMk cId="1859238899" sldId="436"/>
            <ac:picMk id="3" creationId="{9B5F3E8B-812F-4849-8D83-6BB74CBA8BBC}"/>
          </ac:picMkLst>
        </pc:picChg>
        <pc:cxnChg chg="add mod">
          <ac:chgData name="Ali asiri" userId="6eb73e73718b6ced" providerId="LiveId" clId="{F0601E6D-C361-4712-BBF1-F2D1A82EBEE0}" dt="2021-05-05T23:24:33.888" v="1849" actId="1076"/>
          <ac:cxnSpMkLst>
            <pc:docMk/>
            <pc:sldMk cId="1859238899" sldId="436"/>
            <ac:cxnSpMk id="12" creationId="{D8EE5E33-D210-4C87-B651-8DBDD5DABA0D}"/>
          </ac:cxnSpMkLst>
        </pc:cxnChg>
      </pc:sldChg>
      <pc:sldChg chg="addSp delSp modSp add mod delAnim modAnim">
        <pc:chgData name="Ali asiri" userId="6eb73e73718b6ced" providerId="LiveId" clId="{F0601E6D-C361-4712-BBF1-F2D1A82EBEE0}" dt="2021-05-10T01:04:08.040" v="2341"/>
        <pc:sldMkLst>
          <pc:docMk/>
          <pc:sldMk cId="2593119154" sldId="437"/>
        </pc:sldMkLst>
        <pc:spChg chg="mod">
          <ac:chgData name="Ali asiri" userId="6eb73e73718b6ced" providerId="LiveId" clId="{F0601E6D-C361-4712-BBF1-F2D1A82EBEE0}" dt="2021-05-06T01:06:49.117" v="2252" actId="1076"/>
          <ac:spMkLst>
            <pc:docMk/>
            <pc:sldMk cId="2593119154" sldId="437"/>
            <ac:spMk id="16" creationId="{98BD9650-B6AC-45FA-9811-CB92D3C3E9F8}"/>
          </ac:spMkLst>
        </pc:spChg>
        <pc:spChg chg="add mod">
          <ac:chgData name="Ali asiri" userId="6eb73e73718b6ced" providerId="LiveId" clId="{F0601E6D-C361-4712-BBF1-F2D1A82EBEE0}" dt="2021-05-06T01:06:45.312" v="2251" actId="1076"/>
          <ac:spMkLst>
            <pc:docMk/>
            <pc:sldMk cId="2593119154" sldId="437"/>
            <ac:spMk id="17" creationId="{850BE4A8-F13D-411F-B51D-73DE78ECFE83}"/>
          </ac:spMkLst>
        </pc:spChg>
        <pc:spChg chg="del">
          <ac:chgData name="Ali asiri" userId="6eb73e73718b6ced" providerId="LiveId" clId="{F0601E6D-C361-4712-BBF1-F2D1A82EBEE0}" dt="2021-05-05T23:29:22.668" v="1953" actId="478"/>
          <ac:spMkLst>
            <pc:docMk/>
            <pc:sldMk cId="2593119154" sldId="437"/>
            <ac:spMk id="19" creationId="{AD739AFC-E2B7-4CC7-8988-C66AFDB043B2}"/>
          </ac:spMkLst>
        </pc:spChg>
        <pc:spChg chg="add mod">
          <ac:chgData name="Ali asiri" userId="6eb73e73718b6ced" providerId="LiveId" clId="{F0601E6D-C361-4712-BBF1-F2D1A82EBEE0}" dt="2021-05-10T01:04:08.040" v="2341"/>
          <ac:spMkLst>
            <pc:docMk/>
            <pc:sldMk cId="2593119154" sldId="437"/>
            <ac:spMk id="19" creationId="{F2DD371A-829D-4DE0-8649-F746C68B3BA3}"/>
          </ac:spMkLst>
        </pc:spChg>
        <pc:spChg chg="mod">
          <ac:chgData name="Ali asiri" userId="6eb73e73718b6ced" providerId="LiveId" clId="{F0601E6D-C361-4712-BBF1-F2D1A82EBEE0}" dt="2021-05-05T23:35:10.422" v="2090" actId="1076"/>
          <ac:spMkLst>
            <pc:docMk/>
            <pc:sldMk cId="2593119154" sldId="437"/>
            <ac:spMk id="20" creationId="{4ED0B044-4D6B-4336-A3FD-BB2B1750A897}"/>
          </ac:spMkLst>
        </pc:spChg>
        <pc:spChg chg="del">
          <ac:chgData name="Ali asiri" userId="6eb73e73718b6ced" providerId="LiveId" clId="{F0601E6D-C361-4712-BBF1-F2D1A82EBEE0}" dt="2021-05-10T01:04:07.357" v="2340" actId="478"/>
          <ac:spMkLst>
            <pc:docMk/>
            <pc:sldMk cId="2593119154" sldId="437"/>
            <ac:spMk id="23" creationId="{0973AD48-37C5-4E2C-947B-BBC3E3B24FA0}"/>
          </ac:spMkLst>
        </pc:spChg>
      </pc:sldChg>
      <pc:sldChg chg="addSp delSp modSp add mod modAnim">
        <pc:chgData name="Ali asiri" userId="6eb73e73718b6ced" providerId="LiveId" clId="{F0601E6D-C361-4712-BBF1-F2D1A82EBEE0}" dt="2021-05-10T01:05:00.101" v="2355" actId="1076"/>
        <pc:sldMkLst>
          <pc:docMk/>
          <pc:sldMk cId="3546338069" sldId="438"/>
        </pc:sldMkLst>
        <pc:spChg chg="mod">
          <ac:chgData name="Ali asiri" userId="6eb73e73718b6ced" providerId="LiveId" clId="{F0601E6D-C361-4712-BBF1-F2D1A82EBEE0}" dt="2021-05-10T01:05:00.101" v="2355" actId="1076"/>
          <ac:spMkLst>
            <pc:docMk/>
            <pc:sldMk cId="3546338069" sldId="438"/>
            <ac:spMk id="10" creationId="{6C066A5D-A981-40F0-9D38-90760FE6A4B5}"/>
          </ac:spMkLst>
        </pc:spChg>
        <pc:spChg chg="mod">
          <ac:chgData name="Ali asiri" userId="6eb73e73718b6ced" providerId="LiveId" clId="{F0601E6D-C361-4712-BBF1-F2D1A82EBEE0}" dt="2021-05-10T01:04:56.003" v="2353" actId="1076"/>
          <ac:spMkLst>
            <pc:docMk/>
            <pc:sldMk cId="3546338069" sldId="438"/>
            <ac:spMk id="11" creationId="{E1DCE062-2BBD-4941-8827-303E772E9BED}"/>
          </ac:spMkLst>
        </pc:spChg>
        <pc:spChg chg="add mod">
          <ac:chgData name="Ali asiri" userId="6eb73e73718b6ced" providerId="LiveId" clId="{F0601E6D-C361-4712-BBF1-F2D1A82EBEE0}" dt="2021-05-10T01:04:39.467" v="2349" actId="1076"/>
          <ac:spMkLst>
            <pc:docMk/>
            <pc:sldMk cId="3546338069" sldId="438"/>
            <ac:spMk id="12" creationId="{470FE79C-F654-48FF-A9D0-194CF31D7E67}"/>
          </ac:spMkLst>
        </pc:spChg>
        <pc:spChg chg="del">
          <ac:chgData name="Ali asiri" userId="6eb73e73718b6ced" providerId="LiveId" clId="{F0601E6D-C361-4712-BBF1-F2D1A82EBEE0}" dt="2021-05-05T23:37:33.193" v="2096" actId="478"/>
          <ac:spMkLst>
            <pc:docMk/>
            <pc:sldMk cId="3546338069" sldId="43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4:17.530" v="2344" actId="478"/>
          <ac:spMkLst>
            <pc:docMk/>
            <pc:sldMk cId="3546338069" sldId="438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10T01:04:16.907" v="2343" actId="478"/>
          <ac:spMkLst>
            <pc:docMk/>
            <pc:sldMk cId="3546338069" sldId="438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10T01:04:16.051" v="2342" actId="478"/>
          <ac:spMkLst>
            <pc:docMk/>
            <pc:sldMk cId="3546338069" sldId="438"/>
            <ac:spMk id="25" creationId="{A4DC7381-F716-445E-9323-8887740CF3FA}"/>
          </ac:spMkLst>
        </pc:spChg>
        <pc:picChg chg="mod">
          <ac:chgData name="Ali asiri" userId="6eb73e73718b6ced" providerId="LiveId" clId="{F0601E6D-C361-4712-BBF1-F2D1A82EBEE0}" dt="2021-05-10T01:04:57.618" v="2354" actId="1076"/>
          <ac:picMkLst>
            <pc:docMk/>
            <pc:sldMk cId="3546338069" sldId="438"/>
            <ac:picMk id="3" creationId="{9B5F3E8B-812F-4849-8D83-6BB74CBA8BBC}"/>
          </ac:picMkLst>
        </pc:picChg>
        <pc:cxnChg chg="add mod">
          <ac:chgData name="Ali asiri" userId="6eb73e73718b6ced" providerId="LiveId" clId="{F0601E6D-C361-4712-BBF1-F2D1A82EBEE0}" dt="2021-05-10T01:04:46.781" v="2351" actId="1076"/>
          <ac:cxnSpMkLst>
            <pc:docMk/>
            <pc:sldMk cId="3546338069" sldId="438"/>
            <ac:cxnSpMk id="16" creationId="{A724DBF1-CA94-4520-920B-858ED11F815D}"/>
          </ac:cxnSpMkLst>
        </pc:cxnChg>
      </pc:sldChg>
      <pc:sldMasterChg chg="addSldLayout delSldLayout">
        <pc:chgData name="Ali asiri" userId="6eb73e73718b6ced" providerId="LiveId" clId="{F0601E6D-C361-4712-BBF1-F2D1A82EBEE0}" dt="2021-05-05T23:38:57.387" v="2150" actId="47"/>
        <pc:sldMasterMkLst>
          <pc:docMk/>
          <pc:sldMasterMk cId="2006887949" sldId="2147483648"/>
        </pc:sldMasterMkLst>
        <pc:sldLayoutChg chg="add del">
          <pc:chgData name="Ali asiri" userId="6eb73e73718b6ced" providerId="LiveId" clId="{F0601E6D-C361-4712-BBF1-F2D1A82EBEE0}" dt="2021-05-05T23:38:57.387" v="2150" actId="47"/>
          <pc:sldLayoutMkLst>
            <pc:docMk/>
            <pc:sldMasterMk cId="2006887949" sldId="2147483648"/>
            <pc:sldLayoutMk cId="2635331633" sldId="2147483664"/>
          </pc:sldLayoutMkLst>
        </pc:sldLayoutChg>
      </pc:sldMasterChg>
    </pc:docChg>
  </pc:docChgLst>
  <pc:docChgLst>
    <pc:chgData name="Ali asiri" userId="6eb73e73718b6ced" providerId="LiveId" clId="{43B81DF3-CCB1-4EB9-8E02-FE898095C4A2}"/>
    <pc:docChg chg="undo custSel modSld">
      <pc:chgData name="Ali asiri" userId="6eb73e73718b6ced" providerId="LiveId" clId="{43B81DF3-CCB1-4EB9-8E02-FE898095C4A2}" dt="2021-08-29T18:08:22.773" v="722"/>
      <pc:docMkLst>
        <pc:docMk/>
      </pc:docMkLst>
      <pc:sldChg chg="addSp delSp modSp mod">
        <pc:chgData name="Ali asiri" userId="6eb73e73718b6ced" providerId="LiveId" clId="{43B81DF3-CCB1-4EB9-8E02-FE898095C4A2}" dt="2021-08-29T18:06:13.612" v="712" actId="20577"/>
        <pc:sldMkLst>
          <pc:docMk/>
          <pc:sldMk cId="3300256613" sldId="442"/>
        </pc:sldMkLst>
        <pc:spChg chg="mod">
          <ac:chgData name="Ali asiri" userId="6eb73e73718b6ced" providerId="LiveId" clId="{43B81DF3-CCB1-4EB9-8E02-FE898095C4A2}" dt="2021-08-29T18:06:13.612" v="712" actId="20577"/>
          <ac:spMkLst>
            <pc:docMk/>
            <pc:sldMk cId="3300256613" sldId="442"/>
            <ac:spMk id="28" creationId="{65B9010B-291B-44D0-8866-2D3C17E3B0F4}"/>
          </ac:spMkLst>
        </pc:spChg>
        <pc:picChg chg="del">
          <ac:chgData name="Ali asiri" userId="6eb73e73718b6ced" providerId="LiveId" clId="{43B81DF3-CCB1-4EB9-8E02-FE898095C4A2}" dt="2021-08-29T17:51:28.618" v="151" actId="478"/>
          <ac:picMkLst>
            <pc:docMk/>
            <pc:sldMk cId="3300256613" sldId="442"/>
            <ac:picMk id="17" creationId="{5721073A-E983-431C-B08E-DDF01161EDED}"/>
          </ac:picMkLst>
        </pc:picChg>
        <pc:picChg chg="add mod ord">
          <ac:chgData name="Ali asiri" userId="6eb73e73718b6ced" providerId="LiveId" clId="{43B81DF3-CCB1-4EB9-8E02-FE898095C4A2}" dt="2021-08-29T17:51:35.610" v="153" actId="167"/>
          <ac:picMkLst>
            <pc:docMk/>
            <pc:sldMk cId="3300256613" sldId="442"/>
            <ac:picMk id="20" creationId="{F3B2B810-25D6-4A5F-8667-F705979674E7}"/>
          </ac:picMkLst>
        </pc:picChg>
      </pc:sldChg>
      <pc:sldChg chg="addSp delSp modSp mod">
        <pc:chgData name="Ali asiri" userId="6eb73e73718b6ced" providerId="LiveId" clId="{43B81DF3-CCB1-4EB9-8E02-FE898095C4A2}" dt="2021-08-29T18:05:08.759" v="711" actId="20577"/>
        <pc:sldMkLst>
          <pc:docMk/>
          <pc:sldMk cId="4190044502" sldId="451"/>
        </pc:sldMkLst>
        <pc:spChg chg="mod">
          <ac:chgData name="Ali asiri" userId="6eb73e73718b6ced" providerId="LiveId" clId="{43B81DF3-CCB1-4EB9-8E02-FE898095C4A2}" dt="2021-08-29T17:50:48.864" v="150" actId="20577"/>
          <ac:spMkLst>
            <pc:docMk/>
            <pc:sldMk cId="4190044502" sldId="451"/>
            <ac:spMk id="17" creationId="{AB87BAA9-5249-4203-AE4B-D40D1039B23B}"/>
          </ac:spMkLst>
        </pc:spChg>
        <pc:spChg chg="mod">
          <ac:chgData name="Ali asiri" userId="6eb73e73718b6ced" providerId="LiveId" clId="{43B81DF3-CCB1-4EB9-8E02-FE898095C4A2}" dt="2021-08-29T18:05:08.759" v="711" actId="20577"/>
          <ac:spMkLst>
            <pc:docMk/>
            <pc:sldMk cId="4190044502" sldId="451"/>
            <ac:spMk id="21" creationId="{E52260DF-E33F-473A-B245-CE0135D545F9}"/>
          </ac:spMkLst>
        </pc:spChg>
        <pc:picChg chg="add mod ord">
          <ac:chgData name="Ali asiri" userId="6eb73e73718b6ced" providerId="LiveId" clId="{43B81DF3-CCB1-4EB9-8E02-FE898095C4A2}" dt="2021-08-29T17:48:20.831" v="49" actId="167"/>
          <ac:picMkLst>
            <pc:docMk/>
            <pc:sldMk cId="4190044502" sldId="451"/>
            <ac:picMk id="3" creationId="{B4862C11-495D-4B9D-972F-2DB0481BB12F}"/>
          </ac:picMkLst>
        </pc:picChg>
        <pc:picChg chg="del">
          <ac:chgData name="Ali asiri" userId="6eb73e73718b6ced" providerId="LiveId" clId="{43B81DF3-CCB1-4EB9-8E02-FE898095C4A2}" dt="2021-08-29T17:46:33.996" v="41" actId="478"/>
          <ac:picMkLst>
            <pc:docMk/>
            <pc:sldMk cId="4190044502" sldId="451"/>
            <ac:picMk id="4" creationId="{0D44EE1A-B482-4CF4-972D-B2E7EAFA83DF}"/>
          </ac:picMkLst>
        </pc:picChg>
      </pc:sldChg>
      <pc:sldChg chg="addSp delSp modSp mod">
        <pc:chgData name="Ali asiri" userId="6eb73e73718b6ced" providerId="LiveId" clId="{43B81DF3-CCB1-4EB9-8E02-FE898095C4A2}" dt="2021-08-29T18:06:56.046" v="718" actId="167"/>
        <pc:sldMkLst>
          <pc:docMk/>
          <pc:sldMk cId="353025371" sldId="452"/>
        </pc:sldMkLst>
        <pc:spChg chg="mod">
          <ac:chgData name="Ali asiri" userId="6eb73e73718b6ced" providerId="LiveId" clId="{43B81DF3-CCB1-4EB9-8E02-FE898095C4A2}" dt="2021-08-29T17:52:30.763" v="257" actId="20577"/>
          <ac:spMkLst>
            <pc:docMk/>
            <pc:sldMk cId="353025371" sldId="452"/>
            <ac:spMk id="28" creationId="{65B9010B-291B-44D0-8866-2D3C17E3B0F4}"/>
          </ac:spMkLst>
        </pc:spChg>
        <pc:picChg chg="del">
          <ac:chgData name="Ali asiri" userId="6eb73e73718b6ced" providerId="LiveId" clId="{43B81DF3-CCB1-4EB9-8E02-FE898095C4A2}" dt="2021-08-29T18:06:35.750" v="713" actId="478"/>
          <ac:picMkLst>
            <pc:docMk/>
            <pc:sldMk cId="353025371" sldId="452"/>
            <ac:picMk id="19" creationId="{C963F937-A3D7-475E-AB1D-7DE8BA921021}"/>
          </ac:picMkLst>
        </pc:picChg>
        <pc:picChg chg="add mod ord">
          <ac:chgData name="Ali asiri" userId="6eb73e73718b6ced" providerId="LiveId" clId="{43B81DF3-CCB1-4EB9-8E02-FE898095C4A2}" dt="2021-08-29T18:06:56.046" v="718" actId="167"/>
          <ac:picMkLst>
            <pc:docMk/>
            <pc:sldMk cId="353025371" sldId="452"/>
            <ac:picMk id="21" creationId="{18CA742F-5DE1-42EF-9B54-3CF3A2B9147E}"/>
          </ac:picMkLst>
        </pc:picChg>
      </pc:sldChg>
      <pc:sldChg chg="addSp delSp modSp mod">
        <pc:chgData name="Ali asiri" userId="6eb73e73718b6ced" providerId="LiveId" clId="{43B81DF3-CCB1-4EB9-8E02-FE898095C4A2}" dt="2021-08-29T18:06:52.268" v="717" actId="167"/>
        <pc:sldMkLst>
          <pc:docMk/>
          <pc:sldMk cId="1399291769" sldId="453"/>
        </pc:sldMkLst>
        <pc:spChg chg="mod">
          <ac:chgData name="Ali asiri" userId="6eb73e73718b6ced" providerId="LiveId" clId="{43B81DF3-CCB1-4EB9-8E02-FE898095C4A2}" dt="2021-08-29T17:53:08.773" v="328" actId="20577"/>
          <ac:spMkLst>
            <pc:docMk/>
            <pc:sldMk cId="1399291769" sldId="453"/>
            <ac:spMk id="28" creationId="{65B9010B-291B-44D0-8866-2D3C17E3B0F4}"/>
          </ac:spMkLst>
        </pc:spChg>
        <pc:picChg chg="del">
          <ac:chgData name="Ali asiri" userId="6eb73e73718b6ced" providerId="LiveId" clId="{43B81DF3-CCB1-4EB9-8E02-FE898095C4A2}" dt="2021-08-29T18:06:39.644" v="714" actId="478"/>
          <ac:picMkLst>
            <pc:docMk/>
            <pc:sldMk cId="1399291769" sldId="453"/>
            <ac:picMk id="17" creationId="{8F4EE746-1737-487E-93AB-95EA215091D8}"/>
          </ac:picMkLst>
        </pc:picChg>
        <pc:picChg chg="add mod ord">
          <ac:chgData name="Ali asiri" userId="6eb73e73718b6ced" providerId="LiveId" clId="{43B81DF3-CCB1-4EB9-8E02-FE898095C4A2}" dt="2021-08-29T18:06:52.268" v="717" actId="167"/>
          <ac:picMkLst>
            <pc:docMk/>
            <pc:sldMk cId="1399291769" sldId="453"/>
            <ac:picMk id="21" creationId="{2F310D85-F220-4673-B711-D1807E65C079}"/>
          </ac:picMkLst>
        </pc:picChg>
      </pc:sldChg>
      <pc:sldChg chg="addSp delSp modSp mod delAnim modAnim">
        <pc:chgData name="Ali asiri" userId="6eb73e73718b6ced" providerId="LiveId" clId="{43B81DF3-CCB1-4EB9-8E02-FE898095C4A2}" dt="2021-08-29T18:08:22.773" v="722"/>
        <pc:sldMkLst>
          <pc:docMk/>
          <pc:sldMk cId="339383203" sldId="454"/>
        </pc:sldMkLst>
        <pc:spChg chg="del mod">
          <ac:chgData name="Ali asiri" userId="6eb73e73718b6ced" providerId="LiveId" clId="{43B81DF3-CCB1-4EB9-8E02-FE898095C4A2}" dt="2021-08-29T18:01:46.101" v="572" actId="478"/>
          <ac:spMkLst>
            <pc:docMk/>
            <pc:sldMk cId="339383203" sldId="454"/>
            <ac:spMk id="4" creationId="{F597F084-AABA-429F-BE0C-A049D3440A1F}"/>
          </ac:spMkLst>
        </pc:spChg>
        <pc:spChg chg="mod">
          <ac:chgData name="Ali asiri" userId="6eb73e73718b6ced" providerId="LiveId" clId="{43B81DF3-CCB1-4EB9-8E02-FE898095C4A2}" dt="2021-08-29T18:00:21.957" v="558" actId="14100"/>
          <ac:spMkLst>
            <pc:docMk/>
            <pc:sldMk cId="339383203" sldId="454"/>
            <ac:spMk id="16" creationId="{72E3FB6C-26EC-4AF9-A832-B4DB3D44AB82}"/>
          </ac:spMkLst>
        </pc:spChg>
        <pc:spChg chg="add mod">
          <ac:chgData name="Ali asiri" userId="6eb73e73718b6ced" providerId="LiveId" clId="{43B81DF3-CCB1-4EB9-8E02-FE898095C4A2}" dt="2021-08-29T18:01:50.517" v="578" actId="20577"/>
          <ac:spMkLst>
            <pc:docMk/>
            <pc:sldMk cId="339383203" sldId="454"/>
            <ac:spMk id="19" creationId="{67789870-3A25-4B1B-8C2F-FF7F2F6B51B7}"/>
          </ac:spMkLst>
        </pc:spChg>
        <pc:spChg chg="mod">
          <ac:chgData name="Ali asiri" userId="6eb73e73718b6ced" providerId="LiveId" clId="{43B81DF3-CCB1-4EB9-8E02-FE898095C4A2}" dt="2021-08-29T18:02:00.338" v="579" actId="1076"/>
          <ac:spMkLst>
            <pc:docMk/>
            <pc:sldMk cId="339383203" sldId="454"/>
            <ac:spMk id="20" creationId="{CFB9A7BA-08EA-4C62-9F35-91600EE4E2D8}"/>
          </ac:spMkLst>
        </pc:spChg>
        <pc:spChg chg="mod">
          <ac:chgData name="Ali asiri" userId="6eb73e73718b6ced" providerId="LiveId" clId="{43B81DF3-CCB1-4EB9-8E02-FE898095C4A2}" dt="2021-08-29T18:01:36.721" v="571" actId="1076"/>
          <ac:spMkLst>
            <pc:docMk/>
            <pc:sldMk cId="339383203" sldId="454"/>
            <ac:spMk id="28" creationId="{65B9010B-291B-44D0-8866-2D3C17E3B0F4}"/>
          </ac:spMkLst>
        </pc:spChg>
        <pc:picChg chg="del">
          <ac:chgData name="Ali asiri" userId="6eb73e73718b6ced" providerId="LiveId" clId="{43B81DF3-CCB1-4EB9-8E02-FE898095C4A2}" dt="2021-08-29T17:56:31.353" v="329" actId="478"/>
          <ac:picMkLst>
            <pc:docMk/>
            <pc:sldMk cId="339383203" sldId="454"/>
            <ac:picMk id="3" creationId="{0F0B294A-3389-4DEC-AEE4-5493A03C5298}"/>
          </ac:picMkLst>
        </pc:picChg>
        <pc:picChg chg="add mod ord">
          <ac:chgData name="Ali asiri" userId="6eb73e73718b6ced" providerId="LiveId" clId="{43B81DF3-CCB1-4EB9-8E02-FE898095C4A2}" dt="2021-08-29T18:00:24.735" v="559" actId="14100"/>
          <ac:picMkLst>
            <pc:docMk/>
            <pc:sldMk cId="339383203" sldId="454"/>
            <ac:picMk id="5" creationId="{CA1FEBCF-978F-40AF-99B6-01EFA46853D9}"/>
          </ac:picMkLst>
        </pc:picChg>
      </pc:sldChg>
      <pc:sldChg chg="modSp">
        <pc:chgData name="Ali asiri" userId="6eb73e73718b6ced" providerId="LiveId" clId="{43B81DF3-CCB1-4EB9-8E02-FE898095C4A2}" dt="2021-08-29T18:02:10.197" v="583" actId="20577"/>
        <pc:sldMkLst>
          <pc:docMk/>
          <pc:sldMk cId="1866227148" sldId="455"/>
        </pc:sldMkLst>
        <pc:spChg chg="mod">
          <ac:chgData name="Ali asiri" userId="6eb73e73718b6ced" providerId="LiveId" clId="{43B81DF3-CCB1-4EB9-8E02-FE898095C4A2}" dt="2021-08-29T18:02:10.197" v="583" actId="20577"/>
          <ac:spMkLst>
            <pc:docMk/>
            <pc:sldMk cId="1866227148" sldId="455"/>
            <ac:spMk id="28" creationId="{65B9010B-291B-44D0-8866-2D3C17E3B0F4}"/>
          </ac:spMkLst>
        </pc:spChg>
      </pc:sldChg>
      <pc:sldChg chg="modSp">
        <pc:chgData name="Ali asiri" userId="6eb73e73718b6ced" providerId="LiveId" clId="{43B81DF3-CCB1-4EB9-8E02-FE898095C4A2}" dt="2021-08-29T18:03:58.448" v="686" actId="20577"/>
        <pc:sldMkLst>
          <pc:docMk/>
          <pc:sldMk cId="1813903374" sldId="456"/>
        </pc:sldMkLst>
        <pc:spChg chg="mod">
          <ac:chgData name="Ali asiri" userId="6eb73e73718b6ced" providerId="LiveId" clId="{43B81DF3-CCB1-4EB9-8E02-FE898095C4A2}" dt="2021-08-29T18:03:58.448" v="686" actId="20577"/>
          <ac:spMkLst>
            <pc:docMk/>
            <pc:sldMk cId="1813903374" sldId="456"/>
            <ac:spMk id="28" creationId="{65B9010B-291B-44D0-8866-2D3C17E3B0F4}"/>
          </ac:spMkLst>
        </pc:spChg>
      </pc:sldChg>
    </pc:docChg>
  </pc:docChgLst>
  <pc:docChgLst>
    <pc:chgData name="Ali asiri" userId="6eb73e73718b6ced" providerId="LiveId" clId="{283F3D58-0CDA-4639-8307-5E2050D534AE}"/>
    <pc:docChg chg="undo redo custSel addSld delSld modSld sldOrd">
      <pc:chgData name="Ali asiri" userId="6eb73e73718b6ced" providerId="LiveId" clId="{283F3D58-0CDA-4639-8307-5E2050D534AE}" dt="2021-08-29T17:32:09.915" v="1549" actId="1076"/>
      <pc:docMkLst>
        <pc:docMk/>
      </pc:docMkLst>
      <pc:sldChg chg="del">
        <pc:chgData name="Ali asiri" userId="6eb73e73718b6ced" providerId="LiveId" clId="{283F3D58-0CDA-4639-8307-5E2050D534AE}" dt="2021-08-27T17:31:33.172" v="81" actId="47"/>
        <pc:sldMkLst>
          <pc:docMk/>
          <pc:sldMk cId="1737731416" sldId="257"/>
        </pc:sldMkLst>
      </pc:sldChg>
      <pc:sldChg chg="delSp mod">
        <pc:chgData name="Ali asiri" userId="6eb73e73718b6ced" providerId="LiveId" clId="{283F3D58-0CDA-4639-8307-5E2050D534AE}" dt="2021-08-29T17:29:50.403" v="1523" actId="478"/>
        <pc:sldMkLst>
          <pc:docMk/>
          <pc:sldMk cId="1473656986" sldId="394"/>
        </pc:sldMkLst>
        <pc:spChg chg="del">
          <ac:chgData name="Ali asiri" userId="6eb73e73718b6ced" providerId="LiveId" clId="{283F3D58-0CDA-4639-8307-5E2050D534AE}" dt="2021-08-29T17:29:50.403" v="1523" actId="478"/>
          <ac:spMkLst>
            <pc:docMk/>
            <pc:sldMk cId="1473656986" sldId="394"/>
            <ac:spMk id="4" creationId="{BFE1B6EA-1A86-4BE1-8738-283804C343D7}"/>
          </ac:spMkLst>
        </pc:spChg>
      </pc:sldChg>
      <pc:sldChg chg="del">
        <pc:chgData name="Ali asiri" userId="6eb73e73718b6ced" providerId="LiveId" clId="{283F3D58-0CDA-4639-8307-5E2050D534AE}" dt="2021-08-27T17:31:33.922" v="82" actId="47"/>
        <pc:sldMkLst>
          <pc:docMk/>
          <pc:sldMk cId="3442549669" sldId="412"/>
        </pc:sldMkLst>
      </pc:sldChg>
      <pc:sldChg chg="del">
        <pc:chgData name="Ali asiri" userId="6eb73e73718b6ced" providerId="LiveId" clId="{283F3D58-0CDA-4639-8307-5E2050D534AE}" dt="2021-08-27T17:31:35.063" v="83" actId="47"/>
        <pc:sldMkLst>
          <pc:docMk/>
          <pc:sldMk cId="2932041062" sldId="413"/>
        </pc:sldMkLst>
      </pc:sldChg>
      <pc:sldChg chg="addSp delSp modSp mod delAnim">
        <pc:chgData name="Ali asiri" userId="6eb73e73718b6ced" providerId="LiveId" clId="{283F3D58-0CDA-4639-8307-5E2050D534AE}" dt="2021-08-29T17:32:09.915" v="1549" actId="1076"/>
        <pc:sldMkLst>
          <pc:docMk/>
          <pc:sldMk cId="2803374373" sldId="416"/>
        </pc:sldMkLst>
        <pc:spChg chg="del">
          <ac:chgData name="Ali asiri" userId="6eb73e73718b6ced" providerId="LiveId" clId="{283F3D58-0CDA-4639-8307-5E2050D534AE}" dt="2021-08-27T17:29:57.559" v="21" actId="478"/>
          <ac:spMkLst>
            <pc:docMk/>
            <pc:sldMk cId="2803374373" sldId="416"/>
            <ac:spMk id="11" creationId="{EFDC1BE5-EF83-4E97-BE14-B21FD853FBAB}"/>
          </ac:spMkLst>
        </pc:spChg>
        <pc:spChg chg="mod">
          <ac:chgData name="Ali asiri" userId="6eb73e73718b6ced" providerId="LiveId" clId="{283F3D58-0CDA-4639-8307-5E2050D534AE}" dt="2021-08-29T17:32:06.837" v="1548" actId="1076"/>
          <ac:spMkLst>
            <pc:docMk/>
            <pc:sldMk cId="2803374373" sldId="416"/>
            <ac:spMk id="12" creationId="{5DC59B95-2E9F-4ECA-B75B-7B38EFA5C1DA}"/>
          </ac:spMkLst>
        </pc:spChg>
        <pc:spChg chg="add mod">
          <ac:chgData name="Ali asiri" userId="6eb73e73718b6ced" providerId="LiveId" clId="{283F3D58-0CDA-4639-8307-5E2050D534AE}" dt="2021-08-29T17:32:09.915" v="1549" actId="1076"/>
          <ac:spMkLst>
            <pc:docMk/>
            <pc:sldMk cId="2803374373" sldId="416"/>
            <ac:spMk id="16" creationId="{B2175DF7-C25D-41CD-B37D-84ABCB127357}"/>
          </ac:spMkLst>
        </pc:spChg>
        <pc:spChg chg="del">
          <ac:chgData name="Ali asiri" userId="6eb73e73718b6ced" providerId="LiveId" clId="{283F3D58-0CDA-4639-8307-5E2050D534AE}" dt="2021-08-27T17:30:01.604" v="23" actId="478"/>
          <ac:spMkLst>
            <pc:docMk/>
            <pc:sldMk cId="2803374373" sldId="416"/>
            <ac:spMk id="17" creationId="{6F572183-7321-4010-B1EA-00E039E74FB4}"/>
          </ac:spMkLst>
        </pc:spChg>
        <pc:spChg chg="del">
          <ac:chgData name="Ali asiri" userId="6eb73e73718b6ced" providerId="LiveId" clId="{283F3D58-0CDA-4639-8307-5E2050D534AE}" dt="2021-08-27T17:29:59.641" v="22" actId="478"/>
          <ac:spMkLst>
            <pc:docMk/>
            <pc:sldMk cId="2803374373" sldId="416"/>
            <ac:spMk id="19" creationId="{CA10A5FF-31A9-40A2-AA2E-D0020CCEE116}"/>
          </ac:spMkLst>
        </pc:spChg>
      </pc:sldChg>
      <pc:sldChg chg="delSp modSp del mod">
        <pc:chgData name="Ali asiri" userId="6eb73e73718b6ced" providerId="LiveId" clId="{283F3D58-0CDA-4639-8307-5E2050D534AE}" dt="2021-08-29T17:29:42.247" v="1512" actId="47"/>
        <pc:sldMkLst>
          <pc:docMk/>
          <pc:sldMk cId="1557258014" sldId="418"/>
        </pc:sldMkLst>
        <pc:spChg chg="del mod">
          <ac:chgData name="Ali asiri" userId="6eb73e73718b6ced" providerId="LiveId" clId="{283F3D58-0CDA-4639-8307-5E2050D534AE}" dt="2021-08-27T17:57:35.497" v="246" actId="21"/>
          <ac:spMkLst>
            <pc:docMk/>
            <pc:sldMk cId="1557258014" sldId="418"/>
            <ac:spMk id="11" creationId="{C15F9EBE-7104-4F9C-912C-85D2D4ED529F}"/>
          </ac:spMkLst>
        </pc:spChg>
      </pc:sldChg>
      <pc:sldChg chg="del">
        <pc:chgData name="Ali asiri" userId="6eb73e73718b6ced" providerId="LiveId" clId="{283F3D58-0CDA-4639-8307-5E2050D534AE}" dt="2021-08-29T17:29:43.787" v="1515" actId="47"/>
        <pc:sldMkLst>
          <pc:docMk/>
          <pc:sldMk cId="3172093328" sldId="424"/>
        </pc:sldMkLst>
      </pc:sldChg>
      <pc:sldChg chg="del">
        <pc:chgData name="Ali asiri" userId="6eb73e73718b6ced" providerId="LiveId" clId="{283F3D58-0CDA-4639-8307-5E2050D534AE}" dt="2021-08-29T17:29:44.724" v="1517" actId="47"/>
        <pc:sldMkLst>
          <pc:docMk/>
          <pc:sldMk cId="638998470" sldId="429"/>
        </pc:sldMkLst>
      </pc:sldChg>
      <pc:sldChg chg="del">
        <pc:chgData name="Ali asiri" userId="6eb73e73718b6ced" providerId="LiveId" clId="{283F3D58-0CDA-4639-8307-5E2050D534AE}" dt="2021-08-29T17:29:46.297" v="1520" actId="47"/>
        <pc:sldMkLst>
          <pc:docMk/>
          <pc:sldMk cId="1999330550" sldId="431"/>
        </pc:sldMkLst>
      </pc:sldChg>
      <pc:sldChg chg="addSp delSp modSp mod delAnim modAnim">
        <pc:chgData name="Ali asiri" userId="6eb73e73718b6ced" providerId="LiveId" clId="{283F3D58-0CDA-4639-8307-5E2050D534AE}" dt="2021-08-29T17:30:28.337" v="1527"/>
        <pc:sldMkLst>
          <pc:docMk/>
          <pc:sldMk cId="3300256613" sldId="442"/>
        </pc:sldMkLst>
        <pc:spChg chg="add mod">
          <ac:chgData name="Ali asiri" userId="6eb73e73718b6ced" providerId="LiveId" clId="{283F3D58-0CDA-4639-8307-5E2050D534AE}" dt="2021-08-29T16:22:43.513" v="614" actId="1076"/>
          <ac:spMkLst>
            <pc:docMk/>
            <pc:sldMk cId="3300256613" sldId="442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7T17:31:40.185" v="84" actId="478"/>
          <ac:spMkLst>
            <pc:docMk/>
            <pc:sldMk cId="3300256613" sldId="442"/>
            <ac:spMk id="16" creationId="{70828ED6-D9A4-4CB7-94A1-1B4D188AD753}"/>
          </ac:spMkLst>
        </pc:spChg>
        <pc:spChg chg="add mod">
          <ac:chgData name="Ali asiri" userId="6eb73e73718b6ced" providerId="LiveId" clId="{283F3D58-0CDA-4639-8307-5E2050D534AE}" dt="2021-08-29T16:15:52.541" v="338" actId="14100"/>
          <ac:spMkLst>
            <pc:docMk/>
            <pc:sldMk cId="3300256613" sldId="442"/>
            <ac:spMk id="16" creationId="{72E3FB6C-26EC-4AF9-A832-B4DB3D44AB82}"/>
          </ac:spMkLst>
        </pc:spChg>
        <pc:spChg chg="del">
          <ac:chgData name="Ali asiri" userId="6eb73e73718b6ced" providerId="LiveId" clId="{283F3D58-0CDA-4639-8307-5E2050D534AE}" dt="2021-08-29T16:15:01.288" v="324" actId="478"/>
          <ac:spMkLst>
            <pc:docMk/>
            <pc:sldMk cId="3300256613" sldId="442"/>
            <ac:spMk id="17" creationId="{6F572183-7321-4010-B1EA-00E039E74FB4}"/>
          </ac:spMkLst>
        </pc:spChg>
        <pc:spChg chg="add mod">
          <ac:chgData name="Ali asiri" userId="6eb73e73718b6ced" providerId="LiveId" clId="{283F3D58-0CDA-4639-8307-5E2050D534AE}" dt="2021-08-29T17:29:25.155" v="1506" actId="20577"/>
          <ac:spMkLst>
            <pc:docMk/>
            <pc:sldMk cId="3300256613" sldId="442"/>
            <ac:spMk id="19" creationId="{72FEBA61-DCB5-4907-91EA-AC5B0438F1FC}"/>
          </ac:spMkLst>
        </pc:spChg>
        <pc:spChg chg="del">
          <ac:chgData name="Ali asiri" userId="6eb73e73718b6ced" providerId="LiveId" clId="{283F3D58-0CDA-4639-8307-5E2050D534AE}" dt="2021-08-27T17:29:11.725" v="0" actId="478"/>
          <ac:spMkLst>
            <pc:docMk/>
            <pc:sldMk cId="3300256613" sldId="442"/>
            <ac:spMk id="19" creationId="{CA10A5FF-31A9-40A2-AA2E-D0020CCEE116}"/>
          </ac:spMkLst>
        </pc:spChg>
        <pc:spChg chg="add del mod">
          <ac:chgData name="Ali asiri" userId="6eb73e73718b6ced" providerId="LiveId" clId="{283F3D58-0CDA-4639-8307-5E2050D534AE}" dt="2021-08-29T16:14:22.766" v="280" actId="478"/>
          <ac:spMkLst>
            <pc:docMk/>
            <pc:sldMk cId="3300256613" sldId="442"/>
            <ac:spMk id="20" creationId="{72F1E86B-543F-4FB7-A587-F02665D6AF43}"/>
          </ac:spMkLst>
        </pc:spChg>
        <pc:spChg chg="add del mod">
          <ac:chgData name="Ali asiri" userId="6eb73e73718b6ced" providerId="LiveId" clId="{283F3D58-0CDA-4639-8307-5E2050D534AE}" dt="2021-08-29T16:21:51.340" v="581" actId="478"/>
          <ac:spMkLst>
            <pc:docMk/>
            <pc:sldMk cId="3300256613" sldId="442"/>
            <ac:spMk id="21" creationId="{E52260DF-E33F-473A-B245-CE0135D545F9}"/>
          </ac:spMkLst>
        </pc:spChg>
        <pc:spChg chg="mod topLvl">
          <ac:chgData name="Ali asiri" userId="6eb73e73718b6ced" providerId="LiveId" clId="{283F3D58-0CDA-4639-8307-5E2050D534AE}" dt="2021-08-29T16:22:45.809" v="615" actId="1076"/>
          <ac:spMkLst>
            <pc:docMk/>
            <pc:sldMk cId="3300256613" sldId="442"/>
            <ac:spMk id="24" creationId="{E75AE38B-F704-469B-912C-8253A6D9CF8A}"/>
          </ac:spMkLst>
        </pc:spChg>
        <pc:spChg chg="del mod topLvl">
          <ac:chgData name="Ali asiri" userId="6eb73e73718b6ced" providerId="LiveId" clId="{283F3D58-0CDA-4639-8307-5E2050D534AE}" dt="2021-08-29T16:17:05.763" v="346" actId="478"/>
          <ac:spMkLst>
            <pc:docMk/>
            <pc:sldMk cId="3300256613" sldId="442"/>
            <ac:spMk id="26" creationId="{CC0EB3C6-B2B2-4283-A97E-25EFF9F259BA}"/>
          </ac:spMkLst>
        </pc:spChg>
        <pc:spChg chg="add mod">
          <ac:chgData name="Ali asiri" userId="6eb73e73718b6ced" providerId="LiveId" clId="{283F3D58-0CDA-4639-8307-5E2050D534AE}" dt="2021-08-29T16:22:50.703" v="616" actId="1076"/>
          <ac:spMkLst>
            <pc:docMk/>
            <pc:sldMk cId="3300256613" sldId="442"/>
            <ac:spMk id="27" creationId="{7B122300-F3C4-4482-972A-7E1B1A86C80C}"/>
          </ac:spMkLst>
        </pc:spChg>
        <pc:spChg chg="add mod">
          <ac:chgData name="Ali asiri" userId="6eb73e73718b6ced" providerId="LiveId" clId="{283F3D58-0CDA-4639-8307-5E2050D534AE}" dt="2021-08-29T16:37:39.845" v="680" actId="20577"/>
          <ac:spMkLst>
            <pc:docMk/>
            <pc:sldMk cId="3300256613" sldId="442"/>
            <ac:spMk id="28" creationId="{65B9010B-291B-44D0-8866-2D3C17E3B0F4}"/>
          </ac:spMkLst>
        </pc:spChg>
        <pc:spChg chg="add mod">
          <ac:chgData name="Ali asiri" userId="6eb73e73718b6ced" providerId="LiveId" clId="{283F3D58-0CDA-4639-8307-5E2050D534AE}" dt="2021-08-29T16:43:14.039" v="727" actId="1076"/>
          <ac:spMkLst>
            <pc:docMk/>
            <pc:sldMk cId="3300256613" sldId="442"/>
            <ac:spMk id="29" creationId="{A94D0AE3-7309-46F9-9CD7-CD7F8346CD11}"/>
          </ac:spMkLst>
        </pc:spChg>
        <pc:spChg chg="add del mod">
          <ac:chgData name="Ali asiri" userId="6eb73e73718b6ced" providerId="LiveId" clId="{283F3D58-0CDA-4639-8307-5E2050D534AE}" dt="2021-08-29T16:48:02.414" v="812" actId="21"/>
          <ac:spMkLst>
            <pc:docMk/>
            <pc:sldMk cId="3300256613" sldId="442"/>
            <ac:spMk id="30" creationId="{61370CF5-8048-4B1E-A55B-5405FAC6CA14}"/>
          </ac:spMkLst>
        </pc:spChg>
        <pc:grpChg chg="add del mod">
          <ac:chgData name="Ali asiri" userId="6eb73e73718b6ced" providerId="LiveId" clId="{283F3D58-0CDA-4639-8307-5E2050D534AE}" dt="2021-08-29T16:17:05.763" v="346" actId="478"/>
          <ac:grpSpMkLst>
            <pc:docMk/>
            <pc:sldMk cId="3300256613" sldId="442"/>
            <ac:grpSpMk id="22" creationId="{D2BCE587-93D6-4778-B499-E2E7397E56FB}"/>
          </ac:grpSpMkLst>
        </pc:grpChg>
        <pc:picChg chg="add del mod modCrop">
          <ac:chgData name="Ali asiri" userId="6eb73e73718b6ced" providerId="LiveId" clId="{283F3D58-0CDA-4639-8307-5E2050D534AE}" dt="2021-08-29T17:20:29.598" v="1046" actId="478"/>
          <ac:picMkLst>
            <pc:docMk/>
            <pc:sldMk cId="3300256613" sldId="442"/>
            <ac:picMk id="3" creationId="{0F0B294A-3389-4DEC-AEE4-5493A03C5298}"/>
          </ac:picMkLst>
        </pc:picChg>
        <pc:picChg chg="del mod ord">
          <ac:chgData name="Ali asiri" userId="6eb73e73718b6ced" providerId="LiveId" clId="{283F3D58-0CDA-4639-8307-5E2050D534AE}" dt="2021-08-27T17:31:18.554" v="77" actId="21"/>
          <ac:picMkLst>
            <pc:docMk/>
            <pc:sldMk cId="3300256613" sldId="442"/>
            <ac:picMk id="3" creationId="{1327D4AE-1822-42FB-9BE9-A13135270AD0}"/>
          </ac:picMkLst>
        </pc:picChg>
        <pc:picChg chg="add del mod">
          <ac:chgData name="Ali asiri" userId="6eb73e73718b6ced" providerId="LiveId" clId="{283F3D58-0CDA-4639-8307-5E2050D534AE}" dt="2021-08-27T18:08:02.607" v="250" actId="478"/>
          <ac:picMkLst>
            <pc:docMk/>
            <pc:sldMk cId="3300256613" sldId="442"/>
            <ac:picMk id="4" creationId="{87686889-7D5C-4AFB-93EE-7ED7F56A1DF1}"/>
          </ac:picMkLst>
        </pc:picChg>
        <pc:picChg chg="add mod ord">
          <ac:chgData name="Ali asiri" userId="6eb73e73718b6ced" providerId="LiveId" clId="{283F3D58-0CDA-4639-8307-5E2050D534AE}" dt="2021-08-29T17:20:56.292" v="1054" actId="167"/>
          <ac:picMkLst>
            <pc:docMk/>
            <pc:sldMk cId="3300256613" sldId="442"/>
            <ac:picMk id="17" creationId="{5721073A-E983-431C-B08E-DDF01161EDED}"/>
          </ac:picMkLst>
        </pc:picChg>
        <pc:picChg chg="add del mod">
          <ac:chgData name="Ali asiri" userId="6eb73e73718b6ced" providerId="LiveId" clId="{283F3D58-0CDA-4639-8307-5E2050D534AE}" dt="2021-08-29T16:16:23.349" v="341" actId="478"/>
          <ac:picMkLst>
            <pc:docMk/>
            <pc:sldMk cId="3300256613" sldId="442"/>
            <ac:picMk id="19" creationId="{26C4B019-6041-4D9D-B86A-B20F9A7931B6}"/>
          </ac:picMkLst>
        </pc:picChg>
      </pc:sldChg>
      <pc:sldChg chg="del">
        <pc:chgData name="Ali asiri" userId="6eb73e73718b6ced" providerId="LiveId" clId="{283F3D58-0CDA-4639-8307-5E2050D534AE}" dt="2021-08-29T17:29:42.805" v="1513" actId="47"/>
        <pc:sldMkLst>
          <pc:docMk/>
          <pc:sldMk cId="2028961823" sldId="443"/>
        </pc:sldMkLst>
      </pc:sldChg>
      <pc:sldChg chg="del">
        <pc:chgData name="Ali asiri" userId="6eb73e73718b6ced" providerId="LiveId" clId="{283F3D58-0CDA-4639-8307-5E2050D534AE}" dt="2021-08-29T17:29:43.309" v="1514" actId="47"/>
        <pc:sldMkLst>
          <pc:docMk/>
          <pc:sldMk cId="3954905760" sldId="444"/>
        </pc:sldMkLst>
      </pc:sldChg>
      <pc:sldChg chg="del">
        <pc:chgData name="Ali asiri" userId="6eb73e73718b6ced" providerId="LiveId" clId="{283F3D58-0CDA-4639-8307-5E2050D534AE}" dt="2021-08-29T17:29:44.211" v="1516" actId="47"/>
        <pc:sldMkLst>
          <pc:docMk/>
          <pc:sldMk cId="1191406203" sldId="445"/>
        </pc:sldMkLst>
      </pc:sldChg>
      <pc:sldChg chg="del">
        <pc:chgData name="Ali asiri" userId="6eb73e73718b6ced" providerId="LiveId" clId="{283F3D58-0CDA-4639-8307-5E2050D534AE}" dt="2021-08-29T17:29:45.228" v="1518" actId="47"/>
        <pc:sldMkLst>
          <pc:docMk/>
          <pc:sldMk cId="2609606232" sldId="446"/>
        </pc:sldMkLst>
      </pc:sldChg>
      <pc:sldChg chg="del">
        <pc:chgData name="Ali asiri" userId="6eb73e73718b6ced" providerId="LiveId" clId="{283F3D58-0CDA-4639-8307-5E2050D534AE}" dt="2021-08-29T17:29:45.673" v="1519" actId="47"/>
        <pc:sldMkLst>
          <pc:docMk/>
          <pc:sldMk cId="1198680790" sldId="447"/>
        </pc:sldMkLst>
      </pc:sldChg>
      <pc:sldChg chg="del">
        <pc:chgData name="Ali asiri" userId="6eb73e73718b6ced" providerId="LiveId" clId="{283F3D58-0CDA-4639-8307-5E2050D534AE}" dt="2021-08-29T17:29:46.828" v="1521" actId="47"/>
        <pc:sldMkLst>
          <pc:docMk/>
          <pc:sldMk cId="2731338140" sldId="448"/>
        </pc:sldMkLst>
      </pc:sldChg>
      <pc:sldChg chg="del">
        <pc:chgData name="Ali asiri" userId="6eb73e73718b6ced" providerId="LiveId" clId="{283F3D58-0CDA-4639-8307-5E2050D534AE}" dt="2021-08-29T17:29:47.291" v="1522" actId="47"/>
        <pc:sldMkLst>
          <pc:docMk/>
          <pc:sldMk cId="3517778211" sldId="449"/>
        </pc:sldMkLst>
      </pc:sldChg>
      <pc:sldChg chg="addSp delSp modSp add mod">
        <pc:chgData name="Ali asiri" userId="6eb73e73718b6ced" providerId="LiveId" clId="{283F3D58-0CDA-4639-8307-5E2050D534AE}" dt="2021-08-27T17:31:27.566" v="80" actId="1076"/>
        <pc:sldMkLst>
          <pc:docMk/>
          <pc:sldMk cId="481110890" sldId="450"/>
        </pc:sldMkLst>
        <pc:spChg chg="mod">
          <ac:chgData name="Ali asiri" userId="6eb73e73718b6ced" providerId="LiveId" clId="{283F3D58-0CDA-4639-8307-5E2050D534AE}" dt="2021-08-27T17:31:12.945" v="74" actId="1076"/>
          <ac:spMkLst>
            <pc:docMk/>
            <pc:sldMk cId="481110890" sldId="450"/>
            <ac:spMk id="12" creationId="{5DC59B95-2E9F-4ECA-B75B-7B38EFA5C1DA}"/>
          </ac:spMkLst>
        </pc:spChg>
        <pc:spChg chg="del mod">
          <ac:chgData name="Ali asiri" userId="6eb73e73718b6ced" providerId="LiveId" clId="{283F3D58-0CDA-4639-8307-5E2050D534AE}" dt="2021-08-27T17:31:15.335" v="76" actId="478"/>
          <ac:spMkLst>
            <pc:docMk/>
            <pc:sldMk cId="481110890" sldId="450"/>
            <ac:spMk id="16" creationId="{B2175DF7-C25D-41CD-B37D-84ABCB127357}"/>
          </ac:spMkLst>
        </pc:spChg>
        <pc:picChg chg="add mod">
          <ac:chgData name="Ali asiri" userId="6eb73e73718b6ced" providerId="LiveId" clId="{283F3D58-0CDA-4639-8307-5E2050D534AE}" dt="2021-08-27T17:31:27.566" v="80" actId="1076"/>
          <ac:picMkLst>
            <pc:docMk/>
            <pc:sldMk cId="481110890" sldId="450"/>
            <ac:picMk id="10" creationId="{227D67CB-423C-4302-BAF8-9F0654119676}"/>
          </ac:picMkLst>
        </pc:picChg>
      </pc:sldChg>
      <pc:sldChg chg="addSp delSp modSp add mod ord">
        <pc:chgData name="Ali asiri" userId="6eb73e73718b6ced" providerId="LiveId" clId="{283F3D58-0CDA-4639-8307-5E2050D534AE}" dt="2021-08-29T17:28:52.869" v="1499" actId="14100"/>
        <pc:sldMkLst>
          <pc:docMk/>
          <pc:sldMk cId="4190044502" sldId="451"/>
        </pc:sldMkLst>
        <pc:spChg chg="add mod">
          <ac:chgData name="Ali asiri" userId="6eb73e73718b6ced" providerId="LiveId" clId="{283F3D58-0CDA-4639-8307-5E2050D534AE}" dt="2021-08-29T17:24:32.895" v="1270" actId="20577"/>
          <ac:spMkLst>
            <pc:docMk/>
            <pc:sldMk cId="4190044502" sldId="451"/>
            <ac:spMk id="17" creationId="{AB87BAA9-5249-4203-AE4B-D40D1039B23B}"/>
          </ac:spMkLst>
        </pc:spChg>
        <pc:spChg chg="add mod">
          <ac:chgData name="Ali asiri" userId="6eb73e73718b6ced" providerId="LiveId" clId="{283F3D58-0CDA-4639-8307-5E2050D534AE}" dt="2021-08-29T17:28:52.869" v="1499" actId="14100"/>
          <ac:spMkLst>
            <pc:docMk/>
            <pc:sldMk cId="4190044502" sldId="451"/>
            <ac:spMk id="19" creationId="{79A9C41C-167F-42FC-A4A0-5841BDD2EDE5}"/>
          </ac:spMkLst>
        </pc:spChg>
        <pc:spChg chg="mod">
          <ac:chgData name="Ali asiri" userId="6eb73e73718b6ced" providerId="LiveId" clId="{283F3D58-0CDA-4639-8307-5E2050D534AE}" dt="2021-08-29T17:28:47.079" v="1496" actId="1076"/>
          <ac:spMkLst>
            <pc:docMk/>
            <pc:sldMk cId="4190044502" sldId="451"/>
            <ac:spMk id="21" creationId="{E52260DF-E33F-473A-B245-CE0135D545F9}"/>
          </ac:spMkLst>
        </pc:spChg>
        <pc:spChg chg="del">
          <ac:chgData name="Ali asiri" userId="6eb73e73718b6ced" providerId="LiveId" clId="{283F3D58-0CDA-4639-8307-5E2050D534AE}" dt="2021-08-29T16:17:52.811" v="365" actId="478"/>
          <ac:spMkLst>
            <pc:docMk/>
            <pc:sldMk cId="4190044502" sldId="451"/>
            <ac:spMk id="24" creationId="{E75AE38B-F704-469B-912C-8253A6D9CF8A}"/>
          </ac:spMkLst>
        </pc:spChg>
        <pc:spChg chg="del">
          <ac:chgData name="Ali asiri" userId="6eb73e73718b6ced" providerId="LiveId" clId="{283F3D58-0CDA-4639-8307-5E2050D534AE}" dt="2021-08-29T16:17:55.554" v="366" actId="478"/>
          <ac:spMkLst>
            <pc:docMk/>
            <pc:sldMk cId="4190044502" sldId="451"/>
            <ac:spMk id="27" creationId="{7B122300-F3C4-4482-972A-7E1B1A86C80C}"/>
          </ac:spMkLst>
        </pc:spChg>
        <pc:picChg chg="del mod modCrop">
          <ac:chgData name="Ali asiri" userId="6eb73e73718b6ced" providerId="LiveId" clId="{283F3D58-0CDA-4639-8307-5E2050D534AE}" dt="2021-08-29T17:17:23.928" v="1016" actId="478"/>
          <ac:picMkLst>
            <pc:docMk/>
            <pc:sldMk cId="4190044502" sldId="451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18:59.268" v="1024" actId="167"/>
          <ac:picMkLst>
            <pc:docMk/>
            <pc:sldMk cId="4190044502" sldId="451"/>
            <ac:picMk id="4" creationId="{0D44EE1A-B482-4CF4-972D-B2E7EAFA83DF}"/>
          </ac:picMkLst>
        </pc:picChg>
      </pc:sldChg>
      <pc:sldChg chg="addSp delSp modSp add mod modAnim">
        <pc:chgData name="Ali asiri" userId="6eb73e73718b6ced" providerId="LiveId" clId="{283F3D58-0CDA-4639-8307-5E2050D534AE}" dt="2021-08-29T17:30:41.686" v="1531"/>
        <pc:sldMkLst>
          <pc:docMk/>
          <pc:sldMk cId="353025371" sldId="452"/>
        </pc:sldMkLst>
        <pc:spChg chg="mod">
          <ac:chgData name="Ali asiri" userId="6eb73e73718b6ced" providerId="LiveId" clId="{283F3D58-0CDA-4639-8307-5E2050D534AE}" dt="2021-08-29T16:41:07.765" v="700" actId="20577"/>
          <ac:spMkLst>
            <pc:docMk/>
            <pc:sldMk cId="353025371" sldId="452"/>
            <ac:spMk id="4" creationId="{F597F084-AABA-429F-BE0C-A049D3440A1F}"/>
          </ac:spMkLst>
        </pc:spChg>
        <pc:spChg chg="add mod">
          <ac:chgData name="Ali asiri" userId="6eb73e73718b6ced" providerId="LiveId" clId="{283F3D58-0CDA-4639-8307-5E2050D534AE}" dt="2021-08-29T16:45:18.403" v="730" actId="1076"/>
          <ac:spMkLst>
            <pc:docMk/>
            <pc:sldMk cId="353025371" sldId="452"/>
            <ac:spMk id="17" creationId="{934003C9-88C3-4F09-AFC3-3BEDBBE7B08D}"/>
          </ac:spMkLst>
        </pc:spChg>
        <pc:spChg chg="add mod">
          <ac:chgData name="Ali asiri" userId="6eb73e73718b6ced" providerId="LiveId" clId="{283F3D58-0CDA-4639-8307-5E2050D534AE}" dt="2021-08-29T17:29:35.019" v="1507"/>
          <ac:spMkLst>
            <pc:docMk/>
            <pc:sldMk cId="353025371" sldId="452"/>
            <ac:spMk id="20" creationId="{C51072B7-D097-4860-8B7E-1E2A7225EF44}"/>
          </ac:spMkLst>
        </pc:spChg>
        <pc:spChg chg="mod">
          <ac:chgData name="Ali asiri" userId="6eb73e73718b6ced" providerId="LiveId" clId="{283F3D58-0CDA-4639-8307-5E2050D534AE}" dt="2021-08-29T16:41:03.451" v="696" actId="20577"/>
          <ac:spMkLst>
            <pc:docMk/>
            <pc:sldMk cId="353025371" sldId="452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6:41:34.351" v="725" actId="20577"/>
          <ac:spMkLst>
            <pc:docMk/>
            <pc:sldMk cId="353025371" sldId="452"/>
            <ac:spMk id="28" creationId="{65B9010B-291B-44D0-8866-2D3C17E3B0F4}"/>
          </ac:spMkLst>
        </pc:spChg>
        <pc:picChg chg="del">
          <ac:chgData name="Ali asiri" userId="6eb73e73718b6ced" providerId="LiveId" clId="{283F3D58-0CDA-4639-8307-5E2050D534AE}" dt="2021-08-29T17:20:37.959" v="1048" actId="478"/>
          <ac:picMkLst>
            <pc:docMk/>
            <pc:sldMk cId="353025371" sldId="452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20:53.562" v="1053" actId="167"/>
          <ac:picMkLst>
            <pc:docMk/>
            <pc:sldMk cId="353025371" sldId="452"/>
            <ac:picMk id="19" creationId="{C963F937-A3D7-475E-AB1D-7DE8BA921021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0:56.982" v="1535"/>
        <pc:sldMkLst>
          <pc:docMk/>
          <pc:sldMk cId="1399291769" sldId="453"/>
        </pc:sldMkLst>
        <pc:spChg chg="mod">
          <ac:chgData name="Ali asiri" userId="6eb73e73718b6ced" providerId="LiveId" clId="{283F3D58-0CDA-4639-8307-5E2050D534AE}" dt="2021-08-29T16:47:20.056" v="750" actId="20577"/>
          <ac:spMkLst>
            <pc:docMk/>
            <pc:sldMk cId="1399291769" sldId="453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6:48:06.266" v="813" actId="478"/>
          <ac:spMkLst>
            <pc:docMk/>
            <pc:sldMk cId="1399291769" sldId="453"/>
            <ac:spMk id="17" creationId="{934003C9-88C3-4F09-AFC3-3BEDBBE7B08D}"/>
          </ac:spMkLst>
        </pc:spChg>
        <pc:spChg chg="add mod">
          <ac:chgData name="Ali asiri" userId="6eb73e73718b6ced" providerId="LiveId" clId="{283F3D58-0CDA-4639-8307-5E2050D534AE}" dt="2021-08-29T16:48:14.829" v="817" actId="1076"/>
          <ac:spMkLst>
            <pc:docMk/>
            <pc:sldMk cId="1399291769" sldId="453"/>
            <ac:spMk id="19" creationId="{2485098E-0B3B-486E-8B6E-8423646FA535}"/>
          </ac:spMkLst>
        </pc:spChg>
        <pc:spChg chg="add mod">
          <ac:chgData name="Ali asiri" userId="6eb73e73718b6ced" providerId="LiveId" clId="{283F3D58-0CDA-4639-8307-5E2050D534AE}" dt="2021-08-29T17:29:36.705" v="1508"/>
          <ac:spMkLst>
            <pc:docMk/>
            <pc:sldMk cId="1399291769" sldId="453"/>
            <ac:spMk id="20" creationId="{CE9A087A-5785-4EDE-A23D-585BAB555CBD}"/>
          </ac:spMkLst>
        </pc:spChg>
        <pc:spChg chg="mod">
          <ac:chgData name="Ali asiri" userId="6eb73e73718b6ced" providerId="LiveId" clId="{283F3D58-0CDA-4639-8307-5E2050D534AE}" dt="2021-08-29T16:47:11.871" v="739" actId="20577"/>
          <ac:spMkLst>
            <pc:docMk/>
            <pc:sldMk cId="1399291769" sldId="453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6:47:52.778" v="811" actId="20577"/>
          <ac:spMkLst>
            <pc:docMk/>
            <pc:sldMk cId="1399291769" sldId="453"/>
            <ac:spMk id="28" creationId="{65B9010B-291B-44D0-8866-2D3C17E3B0F4}"/>
          </ac:spMkLst>
        </pc:spChg>
        <pc:picChg chg="del">
          <ac:chgData name="Ali asiri" userId="6eb73e73718b6ced" providerId="LiveId" clId="{283F3D58-0CDA-4639-8307-5E2050D534AE}" dt="2021-08-29T17:20:43.874" v="1050" actId="478"/>
          <ac:picMkLst>
            <pc:docMk/>
            <pc:sldMk cId="1399291769" sldId="453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20:49.864" v="1052" actId="167"/>
          <ac:picMkLst>
            <pc:docMk/>
            <pc:sldMk cId="1399291769" sldId="453"/>
            <ac:picMk id="17" creationId="{8F4EE746-1737-487E-93AB-95EA215091D8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20.934" v="1539"/>
        <pc:sldMkLst>
          <pc:docMk/>
          <pc:sldMk cId="339383203" sldId="454"/>
        </pc:sldMkLst>
        <pc:spChg chg="mod">
          <ac:chgData name="Ali asiri" userId="6eb73e73718b6ced" providerId="LiveId" clId="{283F3D58-0CDA-4639-8307-5E2050D534AE}" dt="2021-08-29T16:49:53.702" v="844" actId="20577"/>
          <ac:spMkLst>
            <pc:docMk/>
            <pc:sldMk cId="339383203" sldId="454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7:05:47.819" v="983" actId="478"/>
          <ac:spMkLst>
            <pc:docMk/>
            <pc:sldMk cId="339383203" sldId="454"/>
            <ac:spMk id="19" creationId="{2485098E-0B3B-486E-8B6E-8423646FA535}"/>
          </ac:spMkLst>
        </pc:spChg>
        <pc:spChg chg="add mod">
          <ac:chgData name="Ali asiri" userId="6eb73e73718b6ced" providerId="LiveId" clId="{283F3D58-0CDA-4639-8307-5E2050D534AE}" dt="2021-08-29T17:24:06.188" v="1252" actId="1076"/>
          <ac:spMkLst>
            <pc:docMk/>
            <pc:sldMk cId="339383203" sldId="454"/>
            <ac:spMk id="20" creationId="{CFB9A7BA-08EA-4C62-9F35-91600EE4E2D8}"/>
          </ac:spMkLst>
        </pc:spChg>
        <pc:spChg chg="add mod">
          <ac:chgData name="Ali asiri" userId="6eb73e73718b6ced" providerId="LiveId" clId="{283F3D58-0CDA-4639-8307-5E2050D534AE}" dt="2021-08-29T17:29:37.870" v="1509"/>
          <ac:spMkLst>
            <pc:docMk/>
            <pc:sldMk cId="339383203" sldId="454"/>
            <ac:spMk id="21" creationId="{70129B00-A670-49D8-B02D-1BF0FEBFF448}"/>
          </ac:spMkLst>
        </pc:spChg>
        <pc:spChg chg="mod">
          <ac:chgData name="Ali asiri" userId="6eb73e73718b6ced" providerId="LiveId" clId="{283F3D58-0CDA-4639-8307-5E2050D534AE}" dt="2021-08-29T16:49:41.986" v="830" actId="20577"/>
          <ac:spMkLst>
            <pc:docMk/>
            <pc:sldMk cId="339383203" sldId="454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4:03.516" v="1251" actId="1076"/>
          <ac:spMkLst>
            <pc:docMk/>
            <pc:sldMk cId="339383203" sldId="454"/>
            <ac:spMk id="28" creationId="{65B9010B-291B-44D0-8866-2D3C17E3B0F4}"/>
          </ac:spMkLst>
        </pc:spChg>
        <pc:picChg chg="mod modCrop">
          <ac:chgData name="Ali asiri" userId="6eb73e73718b6ced" providerId="LiveId" clId="{283F3D58-0CDA-4639-8307-5E2050D534AE}" dt="2021-08-29T17:19:59.034" v="1045" actId="1076"/>
          <ac:picMkLst>
            <pc:docMk/>
            <pc:sldMk cId="339383203" sldId="454"/>
            <ac:picMk id="3" creationId="{0F0B294A-3389-4DEC-AEE4-5493A03C5298}"/>
          </ac:picMkLst>
        </pc:picChg>
        <pc:picChg chg="add del mod">
          <ac:chgData name="Ali asiri" userId="6eb73e73718b6ced" providerId="LiveId" clId="{283F3D58-0CDA-4639-8307-5E2050D534AE}" dt="2021-08-29T17:05:33.139" v="982" actId="478"/>
          <ac:picMkLst>
            <pc:docMk/>
            <pc:sldMk cId="339383203" sldId="454"/>
            <ac:picMk id="5" creationId="{46A12C60-A2C2-4F0E-9FA8-DA6341C44223}"/>
          </ac:picMkLst>
        </pc:picChg>
        <pc:picChg chg="add del mod">
          <ac:chgData name="Ali asiri" userId="6eb73e73718b6ced" providerId="LiveId" clId="{283F3D58-0CDA-4639-8307-5E2050D534AE}" dt="2021-08-29T17:05:50.441" v="985"/>
          <ac:picMkLst>
            <pc:docMk/>
            <pc:sldMk cId="339383203" sldId="454"/>
            <ac:picMk id="17" creationId="{8C41655D-6939-4D45-9A68-D131385533FB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35.145" v="1543"/>
        <pc:sldMkLst>
          <pc:docMk/>
          <pc:sldMk cId="1866227148" sldId="455"/>
        </pc:sldMkLst>
        <pc:spChg chg="mod">
          <ac:chgData name="Ali asiri" userId="6eb73e73718b6ced" providerId="LiveId" clId="{283F3D58-0CDA-4639-8307-5E2050D534AE}" dt="2021-08-29T17:25:23.501" v="1301" actId="20577"/>
          <ac:spMkLst>
            <pc:docMk/>
            <pc:sldMk cId="1866227148" sldId="455"/>
            <ac:spMk id="4" creationId="{F597F084-AABA-429F-BE0C-A049D3440A1F}"/>
          </ac:spMkLst>
        </pc:spChg>
        <pc:spChg chg="add mod">
          <ac:chgData name="Ali asiri" userId="6eb73e73718b6ced" providerId="LiveId" clId="{283F3D58-0CDA-4639-8307-5E2050D534AE}" dt="2021-08-29T17:26:27.650" v="1338" actId="1076"/>
          <ac:spMkLst>
            <pc:docMk/>
            <pc:sldMk cId="1866227148" sldId="455"/>
            <ac:spMk id="17" creationId="{86DCF674-9C46-452F-B77C-D6BAF0847FBF}"/>
          </ac:spMkLst>
        </pc:spChg>
        <pc:spChg chg="add mod">
          <ac:chgData name="Ali asiri" userId="6eb73e73718b6ced" providerId="LiveId" clId="{283F3D58-0CDA-4639-8307-5E2050D534AE}" dt="2021-08-29T17:29:38.966" v="1510"/>
          <ac:spMkLst>
            <pc:docMk/>
            <pc:sldMk cId="1866227148" sldId="455"/>
            <ac:spMk id="19" creationId="{B80FBEF5-31B3-48AD-88E7-6A4C54F17F67}"/>
          </ac:spMkLst>
        </pc:spChg>
        <pc:spChg chg="del">
          <ac:chgData name="Ali asiri" userId="6eb73e73718b6ced" providerId="LiveId" clId="{283F3D58-0CDA-4639-8307-5E2050D534AE}" dt="2021-08-29T17:26:12.852" v="1333" actId="478"/>
          <ac:spMkLst>
            <pc:docMk/>
            <pc:sldMk cId="1866227148" sldId="455"/>
            <ac:spMk id="20" creationId="{CFB9A7BA-08EA-4C62-9F35-91600EE4E2D8}"/>
          </ac:spMkLst>
        </pc:spChg>
        <pc:spChg chg="mod">
          <ac:chgData name="Ali asiri" userId="6eb73e73718b6ced" providerId="LiveId" clId="{283F3D58-0CDA-4639-8307-5E2050D534AE}" dt="2021-08-29T17:26:39.321" v="1345" actId="20577"/>
          <ac:spMkLst>
            <pc:docMk/>
            <pc:sldMk cId="1866227148" sldId="455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5:50.160" v="1332" actId="20577"/>
          <ac:spMkLst>
            <pc:docMk/>
            <pc:sldMk cId="1866227148" sldId="455"/>
            <ac:spMk id="28" creationId="{65B9010B-291B-44D0-8866-2D3C17E3B0F4}"/>
          </ac:spMkLst>
        </pc:spChg>
      </pc:sldChg>
      <pc:sldChg chg="addSp delSp modSp add del mod ord delAnim">
        <pc:chgData name="Ali asiri" userId="6eb73e73718b6ced" providerId="LiveId" clId="{283F3D58-0CDA-4639-8307-5E2050D534AE}" dt="2021-08-29T17:05:26.136" v="981" actId="47"/>
        <pc:sldMkLst>
          <pc:docMk/>
          <pc:sldMk cId="2336622313" sldId="455"/>
        </pc:sldMkLst>
        <pc:spChg chg="del">
          <ac:chgData name="Ali asiri" userId="6eb73e73718b6ced" providerId="LiveId" clId="{283F3D58-0CDA-4639-8307-5E2050D534AE}" dt="2021-08-29T16:54:21.900" v="893" actId="478"/>
          <ac:spMkLst>
            <pc:docMk/>
            <pc:sldMk cId="2336622313" sldId="455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6:54:29.166" v="899" actId="478"/>
          <ac:spMkLst>
            <pc:docMk/>
            <pc:sldMk cId="2336622313" sldId="455"/>
            <ac:spMk id="16" creationId="{72E3FB6C-26EC-4AF9-A832-B4DB3D44AB82}"/>
          </ac:spMkLst>
        </pc:spChg>
        <pc:spChg chg="del">
          <ac:chgData name="Ali asiri" userId="6eb73e73718b6ced" providerId="LiveId" clId="{283F3D58-0CDA-4639-8307-5E2050D534AE}" dt="2021-08-29T16:54:26.620" v="896" actId="478"/>
          <ac:spMkLst>
            <pc:docMk/>
            <pc:sldMk cId="2336622313" sldId="455"/>
            <ac:spMk id="19" creationId="{2485098E-0B3B-486E-8B6E-8423646FA535}"/>
          </ac:spMkLst>
        </pc:spChg>
        <pc:spChg chg="del">
          <ac:chgData name="Ali asiri" userId="6eb73e73718b6ced" providerId="LiveId" clId="{283F3D58-0CDA-4639-8307-5E2050D534AE}" dt="2021-08-29T16:54:17.254" v="889" actId="478"/>
          <ac:spMkLst>
            <pc:docMk/>
            <pc:sldMk cId="2336622313" sldId="455"/>
            <ac:spMk id="24" creationId="{E75AE38B-F704-469B-912C-8253A6D9CF8A}"/>
          </ac:spMkLst>
        </pc:spChg>
        <pc:spChg chg="del mod">
          <ac:chgData name="Ali asiri" userId="6eb73e73718b6ced" providerId="LiveId" clId="{283F3D58-0CDA-4639-8307-5E2050D534AE}" dt="2021-08-29T16:54:24.703" v="895" actId="478"/>
          <ac:spMkLst>
            <pc:docMk/>
            <pc:sldMk cId="2336622313" sldId="455"/>
            <ac:spMk id="27" creationId="{7B122300-F3C4-4482-972A-7E1B1A86C80C}"/>
          </ac:spMkLst>
        </pc:spChg>
        <pc:spChg chg="del">
          <ac:chgData name="Ali asiri" userId="6eb73e73718b6ced" providerId="LiveId" clId="{283F3D58-0CDA-4639-8307-5E2050D534AE}" dt="2021-08-29T16:54:23.385" v="894" actId="478"/>
          <ac:spMkLst>
            <pc:docMk/>
            <pc:sldMk cId="2336622313" sldId="455"/>
            <ac:spMk id="28" creationId="{65B9010B-291B-44D0-8866-2D3C17E3B0F4}"/>
          </ac:spMkLst>
        </pc:spChg>
        <pc:graphicFrameChg chg="add del modGraphic">
          <ac:chgData name="Ali asiri" userId="6eb73e73718b6ced" providerId="LiveId" clId="{283F3D58-0CDA-4639-8307-5E2050D534AE}" dt="2021-08-29T17:00:54.265" v="951" actId="478"/>
          <ac:graphicFrameMkLst>
            <pc:docMk/>
            <pc:sldMk cId="2336622313" sldId="455"/>
            <ac:graphicFrameMk id="6" creationId="{B982FD2E-E1CE-454F-BBB1-13768A29A130}"/>
          </ac:graphicFrameMkLst>
        </pc:graphicFrameChg>
        <pc:picChg chg="del">
          <ac:chgData name="Ali asiri" userId="6eb73e73718b6ced" providerId="LiveId" clId="{283F3D58-0CDA-4639-8307-5E2050D534AE}" dt="2021-08-29T16:54:28.533" v="898" actId="478"/>
          <ac:picMkLst>
            <pc:docMk/>
            <pc:sldMk cId="2336622313" sldId="455"/>
            <ac:picMk id="3" creationId="{0F0B294A-3389-4DEC-AEE4-5493A03C5298}"/>
          </ac:picMkLst>
        </pc:picChg>
        <pc:picChg chg="add del mod modCrop">
          <ac:chgData name="Ali asiri" userId="6eb73e73718b6ced" providerId="LiveId" clId="{283F3D58-0CDA-4639-8307-5E2050D534AE}" dt="2021-08-29T16:56:52.358" v="947" actId="478"/>
          <ac:picMkLst>
            <pc:docMk/>
            <pc:sldMk cId="2336622313" sldId="455"/>
            <ac:picMk id="5" creationId="{46A12C60-A2C2-4F0E-9FA8-DA6341C44223}"/>
          </ac:picMkLst>
        </pc:picChg>
        <pc:picChg chg="add mod">
          <ac:chgData name="Ali asiri" userId="6eb73e73718b6ced" providerId="LiveId" clId="{283F3D58-0CDA-4639-8307-5E2050D534AE}" dt="2021-08-29T17:02:00.055" v="980"/>
          <ac:picMkLst>
            <pc:docMk/>
            <pc:sldMk cId="2336622313" sldId="455"/>
            <ac:picMk id="8" creationId="{FE0F4B22-12C9-4F18-AB76-E4F23283F56C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58.629" v="1547"/>
        <pc:sldMkLst>
          <pc:docMk/>
          <pc:sldMk cId="1813903374" sldId="456"/>
        </pc:sldMkLst>
        <pc:spChg chg="del">
          <ac:chgData name="Ali asiri" userId="6eb73e73718b6ced" providerId="LiveId" clId="{283F3D58-0CDA-4639-8307-5E2050D534AE}" dt="2021-08-29T17:26:54.830" v="1354" actId="478"/>
          <ac:spMkLst>
            <pc:docMk/>
            <pc:sldMk cId="1813903374" sldId="456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7:27:12.616" v="1362" actId="478"/>
          <ac:spMkLst>
            <pc:docMk/>
            <pc:sldMk cId="1813903374" sldId="456"/>
            <ac:spMk id="17" creationId="{86DCF674-9C46-452F-B77C-D6BAF0847FBF}"/>
          </ac:spMkLst>
        </pc:spChg>
        <pc:spChg chg="add mod">
          <ac:chgData name="Ali asiri" userId="6eb73e73718b6ced" providerId="LiveId" clId="{283F3D58-0CDA-4639-8307-5E2050D534AE}" dt="2021-08-29T17:27:09.335" v="1361" actId="20577"/>
          <ac:spMkLst>
            <pc:docMk/>
            <pc:sldMk cId="1813903374" sldId="456"/>
            <ac:spMk id="19" creationId="{718F6725-D03B-4CEA-BE5C-13280D44ED34}"/>
          </ac:spMkLst>
        </pc:spChg>
        <pc:spChg chg="add mod">
          <ac:chgData name="Ali asiri" userId="6eb73e73718b6ced" providerId="LiveId" clId="{283F3D58-0CDA-4639-8307-5E2050D534AE}" dt="2021-08-29T17:28:26.696" v="1495" actId="1076"/>
          <ac:spMkLst>
            <pc:docMk/>
            <pc:sldMk cId="1813903374" sldId="456"/>
            <ac:spMk id="20" creationId="{A2921FAB-7C16-4814-9C26-A4E0E0067116}"/>
          </ac:spMkLst>
        </pc:spChg>
        <pc:spChg chg="add mod">
          <ac:chgData name="Ali asiri" userId="6eb73e73718b6ced" providerId="LiveId" clId="{283F3D58-0CDA-4639-8307-5E2050D534AE}" dt="2021-08-29T17:29:40.132" v="1511"/>
          <ac:spMkLst>
            <pc:docMk/>
            <pc:sldMk cId="1813903374" sldId="456"/>
            <ac:spMk id="21" creationId="{0DE60E2D-558F-49FA-BB1B-68CE22C82EFC}"/>
          </ac:spMkLst>
        </pc:spChg>
        <pc:spChg chg="mod">
          <ac:chgData name="Ali asiri" userId="6eb73e73718b6ced" providerId="LiveId" clId="{283F3D58-0CDA-4639-8307-5E2050D534AE}" dt="2021-08-29T17:26:49.960" v="1353" actId="20577"/>
          <ac:spMkLst>
            <pc:docMk/>
            <pc:sldMk cId="1813903374" sldId="456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8:09.056" v="1492" actId="20577"/>
          <ac:spMkLst>
            <pc:docMk/>
            <pc:sldMk cId="1813903374" sldId="456"/>
            <ac:spMk id="28" creationId="{65B9010B-291B-44D0-8866-2D3C17E3B0F4}"/>
          </ac:spMkLst>
        </pc:spChg>
      </pc:sldChg>
      <pc:sldMasterChg chg="delSldLayout">
        <pc:chgData name="Ali asiri" userId="6eb73e73718b6ced" providerId="LiveId" clId="{283F3D58-0CDA-4639-8307-5E2050D534AE}" dt="2021-08-27T17:31:35.063" v="83" actId="47"/>
        <pc:sldMasterMkLst>
          <pc:docMk/>
          <pc:sldMasterMk cId="2006887949" sldId="2147483648"/>
        </pc:sldMasterMkLst>
        <pc:sldLayoutChg chg="del">
          <pc:chgData name="Ali asiri" userId="6eb73e73718b6ced" providerId="LiveId" clId="{283F3D58-0CDA-4639-8307-5E2050D534AE}" dt="2021-08-27T17:31:35.063" v="83" actId="47"/>
          <pc:sldLayoutMkLst>
            <pc:docMk/>
            <pc:sldMasterMk cId="2006887949" sldId="2147483648"/>
            <pc:sldLayoutMk cId="3693020819" sldId="2147483660"/>
          </pc:sldLayoutMkLst>
        </pc:sldLayoutChg>
      </pc:sldMasterChg>
    </pc:docChg>
  </pc:docChgLst>
  <pc:docChgLst>
    <pc:chgData name="Ali asiri" userId="6eb73e73718b6ced" providerId="LiveId" clId="{093C2F6D-28F0-4BDF-AF98-5B0BCE4B0992}"/>
    <pc:docChg chg="undo redo custSel addSld delSld modSld">
      <pc:chgData name="Ali asiri" userId="6eb73e73718b6ced" providerId="LiveId" clId="{093C2F6D-28F0-4BDF-AF98-5B0BCE4B0992}" dt="2021-08-17T20:44:01.845" v="2983" actId="20577"/>
      <pc:docMkLst>
        <pc:docMk/>
      </pc:docMkLst>
      <pc:sldChg chg="addSp delSp modSp mod">
        <pc:chgData name="Ali asiri" userId="6eb73e73718b6ced" providerId="LiveId" clId="{093C2F6D-28F0-4BDF-AF98-5B0BCE4B0992}" dt="2021-08-17T19:43:19.036" v="20" actId="167"/>
        <pc:sldMkLst>
          <pc:docMk/>
          <pc:sldMk cId="1737731416" sldId="257"/>
        </pc:sldMkLst>
        <pc:picChg chg="add del">
          <ac:chgData name="Ali asiri" userId="6eb73e73718b6ced" providerId="LiveId" clId="{093C2F6D-28F0-4BDF-AF98-5B0BCE4B0992}" dt="2021-08-17T19:43:17.905" v="14" actId="478"/>
          <ac:picMkLst>
            <pc:docMk/>
            <pc:sldMk cId="1737731416" sldId="257"/>
            <ac:picMk id="3" creationId="{CF4B67CE-F611-4023-A316-DADCC4D0CFC1}"/>
          </ac:picMkLst>
        </pc:picChg>
        <pc:picChg chg="add del mod ord">
          <ac:chgData name="Ali asiri" userId="6eb73e73718b6ced" providerId="LiveId" clId="{093C2F6D-28F0-4BDF-AF98-5B0BCE4B0992}" dt="2021-08-17T19:43:19.036" v="20" actId="167"/>
          <ac:picMkLst>
            <pc:docMk/>
            <pc:sldMk cId="1737731416" sldId="257"/>
            <ac:picMk id="4" creationId="{EF73299A-8A68-43A3-8B93-B568384CF6B2}"/>
          </ac:picMkLst>
        </pc:picChg>
      </pc:sldChg>
      <pc:sldChg chg="del">
        <pc:chgData name="Ali asiri" userId="6eb73e73718b6ced" providerId="LiveId" clId="{093C2F6D-28F0-4BDF-AF98-5B0BCE4B0992}" dt="2021-08-17T19:48:58.011" v="146" actId="47"/>
        <pc:sldMkLst>
          <pc:docMk/>
          <pc:sldMk cId="1178442868" sldId="269"/>
        </pc:sldMkLst>
      </pc:sldChg>
      <pc:sldChg chg="addSp delSp modSp mod modAnim">
        <pc:chgData name="Ali asiri" userId="6eb73e73718b6ced" providerId="LiveId" clId="{093C2F6D-28F0-4BDF-AF98-5B0BCE4B0992}" dt="2021-08-17T19:48:46.080" v="144" actId="1076"/>
        <pc:sldMkLst>
          <pc:docMk/>
          <pc:sldMk cId="3442549669" sldId="412"/>
        </pc:sldMkLst>
        <pc:spChg chg="del mod">
          <ac:chgData name="Ali asiri" userId="6eb73e73718b6ced" providerId="LiveId" clId="{093C2F6D-28F0-4BDF-AF98-5B0BCE4B0992}" dt="2021-08-17T19:44:25.852" v="29" actId="478"/>
          <ac:spMkLst>
            <pc:docMk/>
            <pc:sldMk cId="3442549669" sldId="412"/>
            <ac:spMk id="9" creationId="{0BD17911-CA58-408F-812E-13CBF5938614}"/>
          </ac:spMkLst>
        </pc:spChg>
        <pc:spChg chg="add mod">
          <ac:chgData name="Ali asiri" userId="6eb73e73718b6ced" providerId="LiveId" clId="{093C2F6D-28F0-4BDF-AF98-5B0BCE4B0992}" dt="2021-08-17T19:48:46.080" v="144" actId="1076"/>
          <ac:spMkLst>
            <pc:docMk/>
            <pc:sldMk cId="3442549669" sldId="412"/>
            <ac:spMk id="17" creationId="{72E13402-9383-45DC-BA99-5CA4D8B33725}"/>
          </ac:spMkLst>
        </pc:spChg>
        <pc:picChg chg="add mod ord">
          <ac:chgData name="Ali asiri" userId="6eb73e73718b6ced" providerId="LiveId" clId="{093C2F6D-28F0-4BDF-AF98-5B0BCE4B0992}" dt="2021-08-17T19:46:08.063" v="61" actId="1076"/>
          <ac:picMkLst>
            <pc:docMk/>
            <pc:sldMk cId="3442549669" sldId="412"/>
            <ac:picMk id="3" creationId="{63BA120B-B4CA-410E-A11E-5AE8B04DABE0}"/>
          </ac:picMkLst>
        </pc:picChg>
        <pc:picChg chg="del">
          <ac:chgData name="Ali asiri" userId="6eb73e73718b6ced" providerId="LiveId" clId="{093C2F6D-28F0-4BDF-AF98-5B0BCE4B0992}" dt="2021-08-17T19:43:23.216" v="21" actId="478"/>
          <ac:picMkLst>
            <pc:docMk/>
            <pc:sldMk cId="3442549669" sldId="412"/>
            <ac:picMk id="4" creationId="{11B5F06E-2B25-40A6-B406-BFDDCE6F73C9}"/>
          </ac:picMkLst>
        </pc:picChg>
      </pc:sldChg>
      <pc:sldChg chg="addSp delSp modSp mod delAnim">
        <pc:chgData name="Ali asiri" userId="6eb73e73718b6ced" providerId="LiveId" clId="{093C2F6D-28F0-4BDF-AF98-5B0BCE4B0992}" dt="2021-08-17T19:45:21.624" v="41" actId="167"/>
        <pc:sldMkLst>
          <pc:docMk/>
          <pc:sldMk cId="2932041062" sldId="413"/>
        </pc:sldMkLst>
        <pc:spChg chg="del">
          <ac:chgData name="Ali asiri" userId="6eb73e73718b6ced" providerId="LiveId" clId="{093C2F6D-28F0-4BDF-AF98-5B0BCE4B0992}" dt="2021-08-17T19:44:42.179" v="32" actId="21"/>
          <ac:spMkLst>
            <pc:docMk/>
            <pc:sldMk cId="2932041062" sldId="413"/>
            <ac:spMk id="7" creationId="{55BB0AC4-D1AB-43E4-915D-5F8A875135A8}"/>
          </ac:spMkLst>
        </pc:spChg>
        <pc:spChg chg="del">
          <ac:chgData name="Ali asiri" userId="6eb73e73718b6ced" providerId="LiveId" clId="{093C2F6D-28F0-4BDF-AF98-5B0BCE4B0992}" dt="2021-08-17T19:44:39.758" v="31" actId="478"/>
          <ac:spMkLst>
            <pc:docMk/>
            <pc:sldMk cId="2932041062" sldId="413"/>
            <ac:spMk id="9" creationId="{0BD17911-CA58-408F-812E-13CBF5938614}"/>
          </ac:spMkLst>
        </pc:spChg>
        <pc:picChg chg="add mod ord">
          <ac:chgData name="Ali asiri" userId="6eb73e73718b6ced" providerId="LiveId" clId="{093C2F6D-28F0-4BDF-AF98-5B0BCE4B0992}" dt="2021-08-17T19:45:21.624" v="41" actId="167"/>
          <ac:picMkLst>
            <pc:docMk/>
            <pc:sldMk cId="2932041062" sldId="413"/>
            <ac:picMk id="3" creationId="{7FBBE481-013D-4EBE-95C1-46FAEBEA68F2}"/>
          </ac:picMkLst>
        </pc:picChg>
        <pc:picChg chg="del">
          <ac:chgData name="Ali asiri" userId="6eb73e73718b6ced" providerId="LiveId" clId="{093C2F6D-28F0-4BDF-AF98-5B0BCE4B0992}" dt="2021-08-17T19:44:35.924" v="30" actId="478"/>
          <ac:picMkLst>
            <pc:docMk/>
            <pc:sldMk cId="2932041062" sldId="413"/>
            <ac:picMk id="4" creationId="{11B5F06E-2B25-40A6-B406-BFDDCE6F73C9}"/>
          </ac:picMkLst>
        </pc:picChg>
      </pc:sldChg>
      <pc:sldChg chg="del">
        <pc:chgData name="Ali asiri" userId="6eb73e73718b6ced" providerId="LiveId" clId="{093C2F6D-28F0-4BDF-AF98-5B0BCE4B0992}" dt="2021-08-17T19:48:58.431" v="147" actId="47"/>
        <pc:sldMkLst>
          <pc:docMk/>
          <pc:sldMk cId="794906872" sldId="414"/>
        </pc:sldMkLst>
      </pc:sldChg>
      <pc:sldChg chg="del">
        <pc:chgData name="Ali asiri" userId="6eb73e73718b6ced" providerId="LiveId" clId="{093C2F6D-28F0-4BDF-AF98-5B0BCE4B0992}" dt="2021-08-17T19:48:57.562" v="145" actId="47"/>
        <pc:sldMkLst>
          <pc:docMk/>
          <pc:sldMk cId="1502083207" sldId="415"/>
        </pc:sldMkLst>
      </pc:sldChg>
      <pc:sldChg chg="modSp mod modAnim">
        <pc:chgData name="Ali asiri" userId="6eb73e73718b6ced" providerId="LiveId" clId="{093C2F6D-28F0-4BDF-AF98-5B0BCE4B0992}" dt="2021-08-17T19:53:56.591" v="716" actId="1076"/>
        <pc:sldMkLst>
          <pc:docMk/>
          <pc:sldMk cId="2803374373" sldId="416"/>
        </pc:sldMkLst>
        <pc:spChg chg="mod">
          <ac:chgData name="Ali asiri" userId="6eb73e73718b6ced" providerId="LiveId" clId="{093C2F6D-28F0-4BDF-AF98-5B0BCE4B0992}" dt="2021-08-17T19:53:56.591" v="716" actId="1076"/>
          <ac:spMkLst>
            <pc:docMk/>
            <pc:sldMk cId="2803374373" sldId="416"/>
            <ac:spMk id="11" creationId="{EFDC1BE5-EF83-4E97-BE14-B21FD853FBAB}"/>
          </ac:spMkLst>
        </pc:spChg>
        <pc:spChg chg="mod">
          <ac:chgData name="Ali asiri" userId="6eb73e73718b6ced" providerId="LiveId" clId="{093C2F6D-28F0-4BDF-AF98-5B0BCE4B0992}" dt="2021-08-17T19:49:34.100" v="215" actId="14100"/>
          <ac:spMkLst>
            <pc:docMk/>
            <pc:sldMk cId="2803374373" sldId="416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19:50:53.403" v="328" actId="20577"/>
          <ac:spMkLst>
            <pc:docMk/>
            <pc:sldMk cId="2803374373" sldId="416"/>
            <ac:spMk id="19" creationId="{CA10A5FF-31A9-40A2-AA2E-D0020CCEE116}"/>
          </ac:spMkLst>
        </pc:spChg>
      </pc:sldChg>
      <pc:sldChg chg="del">
        <pc:chgData name="Ali asiri" userId="6eb73e73718b6ced" providerId="LiveId" clId="{093C2F6D-28F0-4BDF-AF98-5B0BCE4B0992}" dt="2021-08-17T20:14:02.570" v="1777" actId="47"/>
        <pc:sldMkLst>
          <pc:docMk/>
          <pc:sldMk cId="3138214970" sldId="417"/>
        </pc:sldMkLst>
      </pc:sldChg>
      <pc:sldChg chg="addSp delSp modSp mod">
        <pc:chgData name="Ali asiri" userId="6eb73e73718b6ced" providerId="LiveId" clId="{093C2F6D-28F0-4BDF-AF98-5B0BCE4B0992}" dt="2021-08-17T20:01:53.045" v="1149" actId="1076"/>
        <pc:sldMkLst>
          <pc:docMk/>
          <pc:sldMk cId="1557258014" sldId="418"/>
        </pc:sldMkLst>
        <pc:spChg chg="mod">
          <ac:chgData name="Ali asiri" userId="6eb73e73718b6ced" providerId="LiveId" clId="{093C2F6D-28F0-4BDF-AF98-5B0BCE4B0992}" dt="2021-08-17T20:01:53.045" v="1149" actId="1076"/>
          <ac:spMkLst>
            <pc:docMk/>
            <pc:sldMk cId="1557258014" sldId="418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19:59:35.401" v="931" actId="1076"/>
          <ac:spMkLst>
            <pc:docMk/>
            <pc:sldMk cId="1557258014" sldId="418"/>
            <ac:spMk id="17" creationId="{6F572183-7321-4010-B1EA-00E039E74FB4}"/>
          </ac:spMkLst>
        </pc:spChg>
        <pc:picChg chg="del">
          <ac:chgData name="Ali asiri" userId="6eb73e73718b6ced" providerId="LiveId" clId="{093C2F6D-28F0-4BDF-AF98-5B0BCE4B0992}" dt="2021-08-17T19:58:31.780" v="912" actId="478"/>
          <ac:picMkLst>
            <pc:docMk/>
            <pc:sldMk cId="1557258014" sldId="418"/>
            <ac:picMk id="3" creationId="{30E20599-F8CF-4955-B2B9-33F4C2A9A754}"/>
          </ac:picMkLst>
        </pc:picChg>
        <pc:picChg chg="add mod ord modCrop">
          <ac:chgData name="Ali asiri" userId="6eb73e73718b6ced" providerId="LiveId" clId="{093C2F6D-28F0-4BDF-AF98-5B0BCE4B0992}" dt="2021-08-17T19:59:31.342" v="930" actId="1076"/>
          <ac:picMkLst>
            <pc:docMk/>
            <pc:sldMk cId="1557258014" sldId="418"/>
            <ac:picMk id="4" creationId="{3A6BD7DF-A7FB-4087-B76E-91E921DB9816}"/>
          </ac:picMkLst>
        </pc:picChg>
      </pc:sldChg>
      <pc:sldChg chg="del">
        <pc:chgData name="Ali asiri" userId="6eb73e73718b6ced" providerId="LiveId" clId="{093C2F6D-28F0-4BDF-AF98-5B0BCE4B0992}" dt="2021-08-17T20:06:19.002" v="1351" actId="47"/>
        <pc:sldMkLst>
          <pc:docMk/>
          <pc:sldMk cId="2392888000" sldId="419"/>
        </pc:sldMkLst>
      </pc:sldChg>
      <pc:sldChg chg="del">
        <pc:chgData name="Ali asiri" userId="6eb73e73718b6ced" providerId="LiveId" clId="{093C2F6D-28F0-4BDF-AF98-5B0BCE4B0992}" dt="2021-08-17T20:06:20.037" v="1352" actId="47"/>
        <pc:sldMkLst>
          <pc:docMk/>
          <pc:sldMk cId="3171474076" sldId="420"/>
        </pc:sldMkLst>
      </pc:sldChg>
      <pc:sldChg chg="del">
        <pc:chgData name="Ali asiri" userId="6eb73e73718b6ced" providerId="LiveId" clId="{093C2F6D-28F0-4BDF-AF98-5B0BCE4B0992}" dt="2021-08-17T20:06:22.318" v="1353" actId="47"/>
        <pc:sldMkLst>
          <pc:docMk/>
          <pc:sldMk cId="542786136" sldId="421"/>
        </pc:sldMkLst>
      </pc:sldChg>
      <pc:sldChg chg="del">
        <pc:chgData name="Ali asiri" userId="6eb73e73718b6ced" providerId="LiveId" clId="{093C2F6D-28F0-4BDF-AF98-5B0BCE4B0992}" dt="2021-08-17T20:06:22.902" v="1354" actId="47"/>
        <pc:sldMkLst>
          <pc:docMk/>
          <pc:sldMk cId="32184999" sldId="422"/>
        </pc:sldMkLst>
      </pc:sldChg>
      <pc:sldChg chg="addSp delSp modSp mod">
        <pc:chgData name="Ali asiri" userId="6eb73e73718b6ced" providerId="LiveId" clId="{093C2F6D-28F0-4BDF-AF98-5B0BCE4B0992}" dt="2021-08-17T20:11:35.531" v="1742" actId="1076"/>
        <pc:sldMkLst>
          <pc:docMk/>
          <pc:sldMk cId="3172093328" sldId="424"/>
        </pc:sldMkLst>
        <pc:spChg chg="del">
          <ac:chgData name="Ali asiri" userId="6eb73e73718b6ced" providerId="LiveId" clId="{093C2F6D-28F0-4BDF-AF98-5B0BCE4B0992}" dt="2021-08-17T20:06:58.915" v="1359" actId="478"/>
          <ac:spMkLst>
            <pc:docMk/>
            <pc:sldMk cId="3172093328" sldId="424"/>
            <ac:spMk id="11" creationId="{0F97F655-0885-4522-BEC9-3534373DDE8A}"/>
          </ac:spMkLst>
        </pc:spChg>
        <pc:spChg chg="mod">
          <ac:chgData name="Ali asiri" userId="6eb73e73718b6ced" providerId="LiveId" clId="{093C2F6D-28F0-4BDF-AF98-5B0BCE4B0992}" dt="2021-08-17T20:11:15.010" v="1737" actId="14100"/>
          <ac:spMkLst>
            <pc:docMk/>
            <pc:sldMk cId="3172093328" sldId="424"/>
            <ac:spMk id="12" creationId="{5DC59B95-2E9F-4ECA-B75B-7B38EFA5C1DA}"/>
          </ac:spMkLst>
        </pc:spChg>
        <pc:spChg chg="del">
          <ac:chgData name="Ali asiri" userId="6eb73e73718b6ced" providerId="LiveId" clId="{093C2F6D-28F0-4BDF-AF98-5B0BCE4B0992}" dt="2021-08-17T20:06:56.439" v="1358" actId="478"/>
          <ac:spMkLst>
            <pc:docMk/>
            <pc:sldMk cId="3172093328" sldId="424"/>
            <ac:spMk id="16" creationId="{99022098-DAA4-4C35-B3B0-CEFB0DB8A601}"/>
          </ac:spMkLst>
        </pc:spChg>
        <pc:spChg chg="mod">
          <ac:chgData name="Ali asiri" userId="6eb73e73718b6ced" providerId="LiveId" clId="{093C2F6D-28F0-4BDF-AF98-5B0BCE4B0992}" dt="2021-08-17T20:11:28.206" v="1741" actId="14100"/>
          <ac:spMkLst>
            <pc:docMk/>
            <pc:sldMk cId="3172093328" sldId="424"/>
            <ac:spMk id="17" creationId="{6F572183-7321-4010-B1EA-00E039E74FB4}"/>
          </ac:spMkLst>
        </pc:spChg>
        <pc:spChg chg="add del mod">
          <ac:chgData name="Ali asiri" userId="6eb73e73718b6ced" providerId="LiveId" clId="{093C2F6D-28F0-4BDF-AF98-5B0BCE4B0992}" dt="2021-08-17T20:11:06.296" v="1734" actId="478"/>
          <ac:spMkLst>
            <pc:docMk/>
            <pc:sldMk cId="3172093328" sldId="424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06:55.198" v="1357" actId="478"/>
          <ac:picMkLst>
            <pc:docMk/>
            <pc:sldMk cId="3172093328" sldId="424"/>
            <ac:picMk id="3" creationId="{BC8E1E95-E80D-4D73-B2B1-C77BC5C54759}"/>
          </ac:picMkLst>
        </pc:picChg>
        <pc:picChg chg="add mod ord">
          <ac:chgData name="Ali asiri" userId="6eb73e73718b6ced" providerId="LiveId" clId="{093C2F6D-28F0-4BDF-AF98-5B0BCE4B0992}" dt="2021-08-17T20:11:35.531" v="1742" actId="1076"/>
          <ac:picMkLst>
            <pc:docMk/>
            <pc:sldMk cId="3172093328" sldId="424"/>
            <ac:picMk id="4" creationId="{D67AB163-4A60-4DE0-9A03-B670F8B94669}"/>
          </ac:picMkLst>
        </pc:picChg>
      </pc:sldChg>
      <pc:sldChg chg="del">
        <pc:chgData name="Ali asiri" userId="6eb73e73718b6ced" providerId="LiveId" clId="{093C2F6D-28F0-4BDF-AF98-5B0BCE4B0992}" dt="2021-08-17T20:14:52.377" v="1778" actId="47"/>
        <pc:sldMkLst>
          <pc:docMk/>
          <pc:sldMk cId="2070406607" sldId="425"/>
        </pc:sldMkLst>
      </pc:sldChg>
      <pc:sldChg chg="del">
        <pc:chgData name="Ali asiri" userId="6eb73e73718b6ced" providerId="LiveId" clId="{093C2F6D-28F0-4BDF-AF98-5B0BCE4B0992}" dt="2021-08-17T20:14:54.205" v="1780" actId="47"/>
        <pc:sldMkLst>
          <pc:docMk/>
          <pc:sldMk cId="3179860442" sldId="426"/>
        </pc:sldMkLst>
      </pc:sldChg>
      <pc:sldChg chg="del">
        <pc:chgData name="Ali asiri" userId="6eb73e73718b6ced" providerId="LiveId" clId="{093C2F6D-28F0-4BDF-AF98-5B0BCE4B0992}" dt="2021-08-17T20:14:55.233" v="1781" actId="47"/>
        <pc:sldMkLst>
          <pc:docMk/>
          <pc:sldMk cId="3019168813" sldId="427"/>
        </pc:sldMkLst>
      </pc:sldChg>
      <pc:sldChg chg="del">
        <pc:chgData name="Ali asiri" userId="6eb73e73718b6ced" providerId="LiveId" clId="{093C2F6D-28F0-4BDF-AF98-5B0BCE4B0992}" dt="2021-08-17T20:14:56.219" v="1782" actId="47"/>
        <pc:sldMkLst>
          <pc:docMk/>
          <pc:sldMk cId="668111817" sldId="428"/>
        </pc:sldMkLst>
      </pc:sldChg>
      <pc:sldChg chg="addSp delSp modSp mod">
        <pc:chgData name="Ali asiri" userId="6eb73e73718b6ced" providerId="LiveId" clId="{093C2F6D-28F0-4BDF-AF98-5B0BCE4B0992}" dt="2021-08-17T20:24:25.591" v="2373" actId="14100"/>
        <pc:sldMkLst>
          <pc:docMk/>
          <pc:sldMk cId="638998470" sldId="429"/>
        </pc:sldMkLst>
        <pc:spChg chg="mod">
          <ac:chgData name="Ali asiri" userId="6eb73e73718b6ced" providerId="LiveId" clId="{093C2F6D-28F0-4BDF-AF98-5B0BCE4B0992}" dt="2021-08-17T20:16:25.410" v="1806" actId="1076"/>
          <ac:spMkLst>
            <pc:docMk/>
            <pc:sldMk cId="638998470" sldId="429"/>
            <ac:spMk id="11" creationId="{9CB35F13-CAF7-4EE1-B345-3007A9DC4CBF}"/>
          </ac:spMkLst>
        </pc:spChg>
        <pc:spChg chg="mod">
          <ac:chgData name="Ali asiri" userId="6eb73e73718b6ced" providerId="LiveId" clId="{093C2F6D-28F0-4BDF-AF98-5B0BCE4B0992}" dt="2021-08-17T20:24:25.591" v="2373" actId="14100"/>
          <ac:spMkLst>
            <pc:docMk/>
            <pc:sldMk cId="638998470" sldId="429"/>
            <ac:spMk id="17" creationId="{6F572183-7321-4010-B1EA-00E039E74FB4}"/>
          </ac:spMkLst>
        </pc:spChg>
        <pc:spChg chg="del">
          <ac:chgData name="Ali asiri" userId="6eb73e73718b6ced" providerId="LiveId" clId="{093C2F6D-28F0-4BDF-AF98-5B0BCE4B0992}" dt="2021-08-17T20:15:08.236" v="1783" actId="478"/>
          <ac:spMkLst>
            <pc:docMk/>
            <pc:sldMk cId="638998470" sldId="429"/>
            <ac:spMk id="30" creationId="{F70399BF-CA1E-4056-B153-6B0A3D763BBD}"/>
          </ac:spMkLst>
        </pc:spChg>
        <pc:spChg chg="del">
          <ac:chgData name="Ali asiri" userId="6eb73e73718b6ced" providerId="LiveId" clId="{093C2F6D-28F0-4BDF-AF98-5B0BCE4B0992}" dt="2021-08-17T20:15:09.487" v="1784" actId="478"/>
          <ac:spMkLst>
            <pc:docMk/>
            <pc:sldMk cId="638998470" sldId="429"/>
            <ac:spMk id="31" creationId="{92F4ADA3-DA17-4572-A2A2-C529F1685C89}"/>
          </ac:spMkLst>
        </pc:spChg>
        <pc:picChg chg="add del mod">
          <ac:chgData name="Ali asiri" userId="6eb73e73718b6ced" providerId="LiveId" clId="{093C2F6D-28F0-4BDF-AF98-5B0BCE4B0992}" dt="2021-08-17T20:15:32.396" v="1791" actId="478"/>
          <ac:picMkLst>
            <pc:docMk/>
            <pc:sldMk cId="638998470" sldId="429"/>
            <ac:picMk id="3" creationId="{C69A80D7-DDE5-45CD-9E22-10A2428E1B00}"/>
          </ac:picMkLst>
        </pc:picChg>
        <pc:picChg chg="del mod">
          <ac:chgData name="Ali asiri" userId="6eb73e73718b6ced" providerId="LiveId" clId="{093C2F6D-28F0-4BDF-AF98-5B0BCE4B0992}" dt="2021-08-17T20:15:19.620" v="1787" actId="478"/>
          <ac:picMkLst>
            <pc:docMk/>
            <pc:sldMk cId="638998470" sldId="429"/>
            <ac:picMk id="4" creationId="{DC9C17C8-A89C-400B-AB65-E934A63B9EB7}"/>
          </ac:picMkLst>
        </pc:picChg>
        <pc:picChg chg="add mod ord">
          <ac:chgData name="Ali asiri" userId="6eb73e73718b6ced" providerId="LiveId" clId="{093C2F6D-28F0-4BDF-AF98-5B0BCE4B0992}" dt="2021-08-17T20:24:24.913" v="2371" actId="14100"/>
          <ac:picMkLst>
            <pc:docMk/>
            <pc:sldMk cId="638998470" sldId="429"/>
            <ac:picMk id="6" creationId="{045D33F8-D4AA-49E7-B8A8-347458C523B7}"/>
          </ac:picMkLst>
        </pc:picChg>
      </pc:sldChg>
      <pc:sldChg chg="del">
        <pc:chgData name="Ali asiri" userId="6eb73e73718b6ced" providerId="LiveId" clId="{093C2F6D-28F0-4BDF-AF98-5B0BCE4B0992}" dt="2021-08-17T20:23:53.557" v="2360" actId="47"/>
        <pc:sldMkLst>
          <pc:docMk/>
          <pc:sldMk cId="956898147" sldId="430"/>
        </pc:sldMkLst>
      </pc:sldChg>
      <pc:sldChg chg="addSp delSp modSp mod delAnim">
        <pc:chgData name="Ali asiri" userId="6eb73e73718b6ced" providerId="LiveId" clId="{093C2F6D-28F0-4BDF-AF98-5B0BCE4B0992}" dt="2021-08-17T20:25:07.147" v="2384" actId="167"/>
        <pc:sldMkLst>
          <pc:docMk/>
          <pc:sldMk cId="1999330550" sldId="431"/>
        </pc:sldMkLst>
        <pc:spChg chg="del">
          <ac:chgData name="Ali asiri" userId="6eb73e73718b6ced" providerId="LiveId" clId="{093C2F6D-28F0-4BDF-AF98-5B0BCE4B0992}" dt="2021-08-17T20:24:03.415" v="2362" actId="478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093C2F6D-28F0-4BDF-AF98-5B0BCE4B0992}" dt="2021-08-17T20:24:34.063" v="2375" actId="14100"/>
          <ac:spMkLst>
            <pc:docMk/>
            <pc:sldMk cId="1999330550" sldId="431"/>
            <ac:spMk id="17" creationId="{6F572183-7321-4010-B1EA-00E039E74FB4}"/>
          </ac:spMkLst>
        </pc:spChg>
        <pc:spChg chg="del">
          <ac:chgData name="Ali asiri" userId="6eb73e73718b6ced" providerId="LiveId" clId="{093C2F6D-28F0-4BDF-AF98-5B0BCE4B0992}" dt="2021-08-17T20:24:03.991" v="2363" actId="478"/>
          <ac:spMkLst>
            <pc:docMk/>
            <pc:sldMk cId="1999330550" sldId="431"/>
            <ac:spMk id="19" creationId="{DF23A9FB-10D6-44E4-B7FF-78A00B01F34D}"/>
          </ac:spMkLst>
        </pc:spChg>
        <pc:picChg chg="del">
          <ac:chgData name="Ali asiri" userId="6eb73e73718b6ced" providerId="LiveId" clId="{093C2F6D-28F0-4BDF-AF98-5B0BCE4B0992}" dt="2021-08-17T20:24:01.026" v="2361" actId="478"/>
          <ac:picMkLst>
            <pc:docMk/>
            <pc:sldMk cId="1999330550" sldId="431"/>
            <ac:picMk id="3" creationId="{8265750F-276A-422D-B610-25BD87295835}"/>
          </ac:picMkLst>
        </pc:picChg>
        <pc:picChg chg="add mod ord">
          <ac:chgData name="Ali asiri" userId="6eb73e73718b6ced" providerId="LiveId" clId="{093C2F6D-28F0-4BDF-AF98-5B0BCE4B0992}" dt="2021-08-17T20:25:07.147" v="2384" actId="167"/>
          <ac:picMkLst>
            <pc:docMk/>
            <pc:sldMk cId="1999330550" sldId="431"/>
            <ac:picMk id="4" creationId="{7A7E118C-E095-4DB7-A458-DC3DAFAFCD97}"/>
          </ac:picMkLst>
        </pc:picChg>
      </pc:sldChg>
      <pc:sldChg chg="del">
        <pc:chgData name="Ali asiri" userId="6eb73e73718b6ced" providerId="LiveId" clId="{093C2F6D-28F0-4BDF-AF98-5B0BCE4B0992}" dt="2021-08-17T20:30:48.645" v="2977" actId="47"/>
        <pc:sldMkLst>
          <pc:docMk/>
          <pc:sldMk cId="1111345721" sldId="432"/>
        </pc:sldMkLst>
      </pc:sldChg>
      <pc:sldChg chg="del">
        <pc:chgData name="Ali asiri" userId="6eb73e73718b6ced" providerId="LiveId" clId="{093C2F6D-28F0-4BDF-AF98-5B0BCE4B0992}" dt="2021-08-17T20:30:48.881" v="2978" actId="47"/>
        <pc:sldMkLst>
          <pc:docMk/>
          <pc:sldMk cId="1186361378" sldId="434"/>
        </pc:sldMkLst>
      </pc:sldChg>
      <pc:sldChg chg="del">
        <pc:chgData name="Ali asiri" userId="6eb73e73718b6ced" providerId="LiveId" clId="{093C2F6D-28F0-4BDF-AF98-5B0BCE4B0992}" dt="2021-08-17T20:30:49.294" v="2980" actId="47"/>
        <pc:sldMkLst>
          <pc:docMk/>
          <pc:sldMk cId="1859238899" sldId="436"/>
        </pc:sldMkLst>
      </pc:sldChg>
      <pc:sldChg chg="del">
        <pc:chgData name="Ali asiri" userId="6eb73e73718b6ced" providerId="LiveId" clId="{093C2F6D-28F0-4BDF-AF98-5B0BCE4B0992}" dt="2021-08-17T20:30:49.840" v="2981" actId="47"/>
        <pc:sldMkLst>
          <pc:docMk/>
          <pc:sldMk cId="2593119154" sldId="437"/>
        </pc:sldMkLst>
      </pc:sldChg>
      <pc:sldChg chg="del">
        <pc:chgData name="Ali asiri" userId="6eb73e73718b6ced" providerId="LiveId" clId="{093C2F6D-28F0-4BDF-AF98-5B0BCE4B0992}" dt="2021-08-17T20:14:53.245" v="1779" actId="47"/>
        <pc:sldMkLst>
          <pc:docMk/>
          <pc:sldMk cId="58193184" sldId="440"/>
        </pc:sldMkLst>
      </pc:sldChg>
      <pc:sldChg chg="del">
        <pc:chgData name="Ali asiri" userId="6eb73e73718b6ced" providerId="LiveId" clId="{093C2F6D-28F0-4BDF-AF98-5B0BCE4B0992}" dt="2021-08-17T20:30:49.101" v="2979" actId="47"/>
        <pc:sldMkLst>
          <pc:docMk/>
          <pc:sldMk cId="3776170279" sldId="441"/>
        </pc:sldMkLst>
      </pc:sldChg>
      <pc:sldChg chg="addSp delSp modSp add mod delAnim">
        <pc:chgData name="Ali asiri" userId="6eb73e73718b6ced" providerId="LiveId" clId="{093C2F6D-28F0-4BDF-AF98-5B0BCE4B0992}" dt="2021-08-17T19:58:21.642" v="911" actId="207"/>
        <pc:sldMkLst>
          <pc:docMk/>
          <pc:sldMk cId="3300256613" sldId="442"/>
        </pc:sldMkLst>
        <pc:spChg chg="del mod">
          <ac:chgData name="Ali asiri" userId="6eb73e73718b6ced" providerId="LiveId" clId="{093C2F6D-28F0-4BDF-AF98-5B0BCE4B0992}" dt="2021-08-17T19:55:33.505" v="721" actId="478"/>
          <ac:spMkLst>
            <pc:docMk/>
            <pc:sldMk cId="3300256613" sldId="442"/>
            <ac:spMk id="11" creationId="{EFDC1BE5-EF83-4E97-BE14-B21FD853FBAB}"/>
          </ac:spMkLst>
        </pc:spChg>
        <pc:spChg chg="del">
          <ac:chgData name="Ali asiri" userId="6eb73e73718b6ced" providerId="LiveId" clId="{093C2F6D-28F0-4BDF-AF98-5B0BCE4B0992}" dt="2021-08-17T19:55:25.664" v="718" actId="478"/>
          <ac:spMkLst>
            <pc:docMk/>
            <pc:sldMk cId="3300256613" sldId="442"/>
            <ac:spMk id="12" creationId="{5DC59B95-2E9F-4ECA-B75B-7B38EFA5C1DA}"/>
          </ac:spMkLst>
        </pc:spChg>
        <pc:spChg chg="add mod">
          <ac:chgData name="Ali asiri" userId="6eb73e73718b6ced" providerId="LiveId" clId="{093C2F6D-28F0-4BDF-AF98-5B0BCE4B0992}" dt="2021-08-17T19:58:21.642" v="911" actId="207"/>
          <ac:spMkLst>
            <pc:docMk/>
            <pc:sldMk cId="3300256613" sldId="442"/>
            <ac:spMk id="16" creationId="{70828ED6-D9A4-4CB7-94A1-1B4D188AD753}"/>
          </ac:spMkLst>
        </pc:spChg>
        <pc:spChg chg="mod">
          <ac:chgData name="Ali asiri" userId="6eb73e73718b6ced" providerId="LiveId" clId="{093C2F6D-28F0-4BDF-AF98-5B0BCE4B0992}" dt="2021-08-17T19:56:13.981" v="728" actId="1076"/>
          <ac:spMkLst>
            <pc:docMk/>
            <pc:sldMk cId="3300256613" sldId="442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19:58:15.910" v="910" actId="1076"/>
          <ac:spMkLst>
            <pc:docMk/>
            <pc:sldMk cId="3300256613" sldId="442"/>
            <ac:spMk id="19" creationId="{CA10A5FF-31A9-40A2-AA2E-D0020CCEE116}"/>
          </ac:spMkLst>
        </pc:spChg>
        <pc:picChg chg="add mod">
          <ac:chgData name="Ali asiri" userId="6eb73e73718b6ced" providerId="LiveId" clId="{093C2F6D-28F0-4BDF-AF98-5B0BCE4B0992}" dt="2021-08-17T19:56:16.348" v="729" actId="1076"/>
          <ac:picMkLst>
            <pc:docMk/>
            <pc:sldMk cId="3300256613" sldId="442"/>
            <ac:picMk id="3" creationId="{1327D4AE-1822-42FB-9BE9-A13135270AD0}"/>
          </ac:picMkLst>
        </pc:picChg>
      </pc:sldChg>
      <pc:sldChg chg="addSp delSp modSp add mod">
        <pc:chgData name="Ali asiri" userId="6eb73e73718b6ced" providerId="LiveId" clId="{093C2F6D-28F0-4BDF-AF98-5B0BCE4B0992}" dt="2021-08-17T20:04:20.048" v="1323" actId="1076"/>
        <pc:sldMkLst>
          <pc:docMk/>
          <pc:sldMk cId="2028961823" sldId="443"/>
        </pc:sldMkLst>
        <pc:spChg chg="mod">
          <ac:chgData name="Ali asiri" userId="6eb73e73718b6ced" providerId="LiveId" clId="{093C2F6D-28F0-4BDF-AF98-5B0BCE4B0992}" dt="2021-08-17T20:03:54.939" v="1311" actId="1076"/>
          <ac:spMkLst>
            <pc:docMk/>
            <pc:sldMk cId="2028961823" sldId="443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20:03:57.667" v="1312" actId="14100"/>
          <ac:spMkLst>
            <pc:docMk/>
            <pc:sldMk cId="2028961823" sldId="443"/>
            <ac:spMk id="17" creationId="{6F572183-7321-4010-B1EA-00E039E74FB4}"/>
          </ac:spMkLst>
        </pc:spChg>
        <pc:picChg chg="add mod ord">
          <ac:chgData name="Ali asiri" userId="6eb73e73718b6ced" providerId="LiveId" clId="{093C2F6D-28F0-4BDF-AF98-5B0BCE4B0992}" dt="2021-08-17T20:04:20.048" v="1323" actId="1076"/>
          <ac:picMkLst>
            <pc:docMk/>
            <pc:sldMk cId="2028961823" sldId="443"/>
            <ac:picMk id="3" creationId="{B21DCE9D-E947-474E-9FB4-3D76F0AB636C}"/>
          </ac:picMkLst>
        </pc:picChg>
        <pc:picChg chg="del">
          <ac:chgData name="Ali asiri" userId="6eb73e73718b6ced" providerId="LiveId" clId="{093C2F6D-28F0-4BDF-AF98-5B0BCE4B0992}" dt="2021-08-17T20:03:42.642" v="1307" actId="478"/>
          <ac:picMkLst>
            <pc:docMk/>
            <pc:sldMk cId="2028961823" sldId="443"/>
            <ac:picMk id="4" creationId="{3A6BD7DF-A7FB-4087-B76E-91E921DB9816}"/>
          </ac:picMkLst>
        </pc:picChg>
      </pc:sldChg>
      <pc:sldChg chg="addSp delSp modSp add mod">
        <pc:chgData name="Ali asiri" userId="6eb73e73718b6ced" providerId="LiveId" clId="{093C2F6D-28F0-4BDF-AF98-5B0BCE4B0992}" dt="2021-08-17T20:13:56.660" v="1776" actId="14100"/>
        <pc:sldMkLst>
          <pc:docMk/>
          <pc:sldMk cId="3954905760" sldId="444"/>
        </pc:sldMkLst>
        <pc:spChg chg="del">
          <ac:chgData name="Ali asiri" userId="6eb73e73718b6ced" providerId="LiveId" clId="{093C2F6D-28F0-4BDF-AF98-5B0BCE4B0992}" dt="2021-08-17T20:05:06.851" v="1325" actId="478"/>
          <ac:spMkLst>
            <pc:docMk/>
            <pc:sldMk cId="3954905760" sldId="444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20:13:56.660" v="1776" actId="14100"/>
          <ac:spMkLst>
            <pc:docMk/>
            <pc:sldMk cId="3954905760" sldId="444"/>
            <ac:spMk id="17" creationId="{6F572183-7321-4010-B1EA-00E039E74FB4}"/>
          </ac:spMkLst>
        </pc:spChg>
        <pc:picChg chg="del">
          <ac:chgData name="Ali asiri" userId="6eb73e73718b6ced" providerId="LiveId" clId="{093C2F6D-28F0-4BDF-AF98-5B0BCE4B0992}" dt="2021-08-17T20:05:07.619" v="1326" actId="478"/>
          <ac:picMkLst>
            <pc:docMk/>
            <pc:sldMk cId="3954905760" sldId="444"/>
            <ac:picMk id="3" creationId="{B21DCE9D-E947-474E-9FB4-3D76F0AB636C}"/>
          </ac:picMkLst>
        </pc:picChg>
        <pc:picChg chg="add mod ord">
          <ac:chgData name="Ali asiri" userId="6eb73e73718b6ced" providerId="LiveId" clId="{093C2F6D-28F0-4BDF-AF98-5B0BCE4B0992}" dt="2021-08-17T20:06:02.644" v="1349" actId="14100"/>
          <ac:picMkLst>
            <pc:docMk/>
            <pc:sldMk cId="3954905760" sldId="444"/>
            <ac:picMk id="4" creationId="{F26C2018-3696-4FD8-978C-15068FA84AB5}"/>
          </ac:picMkLst>
        </pc:picChg>
        <pc:picChg chg="add mod ord">
          <ac:chgData name="Ali asiri" userId="6eb73e73718b6ced" providerId="LiveId" clId="{093C2F6D-28F0-4BDF-AF98-5B0BCE4B0992}" dt="2021-08-17T20:06:04.617" v="1350" actId="14100"/>
          <ac:picMkLst>
            <pc:docMk/>
            <pc:sldMk cId="3954905760" sldId="444"/>
            <ac:picMk id="6" creationId="{88C70841-A83B-4A0C-9400-1B265CA1F365}"/>
          </ac:picMkLst>
        </pc:picChg>
      </pc:sldChg>
      <pc:sldChg chg="addSp delSp modSp add mod">
        <pc:chgData name="Ali asiri" userId="6eb73e73718b6ced" providerId="LiveId" clId="{093C2F6D-28F0-4BDF-AF98-5B0BCE4B0992}" dt="2021-08-17T20:13:23.272" v="1774" actId="14100"/>
        <pc:sldMkLst>
          <pc:docMk/>
          <pc:sldMk cId="1191406203" sldId="445"/>
        </pc:sldMkLst>
        <pc:spChg chg="del mod">
          <ac:chgData name="Ali asiri" userId="6eb73e73718b6ced" providerId="LiveId" clId="{093C2F6D-28F0-4BDF-AF98-5B0BCE4B0992}" dt="2021-08-17T20:13:00.770" v="1765" actId="478"/>
          <ac:spMkLst>
            <pc:docMk/>
            <pc:sldMk cId="1191406203" sldId="445"/>
            <ac:spMk id="12" creationId="{5DC59B95-2E9F-4ECA-B75B-7B38EFA5C1DA}"/>
          </ac:spMkLst>
        </pc:spChg>
        <pc:spChg chg="del">
          <ac:chgData name="Ali asiri" userId="6eb73e73718b6ced" providerId="LiveId" clId="{093C2F6D-28F0-4BDF-AF98-5B0BCE4B0992}" dt="2021-08-17T20:12:00.604" v="1744" actId="478"/>
          <ac:spMkLst>
            <pc:docMk/>
            <pc:sldMk cId="1191406203" sldId="445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20:13:08.177" v="1769" actId="20577"/>
          <ac:spMkLst>
            <pc:docMk/>
            <pc:sldMk cId="1191406203" sldId="445"/>
            <ac:spMk id="20" creationId="{2CD66DCC-CEE6-437A-8C8D-A60A1D8DA713}"/>
          </ac:spMkLst>
        </pc:spChg>
        <pc:picChg chg="add del mod">
          <ac:chgData name="Ali asiri" userId="6eb73e73718b6ced" providerId="LiveId" clId="{093C2F6D-28F0-4BDF-AF98-5B0BCE4B0992}" dt="2021-08-17T20:12:26.857" v="1754" actId="931"/>
          <ac:picMkLst>
            <pc:docMk/>
            <pc:sldMk cId="1191406203" sldId="445"/>
            <ac:picMk id="3" creationId="{38B1C1AE-6EE6-4C46-A4CB-C7F03BAE09F3}"/>
          </ac:picMkLst>
        </pc:picChg>
        <pc:picChg chg="del">
          <ac:chgData name="Ali asiri" userId="6eb73e73718b6ced" providerId="LiveId" clId="{093C2F6D-28F0-4BDF-AF98-5B0BCE4B0992}" dt="2021-08-17T20:11:58.174" v="1743" actId="478"/>
          <ac:picMkLst>
            <pc:docMk/>
            <pc:sldMk cId="1191406203" sldId="445"/>
            <ac:picMk id="4" creationId="{D67AB163-4A60-4DE0-9A03-B670F8B94669}"/>
          </ac:picMkLst>
        </pc:picChg>
        <pc:picChg chg="add mod modCrop">
          <ac:chgData name="Ali asiri" userId="6eb73e73718b6ced" providerId="LiveId" clId="{093C2F6D-28F0-4BDF-AF98-5B0BCE4B0992}" dt="2021-08-17T20:13:23.272" v="1774" actId="14100"/>
          <ac:picMkLst>
            <pc:docMk/>
            <pc:sldMk cId="1191406203" sldId="445"/>
            <ac:picMk id="6" creationId="{A93A8D22-206C-4C6B-80AB-49C2F53CF706}"/>
          </ac:picMkLst>
        </pc:picChg>
      </pc:sldChg>
      <pc:sldChg chg="addSp delSp modSp add mod">
        <pc:chgData name="Ali asiri" userId="6eb73e73718b6ced" providerId="LiveId" clId="{093C2F6D-28F0-4BDF-AF98-5B0BCE4B0992}" dt="2021-08-17T20:23:43.241" v="2357" actId="14100"/>
        <pc:sldMkLst>
          <pc:docMk/>
          <pc:sldMk cId="2609606232" sldId="446"/>
        </pc:sldMkLst>
        <pc:spChg chg="mod">
          <ac:chgData name="Ali asiri" userId="6eb73e73718b6ced" providerId="LiveId" clId="{093C2F6D-28F0-4BDF-AF98-5B0BCE4B0992}" dt="2021-08-17T20:21:15.405" v="2168" actId="20577"/>
          <ac:spMkLst>
            <pc:docMk/>
            <pc:sldMk cId="2609606232" sldId="446"/>
            <ac:spMk id="20" creationId="{2CD66DCC-CEE6-437A-8C8D-A60A1D8DA713}"/>
          </ac:spMkLst>
        </pc:spChg>
        <pc:picChg chg="add mod">
          <ac:chgData name="Ali asiri" userId="6eb73e73718b6ced" providerId="LiveId" clId="{093C2F6D-28F0-4BDF-AF98-5B0BCE4B0992}" dt="2021-08-17T20:23:43.241" v="2357" actId="14100"/>
          <ac:picMkLst>
            <pc:docMk/>
            <pc:sldMk cId="2609606232" sldId="446"/>
            <ac:picMk id="3" creationId="{A70EABCD-0D43-4E63-BA85-C297663F4C74}"/>
          </ac:picMkLst>
        </pc:picChg>
        <pc:picChg chg="del">
          <ac:chgData name="Ali asiri" userId="6eb73e73718b6ced" providerId="LiveId" clId="{093C2F6D-28F0-4BDF-AF98-5B0BCE4B0992}" dt="2021-08-17T20:16:49.963" v="1810" actId="478"/>
          <ac:picMkLst>
            <pc:docMk/>
            <pc:sldMk cId="2609606232" sldId="446"/>
            <ac:picMk id="6" creationId="{A93A8D22-206C-4C6B-80AB-49C2F53CF706}"/>
          </ac:picMkLst>
        </pc:picChg>
      </pc:sldChg>
      <pc:sldChg chg="addSp delSp modSp add mod">
        <pc:chgData name="Ali asiri" userId="6eb73e73718b6ced" providerId="LiveId" clId="{093C2F6D-28F0-4BDF-AF98-5B0BCE4B0992}" dt="2021-08-17T20:44:01.845" v="2983" actId="20577"/>
        <pc:sldMkLst>
          <pc:docMk/>
          <pc:sldMk cId="1198680790" sldId="447"/>
        </pc:sldMkLst>
        <pc:spChg chg="mod">
          <ac:chgData name="Ali asiri" userId="6eb73e73718b6ced" providerId="LiveId" clId="{093C2F6D-28F0-4BDF-AF98-5B0BCE4B0992}" dt="2021-08-17T20:44:01.845" v="2983" actId="20577"/>
          <ac:spMkLst>
            <pc:docMk/>
            <pc:sldMk cId="1198680790" sldId="447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23:47.361" v="2358" actId="478"/>
          <ac:picMkLst>
            <pc:docMk/>
            <pc:sldMk cId="1198680790" sldId="447"/>
            <ac:picMk id="3" creationId="{A70EABCD-0D43-4E63-BA85-C297663F4C74}"/>
          </ac:picMkLst>
        </pc:picChg>
        <pc:picChg chg="add mod">
          <ac:chgData name="Ali asiri" userId="6eb73e73718b6ced" providerId="LiveId" clId="{093C2F6D-28F0-4BDF-AF98-5B0BCE4B0992}" dt="2021-08-17T20:23:48.699" v="2359"/>
          <ac:picMkLst>
            <pc:docMk/>
            <pc:sldMk cId="1198680790" sldId="447"/>
            <ac:picMk id="10" creationId="{DE3ECE4C-5E30-4868-A113-FCE1CCAA267B}"/>
          </ac:picMkLst>
        </pc:picChg>
      </pc:sldChg>
      <pc:sldChg chg="addSp delSp modSp add mod">
        <pc:chgData name="Ali asiri" userId="6eb73e73718b6ced" providerId="LiveId" clId="{093C2F6D-28F0-4BDF-AF98-5B0BCE4B0992}" dt="2021-08-17T20:30:41.348" v="2976"/>
        <pc:sldMkLst>
          <pc:docMk/>
          <pc:sldMk cId="2731338140" sldId="448"/>
        </pc:sldMkLst>
        <pc:spChg chg="mod">
          <ac:chgData name="Ali asiri" userId="6eb73e73718b6ced" providerId="LiveId" clId="{093C2F6D-28F0-4BDF-AF98-5B0BCE4B0992}" dt="2021-08-17T20:27:58.020" v="2719" actId="20577"/>
          <ac:spMkLst>
            <pc:docMk/>
            <pc:sldMk cId="2731338140" sldId="448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25:17.703" v="2386" actId="478"/>
          <ac:picMkLst>
            <pc:docMk/>
            <pc:sldMk cId="2731338140" sldId="448"/>
            <ac:picMk id="3" creationId="{A70EABCD-0D43-4E63-BA85-C297663F4C74}"/>
          </ac:picMkLst>
        </pc:picChg>
        <pc:picChg chg="add del mod">
          <ac:chgData name="Ali asiri" userId="6eb73e73718b6ced" providerId="LiveId" clId="{093C2F6D-28F0-4BDF-AF98-5B0BCE4B0992}" dt="2021-08-17T20:30:40.873" v="2975" actId="478"/>
          <ac:picMkLst>
            <pc:docMk/>
            <pc:sldMk cId="2731338140" sldId="448"/>
            <ac:picMk id="4" creationId="{BAC162CB-4879-45C6-9733-57733D6AB777}"/>
          </ac:picMkLst>
        </pc:picChg>
        <pc:picChg chg="add mod">
          <ac:chgData name="Ali asiri" userId="6eb73e73718b6ced" providerId="LiveId" clId="{093C2F6D-28F0-4BDF-AF98-5B0BCE4B0992}" dt="2021-08-17T20:30:41.348" v="2976"/>
          <ac:picMkLst>
            <pc:docMk/>
            <pc:sldMk cId="2731338140" sldId="448"/>
            <ac:picMk id="12" creationId="{A913E621-8796-4B5F-B847-2251BE1BE065}"/>
          </ac:picMkLst>
        </pc:picChg>
      </pc:sldChg>
      <pc:sldChg chg="addSp delSp modSp add mod">
        <pc:chgData name="Ali asiri" userId="6eb73e73718b6ced" providerId="LiveId" clId="{093C2F6D-28F0-4BDF-AF98-5B0BCE4B0992}" dt="2021-08-17T20:30:38.299" v="2974"/>
        <pc:sldMkLst>
          <pc:docMk/>
          <pc:sldMk cId="3517778211" sldId="449"/>
        </pc:sldMkLst>
        <pc:spChg chg="mod">
          <ac:chgData name="Ali asiri" userId="6eb73e73718b6ced" providerId="LiveId" clId="{093C2F6D-28F0-4BDF-AF98-5B0BCE4B0992}" dt="2021-08-17T20:30:21.272" v="2971" actId="20577"/>
          <ac:spMkLst>
            <pc:docMk/>
            <pc:sldMk cId="3517778211" sldId="449"/>
            <ac:spMk id="20" creationId="{2CD66DCC-CEE6-437A-8C8D-A60A1D8DA713}"/>
          </ac:spMkLst>
        </pc:spChg>
        <pc:picChg chg="del mod modCrop">
          <ac:chgData name="Ali asiri" userId="6eb73e73718b6ced" providerId="LiveId" clId="{093C2F6D-28F0-4BDF-AF98-5B0BCE4B0992}" dt="2021-08-17T20:30:35.901" v="2973" actId="21"/>
          <ac:picMkLst>
            <pc:docMk/>
            <pc:sldMk cId="3517778211" sldId="449"/>
            <ac:picMk id="4" creationId="{BAC162CB-4879-45C6-9733-57733D6AB777}"/>
          </ac:picMkLst>
        </pc:picChg>
        <pc:picChg chg="add mod">
          <ac:chgData name="Ali asiri" userId="6eb73e73718b6ced" providerId="LiveId" clId="{093C2F6D-28F0-4BDF-AF98-5B0BCE4B0992}" dt="2021-08-17T20:30:38.299" v="2974"/>
          <ac:picMkLst>
            <pc:docMk/>
            <pc:sldMk cId="3517778211" sldId="449"/>
            <ac:picMk id="10" creationId="{AB6DEFFD-089D-4A32-AF46-D871C715C5BD}"/>
          </ac:picMkLst>
        </pc:picChg>
      </pc:sldChg>
    </pc:docChg>
  </pc:docChgLst>
  <pc:docChgLst>
    <pc:chgData name="Ali asiri" userId="6eb73e73718b6ced" providerId="LiveId" clId="{42ACC5EF-EFF8-4577-BCBA-CF31B79F1C66}"/>
    <pc:docChg chg="undo redo custSel delSld modSld">
      <pc:chgData name="Ali asiri" userId="6eb73e73718b6ced" providerId="LiveId" clId="{42ACC5EF-EFF8-4577-BCBA-CF31B79F1C66}" dt="2021-04-26T03:55:39.721" v="407" actId="14100"/>
      <pc:docMkLst>
        <pc:docMk/>
      </pc:docMkLst>
      <pc:sldChg chg="modTransition">
        <pc:chgData name="Ali asiri" userId="6eb73e73718b6ced" providerId="LiveId" clId="{42ACC5EF-EFF8-4577-BCBA-CF31B79F1C66}" dt="2021-04-22T14:22:56.415" v="49"/>
        <pc:sldMkLst>
          <pc:docMk/>
          <pc:sldMk cId="1737731416" sldId="257"/>
        </pc:sldMkLst>
      </pc:sldChg>
      <pc:sldChg chg="modSp mod modTransition">
        <pc:chgData name="Ali asiri" userId="6eb73e73718b6ced" providerId="LiveId" clId="{42ACC5EF-EFF8-4577-BCBA-CF31B79F1C66}" dt="2021-04-23T19:22:00.950" v="82" actId="207"/>
        <pc:sldMkLst>
          <pc:docMk/>
          <pc:sldMk cId="377015332" sldId="261"/>
        </pc:sldMkLst>
        <pc:spChg chg="mod">
          <ac:chgData name="Ali asiri" userId="6eb73e73718b6ced" providerId="LiveId" clId="{42ACC5EF-EFF8-4577-BCBA-CF31B79F1C66}" dt="2021-04-23T19:21:57.300" v="81" actId="207"/>
          <ac:spMkLst>
            <pc:docMk/>
            <pc:sldMk cId="377015332" sldId="261"/>
            <ac:spMk id="4" creationId="{CD96CD15-5251-49F3-8147-A4E1702F03DA}"/>
          </ac:spMkLst>
        </pc:spChg>
        <pc:spChg chg="mod">
          <ac:chgData name="Ali asiri" userId="6eb73e73718b6ced" providerId="LiveId" clId="{42ACC5EF-EFF8-4577-BCBA-CF31B79F1C66}" dt="2021-04-23T19:22:00.950" v="82" actId="207"/>
          <ac:spMkLst>
            <pc:docMk/>
            <pc:sldMk cId="377015332" sldId="261"/>
            <ac:spMk id="5" creationId="{91E8B6F1-1EB3-49BA-A64F-C75C4B493772}"/>
          </ac:spMkLst>
        </pc:spChg>
      </pc:sldChg>
      <pc:sldChg chg="modSp mod modTransition">
        <pc:chgData name="Ali asiri" userId="6eb73e73718b6ced" providerId="LiveId" clId="{42ACC5EF-EFF8-4577-BCBA-CF31B79F1C66}" dt="2021-04-24T01:47:07.201" v="269" actId="1076"/>
        <pc:sldMkLst>
          <pc:docMk/>
          <pc:sldMk cId="3626122610" sldId="266"/>
        </pc:sldMkLst>
        <pc:picChg chg="mod">
          <ac:chgData name="Ali asiri" userId="6eb73e73718b6ced" providerId="LiveId" clId="{42ACC5EF-EFF8-4577-BCBA-CF31B79F1C66}" dt="2021-04-24T01:47:07.201" v="269" actId="1076"/>
          <ac:picMkLst>
            <pc:docMk/>
            <pc:sldMk cId="3626122610" sldId="266"/>
            <ac:picMk id="15" creationId="{22961087-A559-4279-ADDE-475089D139B6}"/>
          </ac:picMkLst>
        </pc:picChg>
      </pc:sldChg>
      <pc:sldChg chg="addSp delSp modSp mod modTransition delAnim modAnim">
        <pc:chgData name="Ali asiri" userId="6eb73e73718b6ced" providerId="LiveId" clId="{42ACC5EF-EFF8-4577-BCBA-CF31B79F1C66}" dt="2021-04-26T03:45:04.883" v="283"/>
        <pc:sldMkLst>
          <pc:docMk/>
          <pc:sldMk cId="1183571207" sldId="267"/>
        </pc:sldMkLst>
        <pc:spChg chg="add mod">
          <ac:chgData name="Ali asiri" userId="6eb73e73718b6ced" providerId="LiveId" clId="{42ACC5EF-EFF8-4577-BCBA-CF31B79F1C66}" dt="2021-04-23T19:20:49.366" v="73" actId="14100"/>
          <ac:spMkLst>
            <pc:docMk/>
            <pc:sldMk cId="1183571207" sldId="267"/>
            <ac:spMk id="21" creationId="{4DA90702-C945-415C-B9F0-F0D9677646A8}"/>
          </ac:spMkLst>
        </pc:spChg>
        <pc:spChg chg="add mod">
          <ac:chgData name="Ali asiri" userId="6eb73e73718b6ced" providerId="LiveId" clId="{42ACC5EF-EFF8-4577-BCBA-CF31B79F1C66}" dt="2021-04-26T03:44:38.547" v="280" actId="17032"/>
          <ac:spMkLst>
            <pc:docMk/>
            <pc:sldMk cId="1183571207" sldId="267"/>
            <ac:spMk id="27" creationId="{CF695040-F30F-4D61-94C5-AA44E2308220}"/>
          </ac:spMkLst>
        </pc:spChg>
        <pc:spChg chg="add mod">
          <ac:chgData name="Ali asiri" userId="6eb73e73718b6ced" providerId="LiveId" clId="{42ACC5EF-EFF8-4577-BCBA-CF31B79F1C66}" dt="2021-04-26T03:44:19.231" v="273" actId="571"/>
          <ac:spMkLst>
            <pc:docMk/>
            <pc:sldMk cId="1183571207" sldId="267"/>
            <ac:spMk id="30" creationId="{01CFE0E1-F6BB-40E3-918F-691EE976D5AC}"/>
          </ac:spMkLst>
        </pc:spChg>
        <pc:spChg chg="add mod ord">
          <ac:chgData name="Ali asiri" userId="6eb73e73718b6ced" providerId="LiveId" clId="{42ACC5EF-EFF8-4577-BCBA-CF31B79F1C66}" dt="2021-04-26T03:44:31.875" v="278" actId="167"/>
          <ac:spMkLst>
            <pc:docMk/>
            <pc:sldMk cId="1183571207" sldId="267"/>
            <ac:spMk id="31" creationId="{BC73F46E-2BBC-4E94-A366-11C793C054BE}"/>
          </ac:spMkLst>
        </pc:spChg>
        <pc:grpChg chg="del mod">
          <ac:chgData name="Ali asiri" userId="6eb73e73718b6ced" providerId="LiveId" clId="{42ACC5EF-EFF8-4577-BCBA-CF31B79F1C66}" dt="2021-04-26T03:44:10.982" v="272" actId="478"/>
          <ac:grpSpMkLst>
            <pc:docMk/>
            <pc:sldMk cId="1183571207" sldId="267"/>
            <ac:grpSpMk id="11" creationId="{82E506C1-4155-4A10-B817-07B8C4235EBB}"/>
          </ac:grpSpMkLst>
        </pc:grpChg>
      </pc:sldChg>
      <pc:sldChg chg="addSp delSp modSp mod modTransition">
        <pc:chgData name="Ali asiri" userId="6eb73e73718b6ced" providerId="LiveId" clId="{42ACC5EF-EFF8-4577-BCBA-CF31B79F1C66}" dt="2021-04-26T03:46:58.042" v="322" actId="167"/>
        <pc:sldMkLst>
          <pc:docMk/>
          <pc:sldMk cId="1178442868" sldId="269"/>
        </pc:sldMkLst>
        <pc:spChg chg="del mod">
          <ac:chgData name="Ali asiri" userId="6eb73e73718b6ced" providerId="LiveId" clId="{42ACC5EF-EFF8-4577-BCBA-CF31B79F1C66}" dt="2021-04-22T14:18:57.668" v="13" actId="478"/>
          <ac:spMkLst>
            <pc:docMk/>
            <pc:sldMk cId="1178442868" sldId="269"/>
            <ac:spMk id="12" creationId="{98783C2D-2438-4AF1-B930-20E57F0D5998}"/>
          </ac:spMkLst>
        </pc:spChg>
        <pc:spChg chg="mod">
          <ac:chgData name="Ali asiri" userId="6eb73e73718b6ced" providerId="LiveId" clId="{42ACC5EF-EFF8-4577-BCBA-CF31B79F1C66}" dt="2021-04-23T19:23:41.711" v="100" actId="207"/>
          <ac:spMkLst>
            <pc:docMk/>
            <pc:sldMk cId="1178442868" sldId="269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37.036" v="98" actId="207"/>
          <ac:spMkLst>
            <pc:docMk/>
            <pc:sldMk cId="1178442868" sldId="269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35.387" v="316" actId="167"/>
          <ac:spMkLst>
            <pc:docMk/>
            <pc:sldMk cId="1178442868" sldId="269"/>
            <ac:spMk id="18" creationId="{0440B099-AF2B-40ED-A39C-FC198EBBEA59}"/>
          </ac:spMkLst>
        </pc:spChg>
        <pc:spChg chg="add del mod">
          <ac:chgData name="Ali asiri" userId="6eb73e73718b6ced" providerId="LiveId" clId="{42ACC5EF-EFF8-4577-BCBA-CF31B79F1C66}" dt="2021-04-22T14:18:35.307" v="10" actId="478"/>
          <ac:spMkLst>
            <pc:docMk/>
            <pc:sldMk cId="1178442868" sldId="269"/>
            <ac:spMk id="18" creationId="{5FBB3327-0066-4512-92AE-A0A654A1C0E3}"/>
          </ac:spMkLst>
        </pc:spChg>
        <pc:spChg chg="add del mod ord">
          <ac:chgData name="Ali asiri" userId="6eb73e73718b6ced" providerId="LiveId" clId="{42ACC5EF-EFF8-4577-BCBA-CF31B79F1C66}" dt="2021-04-26T03:45:16.876" v="284" actId="478"/>
          <ac:spMkLst>
            <pc:docMk/>
            <pc:sldMk cId="1178442868" sldId="269"/>
            <ac:spMk id="20" creationId="{9C5178BF-568B-4B3D-832E-7C8B54B1C746}"/>
          </ac:spMkLst>
        </pc:spChg>
        <pc:spChg chg="mod">
          <ac:chgData name="Ali asiri" userId="6eb73e73718b6ced" providerId="LiveId" clId="{42ACC5EF-EFF8-4577-BCBA-CF31B79F1C66}" dt="2021-04-23T20:05:05.635" v="179" actId="207"/>
          <ac:spMkLst>
            <pc:docMk/>
            <pc:sldMk cId="1178442868" sldId="269"/>
            <ac:spMk id="21" creationId="{19046E0B-2CF4-4B64-83EE-6741781FCECB}"/>
          </ac:spMkLst>
        </pc:spChg>
        <pc:spChg chg="del mod ord">
          <ac:chgData name="Ali asiri" userId="6eb73e73718b6ced" providerId="LiveId" clId="{42ACC5EF-EFF8-4577-BCBA-CF31B79F1C66}" dt="2021-04-26T03:45:17.724" v="285" actId="478"/>
          <ac:spMkLst>
            <pc:docMk/>
            <pc:sldMk cId="1178442868" sldId="269"/>
            <ac:spMk id="22" creationId="{EA49EF86-66B0-4E5D-B017-6B521F76EA83}"/>
          </ac:spMkLst>
        </pc:spChg>
        <pc:spChg chg="add mod ord">
          <ac:chgData name="Ali asiri" userId="6eb73e73718b6ced" providerId="LiveId" clId="{42ACC5EF-EFF8-4577-BCBA-CF31B79F1C66}" dt="2021-04-26T03:46:35.387" v="316" actId="167"/>
          <ac:spMkLst>
            <pc:docMk/>
            <pc:sldMk cId="1178442868" sldId="269"/>
            <ac:spMk id="25" creationId="{A4DC7381-F716-445E-9323-8887740CF3FA}"/>
          </ac:spMkLst>
        </pc:spChg>
        <pc:picChg chg="mod ord">
          <ac:chgData name="Ali asiri" userId="6eb73e73718b6ced" providerId="LiveId" clId="{42ACC5EF-EFF8-4577-BCBA-CF31B79F1C66}" dt="2021-04-26T03:46:58.042" v="322" actId="167"/>
          <ac:picMkLst>
            <pc:docMk/>
            <pc:sldMk cId="1178442868" sldId="269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39.336" v="99" actId="208"/>
          <ac:cxnSpMkLst>
            <pc:docMk/>
            <pc:sldMk cId="1178442868" sldId="269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46.697" v="332" actId="208"/>
        <pc:sldMkLst>
          <pc:docMk/>
          <pc:sldMk cId="1068547595" sldId="379"/>
        </pc:sldMkLst>
        <pc:spChg chg="mod">
          <ac:chgData name="Ali asiri" userId="6eb73e73718b6ced" providerId="LiveId" clId="{42ACC5EF-EFF8-4577-BCBA-CF31B79F1C66}" dt="2021-04-23T19:25:28.026" v="120" actId="207"/>
          <ac:spMkLst>
            <pc:docMk/>
            <pc:sldMk cId="1068547595" sldId="379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5:29.727" v="121" actId="207"/>
          <ac:spMkLst>
            <pc:docMk/>
            <pc:sldMk cId="1068547595" sldId="379"/>
            <ac:spMk id="14" creationId="{CAC81CAE-2091-45FA-886E-C267A9F2A14D}"/>
          </ac:spMkLst>
        </pc:spChg>
        <pc:spChg chg="del mod">
          <ac:chgData name="Ali asiri" userId="6eb73e73718b6ced" providerId="LiveId" clId="{42ACC5EF-EFF8-4577-BCBA-CF31B79F1C66}" dt="2021-04-26T03:45:30.731" v="294" actId="478"/>
          <ac:spMkLst>
            <pc:docMk/>
            <pc:sldMk cId="1068547595" sldId="379"/>
            <ac:spMk id="16" creationId="{BE780059-799D-404F-86BC-E2BDFFDEC576}"/>
          </ac:spMkLst>
        </pc:spChg>
        <pc:spChg chg="del mod">
          <ac:chgData name="Ali asiri" userId="6eb73e73718b6ced" providerId="LiveId" clId="{42ACC5EF-EFF8-4577-BCBA-CF31B79F1C66}" dt="2021-04-26T03:45:31.315" v="295" actId="478"/>
          <ac:spMkLst>
            <pc:docMk/>
            <pc:sldMk cId="1068547595" sldId="379"/>
            <ac:spMk id="17" creationId="{B8FFE524-C9FE-43E3-A05A-97E6F455EFC4}"/>
          </ac:spMkLst>
        </pc:spChg>
        <pc:spChg chg="add mod ord">
          <ac:chgData name="Ali asiri" userId="6eb73e73718b6ced" providerId="LiveId" clId="{42ACC5EF-EFF8-4577-BCBA-CF31B79F1C66}" dt="2021-04-26T03:47:46.697" v="332" actId="208"/>
          <ac:spMkLst>
            <pc:docMk/>
            <pc:sldMk cId="1068547595" sldId="379"/>
            <ac:spMk id="19" creationId="{281E228F-83F2-4AC9-984F-27540449B66D}"/>
          </ac:spMkLst>
        </pc:spChg>
        <pc:spChg chg="add mod ord">
          <ac:chgData name="Ali asiri" userId="6eb73e73718b6ced" providerId="LiveId" clId="{42ACC5EF-EFF8-4577-BCBA-CF31B79F1C66}" dt="2021-04-26T03:47:43.465" v="331" actId="167"/>
          <ac:spMkLst>
            <pc:docMk/>
            <pc:sldMk cId="1068547595" sldId="379"/>
            <ac:spMk id="20" creationId="{73EAAA36-4969-4FDE-9A00-363554DAAA1A}"/>
          </ac:spMkLst>
        </pc:spChg>
        <pc:spChg chg="add mod ord">
          <ac:chgData name="Ali asiri" userId="6eb73e73718b6ced" providerId="LiveId" clId="{42ACC5EF-EFF8-4577-BCBA-CF31B79F1C66}" dt="2021-04-26T03:47:43.465" v="331" actId="167"/>
          <ac:spMkLst>
            <pc:docMk/>
            <pc:sldMk cId="1068547595" sldId="379"/>
            <ac:spMk id="21" creationId="{C29C22FB-109B-4ABC-AC6A-7BF7C55FB4EB}"/>
          </ac:spMkLst>
        </pc:spChg>
        <pc:picChg chg="mod modCrop">
          <ac:chgData name="Ali asiri" userId="6eb73e73718b6ced" providerId="LiveId" clId="{42ACC5EF-EFF8-4577-BCBA-CF31B79F1C66}" dt="2021-04-23T19:25:12.490" v="117" actId="732"/>
          <ac:picMkLst>
            <pc:docMk/>
            <pc:sldMk cId="1068547595" sldId="379"/>
            <ac:picMk id="5" creationId="{552461DB-9651-4212-A173-74BFAC6E0901}"/>
          </ac:picMkLst>
        </pc:picChg>
        <pc:cxnChg chg="mod">
          <ac:chgData name="Ali asiri" userId="6eb73e73718b6ced" providerId="LiveId" clId="{42ACC5EF-EFF8-4577-BCBA-CF31B79F1C66}" dt="2021-04-23T19:28:18.629" v="138" actId="208"/>
          <ac:cxnSpMkLst>
            <pc:docMk/>
            <pc:sldMk cId="1068547595" sldId="379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04.588" v="323" actId="167"/>
        <pc:sldMkLst>
          <pc:docMk/>
          <pc:sldMk cId="753190673" sldId="380"/>
        </pc:sldMkLst>
        <pc:spChg chg="del mod">
          <ac:chgData name="Ali asiri" userId="6eb73e73718b6ced" providerId="LiveId" clId="{42ACC5EF-EFF8-4577-BCBA-CF31B79F1C66}" dt="2021-04-26T03:45:19.731" v="286" actId="478"/>
          <ac:spMkLst>
            <pc:docMk/>
            <pc:sldMk cId="753190673" sldId="380"/>
            <ac:spMk id="10" creationId="{220CAEC4-2A3B-4E08-A97E-17D54814A759}"/>
          </ac:spMkLst>
        </pc:spChg>
        <pc:spChg chg="del mod">
          <ac:chgData name="Ali asiri" userId="6eb73e73718b6ced" providerId="LiveId" clId="{42ACC5EF-EFF8-4577-BCBA-CF31B79F1C66}" dt="2021-04-26T03:45:20.281" v="287" actId="478"/>
          <ac:spMkLst>
            <pc:docMk/>
            <pc:sldMk cId="753190673" sldId="380"/>
            <ac:spMk id="11" creationId="{AC258CEB-90C2-4D74-9D15-DC8CDCAE88C5}"/>
          </ac:spMkLst>
        </pc:spChg>
        <pc:spChg chg="mod">
          <ac:chgData name="Ali asiri" userId="6eb73e73718b6ced" providerId="LiveId" clId="{42ACC5EF-EFF8-4577-BCBA-CF31B79F1C66}" dt="2021-04-23T19:23:48.297" v="101" actId="207"/>
          <ac:spMkLst>
            <pc:docMk/>
            <pc:sldMk cId="753190673" sldId="380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50.309" v="102" actId="207"/>
          <ac:spMkLst>
            <pc:docMk/>
            <pc:sldMk cId="753190673" sldId="380"/>
            <ac:spMk id="14" creationId="{CAC81CAE-2091-45FA-886E-C267A9F2A14D}"/>
          </ac:spMkLst>
        </pc:spChg>
        <pc:spChg chg="add del mod">
          <ac:chgData name="Ali asiri" userId="6eb73e73718b6ced" providerId="LiveId" clId="{42ACC5EF-EFF8-4577-BCBA-CF31B79F1C66}" dt="2021-04-22T14:18:10.941" v="6" actId="478"/>
          <ac:spMkLst>
            <pc:docMk/>
            <pc:sldMk cId="753190673" sldId="380"/>
            <ac:spMk id="20" creationId="{633B3B9C-FD93-45E3-9A04-1F62A7E58FA8}"/>
          </ac:spMkLst>
        </pc:spChg>
        <pc:spChg chg="add mod ord">
          <ac:chgData name="Ali asiri" userId="6eb73e73718b6ced" providerId="LiveId" clId="{42ACC5EF-EFF8-4577-BCBA-CF31B79F1C66}" dt="2021-04-26T03:46:39.462" v="318" actId="167"/>
          <ac:spMkLst>
            <pc:docMk/>
            <pc:sldMk cId="753190673" sldId="380"/>
            <ac:spMk id="20" creationId="{F7BE52C8-694E-4945-8E47-504C0E249010}"/>
          </ac:spMkLst>
        </pc:spChg>
        <pc:spChg chg="add mod ord">
          <ac:chgData name="Ali asiri" userId="6eb73e73718b6ced" providerId="LiveId" clId="{42ACC5EF-EFF8-4577-BCBA-CF31B79F1C66}" dt="2021-04-26T03:46:39.462" v="318" actId="167"/>
          <ac:spMkLst>
            <pc:docMk/>
            <pc:sldMk cId="753190673" sldId="380"/>
            <ac:spMk id="21" creationId="{E9C1CB45-8066-4118-9061-8EB6CD6989C7}"/>
          </ac:spMkLst>
        </pc:spChg>
        <pc:spChg chg="add del mod">
          <ac:chgData name="Ali asiri" userId="6eb73e73718b6ced" providerId="LiveId" clId="{42ACC5EF-EFF8-4577-BCBA-CF31B79F1C66}" dt="2021-04-22T14:18:21.217" v="9" actId="478"/>
          <ac:spMkLst>
            <pc:docMk/>
            <pc:sldMk cId="753190673" sldId="380"/>
            <ac:spMk id="21" creationId="{FB75AFFC-AAEE-422B-9EB8-3B04FA690FFA}"/>
          </ac:spMkLst>
        </pc:spChg>
        <pc:picChg chg="ord">
          <ac:chgData name="Ali asiri" userId="6eb73e73718b6ced" providerId="LiveId" clId="{42ACC5EF-EFF8-4577-BCBA-CF31B79F1C66}" dt="2021-04-26T03:47:04.588" v="323" actId="167"/>
          <ac:picMkLst>
            <pc:docMk/>
            <pc:sldMk cId="753190673" sldId="380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54.744" v="104" actId="208"/>
          <ac:cxnSpMkLst>
            <pc:docMk/>
            <pc:sldMk cId="753190673" sldId="380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6:51.905" v="321" actId="167"/>
        <pc:sldMkLst>
          <pc:docMk/>
          <pc:sldMk cId="685337653" sldId="381"/>
        </pc:sldMkLst>
        <pc:spChg chg="mod">
          <ac:chgData name="Ali asiri" userId="6eb73e73718b6ced" providerId="LiveId" clId="{42ACC5EF-EFF8-4577-BCBA-CF31B79F1C66}" dt="2021-04-23T20:05:01.410" v="178" actId="207"/>
          <ac:spMkLst>
            <pc:docMk/>
            <pc:sldMk cId="685337653" sldId="381"/>
            <ac:spMk id="9" creationId="{C990751A-047B-4C74-91CC-D23D6C88019C}"/>
          </ac:spMkLst>
        </pc:spChg>
        <pc:spChg chg="del mod">
          <ac:chgData name="Ali asiri" userId="6eb73e73718b6ced" providerId="LiveId" clId="{42ACC5EF-EFF8-4577-BCBA-CF31B79F1C66}" dt="2021-04-26T03:45:22.394" v="288" actId="478"/>
          <ac:spMkLst>
            <pc:docMk/>
            <pc:sldMk cId="685337653" sldId="381"/>
            <ac:spMk id="10" creationId="{B1C77084-BBFB-4C05-B1FA-200F425D9769}"/>
          </ac:spMkLst>
        </pc:spChg>
        <pc:spChg chg="del mod">
          <ac:chgData name="Ali asiri" userId="6eb73e73718b6ced" providerId="LiveId" clId="{42ACC5EF-EFF8-4577-BCBA-CF31B79F1C66}" dt="2021-04-26T03:45:23.034" v="289" actId="478"/>
          <ac:spMkLst>
            <pc:docMk/>
            <pc:sldMk cId="685337653" sldId="381"/>
            <ac:spMk id="11" creationId="{9B597E52-E889-44A7-A102-7222EC66D3A0}"/>
          </ac:spMkLst>
        </pc:spChg>
        <pc:spChg chg="mod">
          <ac:chgData name="Ali asiri" userId="6eb73e73718b6ced" providerId="LiveId" clId="{42ACC5EF-EFF8-4577-BCBA-CF31B79F1C66}" dt="2021-04-23T19:23:12.277" v="93" actId="207"/>
          <ac:spMkLst>
            <pc:docMk/>
            <pc:sldMk cId="685337653" sldId="381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19.797" v="95" actId="207"/>
          <ac:spMkLst>
            <pc:docMk/>
            <pc:sldMk cId="685337653" sldId="381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43.868" v="320" actId="167"/>
          <ac:spMkLst>
            <pc:docMk/>
            <pc:sldMk cId="685337653" sldId="381"/>
            <ac:spMk id="18" creationId="{C89BD91B-81FA-488E-BDC1-152ED440E118}"/>
          </ac:spMkLst>
        </pc:spChg>
        <pc:spChg chg="add mod ord">
          <ac:chgData name="Ali asiri" userId="6eb73e73718b6ced" providerId="LiveId" clId="{42ACC5EF-EFF8-4577-BCBA-CF31B79F1C66}" dt="2021-04-26T03:46:43.868" v="320" actId="167"/>
          <ac:spMkLst>
            <pc:docMk/>
            <pc:sldMk cId="685337653" sldId="381"/>
            <ac:spMk id="20" creationId="{68C65B18-732D-4421-8C3B-2ABC5A693456}"/>
          </ac:spMkLst>
        </pc:spChg>
        <pc:picChg chg="ord">
          <ac:chgData name="Ali asiri" userId="6eb73e73718b6ced" providerId="LiveId" clId="{42ACC5EF-EFF8-4577-BCBA-CF31B79F1C66}" dt="2021-04-26T03:46:51.905" v="321" actId="167"/>
          <ac:picMkLst>
            <pc:docMk/>
            <pc:sldMk cId="685337653" sldId="381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29.452" v="96" actId="208"/>
          <ac:cxnSpMkLst>
            <pc:docMk/>
            <pc:sldMk cId="685337653" sldId="381"/>
            <ac:cxnSpMk id="15" creationId="{77F7C32B-3D5B-4202-B254-1F0684274CFC}"/>
          </ac:cxnSpMkLst>
        </pc:cxnChg>
      </pc:sldChg>
      <pc:sldChg chg="addSp delSp modSp mod modTransition modAnim">
        <pc:chgData name="Ali asiri" userId="6eb73e73718b6ced" providerId="LiveId" clId="{42ACC5EF-EFF8-4577-BCBA-CF31B79F1C66}" dt="2021-04-26T03:47:16.408" v="326" actId="167"/>
        <pc:sldMkLst>
          <pc:docMk/>
          <pc:sldMk cId="1122221110" sldId="382"/>
        </pc:sldMkLst>
        <pc:spChg chg="mod">
          <ac:chgData name="Ali asiri" userId="6eb73e73718b6ced" providerId="LiveId" clId="{42ACC5EF-EFF8-4577-BCBA-CF31B79F1C66}" dt="2021-04-23T20:04:46.887" v="177" actId="207"/>
          <ac:spMkLst>
            <pc:docMk/>
            <pc:sldMk cId="1122221110" sldId="382"/>
            <ac:spMk id="9" creationId="{71C3FD9B-FA5A-438D-ACFF-E090170C5558}"/>
          </ac:spMkLst>
        </pc:spChg>
        <pc:spChg chg="del mod">
          <ac:chgData name="Ali asiri" userId="6eb73e73718b6ced" providerId="LiveId" clId="{42ACC5EF-EFF8-4577-BCBA-CF31B79F1C66}" dt="2021-04-26T03:45:25.756" v="290" actId="478"/>
          <ac:spMkLst>
            <pc:docMk/>
            <pc:sldMk cId="1122221110" sldId="382"/>
            <ac:spMk id="10" creationId="{E09CDCE4-38AA-47C8-B3A5-FDBBC9891434}"/>
          </ac:spMkLst>
        </pc:spChg>
        <pc:spChg chg="del mod">
          <ac:chgData name="Ali asiri" userId="6eb73e73718b6ced" providerId="LiveId" clId="{42ACC5EF-EFF8-4577-BCBA-CF31B79F1C66}" dt="2021-04-26T03:45:26.343" v="291" actId="478"/>
          <ac:spMkLst>
            <pc:docMk/>
            <pc:sldMk cId="1122221110" sldId="382"/>
            <ac:spMk id="11" creationId="{14961C61-9E06-4884-8920-0BBFBD78635C}"/>
          </ac:spMkLst>
        </pc:spChg>
        <pc:spChg chg="mod">
          <ac:chgData name="Ali asiri" userId="6eb73e73718b6ced" providerId="LiveId" clId="{42ACC5EF-EFF8-4577-BCBA-CF31B79F1C66}" dt="2021-04-23T19:24:01.075" v="105" actId="207"/>
          <ac:spMkLst>
            <pc:docMk/>
            <pc:sldMk cId="1122221110" sldId="382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4:05.213" v="107" actId="207"/>
          <ac:spMkLst>
            <pc:docMk/>
            <pc:sldMk cId="1122221110" sldId="382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7:12.418" v="325" actId="167"/>
          <ac:spMkLst>
            <pc:docMk/>
            <pc:sldMk cId="1122221110" sldId="382"/>
            <ac:spMk id="19" creationId="{E5048DE0-979B-4195-927F-0CFF654FC4B8}"/>
          </ac:spMkLst>
        </pc:spChg>
        <pc:spChg chg="add mod ord">
          <ac:chgData name="Ali asiri" userId="6eb73e73718b6ced" providerId="LiveId" clId="{42ACC5EF-EFF8-4577-BCBA-CF31B79F1C66}" dt="2021-04-26T03:47:12.418" v="325" actId="167"/>
          <ac:spMkLst>
            <pc:docMk/>
            <pc:sldMk cId="1122221110" sldId="382"/>
            <ac:spMk id="20" creationId="{B1FA59A8-928B-4C0E-BA45-09E9C744DE3F}"/>
          </ac:spMkLst>
        </pc:spChg>
        <pc:picChg chg="ord">
          <ac:chgData name="Ali asiri" userId="6eb73e73718b6ced" providerId="LiveId" clId="{42ACC5EF-EFF8-4577-BCBA-CF31B79F1C66}" dt="2021-04-26T03:47:16.408" v="326" actId="167"/>
          <ac:picMkLst>
            <pc:docMk/>
            <pc:sldMk cId="1122221110" sldId="382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4:07.768" v="108" actId="208"/>
          <ac:cxnSpMkLst>
            <pc:docMk/>
            <pc:sldMk cId="1122221110" sldId="382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24.127" v="329" actId="167"/>
        <pc:sldMkLst>
          <pc:docMk/>
          <pc:sldMk cId="2874621041" sldId="383"/>
        </pc:sldMkLst>
        <pc:spChg chg="mod">
          <ac:chgData name="Ali asiri" userId="6eb73e73718b6ced" providerId="LiveId" clId="{42ACC5EF-EFF8-4577-BCBA-CF31B79F1C66}" dt="2021-04-23T20:05:46.271" v="183" actId="207"/>
          <ac:spMkLst>
            <pc:docMk/>
            <pc:sldMk cId="2874621041" sldId="383"/>
            <ac:spMk id="10" creationId="{0F6B4F21-3A88-446B-A60F-246DBA5B966E}"/>
          </ac:spMkLst>
        </pc:spChg>
        <pc:spChg chg="mod">
          <ac:chgData name="Ali asiri" userId="6eb73e73718b6ced" providerId="LiveId" clId="{42ACC5EF-EFF8-4577-BCBA-CF31B79F1C66}" dt="2021-04-23T20:05:31.659" v="180" actId="207"/>
          <ac:spMkLst>
            <pc:docMk/>
            <pc:sldMk cId="2874621041" sldId="383"/>
            <ac:spMk id="11" creationId="{DE7FC617-3318-46BA-B344-4379C8A9E242}"/>
          </ac:spMkLst>
        </pc:spChg>
        <pc:spChg chg="mod">
          <ac:chgData name="Ali asiri" userId="6eb73e73718b6ced" providerId="LiveId" clId="{42ACC5EF-EFF8-4577-BCBA-CF31B79F1C66}" dt="2021-04-23T20:05:43.254" v="182" actId="207"/>
          <ac:spMkLst>
            <pc:docMk/>
            <pc:sldMk cId="2874621041" sldId="383"/>
            <ac:spMk id="12" creationId="{E25772E4-D486-4A56-8BBC-561098AC5E5E}"/>
          </ac:spMkLst>
        </pc:spChg>
        <pc:spChg chg="mod">
          <ac:chgData name="Ali asiri" userId="6eb73e73718b6ced" providerId="LiveId" clId="{42ACC5EF-EFF8-4577-BCBA-CF31B79F1C66}" dt="2021-04-23T19:24:22.276" v="112" actId="207"/>
          <ac:spMkLst>
            <pc:docMk/>
            <pc:sldMk cId="2874621041" sldId="383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4:14.402" v="109" actId="207"/>
          <ac:spMkLst>
            <pc:docMk/>
            <pc:sldMk cId="2874621041" sldId="383"/>
            <ac:spMk id="14" creationId="{CAC81CAE-2091-45FA-886E-C267A9F2A14D}"/>
          </ac:spMkLst>
        </pc:spChg>
        <pc:spChg chg="mod">
          <ac:chgData name="Ali asiri" userId="6eb73e73718b6ced" providerId="LiveId" clId="{42ACC5EF-EFF8-4577-BCBA-CF31B79F1C66}" dt="2021-04-23T20:05:36.918" v="181" actId="207"/>
          <ac:spMkLst>
            <pc:docMk/>
            <pc:sldMk cId="2874621041" sldId="383"/>
            <ac:spMk id="17" creationId="{B73BBD4D-B1A3-41BC-A1F2-2071C64805BB}"/>
          </ac:spMkLst>
        </pc:spChg>
        <pc:spChg chg="del mod">
          <ac:chgData name="Ali asiri" userId="6eb73e73718b6ced" providerId="LiveId" clId="{42ACC5EF-EFF8-4577-BCBA-CF31B79F1C66}" dt="2021-04-26T03:45:28.937" v="293" actId="478"/>
          <ac:spMkLst>
            <pc:docMk/>
            <pc:sldMk cId="2874621041" sldId="383"/>
            <ac:spMk id="18" creationId="{919CBEA5-5B96-4001-B676-1982F406D122}"/>
          </ac:spMkLst>
        </pc:spChg>
        <pc:spChg chg="del mod">
          <ac:chgData name="Ali asiri" userId="6eb73e73718b6ced" providerId="LiveId" clId="{42ACC5EF-EFF8-4577-BCBA-CF31B79F1C66}" dt="2021-04-26T03:45:28.205" v="292" actId="478"/>
          <ac:spMkLst>
            <pc:docMk/>
            <pc:sldMk cId="2874621041" sldId="383"/>
            <ac:spMk id="19" creationId="{BD3416CF-9246-473A-9570-1C3D8DE0132F}"/>
          </ac:spMkLst>
        </pc:spChg>
        <pc:spChg chg="add mod ord">
          <ac:chgData name="Ali asiri" userId="6eb73e73718b6ced" providerId="LiveId" clId="{42ACC5EF-EFF8-4577-BCBA-CF31B79F1C66}" dt="2021-04-26T03:47:21.886" v="328" actId="167"/>
          <ac:spMkLst>
            <pc:docMk/>
            <pc:sldMk cId="2874621041" sldId="383"/>
            <ac:spMk id="20" creationId="{507BDE49-CC9E-40C1-AAEB-006BF4B0F5D3}"/>
          </ac:spMkLst>
        </pc:spChg>
        <pc:spChg chg="add mod ord">
          <ac:chgData name="Ali asiri" userId="6eb73e73718b6ced" providerId="LiveId" clId="{42ACC5EF-EFF8-4577-BCBA-CF31B79F1C66}" dt="2021-04-26T03:47:21.886" v="328" actId="167"/>
          <ac:spMkLst>
            <pc:docMk/>
            <pc:sldMk cId="2874621041" sldId="383"/>
            <ac:spMk id="23" creationId="{22D3FC70-190A-4BF8-8957-D694D737B498}"/>
          </ac:spMkLst>
        </pc:spChg>
        <pc:picChg chg="ord">
          <ac:chgData name="Ali asiri" userId="6eb73e73718b6ced" providerId="LiveId" clId="{42ACC5EF-EFF8-4577-BCBA-CF31B79F1C66}" dt="2021-04-26T03:47:24.127" v="329" actId="167"/>
          <ac:picMkLst>
            <pc:docMk/>
            <pc:sldMk cId="2874621041" sldId="383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4:19.860" v="111" actId="208"/>
          <ac:cxnSpMkLst>
            <pc:docMk/>
            <pc:sldMk cId="2874621041" sldId="383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52:25.864" v="357" actId="478"/>
        <pc:sldMkLst>
          <pc:docMk/>
          <pc:sldMk cId="3496424684" sldId="384"/>
        </pc:sldMkLst>
        <pc:spChg chg="mod">
          <ac:chgData name="Ali asiri" userId="6eb73e73718b6ced" providerId="LiveId" clId="{42ACC5EF-EFF8-4577-BCBA-CF31B79F1C66}" dt="2021-04-23T19:28:15.188" v="136" actId="207"/>
          <ac:spMkLst>
            <pc:docMk/>
            <pc:sldMk cId="3496424684" sldId="384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8:14.299" v="133" actId="207"/>
          <ac:spMkLst>
            <pc:docMk/>
            <pc:sldMk cId="3496424684" sldId="384"/>
            <ac:spMk id="14" creationId="{CAC81CAE-2091-45FA-886E-C267A9F2A14D}"/>
          </ac:spMkLst>
        </pc:spChg>
        <pc:spChg chg="mod">
          <ac:chgData name="Ali asiri" userId="6eb73e73718b6ced" providerId="LiveId" clId="{42ACC5EF-EFF8-4577-BCBA-CF31B79F1C66}" dt="2021-04-22T14:29:54.591" v="69" actId="13822"/>
          <ac:spMkLst>
            <pc:docMk/>
            <pc:sldMk cId="3496424684" sldId="384"/>
            <ac:spMk id="17" creationId="{B2946559-CF20-4235-BE9E-350282A7E9D1}"/>
          </ac:spMkLst>
        </pc:spChg>
        <pc:spChg chg="add mod ord">
          <ac:chgData name="Ali asiri" userId="6eb73e73718b6ced" providerId="LiveId" clId="{42ACC5EF-EFF8-4577-BCBA-CF31B79F1C66}" dt="2021-04-26T03:48:02.892" v="334" actId="167"/>
          <ac:spMkLst>
            <pc:docMk/>
            <pc:sldMk cId="3496424684" sldId="384"/>
            <ac:spMk id="24" creationId="{6222C14D-F550-4B41-865B-3316B338AF19}"/>
          </ac:spMkLst>
        </pc:spChg>
        <pc:spChg chg="add mod ord">
          <ac:chgData name="Ali asiri" userId="6eb73e73718b6ced" providerId="LiveId" clId="{42ACC5EF-EFF8-4577-BCBA-CF31B79F1C66}" dt="2021-04-26T03:48:02.892" v="334" actId="167"/>
          <ac:spMkLst>
            <pc:docMk/>
            <pc:sldMk cId="3496424684" sldId="384"/>
            <ac:spMk id="25" creationId="{13896556-D405-47F2-9C3B-30173D38B1E4}"/>
          </ac:spMkLst>
        </pc:spChg>
        <pc:spChg chg="add del mod">
          <ac:chgData name="Ali asiri" userId="6eb73e73718b6ced" providerId="LiveId" clId="{42ACC5EF-EFF8-4577-BCBA-CF31B79F1C66}" dt="2021-04-26T03:52:25.864" v="357" actId="478"/>
          <ac:spMkLst>
            <pc:docMk/>
            <pc:sldMk cId="3496424684" sldId="384"/>
            <ac:spMk id="26" creationId="{C0DAC00C-B2EF-4664-A4CD-14DC953B3E06}"/>
          </ac:spMkLst>
        </pc:spChg>
        <pc:spChg chg="mod">
          <ac:chgData name="Ali asiri" userId="6eb73e73718b6ced" providerId="LiveId" clId="{42ACC5EF-EFF8-4577-BCBA-CF31B79F1C66}" dt="2021-04-24T00:13:45.963" v="186" actId="14861"/>
          <ac:spMkLst>
            <pc:docMk/>
            <pc:sldMk cId="3496424684" sldId="384"/>
            <ac:spMk id="37" creationId="{EA3713C0-08EA-458D-84BE-751E399700F2}"/>
          </ac:spMkLst>
        </pc:spChg>
        <pc:spChg chg="del mod">
          <ac:chgData name="Ali asiri" userId="6eb73e73718b6ced" providerId="LiveId" clId="{42ACC5EF-EFF8-4577-BCBA-CF31B79F1C66}" dt="2021-04-26T03:45:38.539" v="296" actId="478"/>
          <ac:spMkLst>
            <pc:docMk/>
            <pc:sldMk cId="3496424684" sldId="384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39.002" v="297" actId="478"/>
          <ac:spMkLst>
            <pc:docMk/>
            <pc:sldMk cId="3496424684" sldId="384"/>
            <ac:spMk id="44" creationId="{60759AE8-7D70-4AE7-A01C-4E389EBF975E}"/>
          </ac:spMkLst>
        </pc:spChg>
        <pc:spChg chg="mod">
          <ac:chgData name="Ali asiri" userId="6eb73e73718b6ced" providerId="LiveId" clId="{42ACC5EF-EFF8-4577-BCBA-CF31B79F1C66}" dt="2021-04-26T03:48:08.034" v="336" actId="404"/>
          <ac:spMkLst>
            <pc:docMk/>
            <pc:sldMk cId="3496424684" sldId="384"/>
            <ac:spMk id="46" creationId="{6AFE61C4-A17D-4E82-A6ED-C5517615948A}"/>
          </ac:spMkLst>
        </pc:spChg>
        <pc:picChg chg="mod">
          <ac:chgData name="Ali asiri" userId="6eb73e73718b6ced" providerId="LiveId" clId="{42ACC5EF-EFF8-4577-BCBA-CF31B79F1C66}" dt="2021-04-26T03:52:22.506" v="356" actId="1076"/>
          <ac:picMkLst>
            <pc:docMk/>
            <pc:sldMk cId="3496424684" sldId="384"/>
            <ac:picMk id="38" creationId="{2FC2645B-A311-44C9-9F12-95323ED110D4}"/>
          </ac:picMkLst>
        </pc:picChg>
      </pc:sldChg>
      <pc:sldChg chg="addSp delSp modSp mod modTransition">
        <pc:chgData name="Ali asiri" userId="6eb73e73718b6ced" providerId="LiveId" clId="{42ACC5EF-EFF8-4577-BCBA-CF31B79F1C66}" dt="2021-04-26T03:55:39.721" v="407" actId="14100"/>
        <pc:sldMkLst>
          <pc:docMk/>
          <pc:sldMk cId="889627486" sldId="385"/>
        </pc:sldMkLst>
        <pc:spChg chg="mod">
          <ac:chgData name="Ali asiri" userId="6eb73e73718b6ced" providerId="LiveId" clId="{42ACC5EF-EFF8-4577-BCBA-CF31B79F1C66}" dt="2021-04-24T00:15:44.420" v="203" actId="1076"/>
          <ac:spMkLst>
            <pc:docMk/>
            <pc:sldMk cId="889627486" sldId="385"/>
            <ac:spMk id="2" creationId="{523E670B-7395-45CA-89F6-0256FC27FE20}"/>
          </ac:spMkLst>
        </pc:spChg>
        <pc:spChg chg="add mod ord">
          <ac:chgData name="Ali asiri" userId="6eb73e73718b6ced" providerId="LiveId" clId="{42ACC5EF-EFF8-4577-BCBA-CF31B79F1C66}" dt="2021-04-26T03:48:13.513" v="338" actId="167"/>
          <ac:spMkLst>
            <pc:docMk/>
            <pc:sldMk cId="889627486" sldId="385"/>
            <ac:spMk id="29" creationId="{03828FF0-D888-45C7-9B19-3E417F1E8694}"/>
          </ac:spMkLst>
        </pc:spChg>
        <pc:spChg chg="add mod ord">
          <ac:chgData name="Ali asiri" userId="6eb73e73718b6ced" providerId="LiveId" clId="{42ACC5EF-EFF8-4577-BCBA-CF31B79F1C66}" dt="2021-04-26T03:48:13.513" v="338" actId="167"/>
          <ac:spMkLst>
            <pc:docMk/>
            <pc:sldMk cId="889627486" sldId="385"/>
            <ac:spMk id="36" creationId="{AF722B6E-3C98-4296-AF55-B0B4A6FCA8C0}"/>
          </ac:spMkLst>
        </pc:spChg>
        <pc:spChg chg="add mod">
          <ac:chgData name="Ali asiri" userId="6eb73e73718b6ced" providerId="LiveId" clId="{42ACC5EF-EFF8-4577-BCBA-CF31B79F1C66}" dt="2021-04-26T03:52:51.900" v="367" actId="1076"/>
          <ac:spMkLst>
            <pc:docMk/>
            <pc:sldMk cId="889627486" sldId="385"/>
            <ac:spMk id="37" creationId="{E402CF6F-44E5-4002-B2D6-E7409209FC02}"/>
          </ac:spMkLst>
        </pc:spChg>
        <pc:spChg chg="add mod">
          <ac:chgData name="Ali asiri" userId="6eb73e73718b6ced" providerId="LiveId" clId="{42ACC5EF-EFF8-4577-BCBA-CF31B79F1C66}" dt="2021-04-26T03:53:00.705" v="369" actId="1076"/>
          <ac:spMkLst>
            <pc:docMk/>
            <pc:sldMk cId="889627486" sldId="385"/>
            <ac:spMk id="38" creationId="{5628FA8D-2201-4190-A10F-6A63073FEE97}"/>
          </ac:spMkLst>
        </pc:spChg>
        <pc:spChg chg="add mod">
          <ac:chgData name="Ali asiri" userId="6eb73e73718b6ced" providerId="LiveId" clId="{42ACC5EF-EFF8-4577-BCBA-CF31B79F1C66}" dt="2021-04-26T03:53:07.235" v="371" actId="1076"/>
          <ac:spMkLst>
            <pc:docMk/>
            <pc:sldMk cId="889627486" sldId="385"/>
            <ac:spMk id="39" creationId="{62A8A21D-434C-4187-9B8C-32D173825745}"/>
          </ac:spMkLst>
        </pc:spChg>
        <pc:spChg chg="add mod ord">
          <ac:chgData name="Ali asiri" userId="6eb73e73718b6ced" providerId="LiveId" clId="{42ACC5EF-EFF8-4577-BCBA-CF31B79F1C66}" dt="2021-04-26T03:54:29.885" v="390" actId="1076"/>
          <ac:spMkLst>
            <pc:docMk/>
            <pc:sldMk cId="889627486" sldId="385"/>
            <ac:spMk id="40" creationId="{CA19DD4F-4328-4064-AEC6-C0B9CDD0F65C}"/>
          </ac:spMkLst>
        </pc:spChg>
        <pc:spChg chg="del mod">
          <ac:chgData name="Ali asiri" userId="6eb73e73718b6ced" providerId="LiveId" clId="{42ACC5EF-EFF8-4577-BCBA-CF31B79F1C66}" dt="2021-04-26T03:45:42.970" v="300" actId="478"/>
          <ac:spMkLst>
            <pc:docMk/>
            <pc:sldMk cId="889627486" sldId="385"/>
            <ac:spMk id="41" creationId="{C70203D1-BE57-4AF9-AFD2-68CC8FD37761}"/>
          </ac:spMkLst>
        </pc:spChg>
        <pc:spChg chg="mod">
          <ac:chgData name="Ali asiri" userId="6eb73e73718b6ced" providerId="LiveId" clId="{42ACC5EF-EFF8-4577-BCBA-CF31B79F1C66}" dt="2021-04-24T00:16:35.779" v="211" actId="1076"/>
          <ac:spMkLst>
            <pc:docMk/>
            <pc:sldMk cId="889627486" sldId="385"/>
            <ac:spMk id="42" creationId="{1523FC4C-BAFA-4D18-8B6B-293A61A7CDE9}"/>
          </ac:spMkLst>
        </pc:spChg>
        <pc:spChg chg="mod">
          <ac:chgData name="Ali asiri" userId="6eb73e73718b6ced" providerId="LiveId" clId="{42ACC5EF-EFF8-4577-BCBA-CF31B79F1C66}" dt="2021-04-24T00:16:22.019" v="210" actId="1076"/>
          <ac:spMkLst>
            <pc:docMk/>
            <pc:sldMk cId="889627486" sldId="385"/>
            <ac:spMk id="43" creationId="{722B7CB8-0799-49D1-A567-7F7DA30EA96C}"/>
          </ac:spMkLst>
        </pc:spChg>
        <pc:spChg chg="del mod">
          <ac:chgData name="Ali asiri" userId="6eb73e73718b6ced" providerId="LiveId" clId="{42ACC5EF-EFF8-4577-BCBA-CF31B79F1C66}" dt="2021-04-26T03:45:41.863" v="298" actId="478"/>
          <ac:spMkLst>
            <pc:docMk/>
            <pc:sldMk cId="889627486" sldId="385"/>
            <ac:spMk id="44" creationId="{60759AE8-7D70-4AE7-A01C-4E389EBF975E}"/>
          </ac:spMkLst>
        </pc:spChg>
        <pc:spChg chg="add mod ord">
          <ac:chgData name="Ali asiri" userId="6eb73e73718b6ced" providerId="LiveId" clId="{42ACC5EF-EFF8-4577-BCBA-CF31B79F1C66}" dt="2021-04-26T03:55:00.235" v="395" actId="1076"/>
          <ac:spMkLst>
            <pc:docMk/>
            <pc:sldMk cId="889627486" sldId="385"/>
            <ac:spMk id="45" creationId="{E52B567C-8979-41F5-BBA3-C2C985AD0824}"/>
          </ac:spMkLst>
        </pc:spChg>
        <pc:spChg chg="mod">
          <ac:chgData name="Ali asiri" userId="6eb73e73718b6ced" providerId="LiveId" clId="{42ACC5EF-EFF8-4577-BCBA-CF31B79F1C66}" dt="2021-04-26T03:48:20.891" v="340" actId="404"/>
          <ac:spMkLst>
            <pc:docMk/>
            <pc:sldMk cId="889627486" sldId="385"/>
            <ac:spMk id="46" creationId="{6AFE61C4-A17D-4E82-A6ED-C5517615948A}"/>
          </ac:spMkLst>
        </pc:spChg>
        <pc:spChg chg="add mod ord">
          <ac:chgData name="Ali asiri" userId="6eb73e73718b6ced" providerId="LiveId" clId="{42ACC5EF-EFF8-4577-BCBA-CF31B79F1C66}" dt="2021-04-26T03:55:11.569" v="399" actId="1076"/>
          <ac:spMkLst>
            <pc:docMk/>
            <pc:sldMk cId="889627486" sldId="385"/>
            <ac:spMk id="47" creationId="{338CABEC-C6FD-4BCA-9F87-3A9A5F60C988}"/>
          </ac:spMkLst>
        </pc:spChg>
        <pc:spChg chg="del">
          <ac:chgData name="Ali asiri" userId="6eb73e73718b6ced" providerId="LiveId" clId="{42ACC5EF-EFF8-4577-BCBA-CF31B79F1C66}" dt="2021-04-26T03:52:44.019" v="363" actId="478"/>
          <ac:spMkLst>
            <pc:docMk/>
            <pc:sldMk cId="889627486" sldId="385"/>
            <ac:spMk id="62" creationId="{EEA31B71-3F11-43F5-A2B3-C5A5705E533E}"/>
          </ac:spMkLst>
        </pc:spChg>
        <pc:spChg chg="del">
          <ac:chgData name="Ali asiri" userId="6eb73e73718b6ced" providerId="LiveId" clId="{42ACC5EF-EFF8-4577-BCBA-CF31B79F1C66}" dt="2021-04-26T03:52:42.497" v="362" actId="478"/>
          <ac:spMkLst>
            <pc:docMk/>
            <pc:sldMk cId="889627486" sldId="385"/>
            <ac:spMk id="63" creationId="{A362ABE2-2217-48C5-8D64-007FE4EA1738}"/>
          </ac:spMkLst>
        </pc:spChg>
        <pc:spChg chg="del">
          <ac:chgData name="Ali asiri" userId="6eb73e73718b6ced" providerId="LiveId" clId="{42ACC5EF-EFF8-4577-BCBA-CF31B79F1C66}" dt="2021-04-26T03:52:45.452" v="364" actId="478"/>
          <ac:spMkLst>
            <pc:docMk/>
            <pc:sldMk cId="889627486" sldId="385"/>
            <ac:spMk id="64" creationId="{C6331C26-2065-4FCD-AC15-0B00059A1158}"/>
          </ac:spMkLst>
        </pc:spChg>
        <pc:picChg chg="mod">
          <ac:chgData name="Ali asiri" userId="6eb73e73718b6ced" providerId="LiveId" clId="{42ACC5EF-EFF8-4577-BCBA-CF31B79F1C66}" dt="2021-04-26T03:55:39.721" v="407" actId="14100"/>
          <ac:picMkLst>
            <pc:docMk/>
            <pc:sldMk cId="889627486" sldId="385"/>
            <ac:picMk id="25" creationId="{4745194E-C406-4BD5-8E31-1785F9FCEA76}"/>
          </ac:picMkLst>
        </pc:picChg>
        <pc:picChg chg="mod">
          <ac:chgData name="Ali asiri" userId="6eb73e73718b6ced" providerId="LiveId" clId="{42ACC5EF-EFF8-4577-BCBA-CF31B79F1C66}" dt="2021-04-26T03:55:24.749" v="402" actId="14100"/>
          <ac:picMkLst>
            <pc:docMk/>
            <pc:sldMk cId="889627486" sldId="385"/>
            <ac:picMk id="26" creationId="{7812F576-83DE-4115-ADB1-252AF0719BAB}"/>
          </ac:picMkLst>
        </pc:picChg>
        <pc:picChg chg="mod">
          <ac:chgData name="Ali asiri" userId="6eb73e73718b6ced" providerId="LiveId" clId="{42ACC5EF-EFF8-4577-BCBA-CF31B79F1C66}" dt="2021-04-26T03:55:28.717" v="403" actId="1076"/>
          <ac:picMkLst>
            <pc:docMk/>
            <pc:sldMk cId="889627486" sldId="385"/>
            <ac:picMk id="27" creationId="{85F07FC5-1EBB-41B2-B84A-C14CEB7A4F96}"/>
          </ac:picMkLst>
        </pc:picChg>
        <pc:picChg chg="del mod">
          <ac:chgData name="Ali asiri" userId="6eb73e73718b6ced" providerId="LiveId" clId="{42ACC5EF-EFF8-4577-BCBA-CF31B79F1C66}" dt="2021-04-26T03:52:47.331" v="365" actId="478"/>
          <ac:picMkLst>
            <pc:docMk/>
            <pc:sldMk cId="889627486" sldId="385"/>
            <ac:picMk id="57" creationId="{385A9069-AD74-402D-84AD-A0026905BFD3}"/>
          </ac:picMkLst>
        </pc:picChg>
        <pc:picChg chg="del mod">
          <ac:chgData name="Ali asiri" userId="6eb73e73718b6ced" providerId="LiveId" clId="{42ACC5EF-EFF8-4577-BCBA-CF31B79F1C66}" dt="2021-04-26T03:54:46.245" v="391" actId="478"/>
          <ac:picMkLst>
            <pc:docMk/>
            <pc:sldMk cId="889627486" sldId="385"/>
            <ac:picMk id="60" creationId="{961F3939-6FAF-4A56-9BD3-05575900BFAE}"/>
          </ac:picMkLst>
        </pc:picChg>
        <pc:picChg chg="del mod">
          <ac:chgData name="Ali asiri" userId="6eb73e73718b6ced" providerId="LiveId" clId="{42ACC5EF-EFF8-4577-BCBA-CF31B79F1C66}" dt="2021-04-26T03:52:48.138" v="366" actId="478"/>
          <ac:picMkLst>
            <pc:docMk/>
            <pc:sldMk cId="889627486" sldId="385"/>
            <ac:picMk id="61" creationId="{8F5C22EE-EAA2-40EF-BF00-3F5EFEC77229}"/>
          </ac:picMkLst>
        </pc:picChg>
      </pc:sldChg>
      <pc:sldChg chg="addSp delSp modSp mod modTransition">
        <pc:chgData name="Ali asiri" userId="6eb73e73718b6ced" providerId="LiveId" clId="{42ACC5EF-EFF8-4577-BCBA-CF31B79F1C66}" dt="2021-04-26T03:48:36.571" v="345" actId="20577"/>
        <pc:sldMkLst>
          <pc:docMk/>
          <pc:sldMk cId="1531327149" sldId="387"/>
        </pc:sldMkLst>
        <pc:spChg chg="add mod ord">
          <ac:chgData name="Ali asiri" userId="6eb73e73718b6ced" providerId="LiveId" clId="{42ACC5EF-EFF8-4577-BCBA-CF31B79F1C66}" dt="2021-04-26T03:48:26.741" v="342" actId="167"/>
          <ac:spMkLst>
            <pc:docMk/>
            <pc:sldMk cId="1531327149" sldId="387"/>
            <ac:spMk id="17" creationId="{75905D14-E0D6-453A-829C-639966BC35F8}"/>
          </ac:spMkLst>
        </pc:spChg>
        <pc:spChg chg="add mod ord">
          <ac:chgData name="Ali asiri" userId="6eb73e73718b6ced" providerId="LiveId" clId="{42ACC5EF-EFF8-4577-BCBA-CF31B79F1C66}" dt="2021-04-26T03:48:26.741" v="342" actId="167"/>
          <ac:spMkLst>
            <pc:docMk/>
            <pc:sldMk cId="1531327149" sldId="387"/>
            <ac:spMk id="18" creationId="{66BA93BF-644E-4E12-A57B-FB91BC034428}"/>
          </ac:spMkLst>
        </pc:spChg>
        <pc:spChg chg="del mod">
          <ac:chgData name="Ali asiri" userId="6eb73e73718b6ced" providerId="LiveId" clId="{42ACC5EF-EFF8-4577-BCBA-CF31B79F1C66}" dt="2021-04-26T03:45:47.569" v="301" actId="478"/>
          <ac:spMkLst>
            <pc:docMk/>
            <pc:sldMk cId="1531327149" sldId="387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48.216" v="302" actId="478"/>
          <ac:spMkLst>
            <pc:docMk/>
            <pc:sldMk cId="1531327149" sldId="387"/>
            <ac:spMk id="44" creationId="{60759AE8-7D70-4AE7-A01C-4E389EBF975E}"/>
          </ac:spMkLst>
        </pc:spChg>
        <pc:spChg chg="mod">
          <ac:chgData name="Ali asiri" userId="6eb73e73718b6ced" providerId="LiveId" clId="{42ACC5EF-EFF8-4577-BCBA-CF31B79F1C66}" dt="2021-04-24T00:17:19.340" v="219" actId="14861"/>
          <ac:spMkLst>
            <pc:docMk/>
            <pc:sldMk cId="1531327149" sldId="387"/>
            <ac:spMk id="45" creationId="{868E1747-8B35-4D72-84C4-4DB53D00A59D}"/>
          </ac:spMkLst>
        </pc:spChg>
        <pc:spChg chg="mod">
          <ac:chgData name="Ali asiri" userId="6eb73e73718b6ced" providerId="LiveId" clId="{42ACC5EF-EFF8-4577-BCBA-CF31B79F1C66}" dt="2021-04-26T03:48:36.571" v="345" actId="20577"/>
          <ac:spMkLst>
            <pc:docMk/>
            <pc:sldMk cId="1531327149" sldId="387"/>
            <ac:spMk id="46" creationId="{6AFE61C4-A17D-4E82-A6ED-C5517615948A}"/>
          </ac:spMkLst>
        </pc:spChg>
      </pc:sldChg>
      <pc:sldChg chg="addSp delSp modSp mod modTransition">
        <pc:chgData name="Ali asiri" userId="6eb73e73718b6ced" providerId="LiveId" clId="{42ACC5EF-EFF8-4577-BCBA-CF31B79F1C66}" dt="2021-04-26T03:48:41.453" v="347" actId="167"/>
        <pc:sldMkLst>
          <pc:docMk/>
          <pc:sldMk cId="3874729222" sldId="388"/>
        </pc:sldMkLst>
        <pc:spChg chg="add mod ord">
          <ac:chgData name="Ali asiri" userId="6eb73e73718b6ced" providerId="LiveId" clId="{42ACC5EF-EFF8-4577-BCBA-CF31B79F1C66}" dt="2021-04-26T03:48:41.453" v="347" actId="167"/>
          <ac:spMkLst>
            <pc:docMk/>
            <pc:sldMk cId="3874729222" sldId="388"/>
            <ac:spMk id="18" creationId="{ABB41C0E-BC5C-4801-B6F2-C96314729E58}"/>
          </ac:spMkLst>
        </pc:spChg>
        <pc:spChg chg="add mod ord">
          <ac:chgData name="Ali asiri" userId="6eb73e73718b6ced" providerId="LiveId" clId="{42ACC5EF-EFF8-4577-BCBA-CF31B79F1C66}" dt="2021-04-26T03:48:41.453" v="347" actId="167"/>
          <ac:spMkLst>
            <pc:docMk/>
            <pc:sldMk cId="3874729222" sldId="388"/>
            <ac:spMk id="19" creationId="{A06EFA86-DE7D-4EEB-8441-711F2286D7A5}"/>
          </ac:spMkLst>
        </pc:spChg>
        <pc:spChg chg="mod">
          <ac:chgData name="Ali asiri" userId="6eb73e73718b6ced" providerId="LiveId" clId="{42ACC5EF-EFF8-4577-BCBA-CF31B79F1C66}" dt="2021-04-24T00:19:59.619" v="254" actId="1076"/>
          <ac:spMkLst>
            <pc:docMk/>
            <pc:sldMk cId="3874729222" sldId="388"/>
            <ac:spMk id="29" creationId="{30EAAA51-BCDE-4F53-ADCD-F08AA04F74D4}"/>
          </ac:spMkLst>
        </pc:spChg>
        <pc:spChg chg="mod">
          <ac:chgData name="Ali asiri" userId="6eb73e73718b6ced" providerId="LiveId" clId="{42ACC5EF-EFF8-4577-BCBA-CF31B79F1C66}" dt="2021-04-24T00:20:02.901" v="255" actId="1076"/>
          <ac:spMkLst>
            <pc:docMk/>
            <pc:sldMk cId="3874729222" sldId="388"/>
            <ac:spMk id="30" creationId="{F8FC8207-10D7-4A10-9D7D-192BC3CEE703}"/>
          </ac:spMkLst>
        </pc:spChg>
        <pc:spChg chg="mod">
          <ac:chgData name="Ali asiri" userId="6eb73e73718b6ced" providerId="LiveId" clId="{42ACC5EF-EFF8-4577-BCBA-CF31B79F1C66}" dt="2021-04-24T00:20:06.252" v="256" actId="1076"/>
          <ac:spMkLst>
            <pc:docMk/>
            <pc:sldMk cId="3874729222" sldId="388"/>
            <ac:spMk id="31" creationId="{56C00C15-014A-4FEA-AE81-45CC553BAB32}"/>
          </ac:spMkLst>
        </pc:spChg>
        <pc:spChg chg="mod">
          <ac:chgData name="Ali asiri" userId="6eb73e73718b6ced" providerId="LiveId" clId="{42ACC5EF-EFF8-4577-BCBA-CF31B79F1C66}" dt="2021-04-24T00:20:10.978" v="257" actId="1076"/>
          <ac:spMkLst>
            <pc:docMk/>
            <pc:sldMk cId="3874729222" sldId="388"/>
            <ac:spMk id="32" creationId="{F3E2C0FA-ACB0-457B-8FED-EF351DAEB88C}"/>
          </ac:spMkLst>
        </pc:spChg>
        <pc:spChg chg="del mod">
          <ac:chgData name="Ali asiri" userId="6eb73e73718b6ced" providerId="LiveId" clId="{42ACC5EF-EFF8-4577-BCBA-CF31B79F1C66}" dt="2021-04-26T03:45:50.944" v="303" actId="478"/>
          <ac:spMkLst>
            <pc:docMk/>
            <pc:sldMk cId="3874729222" sldId="388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1.686" v="304" actId="478"/>
          <ac:spMkLst>
            <pc:docMk/>
            <pc:sldMk cId="3874729222" sldId="388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8:46.800" v="349" actId="167"/>
        <pc:sldMkLst>
          <pc:docMk/>
          <pc:sldMk cId="2383908861" sldId="389"/>
        </pc:sldMkLst>
        <pc:spChg chg="add mod ord">
          <ac:chgData name="Ali asiri" userId="6eb73e73718b6ced" providerId="LiveId" clId="{42ACC5EF-EFF8-4577-BCBA-CF31B79F1C66}" dt="2021-04-26T03:48:46.800" v="349" actId="167"/>
          <ac:spMkLst>
            <pc:docMk/>
            <pc:sldMk cId="2383908861" sldId="389"/>
            <ac:spMk id="16" creationId="{7C91D476-8A0C-455E-A5E0-AF5DA8FC9675}"/>
          </ac:spMkLst>
        </pc:spChg>
        <pc:spChg chg="add mod ord">
          <ac:chgData name="Ali asiri" userId="6eb73e73718b6ced" providerId="LiveId" clId="{42ACC5EF-EFF8-4577-BCBA-CF31B79F1C66}" dt="2021-04-26T03:48:46.800" v="349" actId="167"/>
          <ac:spMkLst>
            <pc:docMk/>
            <pc:sldMk cId="2383908861" sldId="389"/>
            <ac:spMk id="17" creationId="{9B786E8A-30F2-472B-BB49-7451788B6AB1}"/>
          </ac:spMkLst>
        </pc:spChg>
        <pc:spChg chg="mod">
          <ac:chgData name="Ali asiri" userId="6eb73e73718b6ced" providerId="LiveId" clId="{42ACC5EF-EFF8-4577-BCBA-CF31B79F1C66}" dt="2021-04-24T00:20:42.377" v="260" actId="14861"/>
          <ac:spMkLst>
            <pc:docMk/>
            <pc:sldMk cId="2383908861" sldId="389"/>
            <ac:spMk id="25" creationId="{BD9FC569-8CDE-4E55-BBA6-EFCDFE7F89DB}"/>
          </ac:spMkLst>
        </pc:spChg>
        <pc:spChg chg="mod">
          <ac:chgData name="Ali asiri" userId="6eb73e73718b6ced" providerId="LiveId" clId="{42ACC5EF-EFF8-4577-BCBA-CF31B79F1C66}" dt="2021-04-24T00:20:50.784" v="263" actId="14861"/>
          <ac:spMkLst>
            <pc:docMk/>
            <pc:sldMk cId="2383908861" sldId="389"/>
            <ac:spMk id="26" creationId="{AF9C6FB3-B25A-4669-BC1B-E7BF9D376C83}"/>
          </ac:spMkLst>
        </pc:spChg>
        <pc:spChg chg="mod">
          <ac:chgData name="Ali asiri" userId="6eb73e73718b6ced" providerId="LiveId" clId="{42ACC5EF-EFF8-4577-BCBA-CF31B79F1C66}" dt="2021-04-24T00:20:57.280" v="264" actId="207"/>
          <ac:spMkLst>
            <pc:docMk/>
            <pc:sldMk cId="2383908861" sldId="389"/>
            <ac:spMk id="27" creationId="{8719F0E4-902E-4E2F-9D14-95BA4CA7955C}"/>
          </ac:spMkLst>
        </pc:spChg>
        <pc:spChg chg="mod">
          <ac:chgData name="Ali asiri" userId="6eb73e73718b6ced" providerId="LiveId" clId="{42ACC5EF-EFF8-4577-BCBA-CF31B79F1C66}" dt="2021-04-24T00:21:00.407" v="265" actId="207"/>
          <ac:spMkLst>
            <pc:docMk/>
            <pc:sldMk cId="2383908861" sldId="389"/>
            <ac:spMk id="28" creationId="{5A1E6218-2394-41A6-8A0D-7254C86C78EE}"/>
          </ac:spMkLst>
        </pc:spChg>
        <pc:spChg chg="del mod">
          <ac:chgData name="Ali asiri" userId="6eb73e73718b6ced" providerId="LiveId" clId="{42ACC5EF-EFF8-4577-BCBA-CF31B79F1C66}" dt="2021-04-26T03:45:53.750" v="305" actId="478"/>
          <ac:spMkLst>
            <pc:docMk/>
            <pc:sldMk cId="2383908861" sldId="389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4.296" v="306" actId="478"/>
          <ac:spMkLst>
            <pc:docMk/>
            <pc:sldMk cId="2383908861" sldId="389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8:56.729" v="353" actId="167"/>
        <pc:sldMkLst>
          <pc:docMk/>
          <pc:sldMk cId="159459216" sldId="391"/>
        </pc:sldMkLst>
        <pc:spChg chg="add mod ord">
          <ac:chgData name="Ali asiri" userId="6eb73e73718b6ced" providerId="LiveId" clId="{42ACC5EF-EFF8-4577-BCBA-CF31B79F1C66}" dt="2021-04-26T03:48:56.729" v="353" actId="167"/>
          <ac:spMkLst>
            <pc:docMk/>
            <pc:sldMk cId="159459216" sldId="391"/>
            <ac:spMk id="12" creationId="{80EC5F34-2296-4C87-B08A-1FDBF297BF9E}"/>
          </ac:spMkLst>
        </pc:spChg>
        <pc:spChg chg="add mod ord">
          <ac:chgData name="Ali asiri" userId="6eb73e73718b6ced" providerId="LiveId" clId="{42ACC5EF-EFF8-4577-BCBA-CF31B79F1C66}" dt="2021-04-26T03:48:56.729" v="353" actId="167"/>
          <ac:spMkLst>
            <pc:docMk/>
            <pc:sldMk cId="159459216" sldId="391"/>
            <ac:spMk id="16" creationId="{0FE41C54-9CD8-4623-8D54-D09D6E705E1F}"/>
          </ac:spMkLst>
        </pc:spChg>
        <pc:spChg chg="del mod">
          <ac:chgData name="Ali asiri" userId="6eb73e73718b6ced" providerId="LiveId" clId="{42ACC5EF-EFF8-4577-BCBA-CF31B79F1C66}" dt="2021-04-26T03:45:59.604" v="309" actId="478"/>
          <ac:spMkLst>
            <pc:docMk/>
            <pc:sldMk cId="159459216" sldId="391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6:00.206" v="310" actId="478"/>
          <ac:spMkLst>
            <pc:docMk/>
            <pc:sldMk cId="159459216" sldId="391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6:16.265" v="314" actId="167"/>
        <pc:sldMkLst>
          <pc:docMk/>
          <pc:sldMk cId="2926793927" sldId="392"/>
        </pc:sldMkLst>
        <pc:spChg chg="mod">
          <ac:chgData name="Ali asiri" userId="6eb73e73718b6ced" providerId="LiveId" clId="{42ACC5EF-EFF8-4577-BCBA-CF31B79F1C66}" dt="2021-04-23T19:49:15.381" v="144" actId="207"/>
          <ac:spMkLst>
            <pc:docMk/>
            <pc:sldMk cId="2926793927" sldId="392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48:27.104" v="139" actId="207"/>
          <ac:spMkLst>
            <pc:docMk/>
            <pc:sldMk cId="2926793927" sldId="392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16.265" v="314" actId="167"/>
          <ac:spMkLst>
            <pc:docMk/>
            <pc:sldMk cId="2926793927" sldId="392"/>
            <ac:spMk id="17" creationId="{A784C05B-C60F-4A91-9D03-9CCED92D8CBA}"/>
          </ac:spMkLst>
        </pc:spChg>
        <pc:spChg chg="add mod ord">
          <ac:chgData name="Ali asiri" userId="6eb73e73718b6ced" providerId="LiveId" clId="{42ACC5EF-EFF8-4577-BCBA-CF31B79F1C66}" dt="2021-04-26T03:46:16.265" v="314" actId="167"/>
          <ac:spMkLst>
            <pc:docMk/>
            <pc:sldMk cId="2926793927" sldId="392"/>
            <ac:spMk id="18" creationId="{44C67153-3D04-42AE-B88A-C51ACEA279F9}"/>
          </ac:spMkLst>
        </pc:spChg>
        <pc:spChg chg="del mod">
          <ac:chgData name="Ali asiri" userId="6eb73e73718b6ced" providerId="LiveId" clId="{42ACC5EF-EFF8-4577-BCBA-CF31B79F1C66}" dt="2021-04-26T03:46:02.314" v="311" actId="478"/>
          <ac:spMkLst>
            <pc:docMk/>
            <pc:sldMk cId="2926793927" sldId="392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6:03.079" v="312" actId="478"/>
          <ac:spMkLst>
            <pc:docMk/>
            <pc:sldMk cId="2926793927" sldId="392"/>
            <ac:spMk id="44" creationId="{60759AE8-7D70-4AE7-A01C-4E389EBF975E}"/>
          </ac:spMkLst>
        </pc:spChg>
        <pc:cxnChg chg="mod">
          <ac:chgData name="Ali asiri" userId="6eb73e73718b6ced" providerId="LiveId" clId="{42ACC5EF-EFF8-4577-BCBA-CF31B79F1C66}" dt="2021-04-23T19:49:17.729" v="145" actId="208"/>
          <ac:cxnSpMkLst>
            <pc:docMk/>
            <pc:sldMk cId="2926793927" sldId="392"/>
            <ac:cxnSpMk id="15" creationId="{77F7C32B-3D5B-4202-B254-1F0684274CFC}"/>
          </ac:cxnSpMkLst>
        </pc:cxnChg>
      </pc:sldChg>
      <pc:sldChg chg="del">
        <pc:chgData name="Ali asiri" userId="6eb73e73718b6ced" providerId="LiveId" clId="{42ACC5EF-EFF8-4577-BCBA-CF31B79F1C66}" dt="2021-04-22T14:22:44.525" v="48" actId="47"/>
        <pc:sldMkLst>
          <pc:docMk/>
          <pc:sldMk cId="1122532636" sldId="393"/>
        </pc:sldMkLst>
      </pc:sldChg>
      <pc:sldChg chg="modTransition">
        <pc:chgData name="Ali asiri" userId="6eb73e73718b6ced" providerId="LiveId" clId="{42ACC5EF-EFF8-4577-BCBA-CF31B79F1C66}" dt="2021-04-22T14:26:49.053" v="68"/>
        <pc:sldMkLst>
          <pc:docMk/>
          <pc:sldMk cId="1473656986" sldId="394"/>
        </pc:sldMkLst>
      </pc:sldChg>
      <pc:sldChg chg="addSp delSp modSp mod modTransition">
        <pc:chgData name="Ali asiri" userId="6eb73e73718b6ced" providerId="LiveId" clId="{42ACC5EF-EFF8-4577-BCBA-CF31B79F1C66}" dt="2021-04-26T03:48:51.739" v="351" actId="167"/>
        <pc:sldMkLst>
          <pc:docMk/>
          <pc:sldMk cId="2740311775" sldId="395"/>
        </pc:sldMkLst>
        <pc:spChg chg="add mod ord">
          <ac:chgData name="Ali asiri" userId="6eb73e73718b6ced" providerId="LiveId" clId="{42ACC5EF-EFF8-4577-BCBA-CF31B79F1C66}" dt="2021-04-26T03:48:51.739" v="351" actId="167"/>
          <ac:spMkLst>
            <pc:docMk/>
            <pc:sldMk cId="2740311775" sldId="395"/>
            <ac:spMk id="9" creationId="{02DBC284-1628-455A-A24D-8C747E08925B}"/>
          </ac:spMkLst>
        </pc:spChg>
        <pc:spChg chg="add mod ord">
          <ac:chgData name="Ali asiri" userId="6eb73e73718b6ced" providerId="LiveId" clId="{42ACC5EF-EFF8-4577-BCBA-CF31B79F1C66}" dt="2021-04-26T03:48:51.739" v="351" actId="167"/>
          <ac:spMkLst>
            <pc:docMk/>
            <pc:sldMk cId="2740311775" sldId="395"/>
            <ac:spMk id="10" creationId="{79385F3B-286F-4ED2-A48B-8E8FD2DC9618}"/>
          </ac:spMkLst>
        </pc:spChg>
        <pc:spChg chg="del mod">
          <ac:chgData name="Ali asiri" userId="6eb73e73718b6ced" providerId="LiveId" clId="{42ACC5EF-EFF8-4577-BCBA-CF31B79F1C66}" dt="2021-04-26T03:45:56.659" v="307" actId="478"/>
          <ac:spMkLst>
            <pc:docMk/>
            <pc:sldMk cId="2740311775" sldId="395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7.232" v="308" actId="478"/>
          <ac:spMkLst>
            <pc:docMk/>
            <pc:sldMk cId="2740311775" sldId="395"/>
            <ac:spMk id="44" creationId="{60759AE8-7D70-4AE7-A01C-4E389EBF975E}"/>
          </ac:spMkLst>
        </pc:spChg>
      </pc:sldChg>
    </pc:docChg>
  </pc:docChgLst>
  <pc:docChgLst>
    <pc:chgData name="Ali asiri" userId="6eb73e73718b6ced" providerId="LiveId" clId="{43237EFF-BF49-3940-A3C9-6E7649F3CC8E}"/>
    <pc:docChg chg="undo custSel addSld modSld">
      <pc:chgData name="Ali asiri" userId="6eb73e73718b6ced" providerId="LiveId" clId="{43237EFF-BF49-3940-A3C9-6E7649F3CC8E}" dt="2021-04-13T14:24:27.054" v="37" actId="14100"/>
      <pc:docMkLst>
        <pc:docMk/>
      </pc:docMkLst>
      <pc:sldChg chg="addSp delSp modSp mod setBg">
        <pc:chgData name="Ali asiri" userId="6eb73e73718b6ced" providerId="LiveId" clId="{43237EFF-BF49-3940-A3C9-6E7649F3CC8E}" dt="2021-04-13T14:18:38.345" v="4" actId="14100"/>
        <pc:sldMkLst>
          <pc:docMk/>
          <pc:sldMk cId="3421149055" sldId="268"/>
        </pc:sldMkLst>
        <pc:picChg chg="del">
          <ac:chgData name="Ali asiri" userId="6eb73e73718b6ced" providerId="LiveId" clId="{43237EFF-BF49-3940-A3C9-6E7649F3CC8E}" dt="2021-04-13T14:18:16.049" v="0" actId="478"/>
          <ac:picMkLst>
            <pc:docMk/>
            <pc:sldMk cId="3421149055" sldId="268"/>
            <ac:picMk id="2" creationId="{C1BC7C37-8C96-F44C-B6D0-6B9AF3FE04D5}"/>
          </ac:picMkLst>
        </pc:picChg>
        <pc:picChg chg="add mod">
          <ac:chgData name="Ali asiri" userId="6eb73e73718b6ced" providerId="LiveId" clId="{43237EFF-BF49-3940-A3C9-6E7649F3CC8E}" dt="2021-04-13T14:18:38.345" v="4" actId="14100"/>
          <ac:picMkLst>
            <pc:docMk/>
            <pc:sldMk cId="3421149055" sldId="268"/>
            <ac:picMk id="3" creationId="{8CBF9727-AB72-6D49-8BB5-7E33145C9BB3}"/>
          </ac:picMkLst>
        </pc:picChg>
      </pc:sldChg>
      <pc:sldChg chg="delSp modSp">
        <pc:chgData name="Ali asiri" userId="6eb73e73718b6ced" providerId="LiveId" clId="{43237EFF-BF49-3940-A3C9-6E7649F3CC8E}" dt="2021-04-13T14:21:42.040" v="24" actId="14100"/>
        <pc:sldMkLst>
          <pc:docMk/>
          <pc:sldMk cId="2542042716" sldId="377"/>
        </pc:sldMkLst>
        <pc:spChg chg="mod">
          <ac:chgData name="Ali asiri" userId="6eb73e73718b6ced" providerId="LiveId" clId="{43237EFF-BF49-3940-A3C9-6E7649F3CC8E}" dt="2021-04-13T14:19:12.467" v="7" actId="1076"/>
          <ac:spMkLst>
            <pc:docMk/>
            <pc:sldMk cId="2542042716" sldId="377"/>
            <ac:spMk id="12" creationId="{380B72D8-21CF-4E9E-A23F-4AB5CD42593E}"/>
          </ac:spMkLst>
        </pc:spChg>
        <pc:spChg chg="mod">
          <ac:chgData name="Ali asiri" userId="6eb73e73718b6ced" providerId="LiveId" clId="{43237EFF-BF49-3940-A3C9-6E7649F3CC8E}" dt="2021-04-13T14:21:42.040" v="24" actId="14100"/>
          <ac:spMkLst>
            <pc:docMk/>
            <pc:sldMk cId="2542042716" sldId="377"/>
            <ac:spMk id="13" creationId="{BBC83962-3FC3-4060-8E32-610E4FD94661}"/>
          </ac:spMkLst>
        </pc:spChg>
        <pc:spChg chg="mod">
          <ac:chgData name="Ali asiri" userId="6eb73e73718b6ced" providerId="LiveId" clId="{43237EFF-BF49-3940-A3C9-6E7649F3CC8E}" dt="2021-04-13T14:21:26.568" v="21" actId="1076"/>
          <ac:spMkLst>
            <pc:docMk/>
            <pc:sldMk cId="2542042716" sldId="377"/>
            <ac:spMk id="17" creationId="{AEF9BE29-8DA4-45AA-9632-04EF825F97EC}"/>
          </ac:spMkLst>
        </pc:spChg>
        <pc:spChg chg="mod">
          <ac:chgData name="Ali asiri" userId="6eb73e73718b6ced" providerId="LiveId" clId="{43237EFF-BF49-3940-A3C9-6E7649F3CC8E}" dt="2021-04-13T14:21:05.045" v="18" actId="14100"/>
          <ac:spMkLst>
            <pc:docMk/>
            <pc:sldMk cId="2542042716" sldId="377"/>
            <ac:spMk id="19" creationId="{DC8A80F9-745E-4E57-ADE3-3E3AA50C1C70}"/>
          </ac:spMkLst>
        </pc:spChg>
        <pc:spChg chg="mod">
          <ac:chgData name="Ali asiri" userId="6eb73e73718b6ced" providerId="LiveId" clId="{43237EFF-BF49-3940-A3C9-6E7649F3CC8E}" dt="2021-04-13T14:20:47.974" v="16" actId="14100"/>
          <ac:spMkLst>
            <pc:docMk/>
            <pc:sldMk cId="2542042716" sldId="377"/>
            <ac:spMk id="20" creationId="{9BAE7876-F942-41A0-9554-DBCAE5DD9886}"/>
          </ac:spMkLst>
        </pc:spChg>
        <pc:spChg chg="del">
          <ac:chgData name="Ali asiri" userId="6eb73e73718b6ced" providerId="LiveId" clId="{43237EFF-BF49-3940-A3C9-6E7649F3CC8E}" dt="2021-04-13T14:18:47.789" v="5" actId="478"/>
          <ac:spMkLst>
            <pc:docMk/>
            <pc:sldMk cId="2542042716" sldId="377"/>
            <ac:spMk id="39" creationId="{5B489B42-AE30-44C8-AA2A-30B75E2610C1}"/>
          </ac:spMkLst>
        </pc:spChg>
        <pc:spChg chg="mod">
          <ac:chgData name="Ali asiri" userId="6eb73e73718b6ced" providerId="LiveId" clId="{43237EFF-BF49-3940-A3C9-6E7649F3CC8E}" dt="2021-04-13T14:19:46.386" v="12" actId="1076"/>
          <ac:spMkLst>
            <pc:docMk/>
            <pc:sldMk cId="2542042716" sldId="377"/>
            <ac:spMk id="16389" creationId="{DC519BE8-E873-4D79-BC2B-E2F209292DF1}"/>
          </ac:spMkLst>
        </pc:spChg>
        <pc:picChg chg="mod">
          <ac:chgData name="Ali asiri" userId="6eb73e73718b6ced" providerId="LiveId" clId="{43237EFF-BF49-3940-A3C9-6E7649F3CC8E}" dt="2021-04-13T14:19:07.579" v="6" actId="14100"/>
          <ac:picMkLst>
            <pc:docMk/>
            <pc:sldMk cId="2542042716" sldId="377"/>
            <ac:picMk id="8" creationId="{12D3EBB1-479D-47E0-B5A7-6F9837EE7979}"/>
          </ac:picMkLst>
        </pc:picChg>
      </pc:sldChg>
      <pc:sldChg chg="addSp delSp modSp new">
        <pc:chgData name="Ali asiri" userId="6eb73e73718b6ced" providerId="LiveId" clId="{43237EFF-BF49-3940-A3C9-6E7649F3CC8E}" dt="2021-04-13T14:24:27.054" v="37" actId="14100"/>
        <pc:sldMkLst>
          <pc:docMk/>
          <pc:sldMk cId="2738581044" sldId="378"/>
        </pc:sldMkLst>
        <pc:spChg chg="del">
          <ac:chgData name="Ali asiri" userId="6eb73e73718b6ced" providerId="LiveId" clId="{43237EFF-BF49-3940-A3C9-6E7649F3CC8E}" dt="2021-04-13T14:22:54.288" v="26" actId="478"/>
          <ac:spMkLst>
            <pc:docMk/>
            <pc:sldMk cId="2738581044" sldId="378"/>
            <ac:spMk id="2" creationId="{D60BADE1-B639-904A-8F5A-406B3B791A90}"/>
          </ac:spMkLst>
        </pc:spChg>
        <pc:picChg chg="add">
          <ac:chgData name="Ali asiri" userId="6eb73e73718b6ced" providerId="LiveId" clId="{43237EFF-BF49-3940-A3C9-6E7649F3CC8E}" dt="2021-04-13T14:23:03.557" v="27" actId="931"/>
          <ac:picMkLst>
            <pc:docMk/>
            <pc:sldMk cId="2738581044" sldId="378"/>
            <ac:picMk id="3" creationId="{17ED1B66-B3A7-B846-8CE1-F468ED1C9A8F}"/>
          </ac:picMkLst>
        </pc:picChg>
        <pc:cxnChg chg="add mod">
          <ac:chgData name="Ali asiri" userId="6eb73e73718b6ced" providerId="LiveId" clId="{43237EFF-BF49-3940-A3C9-6E7649F3CC8E}" dt="2021-04-13T14:24:27.054" v="37" actId="14100"/>
          <ac:cxnSpMkLst>
            <pc:docMk/>
            <pc:sldMk cId="2738581044" sldId="378"/>
            <ac:cxnSpMk id="4" creationId="{173C99A9-EF55-2C4F-8C83-4F70F2C6819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31940E-0B84-4065-8D04-40AC66850808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6205033-16F1-413E-8FB9-3E1453B6D8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39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41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7B128-23DB-4FBE-9E89-3C23E1CF34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40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3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89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8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7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67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16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06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49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424FBD-1440-4E2B-9DB7-193928CBC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8A99F08-D9E5-4561-BDB6-87770E5EC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DEE3F5-7A5C-48F9-AD41-207A99DC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8E626A-DB03-4F13-B9A4-9A717997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70BDAC-3FFD-4DEA-9806-C3A871C0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623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3EC43B-370B-4A33-AB0F-C6D637A1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3C1CAA-2C38-4ABA-9DC5-D4922A4CF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34CE6F-CE5C-4AD5-82C4-3D34F14D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908596-7F3B-4403-957F-5017C618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E28715-044A-42B4-94F8-E1A4CF49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687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5F37A95-578A-4AFC-BB40-A325BB661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A46A21C-2237-476E-8994-0AF2DB4F8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8C6BA4-099D-42D0-9049-E0506896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35F575-19BE-4C10-81F8-597D09001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05FFD4-2E57-40B0-B76C-9213AEF4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81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6141EB9-3E43-418E-9BFD-EF71B3AE070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3252716"/>
              <a:gd name="connsiteY0" fmla="*/ 0 h 5049673"/>
              <a:gd name="connsiteX1" fmla="*/ 3252716 w 3252716"/>
              <a:gd name="connsiteY1" fmla="*/ 0 h 5049673"/>
              <a:gd name="connsiteX2" fmla="*/ 3252716 w 3252716"/>
              <a:gd name="connsiteY2" fmla="*/ 5049673 h 5049673"/>
              <a:gd name="connsiteX3" fmla="*/ 0 w 3252716"/>
              <a:gd name="connsiteY3" fmla="*/ 5049673 h 5049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716" h="5049673">
                <a:moveTo>
                  <a:pt x="0" y="0"/>
                </a:moveTo>
                <a:lnTo>
                  <a:pt x="3252716" y="0"/>
                </a:lnTo>
                <a:lnTo>
                  <a:pt x="3252716" y="5049673"/>
                </a:lnTo>
                <a:lnTo>
                  <a:pt x="0" y="50496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ar-PS"/>
          </a:p>
        </p:txBody>
      </p:sp>
    </p:spTree>
    <p:extLst>
      <p:ext uri="{BB962C8B-B14F-4D97-AF65-F5344CB8AC3E}">
        <p14:creationId xmlns:p14="http://schemas.microsoft.com/office/powerpoint/2010/main" val="3557014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33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229B16-F534-473B-8C6E-EB261731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216DC14-A80B-4B1F-8B4D-1995CF2E0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A6D54F-38AE-4F6B-A252-3222F0D4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60A649-24B2-4417-B5A8-3DC1EB30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9AC889-AB12-4DF8-9133-D5E839F8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911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7EC9CD-B035-4804-8376-21A176422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BB0008-7B7C-4B5B-AA08-89E90B930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FEDAC8-9594-4235-826A-64A42614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F68C4C-E582-4AEC-925D-DE0C839A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35F9EB-DABA-49E9-9A25-8621216F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05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11D73-65C6-4758-8ACA-F9C35B0AA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9CC312-D9EC-4E28-9A76-2B0B2CA46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24AA00F-7630-4132-9DF4-DE65EC483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C6D1A3-F4C1-4ED7-B2B6-91FCC528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256EB7-7339-4D40-B1F7-5817B4A4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745E01-BE53-481B-9B64-5779BDE5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377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4D004D-9283-49B9-8B8D-E2F0F79B3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7179A7-7A37-4CD2-8258-7CC230E7D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58D08E-78A7-4D4A-84DC-F41029B69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7CA6281-F63E-4B26-81A1-562449424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55B7937-A10F-455B-9E54-55AD082D8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5B4AF5F-F808-4100-ADAE-83FC3FFF3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E025CC0-7F8C-4E4F-8514-B7B51B959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10A6611-0CCE-44F5-9114-E6A892EE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967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063D3B-5663-424F-B489-83CBCEB3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387811F-05B8-4EA1-B7D3-3B647A6C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03DB86-D00A-4C57-A80B-BBF2BD5A7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0DED33A-C899-40FA-BF7E-2D2AB9F6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72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0949C1-550D-418F-AC74-4D2C91991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DD19039-C93B-43C0-9C3E-2B63C5664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AB50A8-54F8-4228-9FE2-949C26B4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97C297-6EC4-44E6-A9CA-F9F968D3A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65F5754-71F1-45F7-A39E-F1E1B3711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0A5EA7-B174-4C54-B1D2-45AABD12E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040B53-BBD8-4609-904B-3BEEC8CE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DC1767A-2292-4915-9EB0-4C2C57652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ABBDA01-8C34-4314-91BC-90D8F5535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005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524710-8CA3-4835-8BA1-B622340B5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E962BA-E048-4EE4-A384-B3A337B77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0FE128-4336-4753-A1F9-48A9909D1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8ABD9E-F633-4E58-89A9-3D0AC8B9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76A56BA-201B-4F9E-BBC4-9704E614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F1AC64-9D06-4FF2-8E52-5BDDEF29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06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8EF3ED5-31C9-4407-9BCD-02ED48EDA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0EAEA9-A361-426C-A096-B13776CF6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62035B-74E0-4785-AB1E-7D2E3384D4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0D6C83-7E17-4F95-8C06-A2B796181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5CFF2A-8FF7-4625-8EA8-79EE35DC0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688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2" name="شريط إلى الأسفل 6">
            <a:extLst>
              <a:ext uri="{FF2B5EF4-FFF2-40B4-BE49-F238E27FC236}">
                <a16:creationId xmlns:a16="http://schemas.microsoft.com/office/drawing/2014/main" id="{5DC59B95-2E9F-4ECA-B75B-7B38EFA5C1DA}"/>
              </a:ext>
            </a:extLst>
          </p:cNvPr>
          <p:cNvSpPr/>
          <p:nvPr/>
        </p:nvSpPr>
        <p:spPr>
          <a:xfrm>
            <a:off x="2906968" y="186011"/>
            <a:ext cx="7248168" cy="1141490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الطريقة العلمية 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B2175DF7-C25D-41CD-B37D-84ABCB127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902" y="1552296"/>
            <a:ext cx="9437427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solidFill>
                  <a:srgbClr val="FF0000"/>
                </a:solidFill>
              </a:rPr>
              <a:t>الطريقة العلمية هي طريقة يستعملها العلماء في عمليات الاستقصاء والإجابة عن التساؤلات التي يطرحونها 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74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حر: شكل 1">
            <a:extLst>
              <a:ext uri="{FF2B5EF4-FFF2-40B4-BE49-F238E27FC236}">
                <a16:creationId xmlns:a16="http://schemas.microsoft.com/office/drawing/2014/main" id="{185187E9-00CE-47C1-B07F-3BAB09061EE8}"/>
              </a:ext>
            </a:extLst>
          </p:cNvPr>
          <p:cNvSpPr/>
          <p:nvPr/>
        </p:nvSpPr>
        <p:spPr>
          <a:xfrm rot="10800000">
            <a:off x="0" y="0"/>
            <a:ext cx="5601925" cy="6858000"/>
          </a:xfrm>
          <a:custGeom>
            <a:avLst/>
            <a:gdLst>
              <a:gd name="connsiteX0" fmla="*/ 1954965 w 5601925"/>
              <a:gd name="connsiteY0" fmla="*/ 0 h 6858000"/>
              <a:gd name="connsiteX1" fmla="*/ 5601925 w 5601925"/>
              <a:gd name="connsiteY1" fmla="*/ 0 h 6858000"/>
              <a:gd name="connsiteX2" fmla="*/ 5601925 w 5601925"/>
              <a:gd name="connsiteY2" fmla="*/ 6858000 h 6858000"/>
              <a:gd name="connsiteX3" fmla="*/ 1954964 w 5601925"/>
              <a:gd name="connsiteY3" fmla="*/ 6858000 h 6858000"/>
              <a:gd name="connsiteX4" fmla="*/ 1918658 w 5601925"/>
              <a:gd name="connsiteY4" fmla="*/ 6837125 h 6858000"/>
              <a:gd name="connsiteX5" fmla="*/ 0 w 5601925"/>
              <a:gd name="connsiteY5" fmla="*/ 3429000 h 6858000"/>
              <a:gd name="connsiteX6" fmla="*/ 1918658 w 5601925"/>
              <a:gd name="connsiteY6" fmla="*/ 208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1925" h="6858000">
                <a:moveTo>
                  <a:pt x="1954965" y="0"/>
                </a:moveTo>
                <a:lnTo>
                  <a:pt x="5601925" y="0"/>
                </a:lnTo>
                <a:lnTo>
                  <a:pt x="5601925" y="6858000"/>
                </a:lnTo>
                <a:lnTo>
                  <a:pt x="1954964" y="6858000"/>
                </a:lnTo>
                <a:lnTo>
                  <a:pt x="1918658" y="6837125"/>
                </a:lnTo>
                <a:cubicBezTo>
                  <a:pt x="768378" y="6138197"/>
                  <a:pt x="0" y="4873331"/>
                  <a:pt x="0" y="3429000"/>
                </a:cubicBezTo>
                <a:cubicBezTo>
                  <a:pt x="0" y="1984669"/>
                  <a:pt x="768378" y="719803"/>
                  <a:pt x="1918658" y="20876"/>
                </a:cubicBezTo>
                <a:close/>
              </a:path>
            </a:pathLst>
          </a:custGeom>
          <a:solidFill>
            <a:srgbClr val="010A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F66C20C-6AAB-4E6F-8B85-3D74FAC6B079}"/>
              </a:ext>
            </a:extLst>
          </p:cNvPr>
          <p:cNvSpPr txBox="1"/>
          <p:nvPr/>
        </p:nvSpPr>
        <p:spPr>
          <a:xfrm>
            <a:off x="1218637" y="1861701"/>
            <a:ext cx="3796232" cy="280076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8800">
                <a:solidFill>
                  <a:schemeClr val="bg1"/>
                </a:solidFill>
              </a:rPr>
              <a:t>شكراً</a:t>
            </a:r>
            <a:endParaRPr lang="ar-SY" sz="8800">
              <a:solidFill>
                <a:schemeClr val="bg1"/>
              </a:solidFill>
            </a:endParaRPr>
          </a:p>
          <a:p>
            <a:r>
              <a:rPr lang="ar-SA" sz="8800">
                <a:solidFill>
                  <a:srgbClr val="FF2E63"/>
                </a:solidFill>
              </a:rPr>
              <a:t>لاستماعكم</a:t>
            </a:r>
            <a:endParaRPr lang="ar-SY" sz="8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5698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2" name="شريط إلى الأسفل 6">
            <a:extLst>
              <a:ext uri="{FF2B5EF4-FFF2-40B4-BE49-F238E27FC236}">
                <a16:creationId xmlns:a16="http://schemas.microsoft.com/office/drawing/2014/main" id="{5DC59B95-2E9F-4ECA-B75B-7B38EFA5C1DA}"/>
              </a:ext>
            </a:extLst>
          </p:cNvPr>
          <p:cNvSpPr/>
          <p:nvPr/>
        </p:nvSpPr>
        <p:spPr>
          <a:xfrm>
            <a:off x="3097467" y="0"/>
            <a:ext cx="7248168" cy="1141490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27D67CB-423C-4302-BAF8-9F06541196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664" y="1273810"/>
            <a:ext cx="4067774" cy="479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110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4862C11-495D-4B9D-972F-2DB0481BB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842" y="1272107"/>
            <a:ext cx="4274560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E52260DF-E33F-473A-B245-CE0135D54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649" y="1148649"/>
            <a:ext cx="3805350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العالم خالد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AB87BAA9-5249-4203-AE4B-D40D1039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698" y="1798517"/>
            <a:ext cx="4277795" cy="2677656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وضع خالد نبتة أمام النافذة فلاحظ أن النبتة تنمو باتجاه النافذة ولا تنمو إلى الأعلى  . </a:t>
            </a:r>
          </a:p>
          <a:p>
            <a:pPr algn="ctr"/>
            <a:endParaRPr lang="ar-SA" sz="2800" b="1" dirty="0">
              <a:latin typeface="Calibri" pitchFamily="34" charset="0"/>
            </a:endParaRPr>
          </a:p>
          <a:p>
            <a:pPr algn="ctr"/>
            <a:r>
              <a:rPr lang="ar-SA" sz="2800" b="1" dirty="0">
                <a:latin typeface="Calibri" pitchFamily="34" charset="0"/>
              </a:rPr>
              <a:t>هيا بنا لنتعرف كيف أستخدم خالد الطريقة العلمية لحل هذه المشكلة . 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79A9C41C-167F-42FC-A4A0-5841BDD2EDE5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4190044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19">
            <a:extLst>
              <a:ext uri="{FF2B5EF4-FFF2-40B4-BE49-F238E27FC236}">
                <a16:creationId xmlns:a16="http://schemas.microsoft.com/office/drawing/2014/main" id="{F3B2B810-25D6-4A5F-8667-F70597967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842" y="1272107"/>
            <a:ext cx="4274560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الأولى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ألاحظُ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لاحظ خالد نمو النبات باتجاه النافذة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A94D0AE3-7309-46F9-9CD7-CD7F8346CD11}"/>
              </a:ext>
            </a:extLst>
          </p:cNvPr>
          <p:cNvSpPr/>
          <p:nvPr/>
        </p:nvSpPr>
        <p:spPr>
          <a:xfrm>
            <a:off x="6614386" y="4879389"/>
            <a:ext cx="489305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لقد كانت هذه أول خطوة من خطوات الطريقة العلمية .</a:t>
            </a: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72FEBA61-DCB5-4907-91EA-AC5B0438F1FC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3300256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صورة 20">
            <a:extLst>
              <a:ext uri="{FF2B5EF4-FFF2-40B4-BE49-F238E27FC236}">
                <a16:creationId xmlns:a16="http://schemas.microsoft.com/office/drawing/2014/main" id="{18CA742F-5DE1-42EF-9B54-3CF3A2B91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842" y="1272107"/>
            <a:ext cx="4274560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الثانية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أسأل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لماذا تنمو النبتة باتجاه النافذة ؟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934003C9-88C3-4F09-AFC3-3BEDBBE7B08D}"/>
              </a:ext>
            </a:extLst>
          </p:cNvPr>
          <p:cNvSpPr/>
          <p:nvPr/>
        </p:nvSpPr>
        <p:spPr>
          <a:xfrm>
            <a:off x="6785605" y="4782657"/>
            <a:ext cx="461913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أضع سؤالاً حول الملاحظة التي لاحظتها .</a:t>
            </a:r>
          </a:p>
        </p:txBody>
      </p:sp>
      <p:sp>
        <p:nvSpPr>
          <p:cNvPr id="20" name="شريط إلى الأسفل 6">
            <a:extLst>
              <a:ext uri="{FF2B5EF4-FFF2-40B4-BE49-F238E27FC236}">
                <a16:creationId xmlns:a16="http://schemas.microsoft.com/office/drawing/2014/main" id="{C51072B7-D097-4860-8B7E-1E2A7225EF44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353025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صورة 20">
            <a:extLst>
              <a:ext uri="{FF2B5EF4-FFF2-40B4-BE49-F238E27FC236}">
                <a16:creationId xmlns:a16="http://schemas.microsoft.com/office/drawing/2014/main" id="{2F310D85-F220-4673-B711-D1807E65C0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842" y="1272107"/>
            <a:ext cx="4274560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الثالثة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أكون فرضية 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عند وضع النبتة أمام النافذة فإنها تنمو في اتجاه ضوء الشمس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2485098E-0B3B-486E-8B6E-8423646FA535}"/>
              </a:ext>
            </a:extLst>
          </p:cNvPr>
          <p:cNvSpPr/>
          <p:nvPr/>
        </p:nvSpPr>
        <p:spPr>
          <a:xfrm>
            <a:off x="6732926" y="4812508"/>
            <a:ext cx="459089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أضع جواباً للسؤال في صورة عبارة </a:t>
            </a:r>
          </a:p>
          <a:p>
            <a:pPr algn="ctr"/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وتكون قابلة للاختبار .</a:t>
            </a:r>
            <a:endParaRPr lang="ar-SA" sz="2800" b="1" cap="none" spc="0" dirty="0">
              <a:ln w="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شريط إلى الأسفل 6">
            <a:extLst>
              <a:ext uri="{FF2B5EF4-FFF2-40B4-BE49-F238E27FC236}">
                <a16:creationId xmlns:a16="http://schemas.microsoft.com/office/drawing/2014/main" id="{CE9A087A-5785-4EDE-A23D-585BAB555CBD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399291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A1FEBCF-978F-40AF-99B6-01EFA46853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577" y="1385559"/>
            <a:ext cx="4140331" cy="4558179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الرابعة  </a:t>
            </a:r>
            <a:endParaRPr b="1" dirty="0"/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5506" y="3429000"/>
            <a:ext cx="4975065" cy="1692771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600" b="1" dirty="0">
                <a:latin typeface="Calibri" pitchFamily="34" charset="0"/>
              </a:rPr>
              <a:t>قام خالد بإحضار نباتين من نفس النوع ووضعهما داخل صندوق مغلق وقام بثقب الصندوق الأول من الجانب والصندوق الاخر من الأعلى ليسمح بدخول الضوء للنبات.</a:t>
            </a:r>
            <a:endParaRPr lang="en-US" sz="2600" b="1" dirty="0">
              <a:latin typeface="Calibri" pitchFamily="34" charset="0"/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CFB9A7BA-08EA-4C62-9F35-91600EE4E2D8}"/>
              </a:ext>
            </a:extLst>
          </p:cNvPr>
          <p:cNvSpPr/>
          <p:nvPr/>
        </p:nvSpPr>
        <p:spPr>
          <a:xfrm>
            <a:off x="6562103" y="5242927"/>
            <a:ext cx="500880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عند </a:t>
            </a:r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ختبا</a:t>
            </a:r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 الفرضية فأنا أنفذ تجربة أو أعمل نموذجاً للتأكد من صحة الفرضية . </a:t>
            </a:r>
            <a:endParaRPr lang="ar-SA" sz="2800" b="1" cap="none" spc="0" dirty="0">
              <a:ln w="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شريط إلى الأسفل 6">
            <a:extLst>
              <a:ext uri="{FF2B5EF4-FFF2-40B4-BE49-F238E27FC236}">
                <a16:creationId xmlns:a16="http://schemas.microsoft.com/office/drawing/2014/main" id="{70129B00-A670-49D8-B02D-1BF0FEBFF448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67789870-3A25-4B1B-8C2F-FF7F2F6B51B7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أختبر فرضية </a:t>
            </a:r>
          </a:p>
        </p:txBody>
      </p:sp>
    </p:spTree>
    <p:extLst>
      <p:ext uri="{BB962C8B-B14F-4D97-AF65-F5344CB8AC3E}">
        <p14:creationId xmlns:p14="http://schemas.microsoft.com/office/powerpoint/2010/main" val="339383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0" grpId="0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pic>
        <p:nvPicPr>
          <p:cNvPr id="3" name="صورة 2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F0B294A-3389-4DEC-AEE4-5493A03C52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5" t="1559" r="-953" b="12221"/>
          <a:stretch/>
        </p:blipFill>
        <p:spPr>
          <a:xfrm>
            <a:off x="2217906" y="1210281"/>
            <a:ext cx="4317528" cy="4782449"/>
          </a:xfrm>
          <a:prstGeom prst="rect">
            <a:avLst/>
          </a:prstGeom>
        </p:spPr>
      </p:pic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الخامسة 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020483" y="2273037"/>
            <a:ext cx="4121999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هل النتائج تدعم الفرضية؟ 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307" y="3362397"/>
            <a:ext cx="4975065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نعم فقد كانت فرضية خالد صحيحة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86DCF674-9C46-452F-B77C-D6BAF0847FBF}"/>
              </a:ext>
            </a:extLst>
          </p:cNvPr>
          <p:cNvSpPr/>
          <p:nvPr/>
        </p:nvSpPr>
        <p:spPr>
          <a:xfrm>
            <a:off x="6635308" y="4137464"/>
            <a:ext cx="4975064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عندما تكون التجربة تدعم الفرضية فهذا يعني الفرضية التي وضعتها صحيحة وعندما لا تدعمها أضع فرضية أخرى وأختبرها من جديد.</a:t>
            </a: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B80FBEF5-31B3-48AD-88E7-6A4C54F17F67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86622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pic>
        <p:nvPicPr>
          <p:cNvPr id="3" name="صورة 2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F0B294A-3389-4DEC-AEE4-5493A03C52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5" t="1559" r="-953" b="12221"/>
          <a:stretch/>
        </p:blipFill>
        <p:spPr>
          <a:xfrm>
            <a:off x="2217906" y="1210281"/>
            <a:ext cx="4317528" cy="4782449"/>
          </a:xfrm>
          <a:prstGeom prst="rect">
            <a:avLst/>
          </a:prstGeom>
        </p:spPr>
      </p:pic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السادسة  </a:t>
            </a:r>
            <a:endParaRPr b="1" dirty="0"/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307" y="3362397"/>
            <a:ext cx="4975065" cy="1384995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لقد توصل خالد إلى أن النبات ينمو في اتجاه وجود الضوء وهذا يسمى بالانتحاء الضوئي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18F6725-D03B-4CEA-BE5C-13280D44ED34}"/>
              </a:ext>
            </a:extLst>
          </p:cNvPr>
          <p:cNvSpPr/>
          <p:nvPr/>
        </p:nvSpPr>
        <p:spPr>
          <a:xfrm>
            <a:off x="7020483" y="2273037"/>
            <a:ext cx="4121999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أستنتج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2921FAB-7C16-4814-9C26-A4E0E0067116}"/>
              </a:ext>
            </a:extLst>
          </p:cNvPr>
          <p:cNvSpPr/>
          <p:nvPr/>
        </p:nvSpPr>
        <p:spPr>
          <a:xfrm>
            <a:off x="7285865" y="5009294"/>
            <a:ext cx="367105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أسجل النتائج وأشاركها مع الاخرين .</a:t>
            </a:r>
          </a:p>
        </p:txBody>
      </p:sp>
      <p:sp>
        <p:nvSpPr>
          <p:cNvPr id="21" name="شريط إلى الأسفل 6">
            <a:extLst>
              <a:ext uri="{FF2B5EF4-FFF2-40B4-BE49-F238E27FC236}">
                <a16:creationId xmlns:a16="http://schemas.microsoft.com/office/drawing/2014/main" id="{0DE60E2D-558F-49FA-BB1B-68CE22C82EFC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8139033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9" grpId="0" animBg="1"/>
      <p:bldP spid="2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266</Words>
  <Application>Microsoft Office PowerPoint</Application>
  <PresentationFormat>شاشة عريضة</PresentationFormat>
  <Paragraphs>69</Paragraphs>
  <Slides>10</Slides>
  <Notes>10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Neo Sans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Ali asiri</dc:creator>
  <cp:lastModifiedBy>Ali asiri</cp:lastModifiedBy>
  <cp:revision>1</cp:revision>
  <dcterms:created xsi:type="dcterms:W3CDTF">2021-04-12T19:43:22Z</dcterms:created>
  <dcterms:modified xsi:type="dcterms:W3CDTF">2021-08-29T18:08:42Z</dcterms:modified>
</cp:coreProperties>
</file>