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>
        <p:scale>
          <a:sx n="50" d="100"/>
          <a:sy n="50" d="100"/>
        </p:scale>
        <p:origin x="2405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24/01/45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75355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9" name="مجموعة 118">
            <a:extLst>
              <a:ext uri="{FF2B5EF4-FFF2-40B4-BE49-F238E27FC236}">
                <a16:creationId xmlns:a16="http://schemas.microsoft.com/office/drawing/2014/main" id="{82042A8B-F471-419F-AFD4-E7DF926F13D0}"/>
              </a:ext>
            </a:extLst>
          </p:cNvPr>
          <p:cNvGrpSpPr/>
          <p:nvPr/>
        </p:nvGrpSpPr>
        <p:grpSpPr>
          <a:xfrm>
            <a:off x="9027242" y="838396"/>
            <a:ext cx="2890360" cy="1377383"/>
            <a:chOff x="2797670" y="1181846"/>
            <a:chExt cx="3009809" cy="1626380"/>
          </a:xfrm>
        </p:grpSpPr>
        <p:grpSp>
          <p:nvGrpSpPr>
            <p:cNvPr id="120" name="مجموعة 119">
              <a:extLst>
                <a:ext uri="{FF2B5EF4-FFF2-40B4-BE49-F238E27FC236}">
                  <a16:creationId xmlns:a16="http://schemas.microsoft.com/office/drawing/2014/main" id="{BB28C549-DC71-4C8C-AEE0-3B812397AD4B}"/>
                </a:ext>
              </a:extLst>
            </p:cNvPr>
            <p:cNvGrpSpPr/>
            <p:nvPr/>
          </p:nvGrpSpPr>
          <p:grpSpPr>
            <a:xfrm>
              <a:off x="2904163" y="1181846"/>
              <a:ext cx="2876204" cy="1572524"/>
              <a:chOff x="10395751" y="1154097"/>
              <a:chExt cx="1703689" cy="1448702"/>
            </a:xfrm>
          </p:grpSpPr>
          <p:grpSp>
            <p:nvGrpSpPr>
              <p:cNvPr id="130" name="مجموعة 129">
                <a:extLst>
                  <a:ext uri="{FF2B5EF4-FFF2-40B4-BE49-F238E27FC236}">
                    <a16:creationId xmlns:a16="http://schemas.microsoft.com/office/drawing/2014/main" id="{755CCF64-9F9F-4FBA-8F3C-FF10A7A108EE}"/>
                  </a:ext>
                </a:extLst>
              </p:cNvPr>
              <p:cNvGrpSpPr/>
              <p:nvPr/>
            </p:nvGrpSpPr>
            <p:grpSpPr>
              <a:xfrm>
                <a:off x="10395752" y="1429879"/>
                <a:ext cx="1703688" cy="1172920"/>
                <a:chOff x="6213542" y="1172426"/>
                <a:chExt cx="3382394" cy="1856786"/>
              </a:xfrm>
              <a:noFill/>
            </p:grpSpPr>
            <p:grpSp>
              <p:nvGrpSpPr>
                <p:cNvPr id="132" name="مجموعة 131">
                  <a:extLst>
                    <a:ext uri="{FF2B5EF4-FFF2-40B4-BE49-F238E27FC236}">
                      <a16:creationId xmlns:a16="http://schemas.microsoft.com/office/drawing/2014/main" id="{5E032D0D-9B85-47FA-93E3-907B0B87E803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134" name="مستطيل 8">
                    <a:extLst>
                      <a:ext uri="{FF2B5EF4-FFF2-40B4-BE49-F238E27FC236}">
                        <a16:creationId xmlns:a16="http://schemas.microsoft.com/office/drawing/2014/main" id="{FCB1C43A-C1F4-4F24-9E9D-9AD4B8A066D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135" name="رابط مستقيم 134">
                    <a:extLst>
                      <a:ext uri="{FF2B5EF4-FFF2-40B4-BE49-F238E27FC236}">
                        <a16:creationId xmlns:a16="http://schemas.microsoft.com/office/drawing/2014/main" id="{1AE4F86D-1DD7-4AE1-B71D-60514DADA76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رابط مستقيم 135">
                    <a:extLst>
                      <a:ext uri="{FF2B5EF4-FFF2-40B4-BE49-F238E27FC236}">
                        <a16:creationId xmlns:a16="http://schemas.microsoft.com/office/drawing/2014/main" id="{C4718430-0E48-4A48-9397-D570BD20940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رابط مستقيم 136">
                    <a:extLst>
                      <a:ext uri="{FF2B5EF4-FFF2-40B4-BE49-F238E27FC236}">
                        <a16:creationId xmlns:a16="http://schemas.microsoft.com/office/drawing/2014/main" id="{2BDC1F91-84F5-4833-A94A-50C8B3A8310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رابط مستقيم 137">
                    <a:extLst>
                      <a:ext uri="{FF2B5EF4-FFF2-40B4-BE49-F238E27FC236}">
                        <a16:creationId xmlns:a16="http://schemas.microsoft.com/office/drawing/2014/main" id="{A46CB008-9E4C-4CAB-934F-0103906237D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رابط مستقيم 132">
                  <a:extLst>
                    <a:ext uri="{FF2B5EF4-FFF2-40B4-BE49-F238E27FC236}">
                      <a16:creationId xmlns:a16="http://schemas.microsoft.com/office/drawing/2014/main" id="{5E6BE944-8777-4B3B-9125-9DC8C5B5C7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مستطيل: زوايا مستديرة 130">
                <a:extLst>
                  <a:ext uri="{FF2B5EF4-FFF2-40B4-BE49-F238E27FC236}">
                    <a16:creationId xmlns:a16="http://schemas.microsoft.com/office/drawing/2014/main" id="{CD701472-14C1-4E50-8404-89D228FBD5D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5B6902BC-DF59-46F0-99FE-17181D1E40D2}"/>
                </a:ext>
              </a:extLst>
            </p:cNvPr>
            <p:cNvSpPr txBox="1"/>
            <p:nvPr/>
          </p:nvSpPr>
          <p:spPr>
            <a:xfrm>
              <a:off x="2850409" y="1721292"/>
              <a:ext cx="265062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والاستعداد </a:t>
              </a:r>
            </a:p>
          </p:txBody>
        </p:sp>
        <p:sp>
          <p:nvSpPr>
            <p:cNvPr id="122" name="مربع نص 121">
              <a:extLst>
                <a:ext uri="{FF2B5EF4-FFF2-40B4-BE49-F238E27FC236}">
                  <a16:creationId xmlns:a16="http://schemas.microsoft.com/office/drawing/2014/main" id="{A143697D-2AD7-4A67-8EDB-8DF8A7B04C3B}"/>
                </a:ext>
              </a:extLst>
            </p:cNvPr>
            <p:cNvSpPr txBox="1"/>
            <p:nvPr/>
          </p:nvSpPr>
          <p:spPr>
            <a:xfrm>
              <a:off x="2797670" y="2001212"/>
              <a:ext cx="2736231" cy="2358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اختبار تشخيصي قبلي 1</a:t>
              </a:r>
            </a:p>
          </p:txBody>
        </p:sp>
        <p:sp>
          <p:nvSpPr>
            <p:cNvPr id="123" name="مربع نص 122">
              <a:extLst>
                <a:ext uri="{FF2B5EF4-FFF2-40B4-BE49-F238E27FC236}">
                  <a16:creationId xmlns:a16="http://schemas.microsoft.com/office/drawing/2014/main" id="{F3AA155D-CB5E-4703-9971-D0227C8D458E}"/>
                </a:ext>
              </a:extLst>
            </p:cNvPr>
            <p:cNvSpPr txBox="1"/>
            <p:nvPr/>
          </p:nvSpPr>
          <p:spPr>
            <a:xfrm>
              <a:off x="2909439" y="2249490"/>
              <a:ext cx="2597374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خطة علاجية 1</a:t>
              </a:r>
            </a:p>
          </p:txBody>
        </p:sp>
        <p:sp>
          <p:nvSpPr>
            <p:cNvPr id="124" name="مربع نص 123">
              <a:extLst>
                <a:ext uri="{FF2B5EF4-FFF2-40B4-BE49-F238E27FC236}">
                  <a16:creationId xmlns:a16="http://schemas.microsoft.com/office/drawing/2014/main" id="{3A3B44D9-DFCC-4CBF-B617-C67399534731}"/>
                </a:ext>
              </a:extLst>
            </p:cNvPr>
            <p:cNvSpPr txBox="1"/>
            <p:nvPr/>
          </p:nvSpPr>
          <p:spPr>
            <a:xfrm>
              <a:off x="2850409" y="2517494"/>
              <a:ext cx="267566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الطريقة العلمية – المهارات العلمية 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5DF6DB9B-CF5C-4DF2-BA4D-95490F2C6122}"/>
                </a:ext>
              </a:extLst>
            </p:cNvPr>
            <p:cNvSpPr txBox="1"/>
            <p:nvPr/>
          </p:nvSpPr>
          <p:spPr>
            <a:xfrm>
              <a:off x="2993099" y="1438220"/>
              <a:ext cx="281438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127" name="مربع نص 126">
              <a:extLst>
                <a:ext uri="{FF2B5EF4-FFF2-40B4-BE49-F238E27FC236}">
                  <a16:creationId xmlns:a16="http://schemas.microsoft.com/office/drawing/2014/main" id="{0AB007C1-D77C-4DC2-A923-0F956BAE923B}"/>
                </a:ext>
              </a:extLst>
            </p:cNvPr>
            <p:cNvSpPr txBox="1"/>
            <p:nvPr/>
          </p:nvSpPr>
          <p:spPr>
            <a:xfrm>
              <a:off x="5525102" y="1973577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8" name="مربع نص 127">
              <a:extLst>
                <a:ext uri="{FF2B5EF4-FFF2-40B4-BE49-F238E27FC236}">
                  <a16:creationId xmlns:a16="http://schemas.microsoft.com/office/drawing/2014/main" id="{186D1930-B6AD-429A-AC4A-25038E2669A6}"/>
                </a:ext>
              </a:extLst>
            </p:cNvPr>
            <p:cNvSpPr txBox="1"/>
            <p:nvPr/>
          </p:nvSpPr>
          <p:spPr>
            <a:xfrm>
              <a:off x="5525103" y="224195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E16653AE-173B-436F-B3BD-F81A133C2AD1}"/>
                </a:ext>
              </a:extLst>
            </p:cNvPr>
            <p:cNvSpPr txBox="1"/>
            <p:nvPr/>
          </p:nvSpPr>
          <p:spPr>
            <a:xfrm>
              <a:off x="5561864" y="2479346"/>
              <a:ext cx="181487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8" name="مربع نص 307">
              <a:extLst>
                <a:ext uri="{FF2B5EF4-FFF2-40B4-BE49-F238E27FC236}">
                  <a16:creationId xmlns:a16="http://schemas.microsoft.com/office/drawing/2014/main" id="{594319D8-3340-464D-8C26-BC93B1F60416}"/>
                </a:ext>
              </a:extLst>
            </p:cNvPr>
            <p:cNvSpPr txBox="1"/>
            <p:nvPr/>
          </p:nvSpPr>
          <p:spPr>
            <a:xfrm>
              <a:off x="5525101" y="171843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183" name="مجموعة 182">
            <a:extLst>
              <a:ext uri="{FF2B5EF4-FFF2-40B4-BE49-F238E27FC236}">
                <a16:creationId xmlns:a16="http://schemas.microsoft.com/office/drawing/2014/main" id="{95CB32E7-F3D4-4A27-9DF5-2E572FFB539A}"/>
              </a:ext>
            </a:extLst>
          </p:cNvPr>
          <p:cNvGrpSpPr/>
          <p:nvPr/>
        </p:nvGrpSpPr>
        <p:grpSpPr>
          <a:xfrm>
            <a:off x="6145582" y="837219"/>
            <a:ext cx="2881421" cy="1352741"/>
            <a:chOff x="2797670" y="1181846"/>
            <a:chExt cx="3000501" cy="1597285"/>
          </a:xfrm>
        </p:grpSpPr>
        <p:grpSp>
          <p:nvGrpSpPr>
            <p:cNvPr id="184" name="مجموعة 183">
              <a:extLst>
                <a:ext uri="{FF2B5EF4-FFF2-40B4-BE49-F238E27FC236}">
                  <a16:creationId xmlns:a16="http://schemas.microsoft.com/office/drawing/2014/main" id="{87B15217-408C-49D5-A310-29A64AD613B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194" name="مجموعة 193">
                <a:extLst>
                  <a:ext uri="{FF2B5EF4-FFF2-40B4-BE49-F238E27FC236}">
                    <a16:creationId xmlns:a16="http://schemas.microsoft.com/office/drawing/2014/main" id="{545C60E7-A778-4309-8370-F12397F090C8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196" name="مجموعة 195">
                  <a:extLst>
                    <a:ext uri="{FF2B5EF4-FFF2-40B4-BE49-F238E27FC236}">
                      <a16:creationId xmlns:a16="http://schemas.microsoft.com/office/drawing/2014/main" id="{B3C05841-5138-41B6-AC84-CABA351E4224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198" name="مستطيل 8">
                    <a:extLst>
                      <a:ext uri="{FF2B5EF4-FFF2-40B4-BE49-F238E27FC236}">
                        <a16:creationId xmlns:a16="http://schemas.microsoft.com/office/drawing/2014/main" id="{8613E176-08F8-48DC-A8AE-DB09456BFD95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199" name="رابط مستقيم 198">
                    <a:extLst>
                      <a:ext uri="{FF2B5EF4-FFF2-40B4-BE49-F238E27FC236}">
                        <a16:creationId xmlns:a16="http://schemas.microsoft.com/office/drawing/2014/main" id="{DFAEFE57-C6AB-457C-B7A7-3F40D84983C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رابط مستقيم 199">
                    <a:extLst>
                      <a:ext uri="{FF2B5EF4-FFF2-40B4-BE49-F238E27FC236}">
                        <a16:creationId xmlns:a16="http://schemas.microsoft.com/office/drawing/2014/main" id="{A6906D34-ECD2-4E01-9A1C-44FEA8FB969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رابط مستقيم 200">
                    <a:extLst>
                      <a:ext uri="{FF2B5EF4-FFF2-40B4-BE49-F238E27FC236}">
                        <a16:creationId xmlns:a16="http://schemas.microsoft.com/office/drawing/2014/main" id="{B3EFC3CA-5B4C-4DC8-B92A-C54EC168F03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رابط مستقيم 201">
                    <a:extLst>
                      <a:ext uri="{FF2B5EF4-FFF2-40B4-BE49-F238E27FC236}">
                        <a16:creationId xmlns:a16="http://schemas.microsoft.com/office/drawing/2014/main" id="{17BF66EF-9DC0-49D0-AF95-29094C7934B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97" name="رابط مستقيم 196">
                  <a:extLst>
                    <a:ext uri="{FF2B5EF4-FFF2-40B4-BE49-F238E27FC236}">
                      <a16:creationId xmlns:a16="http://schemas.microsoft.com/office/drawing/2014/main" id="{C5BB2249-259D-47E8-845B-7B56DBD4C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95" name="مستطيل: زوايا مستديرة 194">
                <a:extLst>
                  <a:ext uri="{FF2B5EF4-FFF2-40B4-BE49-F238E27FC236}">
                    <a16:creationId xmlns:a16="http://schemas.microsoft.com/office/drawing/2014/main" id="{6117740F-315E-4CD0-B04D-1A66BFC8270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050" b="1" dirty="0"/>
                  <a:t>الأسبوع الثاني  11-2  الى 15-2  </a:t>
                </a:r>
              </a:p>
            </p:txBody>
          </p:sp>
        </p:grpSp>
        <p:sp>
          <p:nvSpPr>
            <p:cNvPr id="185" name="مربع نص 184">
              <a:extLst>
                <a:ext uri="{FF2B5EF4-FFF2-40B4-BE49-F238E27FC236}">
                  <a16:creationId xmlns:a16="http://schemas.microsoft.com/office/drawing/2014/main" id="{BD6C4983-7D32-4DDD-AC17-100B30AAD71E}"/>
                </a:ext>
              </a:extLst>
            </p:cNvPr>
            <p:cNvSpPr txBox="1"/>
            <p:nvPr/>
          </p:nvSpPr>
          <p:spPr>
            <a:xfrm>
              <a:off x="2818880" y="1708165"/>
              <a:ext cx="2721908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 الاستكشاف                         26 -27 </a:t>
              </a:r>
            </a:p>
          </p:txBody>
        </p:sp>
        <p:sp>
          <p:nvSpPr>
            <p:cNvPr id="186" name="مربع نص 185">
              <a:extLst>
                <a:ext uri="{FF2B5EF4-FFF2-40B4-BE49-F238E27FC236}">
                  <a16:creationId xmlns:a16="http://schemas.microsoft.com/office/drawing/2014/main" id="{E2F17026-C05B-4CB0-B076-FE5478F240AB}"/>
                </a:ext>
              </a:extLst>
            </p:cNvPr>
            <p:cNvSpPr txBox="1"/>
            <p:nvPr/>
          </p:nvSpPr>
          <p:spPr>
            <a:xfrm>
              <a:off x="2797670" y="2001215"/>
              <a:ext cx="274311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المخلوقات الحية و الأشياء غير الحية   </a:t>
              </a:r>
              <a:r>
                <a:rPr lang="ar-SA" sz="1000" b="1" dirty="0">
                  <a:latin typeface="Lotus-Light"/>
                </a:rPr>
                <a:t> </a:t>
              </a:r>
              <a:r>
                <a:rPr lang="ar-SA" sz="1000" b="1" i="0" u="none" strike="noStrike" baseline="0" dirty="0">
                  <a:latin typeface="Lotus-Light"/>
                </a:rPr>
                <a:t> 28 -29 </a:t>
              </a:r>
            </a:p>
          </p:txBody>
        </p:sp>
        <p:sp>
          <p:nvSpPr>
            <p:cNvPr id="187" name="مربع نص 186">
              <a:extLst>
                <a:ext uri="{FF2B5EF4-FFF2-40B4-BE49-F238E27FC236}">
                  <a16:creationId xmlns:a16="http://schemas.microsoft.com/office/drawing/2014/main" id="{C8861B86-24BB-436B-9B86-A8E1E9127EDB}"/>
                </a:ext>
              </a:extLst>
            </p:cNvPr>
            <p:cNvSpPr txBox="1"/>
            <p:nvPr/>
          </p:nvSpPr>
          <p:spPr>
            <a:xfrm>
              <a:off x="2906608" y="2238802"/>
              <a:ext cx="2640956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الذي تحتاج اليه المخلوقات الحية          30 -31 </a:t>
              </a:r>
            </a:p>
          </p:txBody>
        </p:sp>
        <p:sp>
          <p:nvSpPr>
            <p:cNvPr id="188" name="مربع نص 187">
              <a:extLst>
                <a:ext uri="{FF2B5EF4-FFF2-40B4-BE49-F238E27FC236}">
                  <a16:creationId xmlns:a16="http://schemas.microsoft.com/office/drawing/2014/main" id="{5D9A66C5-5EAD-42EE-906A-EC6F316B7464}"/>
                </a:ext>
              </a:extLst>
            </p:cNvPr>
            <p:cNvSpPr txBox="1"/>
            <p:nvPr/>
          </p:nvSpPr>
          <p:spPr>
            <a:xfrm>
              <a:off x="2900561" y="2488399"/>
              <a:ext cx="265472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الخلايا   – مراجعة الدرس                     32  </a:t>
              </a:r>
              <a:r>
                <a:rPr lang="ar-SA" sz="1000" b="1" dirty="0">
                  <a:latin typeface="Lotus-Light"/>
                </a:rPr>
                <a:t>-</a:t>
              </a:r>
              <a:r>
                <a:rPr lang="ar-SA" sz="1000" b="1" i="0" u="none" strike="noStrike" baseline="0" dirty="0">
                  <a:latin typeface="Lotus-Light"/>
                </a:rPr>
                <a:t>35 </a:t>
              </a:r>
            </a:p>
          </p:txBody>
        </p:sp>
        <p:sp>
          <p:nvSpPr>
            <p:cNvPr id="189" name="مربع نص 188">
              <a:extLst>
                <a:ext uri="{FF2B5EF4-FFF2-40B4-BE49-F238E27FC236}">
                  <a16:creationId xmlns:a16="http://schemas.microsoft.com/office/drawing/2014/main" id="{AABBC969-E8E9-4914-8D11-E40264BC671D}"/>
                </a:ext>
              </a:extLst>
            </p:cNvPr>
            <p:cNvSpPr txBox="1"/>
            <p:nvPr/>
          </p:nvSpPr>
          <p:spPr>
            <a:xfrm>
              <a:off x="3344536" y="1407465"/>
              <a:ext cx="2453635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الدرس الأول : المخلوقات الحية و حاجاتها 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190" name="مربع نص 189">
              <a:extLst>
                <a:ext uri="{FF2B5EF4-FFF2-40B4-BE49-F238E27FC236}">
                  <a16:creationId xmlns:a16="http://schemas.microsoft.com/office/drawing/2014/main" id="{B142EAB7-0EAB-46B6-AA17-7D617A973C6C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1" name="مربع نص 190">
              <a:extLst>
                <a:ext uri="{FF2B5EF4-FFF2-40B4-BE49-F238E27FC236}">
                  <a16:creationId xmlns:a16="http://schemas.microsoft.com/office/drawing/2014/main" id="{44E08FF0-E8C7-4AD9-90AA-8B2BE7D693D7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2" name="مربع نص 191">
              <a:extLst>
                <a:ext uri="{FF2B5EF4-FFF2-40B4-BE49-F238E27FC236}">
                  <a16:creationId xmlns:a16="http://schemas.microsoft.com/office/drawing/2014/main" id="{41BBCAAF-51F9-462C-9AC3-5D6D27A7BCA2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193" name="مربع نص 192">
              <a:extLst>
                <a:ext uri="{FF2B5EF4-FFF2-40B4-BE49-F238E27FC236}">
                  <a16:creationId xmlns:a16="http://schemas.microsoft.com/office/drawing/2014/main" id="{D615D4F3-0730-4BBD-BB86-88DB6B48ED5B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203" name="مجموعة 202">
            <a:extLst>
              <a:ext uri="{FF2B5EF4-FFF2-40B4-BE49-F238E27FC236}">
                <a16:creationId xmlns:a16="http://schemas.microsoft.com/office/drawing/2014/main" id="{DECC8C65-71BE-4175-80A4-CB96AA11731E}"/>
              </a:ext>
            </a:extLst>
          </p:cNvPr>
          <p:cNvGrpSpPr/>
          <p:nvPr/>
        </p:nvGrpSpPr>
        <p:grpSpPr>
          <a:xfrm>
            <a:off x="3068422" y="823669"/>
            <a:ext cx="2864324" cy="1341527"/>
            <a:chOff x="2797670" y="1181846"/>
            <a:chExt cx="2982697" cy="1584043"/>
          </a:xfrm>
        </p:grpSpPr>
        <p:grpSp>
          <p:nvGrpSpPr>
            <p:cNvPr id="204" name="مجموعة 203">
              <a:extLst>
                <a:ext uri="{FF2B5EF4-FFF2-40B4-BE49-F238E27FC236}">
                  <a16:creationId xmlns:a16="http://schemas.microsoft.com/office/drawing/2014/main" id="{EF241D81-A4D1-4C6C-B90C-7623FCD4E5D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214" name="مجموعة 213">
                <a:extLst>
                  <a:ext uri="{FF2B5EF4-FFF2-40B4-BE49-F238E27FC236}">
                    <a16:creationId xmlns:a16="http://schemas.microsoft.com/office/drawing/2014/main" id="{5FA9B746-52A7-4F75-BD08-0AC2F27E0563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216" name="مجموعة 215">
                  <a:extLst>
                    <a:ext uri="{FF2B5EF4-FFF2-40B4-BE49-F238E27FC236}">
                      <a16:creationId xmlns:a16="http://schemas.microsoft.com/office/drawing/2014/main" id="{01D40264-9E94-4584-83A0-2203B3BA051F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218" name="مستطيل 8">
                    <a:extLst>
                      <a:ext uri="{FF2B5EF4-FFF2-40B4-BE49-F238E27FC236}">
                        <a16:creationId xmlns:a16="http://schemas.microsoft.com/office/drawing/2014/main" id="{84A67E3F-1502-47C1-9A0F-5EE237814D30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219" name="رابط مستقيم 218">
                    <a:extLst>
                      <a:ext uri="{FF2B5EF4-FFF2-40B4-BE49-F238E27FC236}">
                        <a16:creationId xmlns:a16="http://schemas.microsoft.com/office/drawing/2014/main" id="{FEEB717E-E02A-42ED-92B5-9F9DE35FA3F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رابط مستقيم 219">
                    <a:extLst>
                      <a:ext uri="{FF2B5EF4-FFF2-40B4-BE49-F238E27FC236}">
                        <a16:creationId xmlns:a16="http://schemas.microsoft.com/office/drawing/2014/main" id="{56BA4BAF-4C09-4542-9E58-03AE42F6DAC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رابط مستقيم 220">
                    <a:extLst>
                      <a:ext uri="{FF2B5EF4-FFF2-40B4-BE49-F238E27FC236}">
                        <a16:creationId xmlns:a16="http://schemas.microsoft.com/office/drawing/2014/main" id="{0D48D07E-37E3-488E-9DBF-D37180FEBC8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رابط مستقيم 221">
                    <a:extLst>
                      <a:ext uri="{FF2B5EF4-FFF2-40B4-BE49-F238E27FC236}">
                        <a16:creationId xmlns:a16="http://schemas.microsoft.com/office/drawing/2014/main" id="{AB2A7BEF-3640-4C2A-B6AD-C55CD056786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7" name="رابط مستقيم 216">
                  <a:extLst>
                    <a:ext uri="{FF2B5EF4-FFF2-40B4-BE49-F238E27FC236}">
                      <a16:creationId xmlns:a16="http://schemas.microsoft.com/office/drawing/2014/main" id="{E79DC037-1949-4067-906E-43F9EE8F89F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15" name="مستطيل: زوايا مستديرة 214">
                <a:extLst>
                  <a:ext uri="{FF2B5EF4-FFF2-40B4-BE49-F238E27FC236}">
                    <a16:creationId xmlns:a16="http://schemas.microsoft.com/office/drawing/2014/main" id="{C4F49DE2-CB33-43CF-A34F-A3D6DCD3E21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05" name="مربع نص 204">
              <a:extLst>
                <a:ext uri="{FF2B5EF4-FFF2-40B4-BE49-F238E27FC236}">
                  <a16:creationId xmlns:a16="http://schemas.microsoft.com/office/drawing/2014/main" id="{9D1DA63A-59F8-42EB-A373-8BE7F7117167}"/>
                </a:ext>
              </a:extLst>
            </p:cNvPr>
            <p:cNvSpPr txBox="1"/>
            <p:nvPr/>
          </p:nvSpPr>
          <p:spPr>
            <a:xfrm>
              <a:off x="2949694" y="1716256"/>
              <a:ext cx="2590063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 الاستكشاف                      36 – 37 </a:t>
              </a:r>
            </a:p>
          </p:txBody>
        </p:sp>
        <p:sp>
          <p:nvSpPr>
            <p:cNvPr id="206" name="مربع نص 205">
              <a:extLst>
                <a:ext uri="{FF2B5EF4-FFF2-40B4-BE49-F238E27FC236}">
                  <a16:creationId xmlns:a16="http://schemas.microsoft.com/office/drawing/2014/main" id="{FD7F3166-17A9-427A-ACA0-E1F65A65D122}"/>
                </a:ext>
              </a:extLst>
            </p:cNvPr>
            <p:cNvSpPr txBox="1"/>
            <p:nvPr/>
          </p:nvSpPr>
          <p:spPr>
            <a:xfrm>
              <a:off x="2797670" y="2001212"/>
              <a:ext cx="2736231" cy="2358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النباتات                                    38 – 39  </a:t>
              </a:r>
            </a:p>
          </p:txBody>
        </p:sp>
        <p:sp>
          <p:nvSpPr>
            <p:cNvPr id="207" name="مربع نص 206">
              <a:extLst>
                <a:ext uri="{FF2B5EF4-FFF2-40B4-BE49-F238E27FC236}">
                  <a16:creationId xmlns:a16="http://schemas.microsoft.com/office/drawing/2014/main" id="{9FF70087-E698-4EF1-A22A-19E196361ACA}"/>
                </a:ext>
              </a:extLst>
            </p:cNvPr>
            <p:cNvSpPr txBox="1"/>
            <p:nvPr/>
          </p:nvSpPr>
          <p:spPr>
            <a:xfrm>
              <a:off x="2906608" y="2238802"/>
              <a:ext cx="2624853" cy="2358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أهمية الجذور و السيقان                40 – 41 </a:t>
              </a:r>
            </a:p>
          </p:txBody>
        </p:sp>
        <p:sp>
          <p:nvSpPr>
            <p:cNvPr id="208" name="مربع نص 207">
              <a:extLst>
                <a:ext uri="{FF2B5EF4-FFF2-40B4-BE49-F238E27FC236}">
                  <a16:creationId xmlns:a16="http://schemas.microsoft.com/office/drawing/2014/main" id="{BD2898D5-9AB9-40D2-8208-C80B83DC0852}"/>
                </a:ext>
              </a:extLst>
            </p:cNvPr>
            <p:cNvSpPr txBox="1"/>
            <p:nvPr/>
          </p:nvSpPr>
          <p:spPr>
            <a:xfrm>
              <a:off x="2856434" y="2470413"/>
              <a:ext cx="2672197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أهمية الأوراق – مراجعة الدرس        42 - 43</a:t>
              </a:r>
            </a:p>
          </p:txBody>
        </p:sp>
        <p:sp>
          <p:nvSpPr>
            <p:cNvPr id="209" name="مربع نص 208">
              <a:extLst>
                <a:ext uri="{FF2B5EF4-FFF2-40B4-BE49-F238E27FC236}">
                  <a16:creationId xmlns:a16="http://schemas.microsoft.com/office/drawing/2014/main" id="{65A4A5C3-B204-40F7-8F87-515794493C38}"/>
                </a:ext>
              </a:extLst>
            </p:cNvPr>
            <p:cNvSpPr txBox="1"/>
            <p:nvPr/>
          </p:nvSpPr>
          <p:spPr>
            <a:xfrm>
              <a:off x="3139237" y="1432428"/>
              <a:ext cx="2453635" cy="26535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الدرس الثاني  : النباتات و أجزائها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210" name="مربع نص 209">
              <a:extLst>
                <a:ext uri="{FF2B5EF4-FFF2-40B4-BE49-F238E27FC236}">
                  <a16:creationId xmlns:a16="http://schemas.microsoft.com/office/drawing/2014/main" id="{8E6FB568-0E1F-46CA-84FE-3402987C3E2B}"/>
                </a:ext>
              </a:extLst>
            </p:cNvPr>
            <p:cNvSpPr txBox="1"/>
            <p:nvPr/>
          </p:nvSpPr>
          <p:spPr>
            <a:xfrm>
              <a:off x="5546417" y="1733043"/>
              <a:ext cx="233950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1" name="مربع نص 210">
              <a:extLst>
                <a:ext uri="{FF2B5EF4-FFF2-40B4-BE49-F238E27FC236}">
                  <a16:creationId xmlns:a16="http://schemas.microsoft.com/office/drawing/2014/main" id="{497281E8-0339-43C7-A885-5A78135EE1A6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2" name="مربع نص 211">
              <a:extLst>
                <a:ext uri="{FF2B5EF4-FFF2-40B4-BE49-F238E27FC236}">
                  <a16:creationId xmlns:a16="http://schemas.microsoft.com/office/drawing/2014/main" id="{834FD7F6-AA4C-4D60-A33B-BE6A0133E896}"/>
                </a:ext>
              </a:extLst>
            </p:cNvPr>
            <p:cNvSpPr txBox="1"/>
            <p:nvPr/>
          </p:nvSpPr>
          <p:spPr>
            <a:xfrm>
              <a:off x="5567906" y="2276462"/>
              <a:ext cx="190377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13" name="مربع نص 212">
              <a:extLst>
                <a:ext uri="{FF2B5EF4-FFF2-40B4-BE49-F238E27FC236}">
                  <a16:creationId xmlns:a16="http://schemas.microsoft.com/office/drawing/2014/main" id="{4BE4441A-2131-441A-96DC-8AD28F665FC0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68" name="مجموعة 467">
            <a:extLst>
              <a:ext uri="{FF2B5EF4-FFF2-40B4-BE49-F238E27FC236}">
                <a16:creationId xmlns:a16="http://schemas.microsoft.com/office/drawing/2014/main" id="{2B4AEF4E-ED6C-4236-B275-B1381B9EADB0}"/>
              </a:ext>
            </a:extLst>
          </p:cNvPr>
          <p:cNvGrpSpPr/>
          <p:nvPr/>
        </p:nvGrpSpPr>
        <p:grpSpPr>
          <a:xfrm>
            <a:off x="177225" y="817255"/>
            <a:ext cx="2889018" cy="1341527"/>
            <a:chOff x="2797670" y="1181846"/>
            <a:chExt cx="3008412" cy="1584043"/>
          </a:xfrm>
        </p:grpSpPr>
        <p:grpSp>
          <p:nvGrpSpPr>
            <p:cNvPr id="469" name="مجموعة 468">
              <a:extLst>
                <a:ext uri="{FF2B5EF4-FFF2-40B4-BE49-F238E27FC236}">
                  <a16:creationId xmlns:a16="http://schemas.microsoft.com/office/drawing/2014/main" id="{3F5894B9-5682-46DC-B868-A7EAEA9DF75C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79" name="مجموعة 478">
                <a:extLst>
                  <a:ext uri="{FF2B5EF4-FFF2-40B4-BE49-F238E27FC236}">
                    <a16:creationId xmlns:a16="http://schemas.microsoft.com/office/drawing/2014/main" id="{E499F7C4-5896-4FF4-88ED-057909C5097D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481" name="مجموعة 480">
                  <a:extLst>
                    <a:ext uri="{FF2B5EF4-FFF2-40B4-BE49-F238E27FC236}">
                      <a16:creationId xmlns:a16="http://schemas.microsoft.com/office/drawing/2014/main" id="{8FF30281-54EB-46B1-977E-D63F4C163521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483" name="مستطيل 8">
                    <a:extLst>
                      <a:ext uri="{FF2B5EF4-FFF2-40B4-BE49-F238E27FC236}">
                        <a16:creationId xmlns:a16="http://schemas.microsoft.com/office/drawing/2014/main" id="{164B5841-C03B-485C-B015-E2C38BE45AC9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84" name="رابط مستقيم 483">
                    <a:extLst>
                      <a:ext uri="{FF2B5EF4-FFF2-40B4-BE49-F238E27FC236}">
                        <a16:creationId xmlns:a16="http://schemas.microsoft.com/office/drawing/2014/main" id="{3CFE818F-8F9D-4A36-9B53-5D14191B2D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5" name="رابط مستقيم 484">
                    <a:extLst>
                      <a:ext uri="{FF2B5EF4-FFF2-40B4-BE49-F238E27FC236}">
                        <a16:creationId xmlns:a16="http://schemas.microsoft.com/office/drawing/2014/main" id="{3A788681-37E8-4BCA-BB47-B354D03CF2E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6" name="رابط مستقيم 485">
                    <a:extLst>
                      <a:ext uri="{FF2B5EF4-FFF2-40B4-BE49-F238E27FC236}">
                        <a16:creationId xmlns:a16="http://schemas.microsoft.com/office/drawing/2014/main" id="{6D28D0C0-4D73-4186-AC4D-0E28A545071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7" name="رابط مستقيم 486">
                    <a:extLst>
                      <a:ext uri="{FF2B5EF4-FFF2-40B4-BE49-F238E27FC236}">
                        <a16:creationId xmlns:a16="http://schemas.microsoft.com/office/drawing/2014/main" id="{8A5E74DF-B859-4F3F-8D26-94971A983F4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82" name="رابط مستقيم 481">
                  <a:extLst>
                    <a:ext uri="{FF2B5EF4-FFF2-40B4-BE49-F238E27FC236}">
                      <a16:creationId xmlns:a16="http://schemas.microsoft.com/office/drawing/2014/main" id="{D2C14C04-D1ED-4A6B-81B5-51FDDC55149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80" name="مستطيل: زوايا مستديرة 479">
                <a:extLst>
                  <a:ext uri="{FF2B5EF4-FFF2-40B4-BE49-F238E27FC236}">
                    <a16:creationId xmlns:a16="http://schemas.microsoft.com/office/drawing/2014/main" id="{A3C98CC9-B83D-40B2-A897-9396B32EA021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470" name="مربع نص 469">
              <a:extLst>
                <a:ext uri="{FF2B5EF4-FFF2-40B4-BE49-F238E27FC236}">
                  <a16:creationId xmlns:a16="http://schemas.microsoft.com/office/drawing/2014/main" id="{0469A9E6-F097-4EE2-B2EC-1B56ABA0A506}"/>
                </a:ext>
              </a:extLst>
            </p:cNvPr>
            <p:cNvSpPr txBox="1"/>
            <p:nvPr/>
          </p:nvSpPr>
          <p:spPr>
            <a:xfrm>
              <a:off x="2863019" y="1721501"/>
              <a:ext cx="267088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مراجعة  الفصل الأول – نموذج اختبار   46 – 49 </a:t>
              </a:r>
            </a:p>
          </p:txBody>
        </p:sp>
        <p:sp>
          <p:nvSpPr>
            <p:cNvPr id="471" name="مربع نص 470">
              <a:extLst>
                <a:ext uri="{FF2B5EF4-FFF2-40B4-BE49-F238E27FC236}">
                  <a16:creationId xmlns:a16="http://schemas.microsoft.com/office/drawing/2014/main" id="{CB8EBF7F-E3A7-4B93-996C-E0B15DEC893B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دورة حياة النباتات </a:t>
              </a:r>
              <a:r>
                <a:rPr lang="ar-SA" sz="1000" b="1" i="0" u="none" strike="noStrike" baseline="0" dirty="0">
                  <a:latin typeface="Lotus-Light"/>
                </a:rPr>
                <a:t>التهيئة و الاستكشاف   52 – 53 </a:t>
              </a:r>
            </a:p>
          </p:txBody>
        </p:sp>
        <p:sp>
          <p:nvSpPr>
            <p:cNvPr id="472" name="مربع نص 471">
              <a:extLst>
                <a:ext uri="{FF2B5EF4-FFF2-40B4-BE49-F238E27FC236}">
                  <a16:creationId xmlns:a16="http://schemas.microsoft.com/office/drawing/2014/main" id="{C8023F9F-B76A-4CD3-8B00-AF607E63E7B7}"/>
                </a:ext>
              </a:extLst>
            </p:cNvPr>
            <p:cNvSpPr txBox="1"/>
            <p:nvPr/>
          </p:nvSpPr>
          <p:spPr>
            <a:xfrm>
              <a:off x="2863019" y="2237081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dirty="0">
                  <a:latin typeface="Lotus-Light"/>
                </a:rPr>
                <a:t>كيف تنمو النباتات                             54 - 55</a:t>
              </a:r>
            </a:p>
          </p:txBody>
        </p:sp>
        <p:sp>
          <p:nvSpPr>
            <p:cNvPr id="473" name="مربع نص 472">
              <a:extLst>
                <a:ext uri="{FF2B5EF4-FFF2-40B4-BE49-F238E27FC236}">
                  <a16:creationId xmlns:a16="http://schemas.microsoft.com/office/drawing/2014/main" id="{065E1CA3-0917-4A1D-9D2E-7D3DAF2E8225}"/>
                </a:ext>
              </a:extLst>
            </p:cNvPr>
            <p:cNvSpPr txBox="1"/>
            <p:nvPr/>
          </p:nvSpPr>
          <p:spPr>
            <a:xfrm>
              <a:off x="2828048" y="2470432"/>
              <a:ext cx="2698714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تنمو </a:t>
              </a:r>
              <a:r>
                <a:rPr lang="ar-SA" sz="1000" b="1" i="0" u="none" strike="noStrike" baseline="0">
                  <a:latin typeface="Lotus-Light"/>
                </a:rPr>
                <a:t>البذور                               </a:t>
              </a:r>
              <a:r>
                <a:rPr lang="ar-SA" sz="1000" b="1" i="0" u="none" strike="noStrike" baseline="0" dirty="0">
                  <a:latin typeface="Lotus-Light"/>
                </a:rPr>
                <a:t>56 – 57 </a:t>
              </a:r>
            </a:p>
          </p:txBody>
        </p:sp>
        <p:sp>
          <p:nvSpPr>
            <p:cNvPr id="474" name="مربع نص 473">
              <a:extLst>
                <a:ext uri="{FF2B5EF4-FFF2-40B4-BE49-F238E27FC236}">
                  <a16:creationId xmlns:a16="http://schemas.microsoft.com/office/drawing/2014/main" id="{B86AEEE1-1A36-4DEA-94D4-DDE99E6214A2}"/>
                </a:ext>
              </a:extLst>
            </p:cNvPr>
            <p:cNvSpPr txBox="1"/>
            <p:nvPr/>
          </p:nvSpPr>
          <p:spPr>
            <a:xfrm>
              <a:off x="2834981" y="1426776"/>
              <a:ext cx="297110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النباتات و أجزائها</a:t>
              </a:r>
              <a:r>
                <a:rPr lang="ar-SA" sz="1200" b="1" dirty="0">
                  <a:latin typeface="Lotus-Bold"/>
                </a:rPr>
                <a:t> -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دورة حياة النباتات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475" name="مربع نص 474">
              <a:extLst>
                <a:ext uri="{FF2B5EF4-FFF2-40B4-BE49-F238E27FC236}">
                  <a16:creationId xmlns:a16="http://schemas.microsoft.com/office/drawing/2014/main" id="{3B4D6320-B800-441F-A2AA-5A0D63D39282}"/>
                </a:ext>
              </a:extLst>
            </p:cNvPr>
            <p:cNvSpPr txBox="1"/>
            <p:nvPr/>
          </p:nvSpPr>
          <p:spPr>
            <a:xfrm>
              <a:off x="5515105" y="1768465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6" name="مربع نص 475">
              <a:extLst>
                <a:ext uri="{FF2B5EF4-FFF2-40B4-BE49-F238E27FC236}">
                  <a16:creationId xmlns:a16="http://schemas.microsoft.com/office/drawing/2014/main" id="{76DB2635-BC31-496D-B17F-119C0F82B38B}"/>
                </a:ext>
              </a:extLst>
            </p:cNvPr>
            <p:cNvSpPr txBox="1"/>
            <p:nvPr/>
          </p:nvSpPr>
          <p:spPr>
            <a:xfrm>
              <a:off x="5520485" y="197389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7" name="مربع نص 476">
              <a:extLst>
                <a:ext uri="{FF2B5EF4-FFF2-40B4-BE49-F238E27FC236}">
                  <a16:creationId xmlns:a16="http://schemas.microsoft.com/office/drawing/2014/main" id="{485DEE87-6250-41BE-AD0B-C383041E2AB8}"/>
                </a:ext>
              </a:extLst>
            </p:cNvPr>
            <p:cNvSpPr txBox="1"/>
            <p:nvPr/>
          </p:nvSpPr>
          <p:spPr>
            <a:xfrm>
              <a:off x="5520485" y="2297554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78" name="مربع نص 477">
              <a:extLst>
                <a:ext uri="{FF2B5EF4-FFF2-40B4-BE49-F238E27FC236}">
                  <a16:creationId xmlns:a16="http://schemas.microsoft.com/office/drawing/2014/main" id="{6D8EED99-1630-439A-8281-5133C8F923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88" name="مجموعة 487">
            <a:extLst>
              <a:ext uri="{FF2B5EF4-FFF2-40B4-BE49-F238E27FC236}">
                <a16:creationId xmlns:a16="http://schemas.microsoft.com/office/drawing/2014/main" id="{5509DAD9-5A97-4925-9E68-190456CEF50E}"/>
              </a:ext>
            </a:extLst>
          </p:cNvPr>
          <p:cNvGrpSpPr/>
          <p:nvPr/>
        </p:nvGrpSpPr>
        <p:grpSpPr>
          <a:xfrm>
            <a:off x="9036524" y="2278167"/>
            <a:ext cx="2889823" cy="1341802"/>
            <a:chOff x="2797670" y="1181846"/>
            <a:chExt cx="3009249" cy="1584368"/>
          </a:xfrm>
        </p:grpSpPr>
        <p:grpSp>
          <p:nvGrpSpPr>
            <p:cNvPr id="489" name="مجموعة 488">
              <a:extLst>
                <a:ext uri="{FF2B5EF4-FFF2-40B4-BE49-F238E27FC236}">
                  <a16:creationId xmlns:a16="http://schemas.microsoft.com/office/drawing/2014/main" id="{8F341611-2338-4F4B-8C91-15469F3AF2A8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499" name="مجموعة 498">
                <a:extLst>
                  <a:ext uri="{FF2B5EF4-FFF2-40B4-BE49-F238E27FC236}">
                    <a16:creationId xmlns:a16="http://schemas.microsoft.com/office/drawing/2014/main" id="{C8C72B53-58B3-4FD6-8AEE-009AF7931484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01" name="مجموعة 500">
                  <a:extLst>
                    <a:ext uri="{FF2B5EF4-FFF2-40B4-BE49-F238E27FC236}">
                      <a16:creationId xmlns:a16="http://schemas.microsoft.com/office/drawing/2014/main" id="{20F4DD11-8D5F-4A2D-886F-069FC980635E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03" name="مستطيل 8">
                    <a:extLst>
                      <a:ext uri="{FF2B5EF4-FFF2-40B4-BE49-F238E27FC236}">
                        <a16:creationId xmlns:a16="http://schemas.microsoft.com/office/drawing/2014/main" id="{ACBD7A7A-4F23-4289-849A-7AE308066D7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04" name="رابط مستقيم 503">
                    <a:extLst>
                      <a:ext uri="{FF2B5EF4-FFF2-40B4-BE49-F238E27FC236}">
                        <a16:creationId xmlns:a16="http://schemas.microsoft.com/office/drawing/2014/main" id="{176145F3-FBB2-4326-B870-198B922209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5" name="رابط مستقيم 504">
                    <a:extLst>
                      <a:ext uri="{FF2B5EF4-FFF2-40B4-BE49-F238E27FC236}">
                        <a16:creationId xmlns:a16="http://schemas.microsoft.com/office/drawing/2014/main" id="{93114501-75F5-45D4-A0E9-6673CB90DBC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6" name="رابط مستقيم 505">
                    <a:extLst>
                      <a:ext uri="{FF2B5EF4-FFF2-40B4-BE49-F238E27FC236}">
                        <a16:creationId xmlns:a16="http://schemas.microsoft.com/office/drawing/2014/main" id="{4FF7C9EF-4F49-48E6-8D73-5373EAEC7CA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7" name="رابط مستقيم 506">
                    <a:extLst>
                      <a:ext uri="{FF2B5EF4-FFF2-40B4-BE49-F238E27FC236}">
                        <a16:creationId xmlns:a16="http://schemas.microsoft.com/office/drawing/2014/main" id="{4B5C3B4D-6FA5-4678-BD5D-61BCD36CD12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2" name="رابط مستقيم 501">
                  <a:extLst>
                    <a:ext uri="{FF2B5EF4-FFF2-40B4-BE49-F238E27FC236}">
                      <a16:creationId xmlns:a16="http://schemas.microsoft.com/office/drawing/2014/main" id="{789AA0F1-A3DF-4136-89B8-219C5A57E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0" name="مستطيل: زوايا مستديرة 499">
                <a:extLst>
                  <a:ext uri="{FF2B5EF4-FFF2-40B4-BE49-F238E27FC236}">
                    <a16:creationId xmlns:a16="http://schemas.microsoft.com/office/drawing/2014/main" id="{7D6271DA-BEE2-4326-9651-73C54A30F912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الخامس   2-3  الى 6-3 </a:t>
                </a:r>
              </a:p>
            </p:txBody>
          </p:sp>
        </p:grpSp>
        <p:sp>
          <p:nvSpPr>
            <p:cNvPr id="490" name="مربع نص 489">
              <a:extLst>
                <a:ext uri="{FF2B5EF4-FFF2-40B4-BE49-F238E27FC236}">
                  <a16:creationId xmlns:a16="http://schemas.microsoft.com/office/drawing/2014/main" id="{35F08923-5B5B-4A0D-B7D2-875529722832}"/>
                </a:ext>
              </a:extLst>
            </p:cNvPr>
            <p:cNvSpPr txBox="1"/>
            <p:nvPr/>
          </p:nvSpPr>
          <p:spPr>
            <a:xfrm>
              <a:off x="2863019" y="1721501"/>
              <a:ext cx="2670882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 حياة النباتات الزهرية – مراجعة الدرس   58 -  59</a:t>
              </a:r>
            </a:p>
          </p:txBody>
        </p:sp>
        <p:sp>
          <p:nvSpPr>
            <p:cNvPr id="491" name="مربع نص 490">
              <a:extLst>
                <a:ext uri="{FF2B5EF4-FFF2-40B4-BE49-F238E27FC236}">
                  <a16:creationId xmlns:a16="http://schemas.microsoft.com/office/drawing/2014/main" id="{CB367EA6-72B4-4FC3-8544-53BC0B379371}"/>
                </a:ext>
              </a:extLst>
            </p:cNvPr>
            <p:cNvSpPr txBox="1"/>
            <p:nvPr/>
          </p:nvSpPr>
          <p:spPr>
            <a:xfrm>
              <a:off x="2797670" y="2001213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دورة حياة الحيوانات  </a:t>
              </a:r>
              <a:r>
                <a:rPr lang="ar-SA" sz="1000" b="1" i="0" u="none" strike="noStrike" baseline="0" dirty="0">
                  <a:latin typeface="Lotus-Light"/>
                </a:rPr>
                <a:t>التهيئة و الاستكشاف  62 – 63 </a:t>
              </a:r>
            </a:p>
          </p:txBody>
        </p:sp>
        <p:sp>
          <p:nvSpPr>
            <p:cNvPr id="492" name="مربع نص 491">
              <a:extLst>
                <a:ext uri="{FF2B5EF4-FFF2-40B4-BE49-F238E27FC236}">
                  <a16:creationId xmlns:a16="http://schemas.microsoft.com/office/drawing/2014/main" id="{45BB2FE4-EA28-4AFE-852F-25D5ED27AD54}"/>
                </a:ext>
              </a:extLst>
            </p:cNvPr>
            <p:cNvSpPr txBox="1"/>
            <p:nvPr/>
          </p:nvSpPr>
          <p:spPr>
            <a:xfrm>
              <a:off x="2910682" y="2217645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دورة حياة بعض الحيوانات            64 – 65  </a:t>
              </a:r>
            </a:p>
          </p:txBody>
        </p:sp>
        <p:sp>
          <p:nvSpPr>
            <p:cNvPr id="493" name="مربع نص 492">
              <a:extLst>
                <a:ext uri="{FF2B5EF4-FFF2-40B4-BE49-F238E27FC236}">
                  <a16:creationId xmlns:a16="http://schemas.microsoft.com/office/drawing/2014/main" id="{59ECAC35-8CEC-47D5-AEC7-A04D8DF4A251}"/>
                </a:ext>
              </a:extLst>
            </p:cNvPr>
            <p:cNvSpPr txBox="1"/>
            <p:nvPr/>
          </p:nvSpPr>
          <p:spPr>
            <a:xfrm>
              <a:off x="2865573" y="2475482"/>
              <a:ext cx="267896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تنمو الزواحف و الأسماك والطيور     66- 67 </a:t>
              </a:r>
            </a:p>
          </p:txBody>
        </p:sp>
        <p:sp>
          <p:nvSpPr>
            <p:cNvPr id="494" name="مربع نص 493">
              <a:extLst>
                <a:ext uri="{FF2B5EF4-FFF2-40B4-BE49-F238E27FC236}">
                  <a16:creationId xmlns:a16="http://schemas.microsoft.com/office/drawing/2014/main" id="{C2D657A0-F1D8-461E-873E-4FF80F7581BC}"/>
                </a:ext>
              </a:extLst>
            </p:cNvPr>
            <p:cNvSpPr txBox="1"/>
            <p:nvPr/>
          </p:nvSpPr>
          <p:spPr>
            <a:xfrm>
              <a:off x="2873924" y="1431037"/>
              <a:ext cx="29173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 دورة حياة النباتات دورة حياة الحيوانات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495" name="مربع نص 494">
              <a:extLst>
                <a:ext uri="{FF2B5EF4-FFF2-40B4-BE49-F238E27FC236}">
                  <a16:creationId xmlns:a16="http://schemas.microsoft.com/office/drawing/2014/main" id="{F0EABECE-0428-4328-841A-7F5468215009}"/>
                </a:ext>
              </a:extLst>
            </p:cNvPr>
            <p:cNvSpPr txBox="1"/>
            <p:nvPr/>
          </p:nvSpPr>
          <p:spPr>
            <a:xfrm>
              <a:off x="5529787" y="1727261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6" name="مربع نص 495">
              <a:extLst>
                <a:ext uri="{FF2B5EF4-FFF2-40B4-BE49-F238E27FC236}">
                  <a16:creationId xmlns:a16="http://schemas.microsoft.com/office/drawing/2014/main" id="{7E18E365-B1C1-4884-AE65-FB7200C84D90}"/>
                </a:ext>
              </a:extLst>
            </p:cNvPr>
            <p:cNvSpPr txBox="1"/>
            <p:nvPr/>
          </p:nvSpPr>
          <p:spPr>
            <a:xfrm>
              <a:off x="5545463" y="1980438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7" name="مربع نص 496">
              <a:extLst>
                <a:ext uri="{FF2B5EF4-FFF2-40B4-BE49-F238E27FC236}">
                  <a16:creationId xmlns:a16="http://schemas.microsoft.com/office/drawing/2014/main" id="{83045682-53BB-4BB1-9BCF-7FD6183EAB84}"/>
                </a:ext>
              </a:extLst>
            </p:cNvPr>
            <p:cNvSpPr txBox="1"/>
            <p:nvPr/>
          </p:nvSpPr>
          <p:spPr>
            <a:xfrm>
              <a:off x="5553315" y="221812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98" name="مربع نص 497">
              <a:extLst>
                <a:ext uri="{FF2B5EF4-FFF2-40B4-BE49-F238E27FC236}">
                  <a16:creationId xmlns:a16="http://schemas.microsoft.com/office/drawing/2014/main" id="{5E274318-8659-44B4-B01F-E68D86E8C177}"/>
                </a:ext>
              </a:extLst>
            </p:cNvPr>
            <p:cNvSpPr txBox="1"/>
            <p:nvPr/>
          </p:nvSpPr>
          <p:spPr>
            <a:xfrm>
              <a:off x="5545462" y="2459642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08" name="مجموعة 507">
            <a:extLst>
              <a:ext uri="{FF2B5EF4-FFF2-40B4-BE49-F238E27FC236}">
                <a16:creationId xmlns:a16="http://schemas.microsoft.com/office/drawing/2014/main" id="{6270D834-2351-4A89-A6E2-069DDB588BA6}"/>
              </a:ext>
            </a:extLst>
          </p:cNvPr>
          <p:cNvGrpSpPr/>
          <p:nvPr/>
        </p:nvGrpSpPr>
        <p:grpSpPr>
          <a:xfrm>
            <a:off x="6156250" y="2273097"/>
            <a:ext cx="2866035" cy="1341527"/>
            <a:chOff x="2803844" y="1181846"/>
            <a:chExt cx="2984480" cy="1584043"/>
          </a:xfrm>
        </p:grpSpPr>
        <p:grpSp>
          <p:nvGrpSpPr>
            <p:cNvPr id="509" name="مجموعة 508">
              <a:extLst>
                <a:ext uri="{FF2B5EF4-FFF2-40B4-BE49-F238E27FC236}">
                  <a16:creationId xmlns:a16="http://schemas.microsoft.com/office/drawing/2014/main" id="{3237EA12-3B78-4BDF-BC6E-7B4412F112AF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19" name="مجموعة 518">
                <a:extLst>
                  <a:ext uri="{FF2B5EF4-FFF2-40B4-BE49-F238E27FC236}">
                    <a16:creationId xmlns:a16="http://schemas.microsoft.com/office/drawing/2014/main" id="{F7DA5F33-4C09-4761-A6CD-86904207BAF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21" name="مجموعة 520">
                  <a:extLst>
                    <a:ext uri="{FF2B5EF4-FFF2-40B4-BE49-F238E27FC236}">
                      <a16:creationId xmlns:a16="http://schemas.microsoft.com/office/drawing/2014/main" id="{C0B0E74C-A354-4509-9AC6-24879A2C61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23" name="مستطيل 8">
                    <a:extLst>
                      <a:ext uri="{FF2B5EF4-FFF2-40B4-BE49-F238E27FC236}">
                        <a16:creationId xmlns:a16="http://schemas.microsoft.com/office/drawing/2014/main" id="{F4A67536-4638-4ABC-97B2-95D0C4C2E2E8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24" name="رابط مستقيم 523">
                    <a:extLst>
                      <a:ext uri="{FF2B5EF4-FFF2-40B4-BE49-F238E27FC236}">
                        <a16:creationId xmlns:a16="http://schemas.microsoft.com/office/drawing/2014/main" id="{4045EB00-4F3B-4485-9827-D0521C8FBCC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5" name="رابط مستقيم 524">
                    <a:extLst>
                      <a:ext uri="{FF2B5EF4-FFF2-40B4-BE49-F238E27FC236}">
                        <a16:creationId xmlns:a16="http://schemas.microsoft.com/office/drawing/2014/main" id="{DDAFEF48-D366-4782-B613-0D78481F050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6" name="رابط مستقيم 525">
                    <a:extLst>
                      <a:ext uri="{FF2B5EF4-FFF2-40B4-BE49-F238E27FC236}">
                        <a16:creationId xmlns:a16="http://schemas.microsoft.com/office/drawing/2014/main" id="{6409AAA1-B763-4BA9-9FED-A6AA267FC7A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7" name="رابط مستقيم 526">
                    <a:extLst>
                      <a:ext uri="{FF2B5EF4-FFF2-40B4-BE49-F238E27FC236}">
                        <a16:creationId xmlns:a16="http://schemas.microsoft.com/office/drawing/2014/main" id="{151C258A-0768-4305-B0E4-4BDC4F1E9E0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22" name="رابط مستقيم 521">
                  <a:extLst>
                    <a:ext uri="{FF2B5EF4-FFF2-40B4-BE49-F238E27FC236}">
                      <a16:creationId xmlns:a16="http://schemas.microsoft.com/office/drawing/2014/main" id="{46EF091B-3D7F-4E62-B607-130F67D662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0" name="مستطيل: زوايا مستديرة 519">
                <a:extLst>
                  <a:ext uri="{FF2B5EF4-FFF2-40B4-BE49-F238E27FC236}">
                    <a16:creationId xmlns:a16="http://schemas.microsoft.com/office/drawing/2014/main" id="{4E0A83E4-CE77-423B-A293-A2C45DCD67D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السادس   9-3  الى 13-3 </a:t>
                </a:r>
              </a:p>
            </p:txBody>
          </p:sp>
        </p:grpSp>
        <p:sp>
          <p:nvSpPr>
            <p:cNvPr id="510" name="مربع نص 509">
              <a:extLst>
                <a:ext uri="{FF2B5EF4-FFF2-40B4-BE49-F238E27FC236}">
                  <a16:creationId xmlns:a16="http://schemas.microsoft.com/office/drawing/2014/main" id="{80C73FA7-EB25-4FC5-B1E7-3FA51DA927E3}"/>
                </a:ext>
              </a:extLst>
            </p:cNvPr>
            <p:cNvSpPr txBox="1"/>
            <p:nvPr/>
          </p:nvSpPr>
          <p:spPr>
            <a:xfrm>
              <a:off x="2881380" y="1949319"/>
              <a:ext cx="267088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ما دورة حياة الثديات – مراجعة الدرس   68 – 69 </a:t>
              </a:r>
            </a:p>
          </p:txBody>
        </p:sp>
        <p:sp>
          <p:nvSpPr>
            <p:cNvPr id="511" name="مربع نص 510">
              <a:extLst>
                <a:ext uri="{FF2B5EF4-FFF2-40B4-BE49-F238E27FC236}">
                  <a16:creationId xmlns:a16="http://schemas.microsoft.com/office/drawing/2014/main" id="{44A6E424-59D9-4A68-8B73-9A24F3B3E37B}"/>
                </a:ext>
              </a:extLst>
            </p:cNvPr>
            <p:cNvSpPr txBox="1"/>
            <p:nvPr/>
          </p:nvSpPr>
          <p:spPr>
            <a:xfrm>
              <a:off x="2803844" y="2216935"/>
              <a:ext cx="2736231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 الفصل الثاني – نموذج اختبار     71 – 76 </a:t>
              </a:r>
            </a:p>
            <a:p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12" name="مربع نص 511">
              <a:extLst>
                <a:ext uri="{FF2B5EF4-FFF2-40B4-BE49-F238E27FC236}">
                  <a16:creationId xmlns:a16="http://schemas.microsoft.com/office/drawing/2014/main" id="{2103A08D-DA7A-469A-A544-B7552C0650EC}"/>
                </a:ext>
              </a:extLst>
            </p:cNvPr>
            <p:cNvSpPr txBox="1"/>
            <p:nvPr/>
          </p:nvSpPr>
          <p:spPr>
            <a:xfrm>
              <a:off x="2924946" y="2472519"/>
              <a:ext cx="254113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اختبار  منتصف الفصل الدراسي الأول </a:t>
              </a:r>
            </a:p>
          </p:txBody>
        </p:sp>
        <p:sp>
          <p:nvSpPr>
            <p:cNvPr id="514" name="مربع نص 513">
              <a:extLst>
                <a:ext uri="{FF2B5EF4-FFF2-40B4-BE49-F238E27FC236}">
                  <a16:creationId xmlns:a16="http://schemas.microsoft.com/office/drawing/2014/main" id="{2D18028C-DF02-4AFE-A5D9-1E9721196271}"/>
                </a:ext>
              </a:extLst>
            </p:cNvPr>
            <p:cNvSpPr txBox="1"/>
            <p:nvPr/>
          </p:nvSpPr>
          <p:spPr>
            <a:xfrm>
              <a:off x="3190651" y="1468975"/>
              <a:ext cx="2453635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دورة حياة الحيوانات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15" name="مربع نص 514">
              <a:extLst>
                <a:ext uri="{FF2B5EF4-FFF2-40B4-BE49-F238E27FC236}">
                  <a16:creationId xmlns:a16="http://schemas.microsoft.com/office/drawing/2014/main" id="{8773AF8C-F98F-4010-B92F-34D151E93665}"/>
                </a:ext>
              </a:extLst>
            </p:cNvPr>
            <p:cNvSpPr txBox="1"/>
            <p:nvPr/>
          </p:nvSpPr>
          <p:spPr>
            <a:xfrm>
              <a:off x="5534720" y="172010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6" name="مربع نص 515">
              <a:extLst>
                <a:ext uri="{FF2B5EF4-FFF2-40B4-BE49-F238E27FC236}">
                  <a16:creationId xmlns:a16="http://schemas.microsoft.com/office/drawing/2014/main" id="{71854A2D-C38A-4554-A302-BDC8E3E7791F}"/>
                </a:ext>
              </a:extLst>
            </p:cNvPr>
            <p:cNvSpPr txBox="1"/>
            <p:nvPr/>
          </p:nvSpPr>
          <p:spPr>
            <a:xfrm>
              <a:off x="5521827" y="196450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7" name="مربع نص 516">
              <a:extLst>
                <a:ext uri="{FF2B5EF4-FFF2-40B4-BE49-F238E27FC236}">
                  <a16:creationId xmlns:a16="http://schemas.microsoft.com/office/drawing/2014/main" id="{DBF1A2D7-7CD6-4EC8-B373-7CCE0969D6B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18" name="مربع نص 517">
              <a:extLst>
                <a:ext uri="{FF2B5EF4-FFF2-40B4-BE49-F238E27FC236}">
                  <a16:creationId xmlns:a16="http://schemas.microsoft.com/office/drawing/2014/main" id="{BD13CA39-3518-4AD8-9565-4FC7F8173C2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4" name="مربع نص 303">
              <a:extLst>
                <a:ext uri="{FF2B5EF4-FFF2-40B4-BE49-F238E27FC236}">
                  <a16:creationId xmlns:a16="http://schemas.microsoft.com/office/drawing/2014/main" id="{2C39B25B-654E-4B76-8812-4AB6D234BB39}"/>
                </a:ext>
              </a:extLst>
            </p:cNvPr>
            <p:cNvSpPr txBox="1"/>
            <p:nvPr/>
          </p:nvSpPr>
          <p:spPr>
            <a:xfrm>
              <a:off x="2915357" y="1734581"/>
              <a:ext cx="2608457" cy="23371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dirty="0">
                  <a:latin typeface="Lotus-Light"/>
                </a:rPr>
                <a:t>إجازة اليوم الوطني 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C18BA595-FFFB-4851-8824-72F33C2C46BD}"/>
              </a:ext>
            </a:extLst>
          </p:cNvPr>
          <p:cNvGrpSpPr/>
          <p:nvPr/>
        </p:nvGrpSpPr>
        <p:grpSpPr>
          <a:xfrm>
            <a:off x="2976085" y="2270123"/>
            <a:ext cx="2949005" cy="1331771"/>
            <a:chOff x="2710355" y="1181846"/>
            <a:chExt cx="3070877" cy="1572524"/>
          </a:xfrm>
        </p:grpSpPr>
        <p:grpSp>
          <p:nvGrpSpPr>
            <p:cNvPr id="529" name="مجموعة 528">
              <a:extLst>
                <a:ext uri="{FF2B5EF4-FFF2-40B4-BE49-F238E27FC236}">
                  <a16:creationId xmlns:a16="http://schemas.microsoft.com/office/drawing/2014/main" id="{85D493EA-EA9E-410F-8A0D-90A788F373CE}"/>
                </a:ext>
              </a:extLst>
            </p:cNvPr>
            <p:cNvGrpSpPr/>
            <p:nvPr/>
          </p:nvGrpSpPr>
          <p:grpSpPr>
            <a:xfrm>
              <a:off x="2904159" y="1181846"/>
              <a:ext cx="2876202" cy="1572524"/>
              <a:chOff x="10395750" y="1154097"/>
              <a:chExt cx="1703688" cy="1448702"/>
            </a:xfrm>
          </p:grpSpPr>
          <p:grpSp>
            <p:nvGrpSpPr>
              <p:cNvPr id="539" name="مجموعة 538">
                <a:extLst>
                  <a:ext uri="{FF2B5EF4-FFF2-40B4-BE49-F238E27FC236}">
                    <a16:creationId xmlns:a16="http://schemas.microsoft.com/office/drawing/2014/main" id="{4F05FF31-F3E8-4EF1-B78A-6F2EA68B31F2}"/>
                  </a:ext>
                </a:extLst>
              </p:cNvPr>
              <p:cNvGrpSpPr/>
              <p:nvPr/>
            </p:nvGrpSpPr>
            <p:grpSpPr>
              <a:xfrm>
                <a:off x="10395750" y="1429879"/>
                <a:ext cx="1703687" cy="1172920"/>
                <a:chOff x="6213542" y="1172426"/>
                <a:chExt cx="3382394" cy="1856786"/>
              </a:xfrm>
              <a:noFill/>
            </p:grpSpPr>
            <p:grpSp>
              <p:nvGrpSpPr>
                <p:cNvPr id="541" name="مجموعة 540">
                  <a:extLst>
                    <a:ext uri="{FF2B5EF4-FFF2-40B4-BE49-F238E27FC236}">
                      <a16:creationId xmlns:a16="http://schemas.microsoft.com/office/drawing/2014/main" id="{AD5DD5D3-C72D-46E7-A994-430FACAA385D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4" cy="1854188"/>
                  <a:chOff x="5770485" y="1172426"/>
                  <a:chExt cx="3382394" cy="1854188"/>
                </a:xfrm>
                <a:grpFill/>
              </p:grpSpPr>
              <p:sp>
                <p:nvSpPr>
                  <p:cNvPr id="543" name="مستطيل 8">
                    <a:extLst>
                      <a:ext uri="{FF2B5EF4-FFF2-40B4-BE49-F238E27FC236}">
                        <a16:creationId xmlns:a16="http://schemas.microsoft.com/office/drawing/2014/main" id="{9026BECB-FAD8-46E4-AC98-5FCF7A5C5A9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5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544" name="رابط مستقيم 543">
                    <a:extLst>
                      <a:ext uri="{FF2B5EF4-FFF2-40B4-BE49-F238E27FC236}">
                        <a16:creationId xmlns:a16="http://schemas.microsoft.com/office/drawing/2014/main" id="{90A53768-262D-4B11-AFDD-3C3BEE31ADB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5" name="رابط مستقيم 544">
                    <a:extLst>
                      <a:ext uri="{FF2B5EF4-FFF2-40B4-BE49-F238E27FC236}">
                        <a16:creationId xmlns:a16="http://schemas.microsoft.com/office/drawing/2014/main" id="{FBDB886C-19C2-46CE-ACED-116330DF445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6" name="رابط مستقيم 545">
                    <a:extLst>
                      <a:ext uri="{FF2B5EF4-FFF2-40B4-BE49-F238E27FC236}">
                        <a16:creationId xmlns:a16="http://schemas.microsoft.com/office/drawing/2014/main" id="{1E13CD9C-9BA8-451A-AD22-B9A7B95A5E6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7" name="رابط مستقيم 546">
                    <a:extLst>
                      <a:ext uri="{FF2B5EF4-FFF2-40B4-BE49-F238E27FC236}">
                        <a16:creationId xmlns:a16="http://schemas.microsoft.com/office/drawing/2014/main" id="{DCA3241D-ED38-42BC-A138-43603F8042C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2" name="رابط مستقيم 541">
                  <a:extLst>
                    <a:ext uri="{FF2B5EF4-FFF2-40B4-BE49-F238E27FC236}">
                      <a16:creationId xmlns:a16="http://schemas.microsoft.com/office/drawing/2014/main" id="{C69F8C64-4C62-4AD0-B1EB-216D1F4D87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0" name="مستطيل: زوايا مستديرة 539">
                <a:extLst>
                  <a:ext uri="{FF2B5EF4-FFF2-40B4-BE49-F238E27FC236}">
                    <a16:creationId xmlns:a16="http://schemas.microsoft.com/office/drawing/2014/main" id="{AE14D2AD-1F11-4A0C-A583-AC090CB6DEEC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السابع   16-3  الى 20-3 </a:t>
                </a:r>
              </a:p>
            </p:txBody>
          </p:sp>
        </p:grpSp>
        <p:sp>
          <p:nvSpPr>
            <p:cNvPr id="531" name="مربع نص 530">
              <a:extLst>
                <a:ext uri="{FF2B5EF4-FFF2-40B4-BE49-F238E27FC236}">
                  <a16:creationId xmlns:a16="http://schemas.microsoft.com/office/drawing/2014/main" id="{DC804432-7D88-44A0-A028-24DAE16D102A}"/>
                </a:ext>
              </a:extLst>
            </p:cNvPr>
            <p:cNvSpPr txBox="1"/>
            <p:nvPr/>
          </p:nvSpPr>
          <p:spPr>
            <a:xfrm>
              <a:off x="2710355" y="1714697"/>
              <a:ext cx="282608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80 – 81 </a:t>
              </a:r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E01B4A86-1531-438A-8438-9C9BED60D0C9}"/>
                </a:ext>
              </a:extLst>
            </p:cNvPr>
            <p:cNvSpPr txBox="1"/>
            <p:nvPr/>
          </p:nvSpPr>
          <p:spPr>
            <a:xfrm>
              <a:off x="2913003" y="1979692"/>
              <a:ext cx="2624853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النظام البيئي                                82 – 83 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33" name="مربع نص 532">
              <a:extLst>
                <a:ext uri="{FF2B5EF4-FFF2-40B4-BE49-F238E27FC236}">
                  <a16:creationId xmlns:a16="http://schemas.microsoft.com/office/drawing/2014/main" id="{CD8A8F78-312C-4A1E-A825-5B8759065BCA}"/>
                </a:ext>
              </a:extLst>
            </p:cNvPr>
            <p:cNvSpPr txBox="1"/>
            <p:nvPr/>
          </p:nvSpPr>
          <p:spPr>
            <a:xfrm>
              <a:off x="2839872" y="2246429"/>
              <a:ext cx="2687101" cy="47244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السلسة الغذائية                               84 – 85 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2D1E6238-BBA5-4ED6-B772-D1FD1281D7B7}"/>
                </a:ext>
              </a:extLst>
            </p:cNvPr>
            <p:cNvSpPr txBox="1"/>
            <p:nvPr/>
          </p:nvSpPr>
          <p:spPr>
            <a:xfrm>
              <a:off x="2852585" y="1438847"/>
              <a:ext cx="290503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السلاسل و الشبكات الغذائية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535" name="مربع نص 534">
              <a:extLst>
                <a:ext uri="{FF2B5EF4-FFF2-40B4-BE49-F238E27FC236}">
                  <a16:creationId xmlns:a16="http://schemas.microsoft.com/office/drawing/2014/main" id="{3E8DDD70-07A7-4D33-83C0-1199C3B91298}"/>
                </a:ext>
              </a:extLst>
            </p:cNvPr>
            <p:cNvSpPr txBox="1"/>
            <p:nvPr/>
          </p:nvSpPr>
          <p:spPr>
            <a:xfrm>
              <a:off x="5527628" y="1721801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6" name="مربع نص 535">
              <a:extLst>
                <a:ext uri="{FF2B5EF4-FFF2-40B4-BE49-F238E27FC236}">
                  <a16:creationId xmlns:a16="http://schemas.microsoft.com/office/drawing/2014/main" id="{CC5FD6E7-868F-4EC6-812B-F04E743FE69E}"/>
                </a:ext>
              </a:extLst>
            </p:cNvPr>
            <p:cNvSpPr txBox="1"/>
            <p:nvPr/>
          </p:nvSpPr>
          <p:spPr>
            <a:xfrm>
              <a:off x="5519253" y="1981587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AA4EEAC5-102D-4A63-8C97-BE9B75CBCA4E}"/>
                </a:ext>
              </a:extLst>
            </p:cNvPr>
            <p:cNvSpPr txBox="1"/>
            <p:nvPr/>
          </p:nvSpPr>
          <p:spPr>
            <a:xfrm>
              <a:off x="5521523" y="2257858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EBCA75B6-5FD0-4A04-B8F0-758A675A819D}"/>
                </a:ext>
              </a:extLst>
            </p:cNvPr>
            <p:cNvSpPr txBox="1"/>
            <p:nvPr/>
          </p:nvSpPr>
          <p:spPr>
            <a:xfrm>
              <a:off x="5520316" y="2470013"/>
              <a:ext cx="253604" cy="25391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48" name="مجموعة 547">
            <a:extLst>
              <a:ext uri="{FF2B5EF4-FFF2-40B4-BE49-F238E27FC236}">
                <a16:creationId xmlns:a16="http://schemas.microsoft.com/office/drawing/2014/main" id="{86255823-A3AD-4A79-8453-BABF54E8784B}"/>
              </a:ext>
            </a:extLst>
          </p:cNvPr>
          <p:cNvGrpSpPr/>
          <p:nvPr/>
        </p:nvGrpSpPr>
        <p:grpSpPr>
          <a:xfrm>
            <a:off x="206397" y="3372311"/>
            <a:ext cx="11802209" cy="1738803"/>
            <a:chOff x="-6449088" y="712752"/>
            <a:chExt cx="12289955" cy="2053137"/>
          </a:xfrm>
        </p:grpSpPr>
        <p:grpSp>
          <p:nvGrpSpPr>
            <p:cNvPr id="549" name="مجموعة 548">
              <a:extLst>
                <a:ext uri="{FF2B5EF4-FFF2-40B4-BE49-F238E27FC236}">
                  <a16:creationId xmlns:a16="http://schemas.microsoft.com/office/drawing/2014/main" id="{B28482FC-CD1F-4D4D-A29A-573D98AECAC5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59" name="مجموعة 558">
                <a:extLst>
                  <a:ext uri="{FF2B5EF4-FFF2-40B4-BE49-F238E27FC236}">
                    <a16:creationId xmlns:a16="http://schemas.microsoft.com/office/drawing/2014/main" id="{A541BAEF-B1FA-4584-ABA5-C37C9B02D851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61" name="مجموعة 560">
                  <a:extLst>
                    <a:ext uri="{FF2B5EF4-FFF2-40B4-BE49-F238E27FC236}">
                      <a16:creationId xmlns:a16="http://schemas.microsoft.com/office/drawing/2014/main" id="{098CF0F5-5227-453B-AD6E-58DC7DCAB217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63" name="مستطيل 8">
                    <a:extLst>
                      <a:ext uri="{FF2B5EF4-FFF2-40B4-BE49-F238E27FC236}">
                        <a16:creationId xmlns:a16="http://schemas.microsoft.com/office/drawing/2014/main" id="{F3F44CB3-8089-4823-855A-B58FB0AC718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64" name="رابط مستقيم 563">
                    <a:extLst>
                      <a:ext uri="{FF2B5EF4-FFF2-40B4-BE49-F238E27FC236}">
                        <a16:creationId xmlns:a16="http://schemas.microsoft.com/office/drawing/2014/main" id="{4EDD4D66-63A3-4A69-BA5E-FEC72926E9D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5" name="رابط مستقيم 564">
                    <a:extLst>
                      <a:ext uri="{FF2B5EF4-FFF2-40B4-BE49-F238E27FC236}">
                        <a16:creationId xmlns:a16="http://schemas.microsoft.com/office/drawing/2014/main" id="{71D497C4-7B9B-4BB5-9DE2-D8A4C9C0391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6" name="رابط مستقيم 565">
                    <a:extLst>
                      <a:ext uri="{FF2B5EF4-FFF2-40B4-BE49-F238E27FC236}">
                        <a16:creationId xmlns:a16="http://schemas.microsoft.com/office/drawing/2014/main" id="{85FB5644-5339-40F0-AE1E-95A3E282676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67" name="رابط مستقيم 566">
                    <a:extLst>
                      <a:ext uri="{FF2B5EF4-FFF2-40B4-BE49-F238E27FC236}">
                        <a16:creationId xmlns:a16="http://schemas.microsoft.com/office/drawing/2014/main" id="{970BADF8-C2FA-4BAC-AE4F-DE49C93594B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62" name="رابط مستقيم 561">
                  <a:extLst>
                    <a:ext uri="{FF2B5EF4-FFF2-40B4-BE49-F238E27FC236}">
                      <a16:creationId xmlns:a16="http://schemas.microsoft.com/office/drawing/2014/main" id="{F9B7385B-CA1B-4E23-88C0-B50AB933D0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0" name="مستطيل: زوايا مستديرة 559">
                <a:extLst>
                  <a:ext uri="{FF2B5EF4-FFF2-40B4-BE49-F238E27FC236}">
                    <a16:creationId xmlns:a16="http://schemas.microsoft.com/office/drawing/2014/main" id="{8F8B93CB-967D-450D-B948-77FBD14E9F6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التاسع     30-3  الى 4 - 4 </a:t>
                </a:r>
              </a:p>
            </p:txBody>
          </p:sp>
        </p:grpSp>
        <p:sp>
          <p:nvSpPr>
            <p:cNvPr id="550" name="مربع نص 549">
              <a:extLst>
                <a:ext uri="{FF2B5EF4-FFF2-40B4-BE49-F238E27FC236}">
                  <a16:creationId xmlns:a16="http://schemas.microsoft.com/office/drawing/2014/main" id="{34E24E5A-94E4-43E5-9E5E-1A0B9B7108A5}"/>
                </a:ext>
              </a:extLst>
            </p:cNvPr>
            <p:cNvSpPr txBox="1"/>
            <p:nvPr/>
          </p:nvSpPr>
          <p:spPr>
            <a:xfrm>
              <a:off x="-6449088" y="712752"/>
              <a:ext cx="2795171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نباتات وحيوانات المحيطات – مراجعة الدرس   96-97</a:t>
              </a:r>
            </a:p>
          </p:txBody>
        </p:sp>
        <p:sp>
          <p:nvSpPr>
            <p:cNvPr id="551" name="مربع نص 550">
              <a:extLst>
                <a:ext uri="{FF2B5EF4-FFF2-40B4-BE49-F238E27FC236}">
                  <a16:creationId xmlns:a16="http://schemas.microsoft.com/office/drawing/2014/main" id="{C2194C3F-9F6B-4F6A-BC27-AF6FA296E0C9}"/>
                </a:ext>
              </a:extLst>
            </p:cNvPr>
            <p:cNvSpPr txBox="1"/>
            <p:nvPr/>
          </p:nvSpPr>
          <p:spPr>
            <a:xfrm>
              <a:off x="2803283" y="1751118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الثالث نموذج اختبار       100 - 103</a:t>
              </a:r>
            </a:p>
          </p:txBody>
        </p:sp>
        <p:sp>
          <p:nvSpPr>
            <p:cNvPr id="552" name="مربع نص 551">
              <a:extLst>
                <a:ext uri="{FF2B5EF4-FFF2-40B4-BE49-F238E27FC236}">
                  <a16:creationId xmlns:a16="http://schemas.microsoft.com/office/drawing/2014/main" id="{DB6E6000-9186-4E03-8232-DEBAAC8F3606}"/>
                </a:ext>
              </a:extLst>
            </p:cNvPr>
            <p:cNvSpPr txBox="1"/>
            <p:nvPr/>
          </p:nvSpPr>
          <p:spPr>
            <a:xfrm>
              <a:off x="2810418" y="2007513"/>
              <a:ext cx="271747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 106 – 107 </a:t>
              </a:r>
            </a:p>
          </p:txBody>
        </p:sp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33B665F9-D576-4BDF-8B20-056468EB8723}"/>
                </a:ext>
              </a:extLst>
            </p:cNvPr>
            <p:cNvSpPr txBox="1"/>
            <p:nvPr/>
          </p:nvSpPr>
          <p:spPr>
            <a:xfrm>
              <a:off x="2832010" y="2254816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تحدث المخلوقات تغيير في بيئتها    108 – 109 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B52CC311-BAEC-4664-9363-D77539CFEC30}"/>
                </a:ext>
              </a:extLst>
            </p:cNvPr>
            <p:cNvSpPr txBox="1"/>
            <p:nvPr/>
          </p:nvSpPr>
          <p:spPr>
            <a:xfrm>
              <a:off x="2808387" y="1482084"/>
              <a:ext cx="303248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التكيف</a:t>
              </a:r>
              <a:r>
                <a:rPr lang="ar-SA" sz="1200" b="1" i="0" u="none" strike="noStrike" baseline="0" dirty="0">
                  <a:latin typeface="Lotus-Light"/>
                </a:rPr>
                <a:t> – المخلوقات الحية تغير بيئاتها 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555" name="مربع نص 554">
              <a:extLst>
                <a:ext uri="{FF2B5EF4-FFF2-40B4-BE49-F238E27FC236}">
                  <a16:creationId xmlns:a16="http://schemas.microsoft.com/office/drawing/2014/main" id="{D0FD49D3-2690-44C0-BCCA-60C18F34D39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58BDDE56-505A-4479-B20D-16FEE57EEA1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7" name="مربع نص 556">
              <a:extLst>
                <a:ext uri="{FF2B5EF4-FFF2-40B4-BE49-F238E27FC236}">
                  <a16:creationId xmlns:a16="http://schemas.microsoft.com/office/drawing/2014/main" id="{7148B038-8CAE-4AA8-BFEB-9E771A7A79AB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CED91147-1AF2-4E97-8218-5FB6A428BE42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5BD02E55-FB3C-4A30-B4C3-0925DED8C323}"/>
              </a:ext>
            </a:extLst>
          </p:cNvPr>
          <p:cNvGrpSpPr/>
          <p:nvPr/>
        </p:nvGrpSpPr>
        <p:grpSpPr>
          <a:xfrm>
            <a:off x="6183074" y="3766805"/>
            <a:ext cx="5554603" cy="1369307"/>
            <a:chOff x="2807065" y="1181846"/>
            <a:chExt cx="5784157" cy="1616845"/>
          </a:xfrm>
        </p:grpSpPr>
        <p:grpSp>
          <p:nvGrpSpPr>
            <p:cNvPr id="569" name="مجموعة 568">
              <a:extLst>
                <a:ext uri="{FF2B5EF4-FFF2-40B4-BE49-F238E27FC236}">
                  <a16:creationId xmlns:a16="http://schemas.microsoft.com/office/drawing/2014/main" id="{2E94A3F8-1530-4AA3-8CA5-E4C45A5797B7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79" name="مجموعة 578">
                <a:extLst>
                  <a:ext uri="{FF2B5EF4-FFF2-40B4-BE49-F238E27FC236}">
                    <a16:creationId xmlns:a16="http://schemas.microsoft.com/office/drawing/2014/main" id="{365B7503-506B-4E78-8805-090A0874B8CB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581" name="مجموعة 580">
                  <a:extLst>
                    <a:ext uri="{FF2B5EF4-FFF2-40B4-BE49-F238E27FC236}">
                      <a16:creationId xmlns:a16="http://schemas.microsoft.com/office/drawing/2014/main" id="{076662FB-5C47-4911-9305-0031246C144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583" name="مستطيل 8">
                    <a:extLst>
                      <a:ext uri="{FF2B5EF4-FFF2-40B4-BE49-F238E27FC236}">
                        <a16:creationId xmlns:a16="http://schemas.microsoft.com/office/drawing/2014/main" id="{637ECB30-3B15-4EFE-B93A-3EFBACAAA423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18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584" name="رابط مستقيم 583">
                    <a:extLst>
                      <a:ext uri="{FF2B5EF4-FFF2-40B4-BE49-F238E27FC236}">
                        <a16:creationId xmlns:a16="http://schemas.microsoft.com/office/drawing/2014/main" id="{C99EF562-9336-42B7-8F8E-9C2566ADAD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5" name="رابط مستقيم 584">
                    <a:extLst>
                      <a:ext uri="{FF2B5EF4-FFF2-40B4-BE49-F238E27FC236}">
                        <a16:creationId xmlns:a16="http://schemas.microsoft.com/office/drawing/2014/main" id="{CC47BF26-2475-4CAB-BA61-D518BC9E951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6" name="رابط مستقيم 585">
                    <a:extLst>
                      <a:ext uri="{FF2B5EF4-FFF2-40B4-BE49-F238E27FC236}">
                        <a16:creationId xmlns:a16="http://schemas.microsoft.com/office/drawing/2014/main" id="{93D8CE7C-441F-48D6-B8D7-C898D0B1D38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87" name="رابط مستقيم 586">
                    <a:extLst>
                      <a:ext uri="{FF2B5EF4-FFF2-40B4-BE49-F238E27FC236}">
                        <a16:creationId xmlns:a16="http://schemas.microsoft.com/office/drawing/2014/main" id="{4AEF8213-ECFC-482E-BA30-B29070375B8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82" name="رابط مستقيم 581">
                  <a:extLst>
                    <a:ext uri="{FF2B5EF4-FFF2-40B4-BE49-F238E27FC236}">
                      <a16:creationId xmlns:a16="http://schemas.microsoft.com/office/drawing/2014/main" id="{98FA5D04-84FF-496A-98B9-0E26B66B52D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0" name="مستطيل: زوايا مستديرة 579">
                <a:extLst>
                  <a:ext uri="{FF2B5EF4-FFF2-40B4-BE49-F238E27FC236}">
                    <a16:creationId xmlns:a16="http://schemas.microsoft.com/office/drawing/2014/main" id="{F7F34BC3-FC74-4AA2-9FCA-112B9E1B67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العاشر      7- 4   الى 11 - 4 </a:t>
                </a:r>
              </a:p>
            </p:txBody>
          </p:sp>
        </p:grp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34CF4986-C96F-42F3-813F-CFDDEE15D031}"/>
                </a:ext>
              </a:extLst>
            </p:cNvPr>
            <p:cNvSpPr txBox="1"/>
            <p:nvPr/>
          </p:nvSpPr>
          <p:spPr>
            <a:xfrm>
              <a:off x="5801047" y="2489788"/>
              <a:ext cx="2790175" cy="30890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كيف يحدث الانسان تغير                   </a:t>
              </a:r>
              <a:r>
                <a:rPr lang="ar-SA" sz="1000" b="1" i="0" u="none" strike="noStrike" baseline="0" dirty="0">
                  <a:latin typeface="Lotus-Light"/>
                </a:rPr>
                <a:t>110 -111</a:t>
              </a:r>
              <a:endParaRPr lang="ar-SA" sz="1050" b="1" i="0" u="none" strike="noStrike" baseline="0" dirty="0">
                <a:latin typeface="Lotus-Light"/>
              </a:endParaRPr>
            </a:p>
          </p:txBody>
        </p:sp>
        <p:sp>
          <p:nvSpPr>
            <p:cNvPr id="571" name="مربع نص 570">
              <a:extLst>
                <a:ext uri="{FF2B5EF4-FFF2-40B4-BE49-F238E27FC236}">
                  <a16:creationId xmlns:a16="http://schemas.microsoft.com/office/drawing/2014/main" id="{D764AF75-250C-492C-B750-C205FADC710D}"/>
                </a:ext>
              </a:extLst>
            </p:cNvPr>
            <p:cNvSpPr txBox="1"/>
            <p:nvPr/>
          </p:nvSpPr>
          <p:spPr>
            <a:xfrm>
              <a:off x="2807065" y="1986959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116 – 117 </a:t>
              </a:r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700200CF-CF02-4D81-BA98-0703C283E7B7}"/>
                </a:ext>
              </a:extLst>
            </p:cNvPr>
            <p:cNvSpPr txBox="1"/>
            <p:nvPr/>
          </p:nvSpPr>
          <p:spPr>
            <a:xfrm>
              <a:off x="2900783" y="2238558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تتغير البيئة                         118 – 119 </a:t>
              </a:r>
            </a:p>
          </p:txBody>
        </p:sp>
        <p:sp>
          <p:nvSpPr>
            <p:cNvPr id="573" name="مربع نص 572">
              <a:extLst>
                <a:ext uri="{FF2B5EF4-FFF2-40B4-BE49-F238E27FC236}">
                  <a16:creationId xmlns:a16="http://schemas.microsoft.com/office/drawing/2014/main" id="{EE9FCFA6-7DD7-439B-A8CA-DAEFCDBF403A}"/>
                </a:ext>
              </a:extLst>
            </p:cNvPr>
            <p:cNvSpPr txBox="1"/>
            <p:nvPr/>
          </p:nvSpPr>
          <p:spPr>
            <a:xfrm>
              <a:off x="2853818" y="2457274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تستجيب المخلوقات               120 – 121 </a:t>
              </a:r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B730D262-8DB4-4ACC-80AD-6270F23F63DE}"/>
                </a:ext>
              </a:extLst>
            </p:cNvPr>
            <p:cNvSpPr txBox="1"/>
            <p:nvPr/>
          </p:nvSpPr>
          <p:spPr>
            <a:xfrm>
              <a:off x="2905425" y="1439702"/>
              <a:ext cx="2899021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المخلوقات تغير بيئاتها </a:t>
              </a:r>
              <a:r>
                <a:rPr lang="ar-SA" sz="1200" b="1" dirty="0">
                  <a:latin typeface="Lotus-Bold"/>
                </a:rPr>
                <a:t> </a:t>
              </a:r>
              <a:r>
                <a:rPr lang="ar-SA" sz="1200" b="1" dirty="0">
                  <a:solidFill>
                    <a:srgbClr val="C00000"/>
                  </a:solidFill>
                  <a:latin typeface="Lotus-Bold"/>
                </a:rPr>
                <a:t>- </a:t>
              </a:r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تغيرات تؤثر في المخلوقات </a:t>
              </a:r>
            </a:p>
          </p:txBody>
        </p:sp>
        <p:sp>
          <p:nvSpPr>
            <p:cNvPr id="575" name="مربع نص 574">
              <a:extLst>
                <a:ext uri="{FF2B5EF4-FFF2-40B4-BE49-F238E27FC236}">
                  <a16:creationId xmlns:a16="http://schemas.microsoft.com/office/drawing/2014/main" id="{5252CA39-8484-48F3-87C7-49D718EE5140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6" name="مربع نص 575">
              <a:extLst>
                <a:ext uri="{FF2B5EF4-FFF2-40B4-BE49-F238E27FC236}">
                  <a16:creationId xmlns:a16="http://schemas.microsoft.com/office/drawing/2014/main" id="{6B24A3D2-77F2-4815-B56D-CE1F367F8823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7" name="مربع نص 576">
              <a:extLst>
                <a:ext uri="{FF2B5EF4-FFF2-40B4-BE49-F238E27FC236}">
                  <a16:creationId xmlns:a16="http://schemas.microsoft.com/office/drawing/2014/main" id="{620367B0-CC8E-4D65-9C81-5D8191565194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78" name="مربع نص 577">
              <a:extLst>
                <a:ext uri="{FF2B5EF4-FFF2-40B4-BE49-F238E27FC236}">
                  <a16:creationId xmlns:a16="http://schemas.microsoft.com/office/drawing/2014/main" id="{026D67BD-F6CA-4BA8-B807-D64DCD817EDD}"/>
                </a:ext>
              </a:extLst>
            </p:cNvPr>
            <p:cNvSpPr txBox="1"/>
            <p:nvPr/>
          </p:nvSpPr>
          <p:spPr>
            <a:xfrm>
              <a:off x="5526763" y="249092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588" name="مجموعة 587">
            <a:extLst>
              <a:ext uri="{FF2B5EF4-FFF2-40B4-BE49-F238E27FC236}">
                <a16:creationId xmlns:a16="http://schemas.microsoft.com/office/drawing/2014/main" id="{C9EA630F-26F6-4366-86F4-2EFAF05CFBB0}"/>
              </a:ext>
            </a:extLst>
          </p:cNvPr>
          <p:cNvGrpSpPr/>
          <p:nvPr/>
        </p:nvGrpSpPr>
        <p:grpSpPr>
          <a:xfrm>
            <a:off x="2976086" y="3767361"/>
            <a:ext cx="2928274" cy="1341527"/>
            <a:chOff x="2731078" y="1181846"/>
            <a:chExt cx="3049289" cy="1584043"/>
          </a:xfrm>
        </p:grpSpPr>
        <p:grpSp>
          <p:nvGrpSpPr>
            <p:cNvPr id="589" name="مجموعة 588">
              <a:extLst>
                <a:ext uri="{FF2B5EF4-FFF2-40B4-BE49-F238E27FC236}">
                  <a16:creationId xmlns:a16="http://schemas.microsoft.com/office/drawing/2014/main" id="{81F92143-61E3-4502-B1C2-D6E4AE3BDA31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599" name="مجموعة 598">
                <a:extLst>
                  <a:ext uri="{FF2B5EF4-FFF2-40B4-BE49-F238E27FC236}">
                    <a16:creationId xmlns:a16="http://schemas.microsoft.com/office/drawing/2014/main" id="{056AC292-F20E-4F04-A523-A6C72B5D6435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01" name="مجموعة 600">
                  <a:extLst>
                    <a:ext uri="{FF2B5EF4-FFF2-40B4-BE49-F238E27FC236}">
                      <a16:creationId xmlns:a16="http://schemas.microsoft.com/office/drawing/2014/main" id="{E72B6174-FB8D-497A-92D0-594B59634278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03" name="مستطيل 8">
                    <a:extLst>
                      <a:ext uri="{FF2B5EF4-FFF2-40B4-BE49-F238E27FC236}">
                        <a16:creationId xmlns:a16="http://schemas.microsoft.com/office/drawing/2014/main" id="{1A061B8E-FFBD-415F-B136-36FFADEF0C81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04" name="رابط مستقيم 603">
                    <a:extLst>
                      <a:ext uri="{FF2B5EF4-FFF2-40B4-BE49-F238E27FC236}">
                        <a16:creationId xmlns:a16="http://schemas.microsoft.com/office/drawing/2014/main" id="{427A9632-2DAE-4F34-8CC9-16D80F9129F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5" name="رابط مستقيم 604">
                    <a:extLst>
                      <a:ext uri="{FF2B5EF4-FFF2-40B4-BE49-F238E27FC236}">
                        <a16:creationId xmlns:a16="http://schemas.microsoft.com/office/drawing/2014/main" id="{494163B4-9C91-4D8A-88DB-3071CC244F3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6" name="رابط مستقيم 605">
                    <a:extLst>
                      <a:ext uri="{FF2B5EF4-FFF2-40B4-BE49-F238E27FC236}">
                        <a16:creationId xmlns:a16="http://schemas.microsoft.com/office/drawing/2014/main" id="{E2F9857B-6A01-4572-8183-0A41E86FF6B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7" name="رابط مستقيم 606">
                    <a:extLst>
                      <a:ext uri="{FF2B5EF4-FFF2-40B4-BE49-F238E27FC236}">
                        <a16:creationId xmlns:a16="http://schemas.microsoft.com/office/drawing/2014/main" id="{FE3DB2BA-E35A-4122-94B6-93FAAEDAC85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02" name="رابط مستقيم 601">
                  <a:extLst>
                    <a:ext uri="{FF2B5EF4-FFF2-40B4-BE49-F238E27FC236}">
                      <a16:creationId xmlns:a16="http://schemas.microsoft.com/office/drawing/2014/main" id="{EA6D2F95-E438-46C0-A7A5-144CBC835E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0" name="مستطيل: زوايا مستديرة 599">
                <a:extLst>
                  <a:ext uri="{FF2B5EF4-FFF2-40B4-BE49-F238E27FC236}">
                    <a16:creationId xmlns:a16="http://schemas.microsoft.com/office/drawing/2014/main" id="{EA429364-0D41-4A57-9E3E-47BDC88591B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الحادي عشر     14- 4   الى 18 - 4 </a:t>
                </a:r>
              </a:p>
            </p:txBody>
          </p:sp>
        </p:grpSp>
        <p:sp>
          <p:nvSpPr>
            <p:cNvPr id="590" name="مربع نص 589">
              <a:extLst>
                <a:ext uri="{FF2B5EF4-FFF2-40B4-BE49-F238E27FC236}">
                  <a16:creationId xmlns:a16="http://schemas.microsoft.com/office/drawing/2014/main" id="{51C70570-2B10-4352-9B7A-04DEF4FFD59B}"/>
                </a:ext>
              </a:extLst>
            </p:cNvPr>
            <p:cNvSpPr txBox="1"/>
            <p:nvPr/>
          </p:nvSpPr>
          <p:spPr>
            <a:xfrm>
              <a:off x="2837361" y="1726349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كيف يصبح المخلوق مهددا بالانقراض -  مراجعة الدرس</a:t>
              </a:r>
            </a:p>
          </p:txBody>
        </p:sp>
        <p:sp>
          <p:nvSpPr>
            <p:cNvPr id="591" name="مربع نص 590">
              <a:extLst>
                <a:ext uri="{FF2B5EF4-FFF2-40B4-BE49-F238E27FC236}">
                  <a16:creationId xmlns:a16="http://schemas.microsoft.com/office/drawing/2014/main" id="{DEE788E3-A2AE-4395-A61E-AD8A6CF19746}"/>
                </a:ext>
              </a:extLst>
            </p:cNvPr>
            <p:cNvSpPr txBox="1"/>
            <p:nvPr/>
          </p:nvSpPr>
          <p:spPr>
            <a:xfrm>
              <a:off x="2782115" y="1994029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 الفصل الرابع  – نموذج اختبار 125 -130  </a:t>
              </a:r>
            </a:p>
          </p:txBody>
        </p:sp>
        <p:sp>
          <p:nvSpPr>
            <p:cNvPr id="593" name="مربع نص 592">
              <a:extLst>
                <a:ext uri="{FF2B5EF4-FFF2-40B4-BE49-F238E27FC236}">
                  <a16:creationId xmlns:a16="http://schemas.microsoft.com/office/drawing/2014/main" id="{E5F907FE-84CC-4A6D-A9CF-ABBCBF0EBDA7}"/>
                </a:ext>
              </a:extLst>
            </p:cNvPr>
            <p:cNvSpPr txBox="1"/>
            <p:nvPr/>
          </p:nvSpPr>
          <p:spPr>
            <a:xfrm>
              <a:off x="2924888" y="2510773"/>
              <a:ext cx="2595826" cy="22463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square" tIns="36000" bIns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solidFill>
                    <a:srgbClr val="C00000"/>
                  </a:solidFill>
                  <a:latin typeface="Lotus-Light"/>
                </a:rPr>
                <a:t>إجازة نهاية أسبوع مطولة </a:t>
              </a:r>
            </a:p>
          </p:txBody>
        </p:sp>
        <p:sp>
          <p:nvSpPr>
            <p:cNvPr id="594" name="مربع نص 593">
              <a:extLst>
                <a:ext uri="{FF2B5EF4-FFF2-40B4-BE49-F238E27FC236}">
                  <a16:creationId xmlns:a16="http://schemas.microsoft.com/office/drawing/2014/main" id="{8426F712-59A0-4B10-B97C-3582ECEEB32B}"/>
                </a:ext>
              </a:extLst>
            </p:cNvPr>
            <p:cNvSpPr txBox="1"/>
            <p:nvPr/>
          </p:nvSpPr>
          <p:spPr>
            <a:xfrm>
              <a:off x="2731078" y="1457595"/>
              <a:ext cx="2856228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تغيرات تؤثر في المخلوقات الحية 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595" name="مربع نص 594">
              <a:extLst>
                <a:ext uri="{FF2B5EF4-FFF2-40B4-BE49-F238E27FC236}">
                  <a16:creationId xmlns:a16="http://schemas.microsoft.com/office/drawing/2014/main" id="{3C3E0070-701D-4A97-9D16-CEC432E14C81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6" name="مربع نص 595">
              <a:extLst>
                <a:ext uri="{FF2B5EF4-FFF2-40B4-BE49-F238E27FC236}">
                  <a16:creationId xmlns:a16="http://schemas.microsoft.com/office/drawing/2014/main" id="{7173ADB9-9142-4916-9F45-1A378302114E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7" name="مربع نص 596">
              <a:extLst>
                <a:ext uri="{FF2B5EF4-FFF2-40B4-BE49-F238E27FC236}">
                  <a16:creationId xmlns:a16="http://schemas.microsoft.com/office/drawing/2014/main" id="{32BE1385-144E-4D88-8AD5-3596927AF13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98" name="مربع نص 597">
              <a:extLst>
                <a:ext uri="{FF2B5EF4-FFF2-40B4-BE49-F238E27FC236}">
                  <a16:creationId xmlns:a16="http://schemas.microsoft.com/office/drawing/2014/main" id="{2A0E340E-E7E0-4ACF-BD61-687E334E28A9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608" name="مجموعة 607">
            <a:extLst>
              <a:ext uri="{FF2B5EF4-FFF2-40B4-BE49-F238E27FC236}">
                <a16:creationId xmlns:a16="http://schemas.microsoft.com/office/drawing/2014/main" id="{5DAE59F9-4999-4C70-8507-ACF940879DBF}"/>
              </a:ext>
            </a:extLst>
          </p:cNvPr>
          <p:cNvGrpSpPr/>
          <p:nvPr/>
        </p:nvGrpSpPr>
        <p:grpSpPr>
          <a:xfrm>
            <a:off x="142179" y="3760480"/>
            <a:ext cx="5476270" cy="1341527"/>
            <a:chOff x="2785445" y="1181846"/>
            <a:chExt cx="5702585" cy="1584043"/>
          </a:xfrm>
        </p:grpSpPr>
        <p:grpSp>
          <p:nvGrpSpPr>
            <p:cNvPr id="609" name="مجموعة 608">
              <a:extLst>
                <a:ext uri="{FF2B5EF4-FFF2-40B4-BE49-F238E27FC236}">
                  <a16:creationId xmlns:a16="http://schemas.microsoft.com/office/drawing/2014/main" id="{D3706A18-C4CA-4415-8D20-B5820680BBEB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619" name="مجموعة 618">
                <a:extLst>
                  <a:ext uri="{FF2B5EF4-FFF2-40B4-BE49-F238E27FC236}">
                    <a16:creationId xmlns:a16="http://schemas.microsoft.com/office/drawing/2014/main" id="{3EA671FB-F880-4D3E-A2AD-1BFB8318C3B7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621" name="مجموعة 620">
                  <a:extLst>
                    <a:ext uri="{FF2B5EF4-FFF2-40B4-BE49-F238E27FC236}">
                      <a16:creationId xmlns:a16="http://schemas.microsoft.com/office/drawing/2014/main" id="{43575855-E12B-4538-8630-30CDF4CEB592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623" name="مستطيل 8">
                    <a:extLst>
                      <a:ext uri="{FF2B5EF4-FFF2-40B4-BE49-F238E27FC236}">
                        <a16:creationId xmlns:a16="http://schemas.microsoft.com/office/drawing/2014/main" id="{DFADA165-D7F0-42CC-89AA-F48C69B11E3D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24" name="رابط مستقيم 623">
                    <a:extLst>
                      <a:ext uri="{FF2B5EF4-FFF2-40B4-BE49-F238E27FC236}">
                        <a16:creationId xmlns:a16="http://schemas.microsoft.com/office/drawing/2014/main" id="{008E0325-A928-4A52-AF79-4215C7D107E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رابط مستقيم 624">
                    <a:extLst>
                      <a:ext uri="{FF2B5EF4-FFF2-40B4-BE49-F238E27FC236}">
                        <a16:creationId xmlns:a16="http://schemas.microsoft.com/office/drawing/2014/main" id="{94C08AE9-CA7D-49C7-945A-7032DF554EF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رابط مستقيم 625">
                    <a:extLst>
                      <a:ext uri="{FF2B5EF4-FFF2-40B4-BE49-F238E27FC236}">
                        <a16:creationId xmlns:a16="http://schemas.microsoft.com/office/drawing/2014/main" id="{9D3F8986-C145-464F-92D1-26F24688BAE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7" name="رابط مستقيم 626">
                    <a:extLst>
                      <a:ext uri="{FF2B5EF4-FFF2-40B4-BE49-F238E27FC236}">
                        <a16:creationId xmlns:a16="http://schemas.microsoft.com/office/drawing/2014/main" id="{0D30812B-F1D0-4353-ADAB-ABAC57C8F36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accent2">
                        <a:lumMod val="20000"/>
                        <a:lumOff val="80000"/>
                      </a:schemeClr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22" name="رابط مستقيم 621">
                  <a:extLst>
                    <a:ext uri="{FF2B5EF4-FFF2-40B4-BE49-F238E27FC236}">
                      <a16:creationId xmlns:a16="http://schemas.microsoft.com/office/drawing/2014/main" id="{01088955-CBEC-4BD0-A823-78B5BBDE4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0" name="مستطيل: زوايا مستديرة 619">
                <a:extLst>
                  <a:ext uri="{FF2B5EF4-FFF2-40B4-BE49-F238E27FC236}">
                    <a16:creationId xmlns:a16="http://schemas.microsoft.com/office/drawing/2014/main" id="{9F4AE861-CA43-4E81-89DE-6055DDFB432E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الثاني عشر     21-  4   الى 25 - 4 </a:t>
                </a:r>
              </a:p>
            </p:txBody>
          </p:sp>
        </p:grp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F095AFF9-31AA-4BA1-9686-16CE24009541}"/>
                </a:ext>
              </a:extLst>
            </p:cNvPr>
            <p:cNvSpPr txBox="1"/>
            <p:nvPr/>
          </p:nvSpPr>
          <p:spPr>
            <a:xfrm>
              <a:off x="5817148" y="2248748"/>
              <a:ext cx="2670882" cy="2725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900" b="1" i="0" u="none" strike="noStrike" baseline="0" dirty="0">
                  <a:latin typeface="Lotus-Light"/>
                </a:rPr>
                <a:t>مرجعيات الطالب – أجهزة الجسم 1           132 - 137 </a:t>
              </a:r>
            </a:p>
          </p:txBody>
        </p:sp>
        <p:sp>
          <p:nvSpPr>
            <p:cNvPr id="611" name="مربع نص 610">
              <a:extLst>
                <a:ext uri="{FF2B5EF4-FFF2-40B4-BE49-F238E27FC236}">
                  <a16:creationId xmlns:a16="http://schemas.microsoft.com/office/drawing/2014/main" id="{93A7EF51-BCA0-49EA-AAF2-241CEB1F1187}"/>
                </a:ext>
              </a:extLst>
            </p:cNvPr>
            <p:cNvSpPr txBox="1"/>
            <p:nvPr/>
          </p:nvSpPr>
          <p:spPr>
            <a:xfrm>
              <a:off x="2804738" y="1716057"/>
              <a:ext cx="2736231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مرجعيات الطالب – أجهزة الجسم 2      138 - 141 </a:t>
              </a:r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185B1DA2-5320-41A7-8489-A87D5788DAA1}"/>
                </a:ext>
              </a:extLst>
            </p:cNvPr>
            <p:cNvSpPr txBox="1"/>
            <p:nvPr/>
          </p:nvSpPr>
          <p:spPr>
            <a:xfrm>
              <a:off x="2919901" y="1952436"/>
              <a:ext cx="2624853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مرجعيات الطالب الغذاء و الصحة        142 - 145</a:t>
              </a:r>
            </a:p>
          </p:txBody>
        </p:sp>
        <p:sp>
          <p:nvSpPr>
            <p:cNvPr id="613" name="مربع نص 612">
              <a:extLst>
                <a:ext uri="{FF2B5EF4-FFF2-40B4-BE49-F238E27FC236}">
                  <a16:creationId xmlns:a16="http://schemas.microsoft.com/office/drawing/2014/main" id="{EBAA1EF6-007A-4618-B189-B982414C1765}"/>
                </a:ext>
              </a:extLst>
            </p:cNvPr>
            <p:cNvSpPr txBox="1"/>
            <p:nvPr/>
          </p:nvSpPr>
          <p:spPr>
            <a:xfrm>
              <a:off x="2785445" y="2231994"/>
              <a:ext cx="2694715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  <p:sp>
          <p:nvSpPr>
            <p:cNvPr id="614" name="مربع نص 613">
              <a:extLst>
                <a:ext uri="{FF2B5EF4-FFF2-40B4-BE49-F238E27FC236}">
                  <a16:creationId xmlns:a16="http://schemas.microsoft.com/office/drawing/2014/main" id="{4D482975-4B4D-4C18-BEDC-B79BFB4362D5}"/>
                </a:ext>
              </a:extLst>
            </p:cNvPr>
            <p:cNvSpPr txBox="1"/>
            <p:nvPr/>
          </p:nvSpPr>
          <p:spPr>
            <a:xfrm>
              <a:off x="2888863" y="1427567"/>
              <a:ext cx="2921270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 مرجعيات الطالب  </a:t>
              </a:r>
              <a:endParaRPr lang="ar-SA" sz="1200" b="1" i="0" u="none" strike="noStrike" baseline="0" dirty="0">
                <a:latin typeface="Lotus-Bold"/>
              </a:endParaRPr>
            </a:p>
          </p:txBody>
        </p:sp>
        <p:sp>
          <p:nvSpPr>
            <p:cNvPr id="615" name="مربع نص 614">
              <a:extLst>
                <a:ext uri="{FF2B5EF4-FFF2-40B4-BE49-F238E27FC236}">
                  <a16:creationId xmlns:a16="http://schemas.microsoft.com/office/drawing/2014/main" id="{18D83A13-6FED-4673-A79E-077D106A6FB7}"/>
                </a:ext>
              </a:extLst>
            </p:cNvPr>
            <p:cNvSpPr txBox="1"/>
            <p:nvPr/>
          </p:nvSpPr>
          <p:spPr>
            <a:xfrm>
              <a:off x="5526763" y="173304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6" name="مربع نص 615">
              <a:extLst>
                <a:ext uri="{FF2B5EF4-FFF2-40B4-BE49-F238E27FC236}">
                  <a16:creationId xmlns:a16="http://schemas.microsoft.com/office/drawing/2014/main" id="{112B4DFB-6195-47F2-8D17-90E7A0F27ED8}"/>
                </a:ext>
              </a:extLst>
            </p:cNvPr>
            <p:cNvSpPr txBox="1"/>
            <p:nvPr/>
          </p:nvSpPr>
          <p:spPr>
            <a:xfrm>
              <a:off x="5526763" y="1992110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7" name="مربع نص 616">
              <a:extLst>
                <a:ext uri="{FF2B5EF4-FFF2-40B4-BE49-F238E27FC236}">
                  <a16:creationId xmlns:a16="http://schemas.microsoft.com/office/drawing/2014/main" id="{EB5E7C9D-32C5-430B-BBBB-7B46EE8C8E68}"/>
                </a:ext>
              </a:extLst>
            </p:cNvPr>
            <p:cNvSpPr txBox="1"/>
            <p:nvPr/>
          </p:nvSpPr>
          <p:spPr>
            <a:xfrm>
              <a:off x="5526763" y="2251177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18" name="مربع نص 617">
              <a:extLst>
                <a:ext uri="{FF2B5EF4-FFF2-40B4-BE49-F238E27FC236}">
                  <a16:creationId xmlns:a16="http://schemas.microsoft.com/office/drawing/2014/main" id="{88590CBC-54C7-45C8-B853-029F40E6D2F1}"/>
                </a:ext>
              </a:extLst>
            </p:cNvPr>
            <p:cNvSpPr txBox="1"/>
            <p:nvPr/>
          </p:nvSpPr>
          <p:spPr>
            <a:xfrm>
              <a:off x="5526763" y="2511973"/>
              <a:ext cx="253604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27" name="مربع نص 326">
              <a:extLst>
                <a:ext uri="{FF2B5EF4-FFF2-40B4-BE49-F238E27FC236}">
                  <a16:creationId xmlns:a16="http://schemas.microsoft.com/office/drawing/2014/main" id="{75B2FA4F-3CD1-4E0C-AFCF-8DD0929B1250}"/>
                </a:ext>
              </a:extLst>
            </p:cNvPr>
            <p:cNvSpPr txBox="1"/>
            <p:nvPr/>
          </p:nvSpPr>
          <p:spPr>
            <a:xfrm>
              <a:off x="3141376" y="2462747"/>
              <a:ext cx="2310248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شاملة </a:t>
              </a:r>
            </a:p>
          </p:txBody>
        </p:sp>
      </p:grp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4580965" y="5282285"/>
            <a:ext cx="7391424" cy="1368349"/>
            <a:chOff x="7540270" y="1122553"/>
            <a:chExt cx="4559169" cy="1488491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7540270" y="1122553"/>
              <a:ext cx="4559169" cy="1488491"/>
              <a:chOff x="101390" y="685915"/>
              <a:chExt cx="9051488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101390" y="685915"/>
                <a:ext cx="5433720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54097"/>
              <a:ext cx="1703687" cy="24175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grpSp>
        <p:nvGrpSpPr>
          <p:cNvPr id="305" name="مجموعة 304">
            <a:extLst>
              <a:ext uri="{FF2B5EF4-FFF2-40B4-BE49-F238E27FC236}">
                <a16:creationId xmlns:a16="http://schemas.microsoft.com/office/drawing/2014/main" id="{8B33A47F-D0AC-4B1A-AC62-98C257AEB92E}"/>
              </a:ext>
            </a:extLst>
          </p:cNvPr>
          <p:cNvGrpSpPr/>
          <p:nvPr/>
        </p:nvGrpSpPr>
        <p:grpSpPr>
          <a:xfrm>
            <a:off x="224296" y="2277743"/>
            <a:ext cx="5445584" cy="1356600"/>
            <a:chOff x="2836915" y="1181846"/>
            <a:chExt cx="5670631" cy="1601841"/>
          </a:xfrm>
        </p:grpSpPr>
        <p:grpSp>
          <p:nvGrpSpPr>
            <p:cNvPr id="306" name="مجموعة 305">
              <a:extLst>
                <a:ext uri="{FF2B5EF4-FFF2-40B4-BE49-F238E27FC236}">
                  <a16:creationId xmlns:a16="http://schemas.microsoft.com/office/drawing/2014/main" id="{846247D2-DA4D-4B51-B414-8A2B15737DCA}"/>
                </a:ext>
              </a:extLst>
            </p:cNvPr>
            <p:cNvGrpSpPr/>
            <p:nvPr/>
          </p:nvGrpSpPr>
          <p:grpSpPr>
            <a:xfrm>
              <a:off x="2904165" y="1181846"/>
              <a:ext cx="2876201" cy="1572524"/>
              <a:chOff x="10395751" y="1154097"/>
              <a:chExt cx="1703687" cy="1448702"/>
            </a:xfrm>
          </p:grpSpPr>
          <p:grpSp>
            <p:nvGrpSpPr>
              <p:cNvPr id="317" name="مجموعة 316">
                <a:extLst>
                  <a:ext uri="{FF2B5EF4-FFF2-40B4-BE49-F238E27FC236}">
                    <a16:creationId xmlns:a16="http://schemas.microsoft.com/office/drawing/2014/main" id="{B4FB8F0E-7A41-4F93-8495-216520B434E2}"/>
                  </a:ext>
                </a:extLst>
              </p:cNvPr>
              <p:cNvGrpSpPr/>
              <p:nvPr/>
            </p:nvGrpSpPr>
            <p:grpSpPr>
              <a:xfrm>
                <a:off x="10395751" y="1429879"/>
                <a:ext cx="1703687" cy="1172920"/>
                <a:chOff x="6213542" y="1172426"/>
                <a:chExt cx="3382393" cy="1856786"/>
              </a:xfrm>
              <a:noFill/>
            </p:grpSpPr>
            <p:grpSp>
              <p:nvGrpSpPr>
                <p:cNvPr id="319" name="مجموعة 318">
                  <a:extLst>
                    <a:ext uri="{FF2B5EF4-FFF2-40B4-BE49-F238E27FC236}">
                      <a16:creationId xmlns:a16="http://schemas.microsoft.com/office/drawing/2014/main" id="{5AD20039-C250-448A-8885-4FB44845593E}"/>
                    </a:ext>
                  </a:extLst>
                </p:cNvPr>
                <p:cNvGrpSpPr/>
                <p:nvPr/>
              </p:nvGrpSpPr>
              <p:grpSpPr>
                <a:xfrm>
                  <a:off x="6213542" y="1172426"/>
                  <a:ext cx="3382393" cy="1854188"/>
                  <a:chOff x="5770485" y="1172426"/>
                  <a:chExt cx="3382393" cy="1854188"/>
                </a:xfrm>
                <a:grpFill/>
              </p:grpSpPr>
              <p:sp>
                <p:nvSpPr>
                  <p:cNvPr id="321" name="مستطيل 8">
                    <a:extLst>
                      <a:ext uri="{FF2B5EF4-FFF2-40B4-BE49-F238E27FC236}">
                        <a16:creationId xmlns:a16="http://schemas.microsoft.com/office/drawing/2014/main" id="{ED82AF41-CD6C-4522-97E4-DB01C064F122}"/>
                      </a:ext>
                    </a:extLst>
                  </p:cNvPr>
                  <p:cNvSpPr/>
                  <p:nvPr/>
                </p:nvSpPr>
                <p:spPr>
                  <a:xfrm>
                    <a:off x="5770485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EDF4FB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22" name="رابط مستقيم 321">
                    <a:extLst>
                      <a:ext uri="{FF2B5EF4-FFF2-40B4-BE49-F238E27FC236}">
                        <a16:creationId xmlns:a16="http://schemas.microsoft.com/office/drawing/2014/main" id="{FC73E0AB-FEED-46AB-9789-2F14A1B1EA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526960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3" name="رابط مستقيم 322">
                    <a:extLst>
                      <a:ext uri="{FF2B5EF4-FFF2-40B4-BE49-F238E27FC236}">
                        <a16:creationId xmlns:a16="http://schemas.microsoft.com/office/drawing/2014/main" id="{22F73D3B-0A62-4566-BE80-96DAC4572A5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1902781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رابط مستقيم 323">
                    <a:extLst>
                      <a:ext uri="{FF2B5EF4-FFF2-40B4-BE49-F238E27FC236}">
                        <a16:creationId xmlns:a16="http://schemas.microsoft.com/office/drawing/2014/main" id="{06B3457D-03AD-4F3A-858E-FA646B53D83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311154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5" name="رابط مستقيم 324">
                    <a:extLst>
                      <a:ext uri="{FF2B5EF4-FFF2-40B4-BE49-F238E27FC236}">
                        <a16:creationId xmlns:a16="http://schemas.microsoft.com/office/drawing/2014/main" id="{E68BE6E0-89BD-4AEC-852B-E7A4C018A76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70485" y="2658862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0" name="رابط مستقيم 319">
                  <a:extLst>
                    <a:ext uri="{FF2B5EF4-FFF2-40B4-BE49-F238E27FC236}">
                      <a16:creationId xmlns:a16="http://schemas.microsoft.com/office/drawing/2014/main" id="{282A5C60-CDF3-45F4-8D90-0BD02F5619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8980" y="1525409"/>
                  <a:ext cx="0" cy="150380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8" name="مستطيل: زوايا مستديرة 317">
                <a:extLst>
                  <a:ext uri="{FF2B5EF4-FFF2-40B4-BE49-F238E27FC236}">
                    <a16:creationId xmlns:a16="http://schemas.microsoft.com/office/drawing/2014/main" id="{3ABDB46B-C1C2-4661-B89C-AEB8A5E0A07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EDF4FB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i="0" u="none" strike="noStrike" baseline="0" dirty="0">
                    <a:latin typeface="Lotus-Light"/>
                  </a:rPr>
                  <a:t>الأسبوع الثامن    23-3  الى 27-3 </a:t>
                </a:r>
              </a:p>
            </p:txBody>
          </p:sp>
        </p:grpSp>
        <p:sp>
          <p:nvSpPr>
            <p:cNvPr id="307" name="مربع نص 306">
              <a:extLst>
                <a:ext uri="{FF2B5EF4-FFF2-40B4-BE49-F238E27FC236}">
                  <a16:creationId xmlns:a16="http://schemas.microsoft.com/office/drawing/2014/main" id="{9CD73A95-F27D-4724-B8E5-C895C23EB9C0}"/>
                </a:ext>
              </a:extLst>
            </p:cNvPr>
            <p:cNvSpPr txBox="1"/>
            <p:nvPr/>
          </p:nvSpPr>
          <p:spPr>
            <a:xfrm>
              <a:off x="5819084" y="2483869"/>
              <a:ext cx="2688462" cy="2998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الشبكة الغذائية – مراجعة الدرس       86 – 87 </a:t>
              </a:r>
            </a:p>
          </p:txBody>
        </p:sp>
        <p:sp>
          <p:nvSpPr>
            <p:cNvPr id="309" name="مربع نص 308">
              <a:extLst>
                <a:ext uri="{FF2B5EF4-FFF2-40B4-BE49-F238E27FC236}">
                  <a16:creationId xmlns:a16="http://schemas.microsoft.com/office/drawing/2014/main" id="{C2B2BA4C-98CD-4F5C-83D0-0A30EAF4054F}"/>
                </a:ext>
              </a:extLst>
            </p:cNvPr>
            <p:cNvSpPr txBox="1"/>
            <p:nvPr/>
          </p:nvSpPr>
          <p:spPr>
            <a:xfrm>
              <a:off x="2836915" y="1691848"/>
              <a:ext cx="2736230" cy="2907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  90 – 91 </a:t>
              </a:r>
            </a:p>
          </p:txBody>
        </p:sp>
        <p:sp>
          <p:nvSpPr>
            <p:cNvPr id="310" name="مربع نص 309">
              <a:extLst>
                <a:ext uri="{FF2B5EF4-FFF2-40B4-BE49-F238E27FC236}">
                  <a16:creationId xmlns:a16="http://schemas.microsoft.com/office/drawing/2014/main" id="{1B222152-B5D4-4605-A418-B829C9D57D08}"/>
                </a:ext>
              </a:extLst>
            </p:cNvPr>
            <p:cNvSpPr txBox="1"/>
            <p:nvPr/>
          </p:nvSpPr>
          <p:spPr>
            <a:xfrm>
              <a:off x="2940870" y="1982126"/>
              <a:ext cx="2624853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تراكيب المخلوقات الحية                      92 – 93 </a:t>
              </a:r>
            </a:p>
          </p:txBody>
        </p:sp>
        <p:sp>
          <p:nvSpPr>
            <p:cNvPr id="311" name="مربع نص 310">
              <a:extLst>
                <a:ext uri="{FF2B5EF4-FFF2-40B4-BE49-F238E27FC236}">
                  <a16:creationId xmlns:a16="http://schemas.microsoft.com/office/drawing/2014/main" id="{7CF838DC-D1B8-47A9-BC18-E1DF3DA1B4BE}"/>
                </a:ext>
              </a:extLst>
            </p:cNvPr>
            <p:cNvSpPr txBox="1"/>
            <p:nvPr/>
          </p:nvSpPr>
          <p:spPr>
            <a:xfrm>
              <a:off x="2881791" y="2230165"/>
              <a:ext cx="269471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تكيفات نباتات الصحراء وحيواناتها          94 – 95 </a:t>
              </a:r>
            </a:p>
          </p:txBody>
        </p:sp>
        <p:sp>
          <p:nvSpPr>
            <p:cNvPr id="312" name="مربع نص 311">
              <a:extLst>
                <a:ext uri="{FF2B5EF4-FFF2-40B4-BE49-F238E27FC236}">
                  <a16:creationId xmlns:a16="http://schemas.microsoft.com/office/drawing/2014/main" id="{540BB81F-384E-41A0-80CD-F3E4F89AD0B4}"/>
                </a:ext>
              </a:extLst>
            </p:cNvPr>
            <p:cNvSpPr txBox="1"/>
            <p:nvPr/>
          </p:nvSpPr>
          <p:spPr>
            <a:xfrm>
              <a:off x="2942872" y="1415060"/>
              <a:ext cx="2779247" cy="32707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ar-SA" sz="1200" b="1" i="0" u="none" strike="noStrike" baseline="0" dirty="0">
                  <a:solidFill>
                    <a:srgbClr val="C00000"/>
                  </a:solidFill>
                  <a:latin typeface="Lotus-Light"/>
                </a:rPr>
                <a:t>التكيف</a:t>
              </a:r>
              <a:endParaRPr lang="ar-SA" sz="1200" b="1" i="0" u="none" strike="noStrike" baseline="0" dirty="0">
                <a:solidFill>
                  <a:srgbClr val="C00000"/>
                </a:solidFill>
                <a:latin typeface="Lotus-Bold"/>
              </a:endParaRPr>
            </a:p>
          </p:txBody>
        </p:sp>
        <p:sp>
          <p:nvSpPr>
            <p:cNvPr id="313" name="مربع نص 312">
              <a:extLst>
                <a:ext uri="{FF2B5EF4-FFF2-40B4-BE49-F238E27FC236}">
                  <a16:creationId xmlns:a16="http://schemas.microsoft.com/office/drawing/2014/main" id="{48AF1836-2835-41EF-A49A-B06359A96840}"/>
                </a:ext>
              </a:extLst>
            </p:cNvPr>
            <p:cNvSpPr txBox="1"/>
            <p:nvPr/>
          </p:nvSpPr>
          <p:spPr>
            <a:xfrm>
              <a:off x="5544009" y="1577748"/>
              <a:ext cx="2145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4" name="مربع نص 313">
              <a:extLst>
                <a:ext uri="{FF2B5EF4-FFF2-40B4-BE49-F238E27FC236}">
                  <a16:creationId xmlns:a16="http://schemas.microsoft.com/office/drawing/2014/main" id="{983897D6-8507-44A4-909A-2029854D4108}"/>
                </a:ext>
              </a:extLst>
            </p:cNvPr>
            <p:cNvSpPr txBox="1"/>
            <p:nvPr/>
          </p:nvSpPr>
          <p:spPr>
            <a:xfrm>
              <a:off x="5559651" y="1870228"/>
              <a:ext cx="26587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5" name="مربع نص 314">
              <a:extLst>
                <a:ext uri="{FF2B5EF4-FFF2-40B4-BE49-F238E27FC236}">
                  <a16:creationId xmlns:a16="http://schemas.microsoft.com/office/drawing/2014/main" id="{7A3F7D34-D007-4935-99F6-475F18AABD36}"/>
                </a:ext>
              </a:extLst>
            </p:cNvPr>
            <p:cNvSpPr txBox="1"/>
            <p:nvPr/>
          </p:nvSpPr>
          <p:spPr>
            <a:xfrm>
              <a:off x="5557556" y="2125639"/>
              <a:ext cx="206722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16" name="مربع نص 315">
              <a:extLst>
                <a:ext uri="{FF2B5EF4-FFF2-40B4-BE49-F238E27FC236}">
                  <a16:creationId xmlns:a16="http://schemas.microsoft.com/office/drawing/2014/main" id="{3E205DA8-77BD-44EA-B1AB-7216A2188784}"/>
                </a:ext>
              </a:extLst>
            </p:cNvPr>
            <p:cNvSpPr txBox="1"/>
            <p:nvPr/>
          </p:nvSpPr>
          <p:spPr>
            <a:xfrm>
              <a:off x="5509198" y="2488271"/>
              <a:ext cx="253604" cy="2539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4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sp>
        <p:nvSpPr>
          <p:cNvPr id="328" name="مربع نص 327">
            <a:extLst>
              <a:ext uri="{FF2B5EF4-FFF2-40B4-BE49-F238E27FC236}">
                <a16:creationId xmlns:a16="http://schemas.microsoft.com/office/drawing/2014/main" id="{68A1AB91-A93D-466D-B1EE-3E787AD9FF5E}"/>
              </a:ext>
            </a:extLst>
          </p:cNvPr>
          <p:cNvSpPr txBox="1"/>
          <p:nvPr/>
        </p:nvSpPr>
        <p:spPr>
          <a:xfrm>
            <a:off x="6035741" y="4242935"/>
            <a:ext cx="282019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900" b="1" i="0" u="none" strike="noStrike" baseline="0" dirty="0">
                <a:latin typeface="Lotus-Light"/>
              </a:rPr>
              <a:t>كيف يمكن  </a:t>
            </a:r>
            <a:r>
              <a:rPr lang="ar-SA" sz="900" b="1" dirty="0">
                <a:latin typeface="Lotus-Light"/>
              </a:rPr>
              <a:t>للإنسان</a:t>
            </a:r>
            <a:r>
              <a:rPr lang="ar-SA" sz="900" b="1" i="0" u="none" strike="noStrike" baseline="0" dirty="0">
                <a:latin typeface="Lotus-Light"/>
              </a:rPr>
              <a:t> حماية بيئته-مراجعة الدرس112 -113</a:t>
            </a:r>
          </a:p>
        </p:txBody>
      </p: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71459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اختبار نهاية الفصل الدراسي الأول 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6744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155469" y="11342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المدرسة :    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2846177" y="236535"/>
            <a:ext cx="6102585" cy="37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للصف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الثالث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1445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4796" y="6693269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0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430530" y="6702468"/>
            <a:ext cx="1245766" cy="141604"/>
            <a:chOff x="6427807" y="3390162"/>
            <a:chExt cx="2467079" cy="186091"/>
          </a:xfrm>
        </p:grpSpPr>
        <p:grpSp>
          <p:nvGrpSpPr>
            <p:cNvPr id="271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75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76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72" name="Picture 271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3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74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53738ACF-34BC-4CD4-921D-7142127746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29729" y="76654"/>
            <a:ext cx="8212024" cy="622280"/>
          </a:xfrm>
          <a:prstGeom prst="rect">
            <a:avLst/>
          </a:prstGeom>
        </p:spPr>
      </p:pic>
      <p:sp>
        <p:nvSpPr>
          <p:cNvPr id="266" name="مستطيل 8">
            <a:extLst>
              <a:ext uri="{FF2B5EF4-FFF2-40B4-BE49-F238E27FC236}">
                <a16:creationId xmlns:a16="http://schemas.microsoft.com/office/drawing/2014/main" id="{37592F86-4370-44C8-956C-04E18C93739C}"/>
              </a:ext>
            </a:extLst>
          </p:cNvPr>
          <p:cNvSpPr/>
          <p:nvPr/>
        </p:nvSpPr>
        <p:spPr>
          <a:xfrm>
            <a:off x="213055" y="5290395"/>
            <a:ext cx="4226983" cy="1368349"/>
          </a:xfrm>
          <a:prstGeom prst="roundRect">
            <a:avLst>
              <a:gd name="adj" fmla="val 6056"/>
            </a:avLst>
          </a:prstGeom>
          <a:solidFill>
            <a:schemeClr val="accent2">
              <a:lumMod val="60000"/>
              <a:lumOff val="40000"/>
              <a:alpha val="2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t"/>
          <a:lstStyle/>
          <a:p>
            <a:r>
              <a:rPr lang="ar-SA" sz="1200" b="1" dirty="0">
                <a:solidFill>
                  <a:srgbClr val="C00000"/>
                </a:solidFill>
                <a:latin typeface="Lotus-Light"/>
              </a:rPr>
              <a:t>ملاحظات المعلمــ / ــة :   </a:t>
            </a:r>
          </a:p>
        </p:txBody>
      </p:sp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587</Words>
  <Application>Microsoft Office PowerPoint</Application>
  <PresentationFormat>Widescreen</PresentationFormat>
  <Paragraphs>137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برزنتيشن علوم المرحلة الابتدائيئة</dc:creator>
  <cp:lastModifiedBy>star</cp:lastModifiedBy>
  <cp:revision>35</cp:revision>
  <dcterms:created xsi:type="dcterms:W3CDTF">2023-08-05T11:54:30Z</dcterms:created>
  <dcterms:modified xsi:type="dcterms:W3CDTF">2023-08-10T13:49:38Z</dcterms:modified>
</cp:coreProperties>
</file>