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4FA"/>
    <a:srgbClr val="D5F4FF"/>
    <a:srgbClr val="ED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85005" autoAdjust="0"/>
    <p:restoredTop sz="94660"/>
  </p:normalViewPr>
  <p:slideViewPr>
    <p:cSldViewPr snapToGrid="0">
      <p:cViewPr>
        <p:scale>
          <a:sx n="194" d="100"/>
          <a:sy n="194" d="100"/>
        </p:scale>
        <p:origin x="110" y="-2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EC7D04-42A0-4800-A57C-BB116471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F2BFE1-D68E-41BD-AB96-0BEEB333B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314C3E-7505-41D7-86F4-32B0B0D9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910E57-BACF-4AF6-A792-96FC9BD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540EBB-5362-4AFF-B9FD-063C91E8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564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9C189F-6FB1-4746-964D-C9A9B214B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C5B6E5-1A21-4633-A66B-DB6BA6C88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54E09D-808D-4E1E-850E-D8C38609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B22B7-FA6F-4BCC-9028-C172D684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663E61-12EF-46CD-A298-7C3C404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417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6171A8E-F6B3-4F4D-8177-933EBA341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8A6F88-CC28-4A5A-AA82-1A64D28AE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72FCF5-B6B0-4483-AED7-356A84CE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8322FF-8AF1-4BAA-89CA-E45885BC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D16DA7-9BE1-4280-863F-C14B97B9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200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725D9-C321-4DDC-96DE-21885959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C7C420-76DC-48C1-BBAF-3A107241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93011F-B538-4A32-8B85-750356D8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1FCB00-380B-4E55-A065-96999979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ADDB80-0A08-4240-96CD-4F8968A3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2565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D0C1F9-9CE0-43BB-864B-28E99010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EA7461-42C3-43A6-A638-2BAEC5AA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B95DF6-84B2-4E2B-A225-B09980C1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ED7FC-939D-4ADF-8E07-43CEED90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E3C006-C697-446B-9049-3BC9CEC5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700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238A4-F0F2-4169-859C-E10428F9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72D7B0-4487-42A2-AA46-27EE8FAAF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CF7A4FB-029B-47C2-ABEA-A29B3B00C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39F3BC-04FC-4AB6-A76E-05E36DCA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D301FF-091D-4FD4-B221-273CFEEC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B1FAAB-B397-4B34-BC49-5C05AABC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941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530C4A-BA06-4382-A093-D2EDE22C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DEFEC5-6A06-4B91-AF12-6CA89CCB9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33C2FB-4D91-4B6D-9054-F39E60084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7DA990-17B6-4057-B2A0-CA71338C6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8F277E-3766-45BB-8256-8D0813AA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56173D-6CFF-4511-ABE2-22C3D5C1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3935A0-7639-4C5E-87C1-1A787C81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52F5020-1DA5-494F-BF64-D03935978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31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C46E7-4D22-4E20-85A6-C431AC0A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03630B-9002-4FFA-9C60-35D8DD13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E29613-C950-43B5-8906-4802771B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B64C45-F5F1-4C74-A263-3721B35A0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91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80C069-991C-456B-A1BF-7F058D97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50D26E-B608-4C81-AF6D-9ABD35A8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E92EA3-DE4B-4D57-88D3-4B3E956F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91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E68D2-34DE-4A76-A8C6-E0A317AFE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3FC201-3E31-4875-A3B9-E28C3861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E44DD1-5A6F-4C23-B9CD-A6A34596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97BCB7-D3F4-4173-9474-ACA00444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089D01-E7FD-4D90-9AB2-66BC85B12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FF4A94-8DD8-4E77-A945-EEBCDD82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629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2A51F6-127A-462E-830E-D393B4D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6B45F5E-E41B-4CD9-810E-A942C90C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6655C7A-1C96-4CE2-B726-A37DD70F2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BE7131-6D1C-4EB6-96F9-26DF5E35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12A6D6-80C7-4796-B3EB-4FFF8027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718A45-1930-48E8-A1F0-6C6FA231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167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D6A3D72-6107-49D5-932A-CEE818265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60A108-5907-43D7-8C79-B41AA320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1F1A62-87D4-4849-9BD5-9BBF66B36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B5209D-CC7F-4741-BAC8-E181ED342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5808C7-87ED-41BF-B273-828FF4BCD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36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t.me/Presentationyosef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0" y="699762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29" name="مجموعة 628">
            <a:extLst>
              <a:ext uri="{FF2B5EF4-FFF2-40B4-BE49-F238E27FC236}">
                <a16:creationId xmlns:a16="http://schemas.microsoft.com/office/drawing/2014/main" id="{DFEA2C0A-E41B-434C-A8CD-AA92BBE068BF}"/>
              </a:ext>
            </a:extLst>
          </p:cNvPr>
          <p:cNvGrpSpPr/>
          <p:nvPr/>
        </p:nvGrpSpPr>
        <p:grpSpPr>
          <a:xfrm>
            <a:off x="213056" y="5228451"/>
            <a:ext cx="11759331" cy="1368393"/>
            <a:chOff x="4846062" y="1122505"/>
            <a:chExt cx="7253376" cy="1488539"/>
          </a:xfrm>
        </p:grpSpPr>
        <p:grpSp>
          <p:nvGrpSpPr>
            <p:cNvPr id="641" name="مجموعة 640">
              <a:extLst>
                <a:ext uri="{FF2B5EF4-FFF2-40B4-BE49-F238E27FC236}">
                  <a16:creationId xmlns:a16="http://schemas.microsoft.com/office/drawing/2014/main" id="{C781A3EB-C5B8-4BCA-AA90-405D7F5D0B68}"/>
                </a:ext>
              </a:extLst>
            </p:cNvPr>
            <p:cNvGrpSpPr/>
            <p:nvPr/>
          </p:nvGrpSpPr>
          <p:grpSpPr>
            <a:xfrm>
              <a:off x="4846062" y="1122553"/>
              <a:ext cx="7253376" cy="1488491"/>
              <a:chOff x="-5247521" y="685915"/>
              <a:chExt cx="14400399" cy="2356351"/>
            </a:xfrm>
            <a:noFill/>
          </p:grpSpPr>
          <p:sp>
            <p:nvSpPr>
              <p:cNvPr id="643" name="مستطيل 8">
                <a:extLst>
                  <a:ext uri="{FF2B5EF4-FFF2-40B4-BE49-F238E27FC236}">
                    <a16:creationId xmlns:a16="http://schemas.microsoft.com/office/drawing/2014/main" id="{871E611D-95C7-4447-9A5F-F9A875AC2353}"/>
                  </a:ext>
                </a:extLst>
              </p:cNvPr>
              <p:cNvSpPr/>
              <p:nvPr/>
            </p:nvSpPr>
            <p:spPr>
              <a:xfrm>
                <a:off x="5770485" y="1172426"/>
                <a:ext cx="3382393" cy="1854188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1200" b="1"/>
              </a:p>
            </p:txBody>
          </p:sp>
          <p:cxnSp>
            <p:nvCxnSpPr>
              <p:cNvPr id="645" name="رابط مستقيم 644">
                <a:extLst>
                  <a:ext uri="{FF2B5EF4-FFF2-40B4-BE49-F238E27FC236}">
                    <a16:creationId xmlns:a16="http://schemas.microsoft.com/office/drawing/2014/main" id="{FBADDEAA-529C-4A4D-A684-B115DA5B2670}"/>
                  </a:ext>
                </a:extLst>
              </p:cNvPr>
              <p:cNvCxnSpPr/>
              <p:nvPr/>
            </p:nvCxnSpPr>
            <p:spPr>
              <a:xfrm flipH="1">
                <a:off x="5770485" y="2099519"/>
                <a:ext cx="3382393" cy="0"/>
              </a:xfrm>
              <a:prstGeom prst="line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334" name="مستطيل 8">
                <a:extLst>
                  <a:ext uri="{FF2B5EF4-FFF2-40B4-BE49-F238E27FC236}">
                    <a16:creationId xmlns:a16="http://schemas.microsoft.com/office/drawing/2014/main" id="{5B01DE90-446C-44C3-ABD4-61670B5E4A8C}"/>
                  </a:ext>
                </a:extLst>
              </p:cNvPr>
              <p:cNvSpPr/>
              <p:nvPr/>
            </p:nvSpPr>
            <p:spPr>
              <a:xfrm>
                <a:off x="46503" y="685915"/>
                <a:ext cx="5488608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المعلمــ / ــة     : </a:t>
                </a:r>
                <a:r>
                  <a:rPr lang="ar-SA" sz="800" b="1" dirty="0">
                    <a:solidFill>
                      <a:srgbClr val="C00000"/>
                    </a:solidFill>
                    <a:latin typeface="Lotus-Light"/>
                  </a:rPr>
                  <a:t>..............................................</a:t>
                </a: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   التوقيع  </a:t>
                </a:r>
                <a:r>
                  <a:rPr lang="ar-SA" sz="400" b="1" dirty="0">
                    <a:solidFill>
                      <a:srgbClr val="C00000"/>
                    </a:solidFill>
                    <a:latin typeface="Lotus-Light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i="0" u="none" strike="noStrike" baseline="0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المشرفــ / ــة  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  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مدير  المدرسة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    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Lotus-Light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4" name="مستطيل 8">
                <a:extLst>
                  <a:ext uri="{FF2B5EF4-FFF2-40B4-BE49-F238E27FC236}">
                    <a16:creationId xmlns:a16="http://schemas.microsoft.com/office/drawing/2014/main" id="{36C7016B-D396-46F7-9A71-D19683CF8A16}"/>
                  </a:ext>
                </a:extLst>
              </p:cNvPr>
              <p:cNvSpPr/>
              <p:nvPr/>
            </p:nvSpPr>
            <p:spPr>
              <a:xfrm>
                <a:off x="-5247521" y="685915"/>
                <a:ext cx="5176335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t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ملاحظات المعلمــ / ــة :   </a:t>
                </a:r>
              </a:p>
            </p:txBody>
          </p:sp>
        </p:grpSp>
        <p:sp>
          <p:nvSpPr>
            <p:cNvPr id="640" name="مستطيل: زوايا مستديرة 639">
              <a:extLst>
                <a:ext uri="{FF2B5EF4-FFF2-40B4-BE49-F238E27FC236}">
                  <a16:creationId xmlns:a16="http://schemas.microsoft.com/office/drawing/2014/main" id="{790EC710-AD90-43B4-B15D-1D8FDBC9A3A2}"/>
                </a:ext>
              </a:extLst>
            </p:cNvPr>
            <p:cNvSpPr/>
            <p:nvPr/>
          </p:nvSpPr>
          <p:spPr>
            <a:xfrm>
              <a:off x="10395751" y="1122505"/>
              <a:ext cx="1703687" cy="26592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  <a:alpha val="2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الأسبوع الثالث عشر     28-  4   الى 2 – 5  </a:t>
              </a:r>
            </a:p>
          </p:txBody>
        </p:sp>
      </p:grpSp>
      <p:sp>
        <p:nvSpPr>
          <p:cNvPr id="331" name="مربع نص 330">
            <a:extLst>
              <a:ext uri="{FF2B5EF4-FFF2-40B4-BE49-F238E27FC236}">
                <a16:creationId xmlns:a16="http://schemas.microsoft.com/office/drawing/2014/main" id="{B90B270A-E32A-460F-B892-B0D1DC1CEBD6}"/>
              </a:ext>
            </a:extLst>
          </p:cNvPr>
          <p:cNvSpPr txBox="1"/>
          <p:nvPr/>
        </p:nvSpPr>
        <p:spPr>
          <a:xfrm>
            <a:off x="9210329" y="5660804"/>
            <a:ext cx="27401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latin typeface="Times New Roman,Bold"/>
              </a:rPr>
              <a:t>خطة علاجية </a:t>
            </a:r>
            <a:endParaRPr lang="ar-SA" sz="1400" dirty="0"/>
          </a:p>
        </p:txBody>
      </p:sp>
      <p:sp>
        <p:nvSpPr>
          <p:cNvPr id="333" name="مربع نص 332">
            <a:extLst>
              <a:ext uri="{FF2B5EF4-FFF2-40B4-BE49-F238E27FC236}">
                <a16:creationId xmlns:a16="http://schemas.microsoft.com/office/drawing/2014/main" id="{777A5729-7906-45D1-B45B-91959E0D0591}"/>
              </a:ext>
            </a:extLst>
          </p:cNvPr>
          <p:cNvSpPr txBox="1"/>
          <p:nvPr/>
        </p:nvSpPr>
        <p:spPr>
          <a:xfrm>
            <a:off x="9479171" y="6213652"/>
            <a:ext cx="22243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solidFill>
                  <a:srgbClr val="004D65"/>
                </a:solidFill>
                <a:latin typeface="GeezaPro"/>
              </a:rPr>
              <a:t>نهاية الفصل الدراسي الأول</a:t>
            </a:r>
            <a:endParaRPr lang="ar-SA" sz="1400" b="1" dirty="0"/>
          </a:p>
        </p:txBody>
      </p:sp>
      <p:sp>
        <p:nvSpPr>
          <p:cNvPr id="336" name="مربع نص 335">
            <a:extLst>
              <a:ext uri="{FF2B5EF4-FFF2-40B4-BE49-F238E27FC236}">
                <a16:creationId xmlns:a16="http://schemas.microsoft.com/office/drawing/2014/main" id="{3CAC0476-CDB6-4C9F-8576-D771D70DB7D6}"/>
              </a:ext>
            </a:extLst>
          </p:cNvPr>
          <p:cNvSpPr txBox="1"/>
          <p:nvPr/>
        </p:nvSpPr>
        <p:spPr>
          <a:xfrm>
            <a:off x="10298037" y="95762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المملكة العربية السعودية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وزارة التعليم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9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9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3" name="مربع نص 342">
            <a:extLst>
              <a:ext uri="{FF2B5EF4-FFF2-40B4-BE49-F238E27FC236}">
                <a16:creationId xmlns:a16="http://schemas.microsoft.com/office/drawing/2014/main" id="{CD29EAC9-F628-4703-986F-DF87B673FB44}"/>
              </a:ext>
            </a:extLst>
          </p:cNvPr>
          <p:cNvSpPr txBox="1"/>
          <p:nvPr/>
        </p:nvSpPr>
        <p:spPr>
          <a:xfrm>
            <a:off x="3044707" y="172148"/>
            <a:ext cx="6102585" cy="370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توزيع مادة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العلوم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للصف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الثاني 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الابتدائي الفصل الدراسي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الأول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لعام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1445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 هــ</a:t>
            </a:r>
            <a:endParaRPr lang="ar-SA" dirty="0">
              <a:solidFill>
                <a:srgbClr val="00B0F0"/>
              </a:solidFill>
            </a:endParaRPr>
          </a:p>
        </p:txBody>
      </p:sp>
      <p:cxnSp>
        <p:nvCxnSpPr>
          <p:cNvPr id="258" name="رابط مستقيم 257">
            <a:extLst>
              <a:ext uri="{FF2B5EF4-FFF2-40B4-BE49-F238E27FC236}">
                <a16:creationId xmlns:a16="http://schemas.microsoft.com/office/drawing/2014/main" id="{E756DCAD-A1A3-4092-A2DA-88E02AE97BFE}"/>
              </a:ext>
            </a:extLst>
          </p:cNvPr>
          <p:cNvCxnSpPr>
            <a:cxnSpLocks/>
          </p:cNvCxnSpPr>
          <p:nvPr/>
        </p:nvCxnSpPr>
        <p:spPr>
          <a:xfrm>
            <a:off x="10485" y="6665586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82" name="مجموعة 262">
            <a:extLst>
              <a:ext uri="{FF2B5EF4-FFF2-40B4-BE49-F238E27FC236}">
                <a16:creationId xmlns:a16="http://schemas.microsoft.com/office/drawing/2014/main" id="{BA31C558-13C6-4D62-A72F-F7E475EF837D}"/>
              </a:ext>
            </a:extLst>
          </p:cNvPr>
          <p:cNvGrpSpPr/>
          <p:nvPr/>
        </p:nvGrpSpPr>
        <p:grpSpPr>
          <a:xfrm>
            <a:off x="597135" y="6682344"/>
            <a:ext cx="1096410" cy="141604"/>
            <a:chOff x="6427807" y="3390162"/>
            <a:chExt cx="2467079" cy="186091"/>
          </a:xfrm>
        </p:grpSpPr>
        <p:grpSp>
          <p:nvGrpSpPr>
            <p:cNvPr id="283" name="!!مجموعة 19">
              <a:extLst>
                <a:ext uri="{FF2B5EF4-FFF2-40B4-BE49-F238E27FC236}">
                  <a16:creationId xmlns:a16="http://schemas.microsoft.com/office/drawing/2014/main" id="{FF7BA5BF-E1A7-4820-A0D7-93A488039E58}"/>
                </a:ext>
              </a:extLst>
            </p:cNvPr>
            <p:cNvGrpSpPr/>
            <p:nvPr/>
          </p:nvGrpSpPr>
          <p:grpSpPr>
            <a:xfrm>
              <a:off x="7641893" y="3390162"/>
              <a:ext cx="1252993" cy="186091"/>
              <a:chOff x="6389850" y="9546713"/>
              <a:chExt cx="169006" cy="6238"/>
            </a:xfrm>
          </p:grpSpPr>
          <p:pic>
            <p:nvPicPr>
              <p:cNvPr id="287" name="!!مجموعة 99">
                <a:extLst>
                  <a:ext uri="{FF2B5EF4-FFF2-40B4-BE49-F238E27FC236}">
                    <a16:creationId xmlns:a16="http://schemas.microsoft.com/office/drawing/2014/main" id="{3F23E982-BC25-4897-B20A-AF09D05E82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439183" y="9547117"/>
                <a:ext cx="70341" cy="5834"/>
              </a:xfrm>
              <a:prstGeom prst="rect">
                <a:avLst/>
              </a:prstGeom>
            </p:spPr>
          </p:pic>
          <p:sp>
            <p:nvSpPr>
              <p:cNvPr id="288" name="مربع نص 268">
                <a:extLst>
                  <a:ext uri="{FF2B5EF4-FFF2-40B4-BE49-F238E27FC236}">
                    <a16:creationId xmlns:a16="http://schemas.microsoft.com/office/drawing/2014/main" id="{0C5E02A5-37F8-434A-94B3-C2B82779D12F}"/>
                  </a:ext>
                </a:extLst>
              </p:cNvPr>
              <p:cNvSpPr txBox="1"/>
              <p:nvPr/>
            </p:nvSpPr>
            <p:spPr>
              <a:xfrm>
                <a:off x="6389850" y="9546713"/>
                <a:ext cx="169006" cy="55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presentation</a:t>
                </a:r>
                <a:endParaRPr lang="ar-SA" sz="3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284" name="Picture 15" descr="شعار Telegram png">
              <a:extLst>
                <a:ext uri="{FF2B5EF4-FFF2-40B4-BE49-F238E27FC236}">
                  <a16:creationId xmlns:a16="http://schemas.microsoft.com/office/drawing/2014/main" id="{5C433F39-8191-434F-A529-07BC479A58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67" b="98056" l="4167" r="99167">
                          <a14:foregroundMark x1="61389" y1="17222" x2="30833" y2="34722"/>
                          <a14:foregroundMark x1="30833" y1="34722" x2="58333" y2="63056"/>
                          <a14:foregroundMark x1="58333" y1="63056" x2="44167" y2="78056"/>
                          <a14:foregroundMark x1="44167" y1="78056" x2="19722" y2="56389"/>
                          <a14:foregroundMark x1="19722" y1="56389" x2="24444" y2="16667"/>
                          <a14:foregroundMark x1="24444" y1="16667" x2="49444" y2="6667"/>
                          <a14:foregroundMark x1="49444" y1="6667" x2="79444" y2="30556"/>
                          <a14:foregroundMark x1="79444" y1="30556" x2="85278" y2="53611"/>
                          <a14:foregroundMark x1="85278" y1="53611" x2="61944" y2="87778"/>
                          <a14:foregroundMark x1="61944" y1="87778" x2="55278" y2="92222"/>
                          <a14:foregroundMark x1="62500" y1="38889" x2="62500" y2="38889"/>
                          <a14:foregroundMark x1="64444" y1="20556" x2="64444" y2="20556"/>
                          <a14:foregroundMark x1="69444" y1="38333" x2="69444" y2="38333"/>
                          <a14:foregroundMark x1="74167" y1="17222" x2="74167" y2="17222"/>
                          <a14:foregroundMark x1="94722" y1="41389" x2="94722" y2="41389"/>
                          <a14:foregroundMark x1="51111" y1="98056" x2="51111" y2="98056"/>
                          <a14:foregroundMark x1="4722" y1="63056" x2="4722" y2="63056"/>
                          <a14:foregroundMark x1="38611" y1="5278" x2="38611" y2="5278"/>
                          <a14:foregroundMark x1="55833" y1="1667" x2="55833" y2="1667"/>
                          <a14:foregroundMark x1="99167" y1="50556" x2="99167" y2="50556"/>
                          <a14:foregroundMark x1="57500" y1="46389" x2="57500" y2="46389"/>
                          <a14:foregroundMark x1="69444" y1="29722" x2="61389" y2="62500"/>
                          <a14:foregroundMark x1="68889" y1="69444" x2="38889" y2="48611"/>
                          <a14:foregroundMark x1="38889" y1="48611" x2="34444" y2="48056"/>
                          <a14:foregroundMark x1="27778" y1="52222" x2="27778" y2="52222"/>
                          <a14:foregroundMark x1="27778" y1="52222" x2="35278" y2="49444"/>
                          <a14:foregroundMark x1="44167" y1="44722" x2="55833" y2="3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002" y="3420779"/>
              <a:ext cx="194694" cy="1358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5" name="مربع نص 265">
              <a:extLst>
                <a:ext uri="{FF2B5EF4-FFF2-40B4-BE49-F238E27FC236}">
                  <a16:creationId xmlns:a16="http://schemas.microsoft.com/office/drawing/2014/main" id="{47E2679B-317A-431D-8B9B-8972D265A82E}"/>
                </a:ext>
              </a:extLst>
            </p:cNvPr>
            <p:cNvSpPr txBox="1"/>
            <p:nvPr/>
          </p:nvSpPr>
          <p:spPr>
            <a:xfrm>
              <a:off x="6493601" y="3482608"/>
              <a:ext cx="1753118" cy="6067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ar-SA" sz="300" b="1" dirty="0">
                  <a:solidFill>
                    <a:srgbClr val="23A7F9"/>
                  </a:solidFill>
                  <a:latin typeface="Calibri" panose="020F0502020204030204" pitchFamily="34" charset="0"/>
                  <a:cs typeface="PT Bold Heading" panose="02010400000000000000" pitchFamily="2" charset="-78"/>
                </a:rPr>
                <a:t>برزنتيشن العلوم للمرحلة الابتدائية </a:t>
              </a:r>
            </a:p>
          </p:txBody>
        </p:sp>
        <p:sp>
          <p:nvSpPr>
            <p:cNvPr id="286" name="مربع نص 266">
              <a:extLst>
                <a:ext uri="{FF2B5EF4-FFF2-40B4-BE49-F238E27FC236}">
                  <a16:creationId xmlns:a16="http://schemas.microsoft.com/office/drawing/2014/main" id="{1C36A00F-B788-4E14-837E-C66664D954FA}"/>
                </a:ext>
              </a:extLst>
            </p:cNvPr>
            <p:cNvSpPr txBox="1"/>
            <p:nvPr/>
          </p:nvSpPr>
          <p:spPr>
            <a:xfrm>
              <a:off x="6427807" y="3425485"/>
              <a:ext cx="1984622" cy="60670"/>
            </a:xfrm>
            <a:prstGeom prst="rect">
              <a:avLst/>
            </a:prstGeom>
            <a:noFill/>
          </p:spPr>
          <p:txBody>
            <a:bodyPr wrap="square" tIns="0" bIns="0">
              <a:spAutoFit/>
            </a:bodyPr>
            <a:lstStyle/>
            <a:p>
              <a:pPr algn="ctr"/>
              <a:r>
                <a:rPr lang="en-US" sz="300" b="1" u="sng" dirty="0">
                  <a:solidFill>
                    <a:srgbClr val="23A7F9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https://t.me/Presentationyosef</a:t>
              </a:r>
              <a:r>
                <a:rPr lang="en-US" sz="300" b="1" u="sng" dirty="0">
                  <a:solidFill>
                    <a:srgbClr val="23A7F9"/>
                  </a:solidFill>
                </a:rPr>
                <a:t>  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D1248A52-2A83-434A-A470-D8C80B28BE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26714" y="94144"/>
            <a:ext cx="974153" cy="5217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794329-8B7E-4B3D-AAE0-522F1C1B83B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91133" y="99606"/>
            <a:ext cx="852951" cy="426476"/>
          </a:xfrm>
          <a:prstGeom prst="rect">
            <a:avLst/>
          </a:prstGeom>
        </p:spPr>
      </p:pic>
      <p:grpSp>
        <p:nvGrpSpPr>
          <p:cNvPr id="265" name="مجموعة 118">
            <a:extLst>
              <a:ext uri="{FF2B5EF4-FFF2-40B4-BE49-F238E27FC236}">
                <a16:creationId xmlns:a16="http://schemas.microsoft.com/office/drawing/2014/main" id="{4108EB67-0173-499B-AB3B-1CB29F7497B3}"/>
              </a:ext>
            </a:extLst>
          </p:cNvPr>
          <p:cNvGrpSpPr/>
          <p:nvPr/>
        </p:nvGrpSpPr>
        <p:grpSpPr>
          <a:xfrm>
            <a:off x="6284772" y="780999"/>
            <a:ext cx="2887299" cy="1331772"/>
            <a:chOff x="2800858" y="1181846"/>
            <a:chExt cx="3006621" cy="1572524"/>
          </a:xfrm>
        </p:grpSpPr>
        <p:grpSp>
          <p:nvGrpSpPr>
            <p:cNvPr id="266" name="مجموعة 119">
              <a:extLst>
                <a:ext uri="{FF2B5EF4-FFF2-40B4-BE49-F238E27FC236}">
                  <a16:creationId xmlns:a16="http://schemas.microsoft.com/office/drawing/2014/main" id="{DF51D6D9-B3D8-433D-BCE3-6CCB9A96233F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278" name="مجموعة 129">
                <a:extLst>
                  <a:ext uri="{FF2B5EF4-FFF2-40B4-BE49-F238E27FC236}">
                    <a16:creationId xmlns:a16="http://schemas.microsoft.com/office/drawing/2014/main" id="{A99BFAA6-30D1-4449-9461-3AAFFAE165DD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280" name="مجموعة 131">
                  <a:extLst>
                    <a:ext uri="{FF2B5EF4-FFF2-40B4-BE49-F238E27FC236}">
                      <a16:creationId xmlns:a16="http://schemas.microsoft.com/office/drawing/2014/main" id="{E7FCAEEF-AF00-4BF1-8BBE-9F40F74009EE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289" name="مستطيل 8">
                    <a:extLst>
                      <a:ext uri="{FF2B5EF4-FFF2-40B4-BE49-F238E27FC236}">
                        <a16:creationId xmlns:a16="http://schemas.microsoft.com/office/drawing/2014/main" id="{98BE46F3-1078-4131-969F-D514F8B5EB8D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290" name="رابط مستقيم 134">
                    <a:extLst>
                      <a:ext uri="{FF2B5EF4-FFF2-40B4-BE49-F238E27FC236}">
                        <a16:creationId xmlns:a16="http://schemas.microsoft.com/office/drawing/2014/main" id="{3C89ED2B-17AA-4F65-A533-E42A23F1B3D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1" name="رابط مستقيم 135">
                    <a:extLst>
                      <a:ext uri="{FF2B5EF4-FFF2-40B4-BE49-F238E27FC236}">
                        <a16:creationId xmlns:a16="http://schemas.microsoft.com/office/drawing/2014/main" id="{C57F27CB-2DDC-46FA-A8E4-53D10235918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2" name="رابط مستقيم 136">
                    <a:extLst>
                      <a:ext uri="{FF2B5EF4-FFF2-40B4-BE49-F238E27FC236}">
                        <a16:creationId xmlns:a16="http://schemas.microsoft.com/office/drawing/2014/main" id="{88104593-61BF-4EFF-A5A9-B3889787220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1" name="رابط مستقيم 132">
                  <a:extLst>
                    <a:ext uri="{FF2B5EF4-FFF2-40B4-BE49-F238E27FC236}">
                      <a16:creationId xmlns:a16="http://schemas.microsoft.com/office/drawing/2014/main" id="{247C184F-24C9-4FDE-B1F4-0F3182A08D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9" name="مستطيل: زوايا مستديرة 130">
                <a:extLst>
                  <a:ext uri="{FF2B5EF4-FFF2-40B4-BE49-F238E27FC236}">
                    <a16:creationId xmlns:a16="http://schemas.microsoft.com/office/drawing/2014/main" id="{A218C601-4B10-4B9D-A624-7B00D12C0289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الثاني  11-2  الى 15-2 </a:t>
                </a:r>
              </a:p>
            </p:txBody>
          </p:sp>
        </p:grpSp>
        <p:sp>
          <p:nvSpPr>
            <p:cNvPr id="267" name="مربع نص 120">
              <a:extLst>
                <a:ext uri="{FF2B5EF4-FFF2-40B4-BE49-F238E27FC236}">
                  <a16:creationId xmlns:a16="http://schemas.microsoft.com/office/drawing/2014/main" id="{09E51FDD-FC36-4ED2-9074-50F661064A35}"/>
                </a:ext>
              </a:extLst>
            </p:cNvPr>
            <p:cNvSpPr txBox="1"/>
            <p:nvPr/>
          </p:nvSpPr>
          <p:spPr>
            <a:xfrm>
              <a:off x="2800858" y="1795945"/>
              <a:ext cx="2796801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حاجات المخلوقات </a:t>
              </a:r>
              <a:r>
                <a:rPr lang="ar-SA" sz="1000" b="1" dirty="0">
                  <a:latin typeface="Lotus-Light"/>
                </a:rPr>
                <a:t>الحية </a:t>
              </a:r>
              <a:r>
                <a:rPr lang="ar-SA" sz="1000" b="1" i="0" u="none" strike="noStrike" baseline="0" dirty="0">
                  <a:latin typeface="Lotus-Light"/>
                </a:rPr>
                <a:t>التهيئة الاستكشاف    30 – 31  </a:t>
              </a:r>
            </a:p>
          </p:txBody>
        </p:sp>
        <p:sp>
          <p:nvSpPr>
            <p:cNvPr id="268" name="مربع نص 121">
              <a:extLst>
                <a:ext uri="{FF2B5EF4-FFF2-40B4-BE49-F238E27FC236}">
                  <a16:creationId xmlns:a16="http://schemas.microsoft.com/office/drawing/2014/main" id="{81E98BD7-0B17-401E-BCAF-87E8234AABE9}"/>
                </a:ext>
              </a:extLst>
            </p:cNvPr>
            <p:cNvSpPr txBox="1"/>
            <p:nvPr/>
          </p:nvSpPr>
          <p:spPr>
            <a:xfrm>
              <a:off x="2824058" y="2143281"/>
              <a:ext cx="2773600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حاجات المخلوقات الحية                       32 – 33 </a:t>
              </a:r>
            </a:p>
          </p:txBody>
        </p:sp>
        <p:sp>
          <p:nvSpPr>
            <p:cNvPr id="269" name="مربع نص 124">
              <a:extLst>
                <a:ext uri="{FF2B5EF4-FFF2-40B4-BE49-F238E27FC236}">
                  <a16:creationId xmlns:a16="http://schemas.microsoft.com/office/drawing/2014/main" id="{541E3A2C-52AC-4B28-AB7E-6A413E034B60}"/>
                </a:ext>
              </a:extLst>
            </p:cNvPr>
            <p:cNvSpPr txBox="1"/>
            <p:nvPr/>
          </p:nvSpPr>
          <p:spPr>
            <a:xfrm>
              <a:off x="2897152" y="1438220"/>
              <a:ext cx="2910327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النباتات و الحيوانات </a:t>
              </a:r>
            </a:p>
          </p:txBody>
        </p:sp>
        <p:sp>
          <p:nvSpPr>
            <p:cNvPr id="275" name="مربع نص 126">
              <a:extLst>
                <a:ext uri="{FF2B5EF4-FFF2-40B4-BE49-F238E27FC236}">
                  <a16:creationId xmlns:a16="http://schemas.microsoft.com/office/drawing/2014/main" id="{1885BB3D-4995-4718-A7EE-036A98403A40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76" name="مربع نص 127">
              <a:extLst>
                <a:ext uri="{FF2B5EF4-FFF2-40B4-BE49-F238E27FC236}">
                  <a16:creationId xmlns:a16="http://schemas.microsoft.com/office/drawing/2014/main" id="{6B3BAE56-01AE-49F3-B2F0-B05BAA3FF63D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77" name="مربع نص 307">
              <a:extLst>
                <a:ext uri="{FF2B5EF4-FFF2-40B4-BE49-F238E27FC236}">
                  <a16:creationId xmlns:a16="http://schemas.microsoft.com/office/drawing/2014/main" id="{02AD143E-ADF5-4BA1-AFD2-88AAA75AD13A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36" name="مربع نص 121">
              <a:extLst>
                <a:ext uri="{FF2B5EF4-FFF2-40B4-BE49-F238E27FC236}">
                  <a16:creationId xmlns:a16="http://schemas.microsoft.com/office/drawing/2014/main" id="{C32E9781-2DF6-45D9-A059-34DA25B02D54}"/>
                </a:ext>
              </a:extLst>
            </p:cNvPr>
            <p:cNvSpPr txBox="1"/>
            <p:nvPr/>
          </p:nvSpPr>
          <p:spPr>
            <a:xfrm>
              <a:off x="2814406" y="2456846"/>
              <a:ext cx="2773600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تصنع النباتات غذائها - </a:t>
              </a:r>
              <a:r>
                <a:rPr lang="ar-SA" sz="1000" b="1" dirty="0">
                  <a:latin typeface="Lotus-Light"/>
                </a:rPr>
                <a:t>أفكر و أتحدث    34 – 35</a:t>
              </a:r>
              <a:endParaRPr lang="ar-SA" sz="1000" b="1" i="0" u="none" strike="noStrike" baseline="0" dirty="0">
                <a:latin typeface="Lotus-Light"/>
              </a:endParaRPr>
            </a:p>
          </p:txBody>
        </p:sp>
      </p:grpSp>
      <p:grpSp>
        <p:nvGrpSpPr>
          <p:cNvPr id="293" name="مجموعة 118">
            <a:extLst>
              <a:ext uri="{FF2B5EF4-FFF2-40B4-BE49-F238E27FC236}">
                <a16:creationId xmlns:a16="http://schemas.microsoft.com/office/drawing/2014/main" id="{9F275FD3-18E6-4683-B42C-981A42B2EB1B}"/>
              </a:ext>
            </a:extLst>
          </p:cNvPr>
          <p:cNvGrpSpPr/>
          <p:nvPr/>
        </p:nvGrpSpPr>
        <p:grpSpPr>
          <a:xfrm>
            <a:off x="3099830" y="772104"/>
            <a:ext cx="2880402" cy="1331772"/>
            <a:chOff x="2800533" y="1181846"/>
            <a:chExt cx="2999440" cy="1572524"/>
          </a:xfrm>
        </p:grpSpPr>
        <p:grpSp>
          <p:nvGrpSpPr>
            <p:cNvPr id="294" name="مجموعة 119">
              <a:extLst>
                <a:ext uri="{FF2B5EF4-FFF2-40B4-BE49-F238E27FC236}">
                  <a16:creationId xmlns:a16="http://schemas.microsoft.com/office/drawing/2014/main" id="{24C61F66-AC86-4269-9752-8BF3931CFD81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01" name="مجموعة 129">
                <a:extLst>
                  <a:ext uri="{FF2B5EF4-FFF2-40B4-BE49-F238E27FC236}">
                    <a16:creationId xmlns:a16="http://schemas.microsoft.com/office/drawing/2014/main" id="{C6A6177F-DEC4-4898-9F47-C554CA195D86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03" name="مجموعة 131">
                  <a:extLst>
                    <a:ext uri="{FF2B5EF4-FFF2-40B4-BE49-F238E27FC236}">
                      <a16:creationId xmlns:a16="http://schemas.microsoft.com/office/drawing/2014/main" id="{0D9FDFE6-EE09-4822-933E-51E60B106DD6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29" name="مستطيل 8">
                    <a:extLst>
                      <a:ext uri="{FF2B5EF4-FFF2-40B4-BE49-F238E27FC236}">
                        <a16:creationId xmlns:a16="http://schemas.microsoft.com/office/drawing/2014/main" id="{6D0BB30B-F4D1-4532-9691-A07463B00C06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30" name="رابط مستقيم 134">
                    <a:extLst>
                      <a:ext uri="{FF2B5EF4-FFF2-40B4-BE49-F238E27FC236}">
                        <a16:creationId xmlns:a16="http://schemas.microsoft.com/office/drawing/2014/main" id="{1962A486-9C91-4870-BB9C-27B7A76DC4B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2" name="رابط مستقيم 135">
                    <a:extLst>
                      <a:ext uri="{FF2B5EF4-FFF2-40B4-BE49-F238E27FC236}">
                        <a16:creationId xmlns:a16="http://schemas.microsoft.com/office/drawing/2014/main" id="{D10FFA1F-90C2-4BCC-AF35-D254393604D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5" name="رابط مستقيم 136">
                    <a:extLst>
                      <a:ext uri="{FF2B5EF4-FFF2-40B4-BE49-F238E27FC236}">
                        <a16:creationId xmlns:a16="http://schemas.microsoft.com/office/drawing/2014/main" id="{724496F6-F67B-4E65-BBFB-CEBBE7085C9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6" name="رابط مستقيم 132">
                  <a:extLst>
                    <a:ext uri="{FF2B5EF4-FFF2-40B4-BE49-F238E27FC236}">
                      <a16:creationId xmlns:a16="http://schemas.microsoft.com/office/drawing/2014/main" id="{3E7CC63B-B1E9-4A05-8CC4-6B9F38BA0D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2" name="مستطيل: زوايا مستديرة 130">
                <a:extLst>
                  <a:ext uri="{FF2B5EF4-FFF2-40B4-BE49-F238E27FC236}">
                    <a16:creationId xmlns:a16="http://schemas.microsoft.com/office/drawing/2014/main" id="{D7222833-DF78-48CE-9FEC-2007F42F376F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الثالث  18-2  الى 22-2 </a:t>
                </a:r>
              </a:p>
            </p:txBody>
          </p:sp>
        </p:grpSp>
        <p:sp>
          <p:nvSpPr>
            <p:cNvPr id="295" name="مربع نص 120">
              <a:extLst>
                <a:ext uri="{FF2B5EF4-FFF2-40B4-BE49-F238E27FC236}">
                  <a16:creationId xmlns:a16="http://schemas.microsoft.com/office/drawing/2014/main" id="{86D1D127-AC5B-4B2B-B91B-88FDA8BA369F}"/>
                </a:ext>
              </a:extLst>
            </p:cNvPr>
            <p:cNvSpPr txBox="1"/>
            <p:nvPr/>
          </p:nvSpPr>
          <p:spPr>
            <a:xfrm>
              <a:off x="2800533" y="1809915"/>
              <a:ext cx="2728835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النباتات تنتج نباتات جديدة </a:t>
              </a:r>
              <a:r>
                <a:rPr lang="ar-SA" sz="1000" b="1" dirty="0">
                  <a:latin typeface="Lotus-Bold"/>
                </a:rPr>
                <a:t>-</a:t>
              </a:r>
              <a:r>
                <a:rPr lang="ar-SA" sz="1000" b="1" i="0" u="none" strike="noStrike" baseline="0" dirty="0">
                  <a:latin typeface="Lotus-Light"/>
                </a:rPr>
                <a:t> الاستكشاف    38 – 39 </a:t>
              </a:r>
            </a:p>
          </p:txBody>
        </p:sp>
        <p:sp>
          <p:nvSpPr>
            <p:cNvPr id="296" name="مربع نص 121">
              <a:extLst>
                <a:ext uri="{FF2B5EF4-FFF2-40B4-BE49-F238E27FC236}">
                  <a16:creationId xmlns:a16="http://schemas.microsoft.com/office/drawing/2014/main" id="{17B747FE-6128-41A6-830E-FF8FE83A1DA9}"/>
                </a:ext>
              </a:extLst>
            </p:cNvPr>
            <p:cNvSpPr txBox="1"/>
            <p:nvPr/>
          </p:nvSpPr>
          <p:spPr>
            <a:xfrm>
              <a:off x="2906432" y="2120513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من أين تأتي البذور                            40 </a:t>
              </a:r>
            </a:p>
          </p:txBody>
        </p:sp>
        <p:sp>
          <p:nvSpPr>
            <p:cNvPr id="297" name="مربع نص 124">
              <a:extLst>
                <a:ext uri="{FF2B5EF4-FFF2-40B4-BE49-F238E27FC236}">
                  <a16:creationId xmlns:a16="http://schemas.microsoft.com/office/drawing/2014/main" id="{2BFFB008-4DD9-4BAD-8E5E-52553F12EE84}"/>
                </a:ext>
              </a:extLst>
            </p:cNvPr>
            <p:cNvSpPr txBox="1"/>
            <p:nvPr/>
          </p:nvSpPr>
          <p:spPr>
            <a:xfrm>
              <a:off x="2881235" y="1475596"/>
              <a:ext cx="2918738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النباتات و الحيوانات </a:t>
              </a:r>
            </a:p>
          </p:txBody>
        </p:sp>
        <p:sp>
          <p:nvSpPr>
            <p:cNvPr id="298" name="مربع نص 126">
              <a:extLst>
                <a:ext uri="{FF2B5EF4-FFF2-40B4-BE49-F238E27FC236}">
                  <a16:creationId xmlns:a16="http://schemas.microsoft.com/office/drawing/2014/main" id="{E7ED64F3-B962-4A0F-A305-3AEDC9F74580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99" name="مربع نص 127">
              <a:extLst>
                <a:ext uri="{FF2B5EF4-FFF2-40B4-BE49-F238E27FC236}">
                  <a16:creationId xmlns:a16="http://schemas.microsoft.com/office/drawing/2014/main" id="{6DDE41EE-54E2-4E41-B2C6-27EA9A0946FC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0" name="مربع نص 307">
              <a:extLst>
                <a:ext uri="{FF2B5EF4-FFF2-40B4-BE49-F238E27FC236}">
                  <a16:creationId xmlns:a16="http://schemas.microsoft.com/office/drawing/2014/main" id="{DEA46F4D-A71B-4E97-BDD3-37AC86FB5786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37" name="مربع نص 121">
              <a:extLst>
                <a:ext uri="{FF2B5EF4-FFF2-40B4-BE49-F238E27FC236}">
                  <a16:creationId xmlns:a16="http://schemas.microsoft.com/office/drawing/2014/main" id="{3F4950BC-D5C8-4858-87E1-9ABEE4D4E23A}"/>
                </a:ext>
              </a:extLst>
            </p:cNvPr>
            <p:cNvSpPr txBox="1"/>
            <p:nvPr/>
          </p:nvSpPr>
          <p:spPr>
            <a:xfrm>
              <a:off x="2897150" y="2445169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تبدو البذور                               41 - 42</a:t>
              </a:r>
            </a:p>
          </p:txBody>
        </p:sp>
      </p:grpSp>
      <p:grpSp>
        <p:nvGrpSpPr>
          <p:cNvPr id="337" name="مجموعة 118">
            <a:extLst>
              <a:ext uri="{FF2B5EF4-FFF2-40B4-BE49-F238E27FC236}">
                <a16:creationId xmlns:a16="http://schemas.microsoft.com/office/drawing/2014/main" id="{9726D4DC-1515-47ED-9FE4-011D41642876}"/>
              </a:ext>
            </a:extLst>
          </p:cNvPr>
          <p:cNvGrpSpPr/>
          <p:nvPr/>
        </p:nvGrpSpPr>
        <p:grpSpPr>
          <a:xfrm>
            <a:off x="293287" y="760669"/>
            <a:ext cx="2789687" cy="1344080"/>
            <a:chOff x="2876850" y="1181846"/>
            <a:chExt cx="2904976" cy="1587058"/>
          </a:xfrm>
        </p:grpSpPr>
        <p:grpSp>
          <p:nvGrpSpPr>
            <p:cNvPr id="338" name="مجموعة 119">
              <a:extLst>
                <a:ext uri="{FF2B5EF4-FFF2-40B4-BE49-F238E27FC236}">
                  <a16:creationId xmlns:a16="http://schemas.microsoft.com/office/drawing/2014/main" id="{671BBE08-CD5B-4CF2-ADDA-1712862A387D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46" name="مجموعة 129">
                <a:extLst>
                  <a:ext uri="{FF2B5EF4-FFF2-40B4-BE49-F238E27FC236}">
                    <a16:creationId xmlns:a16="http://schemas.microsoft.com/office/drawing/2014/main" id="{7AD35FEA-88C6-469F-A894-8D0470D006ED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48" name="مجموعة 131">
                  <a:extLst>
                    <a:ext uri="{FF2B5EF4-FFF2-40B4-BE49-F238E27FC236}">
                      <a16:creationId xmlns:a16="http://schemas.microsoft.com/office/drawing/2014/main" id="{D8B144CB-A285-4D28-B349-63F3FC4F4FAC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50" name="مستطيل 8">
                    <a:extLst>
                      <a:ext uri="{FF2B5EF4-FFF2-40B4-BE49-F238E27FC236}">
                        <a16:creationId xmlns:a16="http://schemas.microsoft.com/office/drawing/2014/main" id="{7DEDACFB-72FE-4C22-8AC1-44EB16874428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51" name="رابط مستقيم 134">
                    <a:extLst>
                      <a:ext uri="{FF2B5EF4-FFF2-40B4-BE49-F238E27FC236}">
                        <a16:creationId xmlns:a16="http://schemas.microsoft.com/office/drawing/2014/main" id="{5BD3DB2A-F69D-47B9-AD0D-197F2337828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2" name="رابط مستقيم 135">
                    <a:extLst>
                      <a:ext uri="{FF2B5EF4-FFF2-40B4-BE49-F238E27FC236}">
                        <a16:creationId xmlns:a16="http://schemas.microsoft.com/office/drawing/2014/main" id="{1D543973-244D-4D17-B517-11E690C8209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3" name="رابط مستقيم 136">
                    <a:extLst>
                      <a:ext uri="{FF2B5EF4-FFF2-40B4-BE49-F238E27FC236}">
                        <a16:creationId xmlns:a16="http://schemas.microsoft.com/office/drawing/2014/main" id="{DDAF67C3-5748-48F3-9054-ACF5CF471EB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9" name="رابط مستقيم 132">
                  <a:extLst>
                    <a:ext uri="{FF2B5EF4-FFF2-40B4-BE49-F238E27FC236}">
                      <a16:creationId xmlns:a16="http://schemas.microsoft.com/office/drawing/2014/main" id="{48089AFF-17F8-4D86-9431-8EF170BEFA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47" name="مستطيل: زوايا مستديرة 130">
                <a:extLst>
                  <a:ext uri="{FF2B5EF4-FFF2-40B4-BE49-F238E27FC236}">
                    <a16:creationId xmlns:a16="http://schemas.microsoft.com/office/drawing/2014/main" id="{3CC6A9DC-6248-4F54-B5EC-3F567B92E5E3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الرابع  25-2  الى 29-2 </a:t>
                </a:r>
              </a:p>
            </p:txBody>
          </p:sp>
        </p:grpSp>
        <p:sp>
          <p:nvSpPr>
            <p:cNvPr id="339" name="مربع نص 120">
              <a:extLst>
                <a:ext uri="{FF2B5EF4-FFF2-40B4-BE49-F238E27FC236}">
                  <a16:creationId xmlns:a16="http://schemas.microsoft.com/office/drawing/2014/main" id="{AE2FC9E6-B703-48F7-9C65-B84FF23FA11C}"/>
                </a:ext>
              </a:extLst>
            </p:cNvPr>
            <p:cNvSpPr txBox="1"/>
            <p:nvPr/>
          </p:nvSpPr>
          <p:spPr>
            <a:xfrm>
              <a:off x="2876850" y="1791469"/>
              <a:ext cx="264222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تنمو البذور - </a:t>
              </a:r>
              <a:r>
                <a:rPr lang="ar-SA" sz="1000" b="1" dirty="0">
                  <a:latin typeface="Lotus-Light"/>
                </a:rPr>
                <a:t>أفكر و أتحدث</a:t>
              </a:r>
              <a:r>
                <a:rPr lang="ar-SA" sz="1000" b="1" i="0" u="none" strike="noStrike" baseline="0" dirty="0">
                  <a:latin typeface="Lotus-Light"/>
                </a:rPr>
                <a:t>          43 - 44</a:t>
              </a:r>
            </a:p>
          </p:txBody>
        </p:sp>
        <p:sp>
          <p:nvSpPr>
            <p:cNvPr id="340" name="مربع نص 121">
              <a:extLst>
                <a:ext uri="{FF2B5EF4-FFF2-40B4-BE49-F238E27FC236}">
                  <a16:creationId xmlns:a16="http://schemas.microsoft.com/office/drawing/2014/main" id="{E91BA61D-0E51-4A58-BBC9-BD920AF79345}"/>
                </a:ext>
              </a:extLst>
            </p:cNvPr>
            <p:cNvSpPr txBox="1"/>
            <p:nvPr/>
          </p:nvSpPr>
          <p:spPr>
            <a:xfrm>
              <a:off x="2917695" y="2119324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الأول – نموذج اختبار       46 - 49</a:t>
              </a:r>
            </a:p>
          </p:txBody>
        </p:sp>
        <p:sp>
          <p:nvSpPr>
            <p:cNvPr id="341" name="مربع نص 124">
              <a:extLst>
                <a:ext uri="{FF2B5EF4-FFF2-40B4-BE49-F238E27FC236}">
                  <a16:creationId xmlns:a16="http://schemas.microsoft.com/office/drawing/2014/main" id="{03B36E35-2475-4AD6-8C46-EFC9F633EDB2}"/>
                </a:ext>
              </a:extLst>
            </p:cNvPr>
            <p:cNvSpPr txBox="1"/>
            <p:nvPr/>
          </p:nvSpPr>
          <p:spPr>
            <a:xfrm>
              <a:off x="2876851" y="1483387"/>
              <a:ext cx="2904975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النباتات و الحيوانات </a:t>
              </a:r>
            </a:p>
          </p:txBody>
        </p:sp>
        <p:sp>
          <p:nvSpPr>
            <p:cNvPr id="342" name="مربع نص 126">
              <a:extLst>
                <a:ext uri="{FF2B5EF4-FFF2-40B4-BE49-F238E27FC236}">
                  <a16:creationId xmlns:a16="http://schemas.microsoft.com/office/drawing/2014/main" id="{545AF181-A589-489D-814D-6F4E5246A387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44" name="مربع نص 127">
              <a:extLst>
                <a:ext uri="{FF2B5EF4-FFF2-40B4-BE49-F238E27FC236}">
                  <a16:creationId xmlns:a16="http://schemas.microsoft.com/office/drawing/2014/main" id="{9A1CB726-DC2D-4805-AE5E-01A9CDF4651A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45" name="مربع نص 307">
              <a:extLst>
                <a:ext uri="{FF2B5EF4-FFF2-40B4-BE49-F238E27FC236}">
                  <a16:creationId xmlns:a16="http://schemas.microsoft.com/office/drawing/2014/main" id="{E0EA8BBC-F0E4-4A3F-BE90-1E0141AA49C9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38" name="مربع نص 121">
              <a:extLst>
                <a:ext uri="{FF2B5EF4-FFF2-40B4-BE49-F238E27FC236}">
                  <a16:creationId xmlns:a16="http://schemas.microsoft.com/office/drawing/2014/main" id="{A1B46DA3-B1D8-49E0-A5F6-769BDDB8191E}"/>
                </a:ext>
              </a:extLst>
            </p:cNvPr>
            <p:cNvSpPr txBox="1"/>
            <p:nvPr/>
          </p:nvSpPr>
          <p:spPr>
            <a:xfrm>
              <a:off x="2900595" y="2478172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أهمية الزهرة                             32 - 33</a:t>
              </a:r>
            </a:p>
          </p:txBody>
        </p:sp>
      </p:grpSp>
      <p:grpSp>
        <p:nvGrpSpPr>
          <p:cNvPr id="354" name="مجموعة 118">
            <a:extLst>
              <a:ext uri="{FF2B5EF4-FFF2-40B4-BE49-F238E27FC236}">
                <a16:creationId xmlns:a16="http://schemas.microsoft.com/office/drawing/2014/main" id="{88C1D844-C7C1-4505-A6F2-32B2607D7D95}"/>
              </a:ext>
            </a:extLst>
          </p:cNvPr>
          <p:cNvGrpSpPr/>
          <p:nvPr/>
        </p:nvGrpSpPr>
        <p:grpSpPr>
          <a:xfrm>
            <a:off x="9147293" y="2193682"/>
            <a:ext cx="2895130" cy="1331772"/>
            <a:chOff x="2792703" y="1181846"/>
            <a:chExt cx="3014776" cy="1572524"/>
          </a:xfrm>
        </p:grpSpPr>
        <p:grpSp>
          <p:nvGrpSpPr>
            <p:cNvPr id="355" name="مجموعة 119">
              <a:extLst>
                <a:ext uri="{FF2B5EF4-FFF2-40B4-BE49-F238E27FC236}">
                  <a16:creationId xmlns:a16="http://schemas.microsoft.com/office/drawing/2014/main" id="{1F3E75E4-73C2-41F6-88F0-69A9E635DDA2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62" name="مجموعة 129">
                <a:extLst>
                  <a:ext uri="{FF2B5EF4-FFF2-40B4-BE49-F238E27FC236}">
                    <a16:creationId xmlns:a16="http://schemas.microsoft.com/office/drawing/2014/main" id="{BF760085-4B13-41EF-B267-2E8879F1F1A8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64" name="مجموعة 131">
                  <a:extLst>
                    <a:ext uri="{FF2B5EF4-FFF2-40B4-BE49-F238E27FC236}">
                      <a16:creationId xmlns:a16="http://schemas.microsoft.com/office/drawing/2014/main" id="{1DA4E420-02FA-4F4A-A3ED-3C8C7D27F0F3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66" name="مستطيل 8">
                    <a:extLst>
                      <a:ext uri="{FF2B5EF4-FFF2-40B4-BE49-F238E27FC236}">
                        <a16:creationId xmlns:a16="http://schemas.microsoft.com/office/drawing/2014/main" id="{519AAFAD-279E-4466-8F1C-473479231C63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00B0F0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67" name="رابط مستقيم 134">
                    <a:extLst>
                      <a:ext uri="{FF2B5EF4-FFF2-40B4-BE49-F238E27FC236}">
                        <a16:creationId xmlns:a16="http://schemas.microsoft.com/office/drawing/2014/main" id="{302CAFD7-31BF-421B-B6A1-B62DB12372D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8" name="رابط مستقيم 135">
                    <a:extLst>
                      <a:ext uri="{FF2B5EF4-FFF2-40B4-BE49-F238E27FC236}">
                        <a16:creationId xmlns:a16="http://schemas.microsoft.com/office/drawing/2014/main" id="{08F54892-0555-4A03-A8A5-55B2CF31002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9" name="رابط مستقيم 136">
                    <a:extLst>
                      <a:ext uri="{FF2B5EF4-FFF2-40B4-BE49-F238E27FC236}">
                        <a16:creationId xmlns:a16="http://schemas.microsoft.com/office/drawing/2014/main" id="{AC4ED65C-17BC-4987-A168-DC08CF96C23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65" name="رابط مستقيم 132">
                  <a:extLst>
                    <a:ext uri="{FF2B5EF4-FFF2-40B4-BE49-F238E27FC236}">
                      <a16:creationId xmlns:a16="http://schemas.microsoft.com/office/drawing/2014/main" id="{6E2D6821-F94B-45E9-AD55-E5D9741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3" name="مستطيل: زوايا مستديرة 130">
                <a:extLst>
                  <a:ext uri="{FF2B5EF4-FFF2-40B4-BE49-F238E27FC236}">
                    <a16:creationId xmlns:a16="http://schemas.microsoft.com/office/drawing/2014/main" id="{1CF6D24C-B592-4982-A7F6-BA3B1ABE79B4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00B0F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الخامس   2-3  الى 6-3 </a:t>
                </a:r>
              </a:p>
            </p:txBody>
          </p:sp>
        </p:grpSp>
        <p:sp>
          <p:nvSpPr>
            <p:cNvPr id="356" name="مربع نص 120">
              <a:extLst>
                <a:ext uri="{FF2B5EF4-FFF2-40B4-BE49-F238E27FC236}">
                  <a16:creationId xmlns:a16="http://schemas.microsoft.com/office/drawing/2014/main" id="{EE68EFAC-8DD2-49D2-8A5F-AD5094C77205}"/>
                </a:ext>
              </a:extLst>
            </p:cNvPr>
            <p:cNvSpPr txBox="1"/>
            <p:nvPr/>
          </p:nvSpPr>
          <p:spPr>
            <a:xfrm>
              <a:off x="2792703" y="1795945"/>
              <a:ext cx="2797100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مجموعات الحيوانات – تهيئة واستكشاف      52 – 53 </a:t>
              </a:r>
            </a:p>
          </p:txBody>
        </p:sp>
        <p:sp>
          <p:nvSpPr>
            <p:cNvPr id="357" name="مربع نص 121">
              <a:extLst>
                <a:ext uri="{FF2B5EF4-FFF2-40B4-BE49-F238E27FC236}">
                  <a16:creationId xmlns:a16="http://schemas.microsoft.com/office/drawing/2014/main" id="{47CBDA02-8F2A-4FD9-B3AA-F0FFA990B2DC}"/>
                </a:ext>
              </a:extLst>
            </p:cNvPr>
            <p:cNvSpPr txBox="1"/>
            <p:nvPr/>
          </p:nvSpPr>
          <p:spPr>
            <a:xfrm>
              <a:off x="2909506" y="2114442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358" name="مربع نص 124">
              <a:extLst>
                <a:ext uri="{FF2B5EF4-FFF2-40B4-BE49-F238E27FC236}">
                  <a16:creationId xmlns:a16="http://schemas.microsoft.com/office/drawing/2014/main" id="{A016D109-3838-4810-B49B-7E19C4B9243A}"/>
                </a:ext>
              </a:extLst>
            </p:cNvPr>
            <p:cNvSpPr txBox="1"/>
            <p:nvPr/>
          </p:nvSpPr>
          <p:spPr>
            <a:xfrm>
              <a:off x="2897151" y="1460713"/>
              <a:ext cx="2910328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الحيوانات </a:t>
              </a:r>
            </a:p>
          </p:txBody>
        </p:sp>
        <p:sp>
          <p:nvSpPr>
            <p:cNvPr id="359" name="مربع نص 126">
              <a:extLst>
                <a:ext uri="{FF2B5EF4-FFF2-40B4-BE49-F238E27FC236}">
                  <a16:creationId xmlns:a16="http://schemas.microsoft.com/office/drawing/2014/main" id="{E4C4CAA6-3714-4C40-A174-0B4E9D64AA28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60" name="مربع نص 127">
              <a:extLst>
                <a:ext uri="{FF2B5EF4-FFF2-40B4-BE49-F238E27FC236}">
                  <a16:creationId xmlns:a16="http://schemas.microsoft.com/office/drawing/2014/main" id="{6A28DF5E-C0B4-4F91-9565-268DE95BF169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61" name="مربع نص 307">
              <a:extLst>
                <a:ext uri="{FF2B5EF4-FFF2-40B4-BE49-F238E27FC236}">
                  <a16:creationId xmlns:a16="http://schemas.microsoft.com/office/drawing/2014/main" id="{3E2DD687-09EB-4473-9641-AEF4AB04ED13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39" name="مربع نص 121">
              <a:extLst>
                <a:ext uri="{FF2B5EF4-FFF2-40B4-BE49-F238E27FC236}">
                  <a16:creationId xmlns:a16="http://schemas.microsoft.com/office/drawing/2014/main" id="{E24BCDCB-790A-4815-96FE-FC6DAA352016}"/>
                </a:ext>
              </a:extLst>
            </p:cNvPr>
            <p:cNvSpPr txBox="1"/>
            <p:nvPr/>
          </p:nvSpPr>
          <p:spPr>
            <a:xfrm>
              <a:off x="2858344" y="2115301"/>
              <a:ext cx="2733125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تصنف الحيوانات في مجموعات          54 - 55</a:t>
              </a:r>
            </a:p>
          </p:txBody>
        </p:sp>
      </p:grpSp>
      <p:grpSp>
        <p:nvGrpSpPr>
          <p:cNvPr id="370" name="مجموعة 118">
            <a:extLst>
              <a:ext uri="{FF2B5EF4-FFF2-40B4-BE49-F238E27FC236}">
                <a16:creationId xmlns:a16="http://schemas.microsoft.com/office/drawing/2014/main" id="{05525292-B103-48BB-960B-3BBC9F458AA2}"/>
              </a:ext>
            </a:extLst>
          </p:cNvPr>
          <p:cNvGrpSpPr/>
          <p:nvPr/>
        </p:nvGrpSpPr>
        <p:grpSpPr>
          <a:xfrm>
            <a:off x="6377244" y="2190075"/>
            <a:ext cx="5456142" cy="1637104"/>
            <a:chOff x="2891797" y="1181846"/>
            <a:chExt cx="5681628" cy="1933052"/>
          </a:xfrm>
        </p:grpSpPr>
        <p:grpSp>
          <p:nvGrpSpPr>
            <p:cNvPr id="371" name="مجموعة 119">
              <a:extLst>
                <a:ext uri="{FF2B5EF4-FFF2-40B4-BE49-F238E27FC236}">
                  <a16:creationId xmlns:a16="http://schemas.microsoft.com/office/drawing/2014/main" id="{B89B12FB-A983-4567-A1B0-DC89C9F4BFD6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78" name="مجموعة 129">
                <a:extLst>
                  <a:ext uri="{FF2B5EF4-FFF2-40B4-BE49-F238E27FC236}">
                    <a16:creationId xmlns:a16="http://schemas.microsoft.com/office/drawing/2014/main" id="{29DEDE08-F138-480C-AE1C-0AE96D754E7B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80" name="مجموعة 131">
                  <a:extLst>
                    <a:ext uri="{FF2B5EF4-FFF2-40B4-BE49-F238E27FC236}">
                      <a16:creationId xmlns:a16="http://schemas.microsoft.com/office/drawing/2014/main" id="{04123135-6A08-4FFE-94C5-64ACF0E7BA46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82" name="مستطيل 8">
                    <a:extLst>
                      <a:ext uri="{FF2B5EF4-FFF2-40B4-BE49-F238E27FC236}">
                        <a16:creationId xmlns:a16="http://schemas.microsoft.com/office/drawing/2014/main" id="{C64EB02B-8659-4A9D-9B4F-E31CA76DE82B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00B0F0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83" name="رابط مستقيم 134">
                    <a:extLst>
                      <a:ext uri="{FF2B5EF4-FFF2-40B4-BE49-F238E27FC236}">
                        <a16:creationId xmlns:a16="http://schemas.microsoft.com/office/drawing/2014/main" id="{CD33E055-98ED-4DB8-99EF-C14B695AD5C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4" name="رابط مستقيم 135">
                    <a:extLst>
                      <a:ext uri="{FF2B5EF4-FFF2-40B4-BE49-F238E27FC236}">
                        <a16:creationId xmlns:a16="http://schemas.microsoft.com/office/drawing/2014/main" id="{18E35C08-E3D1-4ADE-9C87-F7C672F1044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5" name="رابط مستقيم 136">
                    <a:extLst>
                      <a:ext uri="{FF2B5EF4-FFF2-40B4-BE49-F238E27FC236}">
                        <a16:creationId xmlns:a16="http://schemas.microsoft.com/office/drawing/2014/main" id="{F992EA35-41F7-43C5-BD2F-2CAAFB0D107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81" name="رابط مستقيم 132">
                  <a:extLst>
                    <a:ext uri="{FF2B5EF4-FFF2-40B4-BE49-F238E27FC236}">
                      <a16:creationId xmlns:a16="http://schemas.microsoft.com/office/drawing/2014/main" id="{674A83A7-A73E-476E-A534-8AD610E17F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79" name="مستطيل: زوايا مستديرة 130">
                <a:extLst>
                  <a:ext uri="{FF2B5EF4-FFF2-40B4-BE49-F238E27FC236}">
                    <a16:creationId xmlns:a16="http://schemas.microsoft.com/office/drawing/2014/main" id="{BD491746-393B-4009-9859-39CC4FDD00F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00B0F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السادس   9-3  الى 13-3 </a:t>
                </a:r>
              </a:p>
            </p:txBody>
          </p:sp>
        </p:grpSp>
        <p:sp>
          <p:nvSpPr>
            <p:cNvPr id="372" name="مربع نص 120">
              <a:extLst>
                <a:ext uri="{FF2B5EF4-FFF2-40B4-BE49-F238E27FC236}">
                  <a16:creationId xmlns:a16="http://schemas.microsoft.com/office/drawing/2014/main" id="{6B19D63D-8551-46E0-847E-B9883703CCA3}"/>
                </a:ext>
              </a:extLst>
            </p:cNvPr>
            <p:cNvSpPr txBox="1"/>
            <p:nvPr/>
          </p:nvSpPr>
          <p:spPr>
            <a:xfrm>
              <a:off x="5991416" y="2451666"/>
              <a:ext cx="2582009" cy="6632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بعض الحيوانات الفقارية - أفكر و أتحدث  56 - 57 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endParaRPr lang="ar-SA" sz="1050" b="1" i="0" u="none" strike="noStrike" baseline="0" dirty="0">
                <a:latin typeface="Lotus-Light"/>
              </a:endParaRPr>
            </a:p>
          </p:txBody>
        </p:sp>
        <p:sp>
          <p:nvSpPr>
            <p:cNvPr id="374" name="مربع نص 124">
              <a:extLst>
                <a:ext uri="{FF2B5EF4-FFF2-40B4-BE49-F238E27FC236}">
                  <a16:creationId xmlns:a16="http://schemas.microsoft.com/office/drawing/2014/main" id="{5DE3394C-4BEC-4314-A8AD-0DDACE116B6E}"/>
                </a:ext>
              </a:extLst>
            </p:cNvPr>
            <p:cNvSpPr txBox="1"/>
            <p:nvPr/>
          </p:nvSpPr>
          <p:spPr>
            <a:xfrm>
              <a:off x="2891797" y="1473896"/>
              <a:ext cx="2910329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الحيوانات</a:t>
              </a:r>
            </a:p>
          </p:txBody>
        </p:sp>
        <p:sp>
          <p:nvSpPr>
            <p:cNvPr id="375" name="مربع نص 126">
              <a:extLst>
                <a:ext uri="{FF2B5EF4-FFF2-40B4-BE49-F238E27FC236}">
                  <a16:creationId xmlns:a16="http://schemas.microsoft.com/office/drawing/2014/main" id="{60B5D5A0-CBCB-446D-9CB4-A8F5A0871F03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76" name="مربع نص 127">
              <a:extLst>
                <a:ext uri="{FF2B5EF4-FFF2-40B4-BE49-F238E27FC236}">
                  <a16:creationId xmlns:a16="http://schemas.microsoft.com/office/drawing/2014/main" id="{0EE82D43-7D46-4E66-8173-0A2FD924A9EE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77" name="مربع نص 307">
              <a:extLst>
                <a:ext uri="{FF2B5EF4-FFF2-40B4-BE49-F238E27FC236}">
                  <a16:creationId xmlns:a16="http://schemas.microsoft.com/office/drawing/2014/main" id="{D39A6801-4956-4EE6-83A9-FE91317DE55F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386" name="مجموعة 118">
            <a:extLst>
              <a:ext uri="{FF2B5EF4-FFF2-40B4-BE49-F238E27FC236}">
                <a16:creationId xmlns:a16="http://schemas.microsoft.com/office/drawing/2014/main" id="{EA16F80C-08B7-40A9-8ABD-1A35EBB018E6}"/>
              </a:ext>
            </a:extLst>
          </p:cNvPr>
          <p:cNvGrpSpPr/>
          <p:nvPr/>
        </p:nvGrpSpPr>
        <p:grpSpPr>
          <a:xfrm>
            <a:off x="3166115" y="2171020"/>
            <a:ext cx="5739295" cy="1331772"/>
            <a:chOff x="2864204" y="1181846"/>
            <a:chExt cx="5976481" cy="1572524"/>
          </a:xfrm>
        </p:grpSpPr>
        <p:grpSp>
          <p:nvGrpSpPr>
            <p:cNvPr id="387" name="مجموعة 119">
              <a:extLst>
                <a:ext uri="{FF2B5EF4-FFF2-40B4-BE49-F238E27FC236}">
                  <a16:creationId xmlns:a16="http://schemas.microsoft.com/office/drawing/2014/main" id="{0B16B2C0-F5A7-46C5-8D47-C621ED22477D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94" name="مجموعة 129">
                <a:extLst>
                  <a:ext uri="{FF2B5EF4-FFF2-40B4-BE49-F238E27FC236}">
                    <a16:creationId xmlns:a16="http://schemas.microsoft.com/office/drawing/2014/main" id="{2C349DBD-9183-441A-AB46-3C03ECEFC1A8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96" name="مجموعة 131">
                  <a:extLst>
                    <a:ext uri="{FF2B5EF4-FFF2-40B4-BE49-F238E27FC236}">
                      <a16:creationId xmlns:a16="http://schemas.microsoft.com/office/drawing/2014/main" id="{B40A361B-97A6-4A56-AFE6-AAF7DFE544A5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98" name="مستطيل 8">
                    <a:extLst>
                      <a:ext uri="{FF2B5EF4-FFF2-40B4-BE49-F238E27FC236}">
                        <a16:creationId xmlns:a16="http://schemas.microsoft.com/office/drawing/2014/main" id="{90A3D8E1-3AEE-452B-A5B9-8C13DDA44231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00B0F0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99" name="رابط مستقيم 134">
                    <a:extLst>
                      <a:ext uri="{FF2B5EF4-FFF2-40B4-BE49-F238E27FC236}">
                        <a16:creationId xmlns:a16="http://schemas.microsoft.com/office/drawing/2014/main" id="{9A5AA564-0643-4C44-BC97-2A41309B879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0" name="رابط مستقيم 135">
                    <a:extLst>
                      <a:ext uri="{FF2B5EF4-FFF2-40B4-BE49-F238E27FC236}">
                        <a16:creationId xmlns:a16="http://schemas.microsoft.com/office/drawing/2014/main" id="{30BC973B-E92D-462D-9A4E-1C14C7A1316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1" name="رابط مستقيم 136">
                    <a:extLst>
                      <a:ext uri="{FF2B5EF4-FFF2-40B4-BE49-F238E27FC236}">
                        <a16:creationId xmlns:a16="http://schemas.microsoft.com/office/drawing/2014/main" id="{A904FEB2-754C-4562-B178-30C18E58A36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7" name="رابط مستقيم 132">
                  <a:extLst>
                    <a:ext uri="{FF2B5EF4-FFF2-40B4-BE49-F238E27FC236}">
                      <a16:creationId xmlns:a16="http://schemas.microsoft.com/office/drawing/2014/main" id="{6F9E130B-1103-4089-A6F4-ABCB997AFD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95" name="مستطيل: زوايا مستديرة 130">
                <a:extLst>
                  <a:ext uri="{FF2B5EF4-FFF2-40B4-BE49-F238E27FC236}">
                    <a16:creationId xmlns:a16="http://schemas.microsoft.com/office/drawing/2014/main" id="{B0CCA284-F8CD-4A43-AB88-3025D7D0120D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00B0F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السابع   16-3  الى 20-3 </a:t>
                </a:r>
              </a:p>
            </p:txBody>
          </p:sp>
        </p:grpSp>
        <p:sp>
          <p:nvSpPr>
            <p:cNvPr id="388" name="مربع نص 120">
              <a:extLst>
                <a:ext uri="{FF2B5EF4-FFF2-40B4-BE49-F238E27FC236}">
                  <a16:creationId xmlns:a16="http://schemas.microsoft.com/office/drawing/2014/main" id="{B9B198EB-EAC8-4774-A18A-EB61CA19EAE2}"/>
                </a:ext>
              </a:extLst>
            </p:cNvPr>
            <p:cNvSpPr txBox="1"/>
            <p:nvPr/>
          </p:nvSpPr>
          <p:spPr>
            <a:xfrm>
              <a:off x="6111326" y="2118915"/>
              <a:ext cx="2729359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الحيوانات تنمو و تتغير – تهيئة و استكشاف 60 - 61 </a:t>
              </a:r>
            </a:p>
          </p:txBody>
        </p:sp>
        <p:sp>
          <p:nvSpPr>
            <p:cNvPr id="390" name="مربع نص 124">
              <a:extLst>
                <a:ext uri="{FF2B5EF4-FFF2-40B4-BE49-F238E27FC236}">
                  <a16:creationId xmlns:a16="http://schemas.microsoft.com/office/drawing/2014/main" id="{903DD194-8E37-489A-AE6D-A0C7AA9C61FA}"/>
                </a:ext>
              </a:extLst>
            </p:cNvPr>
            <p:cNvSpPr txBox="1"/>
            <p:nvPr/>
          </p:nvSpPr>
          <p:spPr>
            <a:xfrm>
              <a:off x="2864204" y="1492915"/>
              <a:ext cx="2898439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الحيوانات – الموطن  </a:t>
              </a:r>
            </a:p>
          </p:txBody>
        </p:sp>
        <p:sp>
          <p:nvSpPr>
            <p:cNvPr id="391" name="مربع نص 126">
              <a:extLst>
                <a:ext uri="{FF2B5EF4-FFF2-40B4-BE49-F238E27FC236}">
                  <a16:creationId xmlns:a16="http://schemas.microsoft.com/office/drawing/2014/main" id="{2C4D222E-9BD3-41F8-83C1-8B2D13360AF9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92" name="مربع نص 127">
              <a:extLst>
                <a:ext uri="{FF2B5EF4-FFF2-40B4-BE49-F238E27FC236}">
                  <a16:creationId xmlns:a16="http://schemas.microsoft.com/office/drawing/2014/main" id="{1DC18561-9256-4865-8ADD-AAC6AAF891F3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93" name="مربع نص 307">
              <a:extLst>
                <a:ext uri="{FF2B5EF4-FFF2-40B4-BE49-F238E27FC236}">
                  <a16:creationId xmlns:a16="http://schemas.microsoft.com/office/drawing/2014/main" id="{4F7004A6-F67F-4E7A-B4C0-1A84E6EE88A9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402" name="مجموعة 118">
            <a:extLst>
              <a:ext uri="{FF2B5EF4-FFF2-40B4-BE49-F238E27FC236}">
                <a16:creationId xmlns:a16="http://schemas.microsoft.com/office/drawing/2014/main" id="{F905527F-22AE-45EA-9E44-F08448C423FD}"/>
              </a:ext>
            </a:extLst>
          </p:cNvPr>
          <p:cNvGrpSpPr/>
          <p:nvPr/>
        </p:nvGrpSpPr>
        <p:grpSpPr>
          <a:xfrm>
            <a:off x="135604" y="2169745"/>
            <a:ext cx="8775770" cy="1335301"/>
            <a:chOff x="2707297" y="1181846"/>
            <a:chExt cx="9138445" cy="1576691"/>
          </a:xfrm>
        </p:grpSpPr>
        <p:grpSp>
          <p:nvGrpSpPr>
            <p:cNvPr id="403" name="مجموعة 119">
              <a:extLst>
                <a:ext uri="{FF2B5EF4-FFF2-40B4-BE49-F238E27FC236}">
                  <a16:creationId xmlns:a16="http://schemas.microsoft.com/office/drawing/2014/main" id="{28A83E52-1C66-40A6-803B-BDCCCB6D958B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410" name="مجموعة 129">
                <a:extLst>
                  <a:ext uri="{FF2B5EF4-FFF2-40B4-BE49-F238E27FC236}">
                    <a16:creationId xmlns:a16="http://schemas.microsoft.com/office/drawing/2014/main" id="{706CF7C9-4A8C-4FC2-BF5B-38033126FAED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412" name="مجموعة 131">
                  <a:extLst>
                    <a:ext uri="{FF2B5EF4-FFF2-40B4-BE49-F238E27FC236}">
                      <a16:creationId xmlns:a16="http://schemas.microsoft.com/office/drawing/2014/main" id="{82E5731F-F65B-4022-8548-F3CAF8749ADC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414" name="مستطيل 8">
                    <a:extLst>
                      <a:ext uri="{FF2B5EF4-FFF2-40B4-BE49-F238E27FC236}">
                        <a16:creationId xmlns:a16="http://schemas.microsoft.com/office/drawing/2014/main" id="{740501AA-5217-4BB6-8706-90EC708CC840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00B0F0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15" name="رابط مستقيم 134">
                    <a:extLst>
                      <a:ext uri="{FF2B5EF4-FFF2-40B4-BE49-F238E27FC236}">
                        <a16:creationId xmlns:a16="http://schemas.microsoft.com/office/drawing/2014/main" id="{0A81A7E7-96E4-4230-8045-2C87C9AA541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6" name="رابط مستقيم 135">
                    <a:extLst>
                      <a:ext uri="{FF2B5EF4-FFF2-40B4-BE49-F238E27FC236}">
                        <a16:creationId xmlns:a16="http://schemas.microsoft.com/office/drawing/2014/main" id="{4964B7A6-C72D-4017-8853-ECC1F195E85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7" name="رابط مستقيم 136">
                    <a:extLst>
                      <a:ext uri="{FF2B5EF4-FFF2-40B4-BE49-F238E27FC236}">
                        <a16:creationId xmlns:a16="http://schemas.microsoft.com/office/drawing/2014/main" id="{AF75C5D4-6E49-4838-B91D-5BD239A64FF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13" name="رابط مستقيم 132">
                  <a:extLst>
                    <a:ext uri="{FF2B5EF4-FFF2-40B4-BE49-F238E27FC236}">
                      <a16:creationId xmlns:a16="http://schemas.microsoft.com/office/drawing/2014/main" id="{056395A4-D689-40F9-84BB-DCDD751995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11" name="مستطيل: زوايا مستديرة 130">
                <a:extLst>
                  <a:ext uri="{FF2B5EF4-FFF2-40B4-BE49-F238E27FC236}">
                    <a16:creationId xmlns:a16="http://schemas.microsoft.com/office/drawing/2014/main" id="{790CFFF9-843F-4754-8A41-E382BF638B05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00B0F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الثامن    23-3  الى 27-3 </a:t>
                </a:r>
              </a:p>
            </p:txBody>
          </p:sp>
        </p:grpSp>
        <p:sp>
          <p:nvSpPr>
            <p:cNvPr id="404" name="مربع نص 120">
              <a:extLst>
                <a:ext uri="{FF2B5EF4-FFF2-40B4-BE49-F238E27FC236}">
                  <a16:creationId xmlns:a16="http://schemas.microsoft.com/office/drawing/2014/main" id="{CA2AFC4C-C491-43D4-91B9-B3157726A765}"/>
                </a:ext>
              </a:extLst>
            </p:cNvPr>
            <p:cNvSpPr txBox="1"/>
            <p:nvPr/>
          </p:nvSpPr>
          <p:spPr>
            <a:xfrm>
              <a:off x="9133791" y="2443460"/>
              <a:ext cx="2711951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دورة الحياة                                    62 - 63</a:t>
              </a:r>
            </a:p>
          </p:txBody>
        </p:sp>
        <p:sp>
          <p:nvSpPr>
            <p:cNvPr id="405" name="مربع نص 121">
              <a:extLst>
                <a:ext uri="{FF2B5EF4-FFF2-40B4-BE49-F238E27FC236}">
                  <a16:creationId xmlns:a16="http://schemas.microsoft.com/office/drawing/2014/main" id="{3A1C2F18-6BAB-4B63-B20F-925BF5CA8CE5}"/>
                </a:ext>
              </a:extLst>
            </p:cNvPr>
            <p:cNvSpPr txBox="1"/>
            <p:nvPr/>
          </p:nvSpPr>
          <p:spPr>
            <a:xfrm>
              <a:off x="5821077" y="1792188"/>
              <a:ext cx="2728834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مادورات حياة بعض الحيوانات -</a:t>
              </a:r>
              <a:r>
                <a:rPr lang="ar-SA" sz="1000" b="1" dirty="0">
                  <a:latin typeface="Lotus-Light"/>
                </a:rPr>
                <a:t> أفكر و أتحدث 64-65</a:t>
              </a:r>
              <a:r>
                <a:rPr lang="ar-SA" sz="1000" b="1" i="0" u="none" strike="noStrike" baseline="0" dirty="0">
                  <a:latin typeface="Lotus-Light"/>
                </a:rPr>
                <a:t> </a:t>
              </a:r>
            </a:p>
          </p:txBody>
        </p:sp>
        <p:sp>
          <p:nvSpPr>
            <p:cNvPr id="406" name="مربع نص 124">
              <a:extLst>
                <a:ext uri="{FF2B5EF4-FFF2-40B4-BE49-F238E27FC236}">
                  <a16:creationId xmlns:a16="http://schemas.microsoft.com/office/drawing/2014/main" id="{3D6582F8-162E-4EC9-83FE-A2761D788CE6}"/>
                </a:ext>
              </a:extLst>
            </p:cNvPr>
            <p:cNvSpPr txBox="1"/>
            <p:nvPr/>
          </p:nvSpPr>
          <p:spPr>
            <a:xfrm>
              <a:off x="2850236" y="1504036"/>
              <a:ext cx="2935983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الموطن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407" name="مربع نص 126">
              <a:extLst>
                <a:ext uri="{FF2B5EF4-FFF2-40B4-BE49-F238E27FC236}">
                  <a16:creationId xmlns:a16="http://schemas.microsoft.com/office/drawing/2014/main" id="{5FF00DD9-F342-4E53-8AAE-D0BF1CCA1338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08" name="مربع نص 127">
              <a:extLst>
                <a:ext uri="{FF2B5EF4-FFF2-40B4-BE49-F238E27FC236}">
                  <a16:creationId xmlns:a16="http://schemas.microsoft.com/office/drawing/2014/main" id="{AE95C0A7-68B8-49D4-80D7-CD0108807632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09" name="مربع نص 307">
              <a:extLst>
                <a:ext uri="{FF2B5EF4-FFF2-40B4-BE49-F238E27FC236}">
                  <a16:creationId xmlns:a16="http://schemas.microsoft.com/office/drawing/2014/main" id="{44E749B7-C1FE-4336-87DA-A83B3450A8B1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46" name="مربع نص 121">
              <a:extLst>
                <a:ext uri="{FF2B5EF4-FFF2-40B4-BE49-F238E27FC236}">
                  <a16:creationId xmlns:a16="http://schemas.microsoft.com/office/drawing/2014/main" id="{B8CD2B07-0303-4D3E-967F-1079DDCE3DA1}"/>
                </a:ext>
              </a:extLst>
            </p:cNvPr>
            <p:cNvSpPr txBox="1"/>
            <p:nvPr/>
          </p:nvSpPr>
          <p:spPr>
            <a:xfrm>
              <a:off x="5840303" y="2105884"/>
              <a:ext cx="270960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الثاني – نموذج اختبار         68 - 72</a:t>
              </a:r>
            </a:p>
          </p:txBody>
        </p:sp>
        <p:sp>
          <p:nvSpPr>
            <p:cNvPr id="647" name="مربع نص 121">
              <a:extLst>
                <a:ext uri="{FF2B5EF4-FFF2-40B4-BE49-F238E27FC236}">
                  <a16:creationId xmlns:a16="http://schemas.microsoft.com/office/drawing/2014/main" id="{FB5E0F4E-BC7B-41C9-91D1-7A8500CC2B64}"/>
                </a:ext>
              </a:extLst>
            </p:cNvPr>
            <p:cNvSpPr txBox="1"/>
            <p:nvPr/>
          </p:nvSpPr>
          <p:spPr>
            <a:xfrm>
              <a:off x="5827853" y="2467805"/>
              <a:ext cx="266622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أماكن العيش– تهيئة و استكشاف             76 - 77 </a:t>
              </a:r>
            </a:p>
          </p:txBody>
        </p:sp>
        <p:sp>
          <p:nvSpPr>
            <p:cNvPr id="650" name="مربع نص 121">
              <a:extLst>
                <a:ext uri="{FF2B5EF4-FFF2-40B4-BE49-F238E27FC236}">
                  <a16:creationId xmlns:a16="http://schemas.microsoft.com/office/drawing/2014/main" id="{E2B7FE19-687A-42C4-B735-639F76655571}"/>
                </a:ext>
              </a:extLst>
            </p:cNvPr>
            <p:cNvSpPr txBox="1"/>
            <p:nvPr/>
          </p:nvSpPr>
          <p:spPr>
            <a:xfrm>
              <a:off x="2888102" y="1810001"/>
              <a:ext cx="2717565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الموطن                                         78 - 79</a:t>
              </a:r>
            </a:p>
          </p:txBody>
        </p:sp>
        <p:sp>
          <p:nvSpPr>
            <p:cNvPr id="651" name="مربع نص 121">
              <a:extLst>
                <a:ext uri="{FF2B5EF4-FFF2-40B4-BE49-F238E27FC236}">
                  <a16:creationId xmlns:a16="http://schemas.microsoft.com/office/drawing/2014/main" id="{A6D25354-6C57-4DB2-8B88-2B594F790B33}"/>
                </a:ext>
              </a:extLst>
            </p:cNvPr>
            <p:cNvSpPr txBox="1"/>
            <p:nvPr/>
          </p:nvSpPr>
          <p:spPr>
            <a:xfrm>
              <a:off x="2707297" y="2103937"/>
              <a:ext cx="289285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تستخدم المخلوقات مواطنه اأفكر و أتحدث </a:t>
              </a:r>
              <a:r>
                <a:rPr lang="ar-SA" sz="900" b="1" i="0" u="none" strike="noStrike" baseline="0" dirty="0">
                  <a:latin typeface="Lotus-Light"/>
                </a:rPr>
                <a:t>80 - 81</a:t>
              </a: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652" name="مربع نص 121">
              <a:extLst>
                <a:ext uri="{FF2B5EF4-FFF2-40B4-BE49-F238E27FC236}">
                  <a16:creationId xmlns:a16="http://schemas.microsoft.com/office/drawing/2014/main" id="{5AB67DEE-1BCF-4AFE-A33C-11625EA01227}"/>
                </a:ext>
              </a:extLst>
            </p:cNvPr>
            <p:cNvSpPr txBox="1"/>
            <p:nvPr/>
          </p:nvSpPr>
          <p:spPr>
            <a:xfrm>
              <a:off x="2853620" y="2463638"/>
              <a:ext cx="2746534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dirty="0">
                  <a:latin typeface="Lotus-Light"/>
                </a:rPr>
                <a:t>سلاسل الغذاء</a:t>
              </a:r>
              <a:r>
                <a:rPr lang="ar-SA" sz="1000" b="1" i="0" u="none" strike="noStrike" baseline="0" dirty="0">
                  <a:latin typeface="Lotus-Light"/>
                </a:rPr>
                <a:t>– تهيئة و استكشاف             76 - 77 </a:t>
              </a:r>
            </a:p>
          </p:txBody>
        </p:sp>
      </p:grpSp>
      <p:grpSp>
        <p:nvGrpSpPr>
          <p:cNvPr id="434" name="مجموعة 118">
            <a:extLst>
              <a:ext uri="{FF2B5EF4-FFF2-40B4-BE49-F238E27FC236}">
                <a16:creationId xmlns:a16="http://schemas.microsoft.com/office/drawing/2014/main" id="{854F9EC7-7869-403E-88D1-EA431289DC03}"/>
              </a:ext>
            </a:extLst>
          </p:cNvPr>
          <p:cNvGrpSpPr/>
          <p:nvPr/>
        </p:nvGrpSpPr>
        <p:grpSpPr>
          <a:xfrm>
            <a:off x="6332358" y="3628850"/>
            <a:ext cx="2839715" cy="1340197"/>
            <a:chOff x="2850409" y="1181846"/>
            <a:chExt cx="2957071" cy="1582472"/>
          </a:xfrm>
        </p:grpSpPr>
        <p:grpSp>
          <p:nvGrpSpPr>
            <p:cNvPr id="435" name="مجموعة 119">
              <a:extLst>
                <a:ext uri="{FF2B5EF4-FFF2-40B4-BE49-F238E27FC236}">
                  <a16:creationId xmlns:a16="http://schemas.microsoft.com/office/drawing/2014/main" id="{5F550CCA-76CB-4B6A-8D45-D86E09194DA0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442" name="مجموعة 129">
                <a:extLst>
                  <a:ext uri="{FF2B5EF4-FFF2-40B4-BE49-F238E27FC236}">
                    <a16:creationId xmlns:a16="http://schemas.microsoft.com/office/drawing/2014/main" id="{D8A4B363-7A90-4691-81EC-237652E6A08D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444" name="مجموعة 131">
                  <a:extLst>
                    <a:ext uri="{FF2B5EF4-FFF2-40B4-BE49-F238E27FC236}">
                      <a16:creationId xmlns:a16="http://schemas.microsoft.com/office/drawing/2014/main" id="{4F0083B6-D34E-4C12-B883-5723C4FB9E0D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446" name="مستطيل 8">
                    <a:extLst>
                      <a:ext uri="{FF2B5EF4-FFF2-40B4-BE49-F238E27FC236}">
                        <a16:creationId xmlns:a16="http://schemas.microsoft.com/office/drawing/2014/main" id="{32234412-6C8D-48B1-AF24-B1F6681BBD5E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F0F4FA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47" name="رابط مستقيم 134">
                    <a:extLst>
                      <a:ext uri="{FF2B5EF4-FFF2-40B4-BE49-F238E27FC236}">
                        <a16:creationId xmlns:a16="http://schemas.microsoft.com/office/drawing/2014/main" id="{400EC76F-EF44-4EBB-BCD6-38AB53B72E7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8" name="رابط مستقيم 135">
                    <a:extLst>
                      <a:ext uri="{FF2B5EF4-FFF2-40B4-BE49-F238E27FC236}">
                        <a16:creationId xmlns:a16="http://schemas.microsoft.com/office/drawing/2014/main" id="{F5390ADF-24D5-4D50-A30A-92A3226F406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9" name="رابط مستقيم 136">
                    <a:extLst>
                      <a:ext uri="{FF2B5EF4-FFF2-40B4-BE49-F238E27FC236}">
                        <a16:creationId xmlns:a16="http://schemas.microsoft.com/office/drawing/2014/main" id="{CE0FB6BA-F8D1-4AD5-A906-609372671F4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45" name="رابط مستقيم 132">
                  <a:extLst>
                    <a:ext uri="{FF2B5EF4-FFF2-40B4-BE49-F238E27FC236}">
                      <a16:creationId xmlns:a16="http://schemas.microsoft.com/office/drawing/2014/main" id="{0D149B0F-C552-4B44-8ABB-1DD1C034907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43" name="مستطيل: زوايا مستديرة 130">
                <a:extLst>
                  <a:ext uri="{FF2B5EF4-FFF2-40B4-BE49-F238E27FC236}">
                    <a16:creationId xmlns:a16="http://schemas.microsoft.com/office/drawing/2014/main" id="{1EB93228-A706-4961-9645-FC93E076B8F8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العاشر      7- 4   الى 11 - 4 </a:t>
                </a:r>
              </a:p>
            </p:txBody>
          </p:sp>
        </p:grpSp>
        <p:sp>
          <p:nvSpPr>
            <p:cNvPr id="436" name="مربع نص 120">
              <a:extLst>
                <a:ext uri="{FF2B5EF4-FFF2-40B4-BE49-F238E27FC236}">
                  <a16:creationId xmlns:a16="http://schemas.microsoft.com/office/drawing/2014/main" id="{FD5F4105-084A-4565-BB7E-66C479024E8A}"/>
                </a:ext>
              </a:extLst>
            </p:cNvPr>
            <p:cNvSpPr txBox="1"/>
            <p:nvPr/>
          </p:nvSpPr>
          <p:spPr>
            <a:xfrm>
              <a:off x="2898812" y="1795945"/>
              <a:ext cx="2599176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الصحراء الحارة                         98 - 99 </a:t>
              </a:r>
            </a:p>
          </p:txBody>
        </p:sp>
        <p:sp>
          <p:nvSpPr>
            <p:cNvPr id="437" name="مربع نص 121">
              <a:extLst>
                <a:ext uri="{FF2B5EF4-FFF2-40B4-BE49-F238E27FC236}">
                  <a16:creationId xmlns:a16="http://schemas.microsoft.com/office/drawing/2014/main" id="{C513B8E3-8005-461F-BA2A-620209832650}"/>
                </a:ext>
              </a:extLst>
            </p:cNvPr>
            <p:cNvSpPr txBox="1"/>
            <p:nvPr/>
          </p:nvSpPr>
          <p:spPr>
            <a:xfrm>
              <a:off x="2850409" y="2160267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الصحراء الباردة - أفكر و أتحدث   100 - 101 </a:t>
              </a:r>
            </a:p>
          </p:txBody>
        </p:sp>
        <p:sp>
          <p:nvSpPr>
            <p:cNvPr id="438" name="مربع نص 124">
              <a:extLst>
                <a:ext uri="{FF2B5EF4-FFF2-40B4-BE49-F238E27FC236}">
                  <a16:creationId xmlns:a16="http://schemas.microsoft.com/office/drawing/2014/main" id="{094C33C9-A0C3-4CFD-A0EA-D235AC461037}"/>
                </a:ext>
              </a:extLst>
            </p:cNvPr>
            <p:cNvSpPr txBox="1"/>
            <p:nvPr/>
          </p:nvSpPr>
          <p:spPr>
            <a:xfrm>
              <a:off x="2907858" y="1474210"/>
              <a:ext cx="2899622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أنواع المواطن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439" name="مربع نص 126">
              <a:extLst>
                <a:ext uri="{FF2B5EF4-FFF2-40B4-BE49-F238E27FC236}">
                  <a16:creationId xmlns:a16="http://schemas.microsoft.com/office/drawing/2014/main" id="{BB1E303A-0543-4D88-B027-E1F0C4D3BED4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40" name="مربع نص 127">
              <a:extLst>
                <a:ext uri="{FF2B5EF4-FFF2-40B4-BE49-F238E27FC236}">
                  <a16:creationId xmlns:a16="http://schemas.microsoft.com/office/drawing/2014/main" id="{402B0AEC-3A76-49A2-88AA-28CD59D74AC0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41" name="مربع نص 307">
              <a:extLst>
                <a:ext uri="{FF2B5EF4-FFF2-40B4-BE49-F238E27FC236}">
                  <a16:creationId xmlns:a16="http://schemas.microsoft.com/office/drawing/2014/main" id="{32BEEB43-AAC0-4762-81F7-5CF41A251CA6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49" name="مربع نص 121">
              <a:extLst>
                <a:ext uri="{FF2B5EF4-FFF2-40B4-BE49-F238E27FC236}">
                  <a16:creationId xmlns:a16="http://schemas.microsoft.com/office/drawing/2014/main" id="{4871CD9A-8944-4D0E-8C9E-7F6FDED021D0}"/>
                </a:ext>
              </a:extLst>
            </p:cNvPr>
            <p:cNvSpPr txBox="1"/>
            <p:nvPr/>
          </p:nvSpPr>
          <p:spPr>
            <a:xfrm>
              <a:off x="2909517" y="2473586"/>
              <a:ext cx="2628303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الغابات – تهيئة و استكشاف             104 - 105</a:t>
              </a:r>
            </a:p>
          </p:txBody>
        </p:sp>
      </p:grpSp>
      <p:grpSp>
        <p:nvGrpSpPr>
          <p:cNvPr id="450" name="مجموعة 118">
            <a:extLst>
              <a:ext uri="{FF2B5EF4-FFF2-40B4-BE49-F238E27FC236}">
                <a16:creationId xmlns:a16="http://schemas.microsoft.com/office/drawing/2014/main" id="{8CB46710-51DC-406C-8B83-D9DFE00E9A22}"/>
              </a:ext>
            </a:extLst>
          </p:cNvPr>
          <p:cNvGrpSpPr/>
          <p:nvPr/>
        </p:nvGrpSpPr>
        <p:grpSpPr>
          <a:xfrm>
            <a:off x="3186942" y="3636269"/>
            <a:ext cx="2771109" cy="1331772"/>
            <a:chOff x="2894736" y="1181846"/>
            <a:chExt cx="2885630" cy="1572524"/>
          </a:xfrm>
        </p:grpSpPr>
        <p:grpSp>
          <p:nvGrpSpPr>
            <p:cNvPr id="451" name="مجموعة 119">
              <a:extLst>
                <a:ext uri="{FF2B5EF4-FFF2-40B4-BE49-F238E27FC236}">
                  <a16:creationId xmlns:a16="http://schemas.microsoft.com/office/drawing/2014/main" id="{D4050941-F753-4D10-866D-F7FC9C43AD9E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458" name="مجموعة 129">
                <a:extLst>
                  <a:ext uri="{FF2B5EF4-FFF2-40B4-BE49-F238E27FC236}">
                    <a16:creationId xmlns:a16="http://schemas.microsoft.com/office/drawing/2014/main" id="{93308A94-8760-4A7F-B73A-6B4C04C7D048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460" name="مجموعة 131">
                  <a:extLst>
                    <a:ext uri="{FF2B5EF4-FFF2-40B4-BE49-F238E27FC236}">
                      <a16:creationId xmlns:a16="http://schemas.microsoft.com/office/drawing/2014/main" id="{1C1E750B-FA0C-4C6F-B2AF-9433DF58A35F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462" name="مستطيل 8">
                    <a:extLst>
                      <a:ext uri="{FF2B5EF4-FFF2-40B4-BE49-F238E27FC236}">
                        <a16:creationId xmlns:a16="http://schemas.microsoft.com/office/drawing/2014/main" id="{F4911396-0C60-4BA2-81A1-AF06C0E9D3F3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F0F4FA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63" name="رابط مستقيم 134">
                    <a:extLst>
                      <a:ext uri="{FF2B5EF4-FFF2-40B4-BE49-F238E27FC236}">
                        <a16:creationId xmlns:a16="http://schemas.microsoft.com/office/drawing/2014/main" id="{C0B68BD9-6648-47B4-B17A-1D0B9BFF18D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4" name="رابط مستقيم 135">
                    <a:extLst>
                      <a:ext uri="{FF2B5EF4-FFF2-40B4-BE49-F238E27FC236}">
                        <a16:creationId xmlns:a16="http://schemas.microsoft.com/office/drawing/2014/main" id="{3BF2E3D3-F648-456E-BAFE-A9E4C682D66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5" name="رابط مستقيم 136">
                    <a:extLst>
                      <a:ext uri="{FF2B5EF4-FFF2-40B4-BE49-F238E27FC236}">
                        <a16:creationId xmlns:a16="http://schemas.microsoft.com/office/drawing/2014/main" id="{A2C64F9E-FA98-4259-B612-10BAE1CE2F2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1" name="رابط مستقيم 132">
                  <a:extLst>
                    <a:ext uri="{FF2B5EF4-FFF2-40B4-BE49-F238E27FC236}">
                      <a16:creationId xmlns:a16="http://schemas.microsoft.com/office/drawing/2014/main" id="{D0374475-68FF-4401-8EAF-9ADC0852CE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59" name="مستطيل: زوايا مستديرة 130">
                <a:extLst>
                  <a:ext uri="{FF2B5EF4-FFF2-40B4-BE49-F238E27FC236}">
                    <a16:creationId xmlns:a16="http://schemas.microsoft.com/office/drawing/2014/main" id="{C4C87CE3-77E0-4010-A830-AC41E305364A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الحادي عشر     14- 4   الى 18 - 4 </a:t>
                </a:r>
              </a:p>
            </p:txBody>
          </p:sp>
        </p:grpSp>
        <p:sp>
          <p:nvSpPr>
            <p:cNvPr id="452" name="مربع نص 120">
              <a:extLst>
                <a:ext uri="{FF2B5EF4-FFF2-40B4-BE49-F238E27FC236}">
                  <a16:creationId xmlns:a16="http://schemas.microsoft.com/office/drawing/2014/main" id="{53AD2788-1930-41F5-8B35-17A3B725519E}"/>
                </a:ext>
              </a:extLst>
            </p:cNvPr>
            <p:cNvSpPr txBox="1"/>
            <p:nvPr/>
          </p:nvSpPr>
          <p:spPr>
            <a:xfrm>
              <a:off x="2927713" y="1795945"/>
              <a:ext cx="2570275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تبدو الغابة                               104</a:t>
              </a:r>
            </a:p>
          </p:txBody>
        </p:sp>
        <p:sp>
          <p:nvSpPr>
            <p:cNvPr id="453" name="مربع نص 121">
              <a:extLst>
                <a:ext uri="{FF2B5EF4-FFF2-40B4-BE49-F238E27FC236}">
                  <a16:creationId xmlns:a16="http://schemas.microsoft.com/office/drawing/2014/main" id="{1369CBFC-6807-4EF9-BEFC-BBFE881B415A}"/>
                </a:ext>
              </a:extLst>
            </p:cNvPr>
            <p:cNvSpPr txBox="1"/>
            <p:nvPr/>
          </p:nvSpPr>
          <p:spPr>
            <a:xfrm>
              <a:off x="2894736" y="2129790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الغابة المطيرة   - أفكر و أتحدث             105</a:t>
              </a:r>
            </a:p>
          </p:txBody>
        </p:sp>
        <p:sp>
          <p:nvSpPr>
            <p:cNvPr id="454" name="مربع نص 124">
              <a:extLst>
                <a:ext uri="{FF2B5EF4-FFF2-40B4-BE49-F238E27FC236}">
                  <a16:creationId xmlns:a16="http://schemas.microsoft.com/office/drawing/2014/main" id="{859B264A-E88D-45AE-9029-2788BB46C209}"/>
                </a:ext>
              </a:extLst>
            </p:cNvPr>
            <p:cNvSpPr txBox="1"/>
            <p:nvPr/>
          </p:nvSpPr>
          <p:spPr>
            <a:xfrm>
              <a:off x="2927714" y="1468211"/>
              <a:ext cx="2792130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>
                  <a:latin typeface="Lotus-Light"/>
                </a:rPr>
                <a:t>أنواع المواطن </a:t>
              </a:r>
              <a:endParaRPr lang="ar-SA" sz="1100" b="1" i="0" u="none" strike="noStrike" baseline="0" dirty="0">
                <a:latin typeface="Lotus-Light"/>
              </a:endParaRPr>
            </a:p>
          </p:txBody>
        </p:sp>
        <p:sp>
          <p:nvSpPr>
            <p:cNvPr id="455" name="مربع نص 126">
              <a:extLst>
                <a:ext uri="{FF2B5EF4-FFF2-40B4-BE49-F238E27FC236}">
                  <a16:creationId xmlns:a16="http://schemas.microsoft.com/office/drawing/2014/main" id="{49DE8728-26D3-44ED-806E-37FE27BA9B16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56" name="مربع نص 127">
              <a:extLst>
                <a:ext uri="{FF2B5EF4-FFF2-40B4-BE49-F238E27FC236}">
                  <a16:creationId xmlns:a16="http://schemas.microsoft.com/office/drawing/2014/main" id="{30278373-0399-4601-AAB7-B0401B091795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57" name="مربع نص 307">
              <a:extLst>
                <a:ext uri="{FF2B5EF4-FFF2-40B4-BE49-F238E27FC236}">
                  <a16:creationId xmlns:a16="http://schemas.microsoft.com/office/drawing/2014/main" id="{FDDE7CB9-0033-4AEE-BE06-4444780B3BFD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70" name="مربع نص 121">
              <a:extLst>
                <a:ext uri="{FF2B5EF4-FFF2-40B4-BE49-F238E27FC236}">
                  <a16:creationId xmlns:a16="http://schemas.microsoft.com/office/drawing/2014/main" id="{6DB89AF8-3569-4F52-BBF7-8FD37AB2FE7A}"/>
                </a:ext>
              </a:extLst>
            </p:cNvPr>
            <p:cNvSpPr txBox="1"/>
            <p:nvPr/>
          </p:nvSpPr>
          <p:spPr>
            <a:xfrm>
              <a:off x="2894736" y="2446783"/>
              <a:ext cx="2612831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الرابع – نموذج اختبار  109 - 112</a:t>
              </a:r>
            </a:p>
          </p:txBody>
        </p:sp>
      </p:grpSp>
      <p:grpSp>
        <p:nvGrpSpPr>
          <p:cNvPr id="466" name="مجموعة 118">
            <a:extLst>
              <a:ext uri="{FF2B5EF4-FFF2-40B4-BE49-F238E27FC236}">
                <a16:creationId xmlns:a16="http://schemas.microsoft.com/office/drawing/2014/main" id="{A7D852E6-9188-4468-8F18-4C883368DF1E}"/>
              </a:ext>
            </a:extLst>
          </p:cNvPr>
          <p:cNvGrpSpPr/>
          <p:nvPr/>
        </p:nvGrpSpPr>
        <p:grpSpPr>
          <a:xfrm>
            <a:off x="234478" y="3636261"/>
            <a:ext cx="2848496" cy="1331772"/>
            <a:chOff x="2815610" y="1181846"/>
            <a:chExt cx="2966215" cy="1572524"/>
          </a:xfrm>
        </p:grpSpPr>
        <p:grpSp>
          <p:nvGrpSpPr>
            <p:cNvPr id="467" name="مجموعة 119">
              <a:extLst>
                <a:ext uri="{FF2B5EF4-FFF2-40B4-BE49-F238E27FC236}">
                  <a16:creationId xmlns:a16="http://schemas.microsoft.com/office/drawing/2014/main" id="{A82A696D-0B72-4946-90C2-A3B1D768AA46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592" name="مجموعة 129">
                <a:extLst>
                  <a:ext uri="{FF2B5EF4-FFF2-40B4-BE49-F238E27FC236}">
                    <a16:creationId xmlns:a16="http://schemas.microsoft.com/office/drawing/2014/main" id="{B2867861-873C-408D-BBAC-82501B3FD5C3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630" name="مجموعة 131">
                  <a:extLst>
                    <a:ext uri="{FF2B5EF4-FFF2-40B4-BE49-F238E27FC236}">
                      <a16:creationId xmlns:a16="http://schemas.microsoft.com/office/drawing/2014/main" id="{F922EC2E-B7B2-4576-AA3F-0153A3EC12B3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632" name="مستطيل 8">
                    <a:extLst>
                      <a:ext uri="{FF2B5EF4-FFF2-40B4-BE49-F238E27FC236}">
                        <a16:creationId xmlns:a16="http://schemas.microsoft.com/office/drawing/2014/main" id="{0859D7A2-C453-460C-BB39-7E87C6994709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1">
                      <a:lumMod val="40000"/>
                      <a:lumOff val="6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33" name="رابط مستقيم 134">
                    <a:extLst>
                      <a:ext uri="{FF2B5EF4-FFF2-40B4-BE49-F238E27FC236}">
                        <a16:creationId xmlns:a16="http://schemas.microsoft.com/office/drawing/2014/main" id="{6C5DD509-58E5-4A88-AF3B-F5E932CDC4E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4" name="رابط مستقيم 135">
                    <a:extLst>
                      <a:ext uri="{FF2B5EF4-FFF2-40B4-BE49-F238E27FC236}">
                        <a16:creationId xmlns:a16="http://schemas.microsoft.com/office/drawing/2014/main" id="{62214719-3C24-4412-AB4A-D0B4ED90E15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5" name="رابط مستقيم 136">
                    <a:extLst>
                      <a:ext uri="{FF2B5EF4-FFF2-40B4-BE49-F238E27FC236}">
                        <a16:creationId xmlns:a16="http://schemas.microsoft.com/office/drawing/2014/main" id="{1CDAFA3F-4BB6-4933-9006-12EB3A1B903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31" name="رابط مستقيم 132">
                  <a:extLst>
                    <a:ext uri="{FF2B5EF4-FFF2-40B4-BE49-F238E27FC236}">
                      <a16:creationId xmlns:a16="http://schemas.microsoft.com/office/drawing/2014/main" id="{6B3F6BF3-AE70-488E-9D46-D511DDBAD0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28" name="مستطيل: زوايا مستديرة 130">
                <a:extLst>
                  <a:ext uri="{FF2B5EF4-FFF2-40B4-BE49-F238E27FC236}">
                    <a16:creationId xmlns:a16="http://schemas.microsoft.com/office/drawing/2014/main" id="{0CF62A56-7A86-4B22-9F72-6CBFB6E40964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الثاني عشر     21-  4   الى 25 - 4 </a:t>
                </a:r>
              </a:p>
            </p:txBody>
          </p:sp>
        </p:grpSp>
        <p:sp>
          <p:nvSpPr>
            <p:cNvPr id="471" name="مربع نص 120">
              <a:extLst>
                <a:ext uri="{FF2B5EF4-FFF2-40B4-BE49-F238E27FC236}">
                  <a16:creationId xmlns:a16="http://schemas.microsoft.com/office/drawing/2014/main" id="{63484923-DFED-4154-B0E0-599E6CE96DF1}"/>
                </a:ext>
              </a:extLst>
            </p:cNvPr>
            <p:cNvSpPr txBox="1"/>
            <p:nvPr/>
          </p:nvSpPr>
          <p:spPr>
            <a:xfrm>
              <a:off x="2917694" y="1795945"/>
              <a:ext cx="2580294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جسم الإنسان – الصحة                114-118 </a:t>
              </a:r>
            </a:p>
          </p:txBody>
        </p:sp>
        <p:sp>
          <p:nvSpPr>
            <p:cNvPr id="472" name="مربع نص 121">
              <a:extLst>
                <a:ext uri="{FF2B5EF4-FFF2-40B4-BE49-F238E27FC236}">
                  <a16:creationId xmlns:a16="http://schemas.microsoft.com/office/drawing/2014/main" id="{C26B07CC-1971-4667-9F54-87AA96111900}"/>
                </a:ext>
              </a:extLst>
            </p:cNvPr>
            <p:cNvSpPr txBox="1"/>
            <p:nvPr/>
          </p:nvSpPr>
          <p:spPr>
            <a:xfrm>
              <a:off x="2850409" y="2160267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السلامة                                    122 </a:t>
              </a:r>
            </a:p>
          </p:txBody>
        </p:sp>
        <p:sp>
          <p:nvSpPr>
            <p:cNvPr id="473" name="مربع نص 124">
              <a:extLst>
                <a:ext uri="{FF2B5EF4-FFF2-40B4-BE49-F238E27FC236}">
                  <a16:creationId xmlns:a16="http://schemas.microsoft.com/office/drawing/2014/main" id="{FE9AF064-C98B-4921-A735-971E86A563DA}"/>
                </a:ext>
              </a:extLst>
            </p:cNvPr>
            <p:cNvSpPr txBox="1"/>
            <p:nvPr/>
          </p:nvSpPr>
          <p:spPr>
            <a:xfrm>
              <a:off x="2833320" y="1468395"/>
              <a:ext cx="2948505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مرجعيات الطالب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513" name="مربع نص 126">
              <a:extLst>
                <a:ext uri="{FF2B5EF4-FFF2-40B4-BE49-F238E27FC236}">
                  <a16:creationId xmlns:a16="http://schemas.microsoft.com/office/drawing/2014/main" id="{33B9C6D1-39DF-4F22-BBA5-144F949D4D9E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0" name="مربع نص 127">
              <a:extLst>
                <a:ext uri="{FF2B5EF4-FFF2-40B4-BE49-F238E27FC236}">
                  <a16:creationId xmlns:a16="http://schemas.microsoft.com/office/drawing/2014/main" id="{47E875B0-B1C9-4A4C-A36D-E3E30EF5ABCF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0" name="مربع نص 307">
              <a:extLst>
                <a:ext uri="{FF2B5EF4-FFF2-40B4-BE49-F238E27FC236}">
                  <a16:creationId xmlns:a16="http://schemas.microsoft.com/office/drawing/2014/main" id="{2F9B6D85-560E-4E05-AB6A-FA896851D38B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71" name="مربع نص 121">
              <a:extLst>
                <a:ext uri="{FF2B5EF4-FFF2-40B4-BE49-F238E27FC236}">
                  <a16:creationId xmlns:a16="http://schemas.microsoft.com/office/drawing/2014/main" id="{9A287595-BC55-42F5-AA39-CCCBA5D3515A}"/>
                </a:ext>
              </a:extLst>
            </p:cNvPr>
            <p:cNvSpPr txBox="1"/>
            <p:nvPr/>
          </p:nvSpPr>
          <p:spPr>
            <a:xfrm>
              <a:off x="2815610" y="2461481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المصطلحات                               124 </a:t>
              </a:r>
            </a:p>
          </p:txBody>
        </p:sp>
      </p:grpSp>
      <p:sp>
        <p:nvSpPr>
          <p:cNvPr id="644" name="مربع نص 303">
            <a:extLst>
              <a:ext uri="{FF2B5EF4-FFF2-40B4-BE49-F238E27FC236}">
                <a16:creationId xmlns:a16="http://schemas.microsoft.com/office/drawing/2014/main" id="{CCBE0B7D-6BDC-46A9-9674-7E1BF5B4DB72}"/>
              </a:ext>
            </a:extLst>
          </p:cNvPr>
          <p:cNvSpPr txBox="1"/>
          <p:nvPr/>
        </p:nvSpPr>
        <p:spPr>
          <a:xfrm>
            <a:off x="6403978" y="2709677"/>
            <a:ext cx="2493341" cy="27063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tIns="72000" bIns="3600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1050" b="1" dirty="0">
                <a:latin typeface="Lotus-Light"/>
              </a:rPr>
              <a:t>إجازة اليوم الوطني </a:t>
            </a:r>
            <a:endParaRPr lang="ar-SA" sz="1050" b="1" i="0" u="none" strike="noStrike" baseline="0" dirty="0">
              <a:latin typeface="Lotus-Light"/>
            </a:endParaRPr>
          </a:p>
        </p:txBody>
      </p:sp>
      <p:grpSp>
        <p:nvGrpSpPr>
          <p:cNvPr id="653" name="مجموعة 118">
            <a:extLst>
              <a:ext uri="{FF2B5EF4-FFF2-40B4-BE49-F238E27FC236}">
                <a16:creationId xmlns:a16="http://schemas.microsoft.com/office/drawing/2014/main" id="{FBF3FF5E-39E9-49FB-8780-3CDACC6DD993}"/>
              </a:ext>
            </a:extLst>
          </p:cNvPr>
          <p:cNvGrpSpPr/>
          <p:nvPr/>
        </p:nvGrpSpPr>
        <p:grpSpPr>
          <a:xfrm>
            <a:off x="9208765" y="3623287"/>
            <a:ext cx="2839713" cy="1331772"/>
            <a:chOff x="2850409" y="1181846"/>
            <a:chExt cx="2957070" cy="1572524"/>
          </a:xfrm>
        </p:grpSpPr>
        <p:grpSp>
          <p:nvGrpSpPr>
            <p:cNvPr id="654" name="مجموعة 119">
              <a:extLst>
                <a:ext uri="{FF2B5EF4-FFF2-40B4-BE49-F238E27FC236}">
                  <a16:creationId xmlns:a16="http://schemas.microsoft.com/office/drawing/2014/main" id="{3D10A74E-25A2-4C39-926C-78C41DB5A4C9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662" name="مجموعة 129">
                <a:extLst>
                  <a:ext uri="{FF2B5EF4-FFF2-40B4-BE49-F238E27FC236}">
                    <a16:creationId xmlns:a16="http://schemas.microsoft.com/office/drawing/2014/main" id="{C199F484-10A8-46EC-966D-D24E6B400AF5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664" name="مجموعة 131">
                  <a:extLst>
                    <a:ext uri="{FF2B5EF4-FFF2-40B4-BE49-F238E27FC236}">
                      <a16:creationId xmlns:a16="http://schemas.microsoft.com/office/drawing/2014/main" id="{7CF47E83-C092-489F-8D54-2F65B0DE77CE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666" name="مستطيل 8">
                    <a:extLst>
                      <a:ext uri="{FF2B5EF4-FFF2-40B4-BE49-F238E27FC236}">
                        <a16:creationId xmlns:a16="http://schemas.microsoft.com/office/drawing/2014/main" id="{E260D8DC-79A5-4090-9560-28679A2B1417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60000"/>
                      <a:lumOff val="4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67" name="رابط مستقيم 134">
                    <a:extLst>
                      <a:ext uri="{FF2B5EF4-FFF2-40B4-BE49-F238E27FC236}">
                        <a16:creationId xmlns:a16="http://schemas.microsoft.com/office/drawing/2014/main" id="{4AA19575-7B5F-4A51-9FED-78A521C5EA3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8" name="رابط مستقيم 135">
                    <a:extLst>
                      <a:ext uri="{FF2B5EF4-FFF2-40B4-BE49-F238E27FC236}">
                        <a16:creationId xmlns:a16="http://schemas.microsoft.com/office/drawing/2014/main" id="{36D777F3-752C-4F53-87B8-69A0455839E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9" name="رابط مستقيم 136">
                    <a:extLst>
                      <a:ext uri="{FF2B5EF4-FFF2-40B4-BE49-F238E27FC236}">
                        <a16:creationId xmlns:a16="http://schemas.microsoft.com/office/drawing/2014/main" id="{D44DD618-1596-4E54-8DFF-F56DDF7F999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65" name="رابط مستقيم 132">
                  <a:extLst>
                    <a:ext uri="{FF2B5EF4-FFF2-40B4-BE49-F238E27FC236}">
                      <a16:creationId xmlns:a16="http://schemas.microsoft.com/office/drawing/2014/main" id="{AA51F72C-C988-4E08-8ADE-EEBF12CF7F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3" name="مستطيل: زوايا مستديرة 130">
                <a:extLst>
                  <a:ext uri="{FF2B5EF4-FFF2-40B4-BE49-F238E27FC236}">
                    <a16:creationId xmlns:a16="http://schemas.microsoft.com/office/drawing/2014/main" id="{D5513626-AD8A-4CDE-BD2D-209913BBB989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التاسع     30-3  الى 4 - 4 </a:t>
                </a:r>
              </a:p>
            </p:txBody>
          </p:sp>
        </p:grpSp>
        <p:sp>
          <p:nvSpPr>
            <p:cNvPr id="655" name="مربع نص 120">
              <a:extLst>
                <a:ext uri="{FF2B5EF4-FFF2-40B4-BE49-F238E27FC236}">
                  <a16:creationId xmlns:a16="http://schemas.microsoft.com/office/drawing/2014/main" id="{2D3D0A8B-82FA-42D1-AA77-6162CEF2B26A}"/>
                </a:ext>
              </a:extLst>
            </p:cNvPr>
            <p:cNvSpPr txBox="1"/>
            <p:nvPr/>
          </p:nvSpPr>
          <p:spPr>
            <a:xfrm>
              <a:off x="2869099" y="1807949"/>
              <a:ext cx="266872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السلسلة الغذائية - أفكر و أتحدث          86 - 88</a:t>
              </a:r>
            </a:p>
          </p:txBody>
        </p:sp>
        <p:sp>
          <p:nvSpPr>
            <p:cNvPr id="656" name="مربع نص 121">
              <a:extLst>
                <a:ext uri="{FF2B5EF4-FFF2-40B4-BE49-F238E27FC236}">
                  <a16:creationId xmlns:a16="http://schemas.microsoft.com/office/drawing/2014/main" id="{5D14B1D9-8721-4B45-A51A-ACBE8B062FBE}"/>
                </a:ext>
              </a:extLst>
            </p:cNvPr>
            <p:cNvSpPr txBox="1"/>
            <p:nvPr/>
          </p:nvSpPr>
          <p:spPr>
            <a:xfrm>
              <a:off x="2871822" y="2443448"/>
              <a:ext cx="2733424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الصحاري الحارة و الباردة – استكشاف       96 - 97</a:t>
              </a:r>
            </a:p>
          </p:txBody>
        </p:sp>
        <p:sp>
          <p:nvSpPr>
            <p:cNvPr id="657" name="مربع نص 124">
              <a:extLst>
                <a:ext uri="{FF2B5EF4-FFF2-40B4-BE49-F238E27FC236}">
                  <a16:creationId xmlns:a16="http://schemas.microsoft.com/office/drawing/2014/main" id="{4EB147DC-DA91-4E70-9370-505232F65431}"/>
                </a:ext>
              </a:extLst>
            </p:cNvPr>
            <p:cNvSpPr txBox="1"/>
            <p:nvPr/>
          </p:nvSpPr>
          <p:spPr>
            <a:xfrm>
              <a:off x="2850409" y="1505265"/>
              <a:ext cx="2957070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الموطن – أنواع المواطن </a:t>
              </a:r>
            </a:p>
          </p:txBody>
        </p:sp>
        <p:sp>
          <p:nvSpPr>
            <p:cNvPr id="658" name="مربع نص 126">
              <a:extLst>
                <a:ext uri="{FF2B5EF4-FFF2-40B4-BE49-F238E27FC236}">
                  <a16:creationId xmlns:a16="http://schemas.microsoft.com/office/drawing/2014/main" id="{D5379149-682E-45B0-8E09-49E0AF35F42C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59" name="مربع نص 127">
              <a:extLst>
                <a:ext uri="{FF2B5EF4-FFF2-40B4-BE49-F238E27FC236}">
                  <a16:creationId xmlns:a16="http://schemas.microsoft.com/office/drawing/2014/main" id="{2D036A6F-C9AE-431D-B542-5C953E808E83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60" name="مربع نص 307">
              <a:extLst>
                <a:ext uri="{FF2B5EF4-FFF2-40B4-BE49-F238E27FC236}">
                  <a16:creationId xmlns:a16="http://schemas.microsoft.com/office/drawing/2014/main" id="{BA2F0893-6150-4ED5-B3F2-98661F8F23E5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61" name="مربع نص 121">
              <a:extLst>
                <a:ext uri="{FF2B5EF4-FFF2-40B4-BE49-F238E27FC236}">
                  <a16:creationId xmlns:a16="http://schemas.microsoft.com/office/drawing/2014/main" id="{67214152-10E7-43D6-B5B5-27E701178324}"/>
                </a:ext>
              </a:extLst>
            </p:cNvPr>
            <p:cNvSpPr txBox="1"/>
            <p:nvPr/>
          </p:nvSpPr>
          <p:spPr>
            <a:xfrm>
              <a:off x="2863937" y="2129038"/>
              <a:ext cx="266872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الثالث – نموذج اختبار      90 – 93  </a:t>
              </a:r>
            </a:p>
          </p:txBody>
        </p:sp>
      </p:grpSp>
      <p:grpSp>
        <p:nvGrpSpPr>
          <p:cNvPr id="672" name="مجموعة 118">
            <a:extLst>
              <a:ext uri="{FF2B5EF4-FFF2-40B4-BE49-F238E27FC236}">
                <a16:creationId xmlns:a16="http://schemas.microsoft.com/office/drawing/2014/main" id="{74494B3E-97AE-4C80-BFF8-F94D5EFBE546}"/>
              </a:ext>
            </a:extLst>
          </p:cNvPr>
          <p:cNvGrpSpPr/>
          <p:nvPr/>
        </p:nvGrpSpPr>
        <p:grpSpPr>
          <a:xfrm>
            <a:off x="9173667" y="770307"/>
            <a:ext cx="2874812" cy="1331772"/>
            <a:chOff x="2814406" y="1181846"/>
            <a:chExt cx="2993618" cy="1572524"/>
          </a:xfrm>
        </p:grpSpPr>
        <p:grpSp>
          <p:nvGrpSpPr>
            <p:cNvPr id="673" name="مجموعة 119">
              <a:extLst>
                <a:ext uri="{FF2B5EF4-FFF2-40B4-BE49-F238E27FC236}">
                  <a16:creationId xmlns:a16="http://schemas.microsoft.com/office/drawing/2014/main" id="{C84E6694-3186-4003-94D6-B273610533DC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681" name="مجموعة 129">
                <a:extLst>
                  <a:ext uri="{FF2B5EF4-FFF2-40B4-BE49-F238E27FC236}">
                    <a16:creationId xmlns:a16="http://schemas.microsoft.com/office/drawing/2014/main" id="{9C85374F-B77F-43E9-91A9-1DC66E034FCF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683" name="مجموعة 131">
                  <a:extLst>
                    <a:ext uri="{FF2B5EF4-FFF2-40B4-BE49-F238E27FC236}">
                      <a16:creationId xmlns:a16="http://schemas.microsoft.com/office/drawing/2014/main" id="{CE8D38D4-4BA5-4034-8864-24FD7A557226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685" name="مستطيل 8">
                    <a:extLst>
                      <a:ext uri="{FF2B5EF4-FFF2-40B4-BE49-F238E27FC236}">
                        <a16:creationId xmlns:a16="http://schemas.microsoft.com/office/drawing/2014/main" id="{D3E6DBDF-6EB6-4B55-9AE7-BAD104E61F11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686" name="رابط مستقيم 134">
                    <a:extLst>
                      <a:ext uri="{FF2B5EF4-FFF2-40B4-BE49-F238E27FC236}">
                        <a16:creationId xmlns:a16="http://schemas.microsoft.com/office/drawing/2014/main" id="{2D0EDA83-6DCF-40F6-8873-F5EF9037ACB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7" name="رابط مستقيم 135">
                    <a:extLst>
                      <a:ext uri="{FF2B5EF4-FFF2-40B4-BE49-F238E27FC236}">
                        <a16:creationId xmlns:a16="http://schemas.microsoft.com/office/drawing/2014/main" id="{60745A5D-1B4A-44AB-8C16-B20DE69311E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8" name="رابط مستقيم 136">
                    <a:extLst>
                      <a:ext uri="{FF2B5EF4-FFF2-40B4-BE49-F238E27FC236}">
                        <a16:creationId xmlns:a16="http://schemas.microsoft.com/office/drawing/2014/main" id="{B723373E-D59B-45F5-970D-B0902CAE6FF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4" name="رابط مستقيم 132">
                  <a:extLst>
                    <a:ext uri="{FF2B5EF4-FFF2-40B4-BE49-F238E27FC236}">
                      <a16:creationId xmlns:a16="http://schemas.microsoft.com/office/drawing/2014/main" id="{861803A9-CDE0-4E69-8016-98A37FAF49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82" name="مستطيل: زوايا مستديرة 130">
                <a:extLst>
                  <a:ext uri="{FF2B5EF4-FFF2-40B4-BE49-F238E27FC236}">
                    <a16:creationId xmlns:a16="http://schemas.microsoft.com/office/drawing/2014/main" id="{A62F9564-78D4-4D0C-BFBD-77F45DB6D68B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الأول  4-2  الى 8-2 </a:t>
                </a:r>
              </a:p>
            </p:txBody>
          </p:sp>
        </p:grpSp>
        <p:sp>
          <p:nvSpPr>
            <p:cNvPr id="674" name="مربع نص 120">
              <a:extLst>
                <a:ext uri="{FF2B5EF4-FFF2-40B4-BE49-F238E27FC236}">
                  <a16:creationId xmlns:a16="http://schemas.microsoft.com/office/drawing/2014/main" id="{CCDDD801-6B8A-4B8D-8E8E-5F343137B84F}"/>
                </a:ext>
              </a:extLst>
            </p:cNvPr>
            <p:cNvSpPr txBox="1"/>
            <p:nvPr/>
          </p:nvSpPr>
          <p:spPr>
            <a:xfrm>
              <a:off x="2887279" y="1795945"/>
              <a:ext cx="261070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و الاستعداد </a:t>
              </a:r>
            </a:p>
          </p:txBody>
        </p:sp>
        <p:sp>
          <p:nvSpPr>
            <p:cNvPr id="675" name="مربع نص 121">
              <a:extLst>
                <a:ext uri="{FF2B5EF4-FFF2-40B4-BE49-F238E27FC236}">
                  <a16:creationId xmlns:a16="http://schemas.microsoft.com/office/drawing/2014/main" id="{2D462C46-082E-448D-BFA5-0499CCDA1C26}"/>
                </a:ext>
              </a:extLst>
            </p:cNvPr>
            <p:cNvSpPr txBox="1"/>
            <p:nvPr/>
          </p:nvSpPr>
          <p:spPr>
            <a:xfrm>
              <a:off x="2824058" y="2143281"/>
              <a:ext cx="271879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المخلوقات </a:t>
              </a:r>
              <a:r>
                <a:rPr lang="ar-SA" sz="1000" b="1" dirty="0">
                  <a:latin typeface="Lotus-Light"/>
                </a:rPr>
                <a:t>الحية  الأشياء غير الحية      </a:t>
              </a:r>
              <a:r>
                <a:rPr lang="ar-SA" sz="1000" b="1" i="0" u="none" strike="noStrike" baseline="0" dirty="0">
                  <a:latin typeface="Lotus-Light"/>
                </a:rPr>
                <a:t>16- 18 </a:t>
              </a:r>
            </a:p>
          </p:txBody>
        </p:sp>
        <p:sp>
          <p:nvSpPr>
            <p:cNvPr id="676" name="مربع نص 124">
              <a:extLst>
                <a:ext uri="{FF2B5EF4-FFF2-40B4-BE49-F238E27FC236}">
                  <a16:creationId xmlns:a16="http://schemas.microsoft.com/office/drawing/2014/main" id="{F66573C0-9186-444A-ADAB-9C4E0EF7EDC1}"/>
                </a:ext>
              </a:extLst>
            </p:cNvPr>
            <p:cNvSpPr txBox="1"/>
            <p:nvPr/>
          </p:nvSpPr>
          <p:spPr>
            <a:xfrm>
              <a:off x="2874275" y="1449751"/>
              <a:ext cx="2933749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التهيئة و الاستعداد </a:t>
              </a:r>
            </a:p>
          </p:txBody>
        </p:sp>
        <p:sp>
          <p:nvSpPr>
            <p:cNvPr id="677" name="مربع نص 126">
              <a:extLst>
                <a:ext uri="{FF2B5EF4-FFF2-40B4-BE49-F238E27FC236}">
                  <a16:creationId xmlns:a16="http://schemas.microsoft.com/office/drawing/2014/main" id="{8B2A9E7F-1CA5-4EA1-A2F3-6E58056869D4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78" name="مربع نص 127">
              <a:extLst>
                <a:ext uri="{FF2B5EF4-FFF2-40B4-BE49-F238E27FC236}">
                  <a16:creationId xmlns:a16="http://schemas.microsoft.com/office/drawing/2014/main" id="{5F45F007-BA2B-470A-A45E-FDD3ABAF2806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79" name="مربع نص 307">
              <a:extLst>
                <a:ext uri="{FF2B5EF4-FFF2-40B4-BE49-F238E27FC236}">
                  <a16:creationId xmlns:a16="http://schemas.microsoft.com/office/drawing/2014/main" id="{1092D4F3-5E20-4E84-9B14-8125A8200321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80" name="مربع نص 121">
              <a:extLst>
                <a:ext uri="{FF2B5EF4-FFF2-40B4-BE49-F238E27FC236}">
                  <a16:creationId xmlns:a16="http://schemas.microsoft.com/office/drawing/2014/main" id="{63066E86-A752-4EEA-BF3D-AE31BA580409}"/>
                </a:ext>
              </a:extLst>
            </p:cNvPr>
            <p:cNvSpPr txBox="1"/>
            <p:nvPr/>
          </p:nvSpPr>
          <p:spPr>
            <a:xfrm>
              <a:off x="2814406" y="2456846"/>
              <a:ext cx="271879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أفكر و أتحدث                                    19          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33397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479</Words>
  <Application>Microsoft Office PowerPoint</Application>
  <PresentationFormat>Widescreen</PresentationFormat>
  <Paragraphs>113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Arial,Bold</vt:lpstr>
      <vt:lpstr>Calibri</vt:lpstr>
      <vt:lpstr>Calibri Light</vt:lpstr>
      <vt:lpstr>GeezaPro</vt:lpstr>
      <vt:lpstr>Lotus-Bold</vt:lpstr>
      <vt:lpstr>Lotus-Light</vt:lpstr>
      <vt:lpstr>Times New Roman,Bold</vt:lpstr>
      <vt:lpstr>Wingdings</vt:lpstr>
      <vt:lpstr>نسق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برزنتيشن علوم المرحلة الابتدائية</dc:creator>
  <cp:lastModifiedBy>star</cp:lastModifiedBy>
  <cp:revision>61</cp:revision>
  <dcterms:created xsi:type="dcterms:W3CDTF">2023-08-05T11:54:30Z</dcterms:created>
  <dcterms:modified xsi:type="dcterms:W3CDTF">2023-08-13T14:35:34Z</dcterms:modified>
</cp:coreProperties>
</file>