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1" r:id="rId1"/>
  </p:sldMasterIdLst>
  <p:notesMasterIdLst>
    <p:notesMasterId r:id="rId23"/>
  </p:notesMasterIdLst>
  <p:sldIdLst>
    <p:sldId id="259" r:id="rId2"/>
    <p:sldId id="260" r:id="rId3"/>
    <p:sldId id="265" r:id="rId4"/>
    <p:sldId id="266" r:id="rId5"/>
    <p:sldId id="258" r:id="rId6"/>
    <p:sldId id="277" r:id="rId7"/>
    <p:sldId id="267" r:id="rId8"/>
    <p:sldId id="280" r:id="rId9"/>
    <p:sldId id="262" r:id="rId10"/>
    <p:sldId id="269" r:id="rId11"/>
    <p:sldId id="264" r:id="rId12"/>
    <p:sldId id="268" r:id="rId13"/>
    <p:sldId id="270" r:id="rId14"/>
    <p:sldId id="263" r:id="rId15"/>
    <p:sldId id="271" r:id="rId16"/>
    <p:sldId id="273" r:id="rId17"/>
    <p:sldId id="274" r:id="rId18"/>
    <p:sldId id="261" r:id="rId19"/>
    <p:sldId id="272" r:id="rId20"/>
    <p:sldId id="27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C32F15-9E2B-47EF-BAEF-3317A80DE392}" type="datetimeFigureOut">
              <a:rPr lang="ar-SA" smtClean="0"/>
              <a:t>04/03/44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533A2E-804D-4C51-8F02-0DEC530B61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6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6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6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g"/><Relationship Id="rId5" Type="http://schemas.openxmlformats.org/officeDocument/2006/relationships/image" Target="../media/image3.jpg"/><Relationship Id="rId10" Type="http://schemas.openxmlformats.org/officeDocument/2006/relationships/image" Target="../media/image24.jpg"/><Relationship Id="rId4" Type="http://schemas.openxmlformats.org/officeDocument/2006/relationships/image" Target="../media/image2.jp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7CAD9-08C0-D0CD-F307-264195FDAA29}"/>
              </a:ext>
            </a:extLst>
          </p:cNvPr>
          <p:cNvSpPr txBox="1"/>
          <p:nvPr/>
        </p:nvSpPr>
        <p:spPr>
          <a:xfrm>
            <a:off x="2225422" y="3569404"/>
            <a:ext cx="774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اللهم علمنا ما ينفعنا وانفعنا بما علمتنا وزدنا علمًا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C113A3-C921-0C4E-7FF0-69C2E8865806}"/>
              </a:ext>
            </a:extLst>
          </p:cNvPr>
          <p:cNvSpPr txBox="1"/>
          <p:nvPr/>
        </p:nvSpPr>
        <p:spPr>
          <a:xfrm>
            <a:off x="3657601" y="1463040"/>
            <a:ext cx="51410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chemeClr val="bg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54868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805651" y="1909116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لماذا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8" name="صورة 7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13A814F-5D3E-7733-539B-693E6F3C6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1" y="1284523"/>
            <a:ext cx="2640676" cy="2078747"/>
          </a:xfrm>
          <a:prstGeom prst="rect">
            <a:avLst/>
          </a:prstGeom>
        </p:spPr>
      </p:pic>
      <p:pic>
        <p:nvPicPr>
          <p:cNvPr id="13" name="صورة 12" descr="صورة تحتوي على نص, الثدييات, نمر, القط الكبير&#10;&#10;تم إنشاء الوصف تلقائياً">
            <a:extLst>
              <a:ext uri="{FF2B5EF4-FFF2-40B4-BE49-F238E27FC236}">
                <a16:creationId xmlns:a16="http://schemas.microsoft.com/office/drawing/2014/main" id="{3633322A-D5B0-50ED-235A-19CB9DACE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2765228"/>
            <a:ext cx="7996843" cy="25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1" y="1931428"/>
            <a:ext cx="1811668" cy="2069411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96AF1D1-C473-08ED-18FD-D56F8ACFD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6" y="1607117"/>
            <a:ext cx="8502794" cy="36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05" y="617871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4970775" y="764410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مثال1: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741B39F-940D-6EE1-C32A-E6C819908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6" y="1958768"/>
            <a:ext cx="1891575" cy="193647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EBBF3D7-0597-05D0-094D-E24CD3EF8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81" y="1817673"/>
            <a:ext cx="7240385" cy="3411021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E5CDB1B-3739-E853-BDAF-14FE3E4DF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19" y="3883214"/>
            <a:ext cx="1991040" cy="14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الدقيقة الواحدة</a:t>
              </a:r>
            </a:p>
          </p:txBody>
        </p:sp>
      </p:grp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A6CEA06-9E35-C95F-9DB4-3FB631681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93" y="993774"/>
            <a:ext cx="1421624" cy="1349109"/>
          </a:xfrm>
          <a:prstGeom prst="rect">
            <a:avLst/>
          </a:prstGeom>
        </p:spPr>
      </p:pic>
      <p:pic>
        <p:nvPicPr>
          <p:cNvPr id="8" name="Countdown dynamite timer 1 MINUTE">
            <a:hlinkClick r:id="" action="ppaction://media"/>
            <a:extLst>
              <a:ext uri="{FF2B5EF4-FFF2-40B4-BE49-F238E27FC236}">
                <a16:creationId xmlns:a16="http://schemas.microsoft.com/office/drawing/2014/main" id="{D380FFD3-8EF7-18FD-A4F2-300D164AA0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6015" b="6015"/>
          <a:stretch/>
        </p:blipFill>
        <p:spPr>
          <a:xfrm>
            <a:off x="1579405" y="1101198"/>
            <a:ext cx="1483507" cy="83447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50E450C-1E51-1FFA-01E4-3A7B7133D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92" y="2932367"/>
            <a:ext cx="9425215" cy="12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2830FAA-1C1F-694B-687F-3C7C49E9466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3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A19A07A1-B8D1-62F2-42D1-42F50D22B9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3462A4F-4FDC-E191-A83E-618E94AD3DC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9B11EE9-230A-5A22-9F35-EFB4F6F48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9" y="2439502"/>
            <a:ext cx="1603453" cy="1641517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D11736F-93C2-7671-7A58-2007480C0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99" y="1459852"/>
            <a:ext cx="8576685" cy="39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805651" y="1909116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مثال2: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7951DD1-506B-E555-CA78-ED79DA15429C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6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5E13AA1F-4424-DD26-E3A9-003777D87E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39BAF34-7B10-539D-99A1-68BC5B9246F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مناقشة نشطة 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26AFDA0-8D1D-2F5F-0422-F4A8F4369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3" y="1587207"/>
            <a:ext cx="1891575" cy="1936479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52975BF-7D47-A1FF-650C-EDB376A30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50" y="3035507"/>
            <a:ext cx="8033127" cy="16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807400-98E8-7DD7-F1DF-3C16D0725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19" y="1188073"/>
            <a:ext cx="1421624" cy="1349109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D7FA62B-C596-6151-D735-A36C41795E60}"/>
              </a:ext>
            </a:extLst>
          </p:cNvPr>
          <p:cNvGrpSpPr/>
          <p:nvPr/>
        </p:nvGrpSpPr>
        <p:grpSpPr>
          <a:xfrm>
            <a:off x="595860" y="594552"/>
            <a:ext cx="2742259" cy="660401"/>
            <a:chOff x="435312" y="1021934"/>
            <a:chExt cx="2651252" cy="727408"/>
          </a:xfrm>
        </p:grpSpPr>
        <p:pic>
          <p:nvPicPr>
            <p:cNvPr id="12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E6CFEEA0-F81C-D011-9004-4B8BAE255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60B7DC5-977A-FACB-80B7-3E174FDDF55F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الدقيقة الواحدة</a:t>
              </a:r>
            </a:p>
          </p:txBody>
        </p:sp>
      </p:grpSp>
      <p:pic>
        <p:nvPicPr>
          <p:cNvPr id="2" name="Countdown dynamite timer 1 MINUTE">
            <a:hlinkClick r:id="" action="ppaction://media"/>
            <a:extLst>
              <a:ext uri="{FF2B5EF4-FFF2-40B4-BE49-F238E27FC236}">
                <a16:creationId xmlns:a16="http://schemas.microsoft.com/office/drawing/2014/main" id="{C7647D79-7160-CF1A-6160-53E53C8417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6015" b="6015"/>
          <a:stretch/>
        </p:blipFill>
        <p:spPr>
          <a:xfrm>
            <a:off x="1579405" y="1101198"/>
            <a:ext cx="1483507" cy="8344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50603A-67F9-BE7B-4696-3216DDFC1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7" y="3802178"/>
            <a:ext cx="1517368" cy="1711504"/>
          </a:xfrm>
          <a:prstGeom prst="rect">
            <a:avLst/>
          </a:prstGeom>
        </p:spPr>
      </p:pic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FBDBAA83-0B7C-8893-4141-6E4C534302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69" y="2828440"/>
            <a:ext cx="4591880" cy="24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015941" y="1837113"/>
            <a:ext cx="34664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مهارات التفكير العليا: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6D03866-7342-6355-CE9F-7E1C2CD0AE3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4" name="Picture 2" descr="Details">
              <a:extLst>
                <a:ext uri="{FF2B5EF4-FFF2-40B4-BE49-F238E27FC236}">
                  <a16:creationId xmlns:a16="http://schemas.microsoft.com/office/drawing/2014/main" id="{D8FC82C1-1891-40BF-A2A4-553574393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83D116B2-3400-6A10-2BB2-DFFCB792E6D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7B662F9-BB6D-53DD-1884-60596A369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1" y="1307739"/>
            <a:ext cx="1731862" cy="1643522"/>
          </a:xfrm>
          <a:prstGeom prst="rect">
            <a:avLst/>
          </a:prstGeom>
        </p:spPr>
      </p:pic>
      <p:pic>
        <p:nvPicPr>
          <p:cNvPr id="2" name="1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886B9CA5-D877-88A7-E60F-E19A361DAD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1328" y="419852"/>
            <a:ext cx="2001217" cy="1638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9A985F3-0D6B-B3BF-5C1C-7590A49FE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34" y="3139051"/>
            <a:ext cx="8494481" cy="18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5A44F58-1634-F5D8-C7AC-EEE18D85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30">
            <a:off x="707414" y="660090"/>
            <a:ext cx="1896121" cy="190859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532787B-EF5F-40EE-3653-5E88C00A5C14}"/>
              </a:ext>
            </a:extLst>
          </p:cNvPr>
          <p:cNvSpPr txBox="1"/>
          <p:nvPr/>
        </p:nvSpPr>
        <p:spPr>
          <a:xfrm>
            <a:off x="3866023" y="1757213"/>
            <a:ext cx="56692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شريط الذكريات</a:t>
            </a:r>
          </a:p>
        </p:txBody>
      </p:sp>
      <p:pic>
        <p:nvPicPr>
          <p:cNvPr id="13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B037EA4-A403-E03B-55E6-B419ADA3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2547333"/>
            <a:ext cx="7673947" cy="277182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BB3ED5-D762-FA26-6704-9F5A58031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5" y="3127174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51224" y="3237696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الواجب: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في منصة مدرستي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EB84F9-1DB8-549F-527E-573F36D26925}"/>
              </a:ext>
            </a:extLst>
          </p:cNvPr>
          <p:cNvSpPr txBox="1"/>
          <p:nvPr/>
        </p:nvSpPr>
        <p:spPr>
          <a:xfrm>
            <a:off x="4942249" y="1670858"/>
            <a:ext cx="652654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العزيزة الواجب المنزلي يعينك على مراجعة ما تمت دراسته أثناء الحصة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68BCCF-7C2B-1DCF-DF4F-31CF3ADF5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42" y="3429000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2" y="1697123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976152" y="1909114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إشراقة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C0FC53-A6A4-CECC-09B8-DAF94B3CB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79" y="740046"/>
            <a:ext cx="5027897" cy="4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29764" y="2419004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انتهى الدرس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نلتقي غدًا بإذن الله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5B6B7E-2DE7-61DF-AA55-F06DBE54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50" y="3564131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805651" y="1909116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قدرات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48DA0C-6ED8-3177-6294-838E56F1D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" y="662858"/>
            <a:ext cx="2136770" cy="244076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FA4E1F2-1B20-7AB3-DE6E-BAE268E8E6C7}"/>
              </a:ext>
            </a:extLst>
          </p:cNvPr>
          <p:cNvSpPr txBox="1"/>
          <p:nvPr/>
        </p:nvSpPr>
        <p:spPr>
          <a:xfrm>
            <a:off x="4696691" y="3167149"/>
            <a:ext cx="45054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12" y="2547251"/>
            <a:ext cx="5519651" cy="17634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4193768" y="3000035"/>
            <a:ext cx="41397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مراجعة الدرس السابق: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BC3F30-9175-8463-1C6F-27110F6DB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43" y="2919569"/>
            <a:ext cx="2408428" cy="24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561593" y="767376"/>
            <a:ext cx="2903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الدرس السابق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5398691" y="1437715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5572760" y="2875739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28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2" name="Question box">
            <a:extLst>
              <a:ext uri="{FF2B5EF4-FFF2-40B4-BE49-F238E27FC236}">
                <a16:creationId xmlns:a16="http://schemas.microsoft.com/office/drawing/2014/main" id="{84880080-359E-E744-F396-6F61128620DC}"/>
              </a:ext>
            </a:extLst>
          </p:cNvPr>
          <p:cNvSpPr/>
          <p:nvPr/>
        </p:nvSpPr>
        <p:spPr>
          <a:xfrm>
            <a:off x="1516712" y="2385753"/>
            <a:ext cx="9348023" cy="2208357"/>
          </a:xfrm>
          <a:prstGeom prst="roundRect">
            <a:avLst/>
          </a:prstGeom>
          <a:solidFill>
            <a:schemeClr val="bg2">
              <a:alpha val="50000"/>
            </a:schemeClr>
          </a:solidFill>
          <a:ln w="762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يمكنك ضرب مصفوفة إذا وفقط إذا .....................</a:t>
            </a:r>
            <a:endParaRPr lang="en-GB" sz="4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73F7F1-13C8-85B8-7A8E-1BAEBD8B3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" y="549737"/>
            <a:ext cx="1138712" cy="11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00" y="1563169"/>
            <a:ext cx="2375085" cy="7424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830798" y="1625803"/>
            <a:ext cx="32541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التعلم بالاكتشاف</a:t>
            </a:r>
          </a:p>
          <a:p>
            <a:pPr algn="ctr"/>
            <a:endParaRPr lang="ar-SA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98895"/>
            <a:ext cx="2573759" cy="2026069"/>
          </a:xfrm>
          <a:prstGeom prst="rect">
            <a:avLst/>
          </a:prstGeom>
        </p:spPr>
      </p:pic>
      <p:pic>
        <p:nvPicPr>
          <p:cNvPr id="10" name="86C2EBC3-C1C0-49BB-BD25-CBB228348C65-L0-001.jpeg" descr="86C2EBC3-C1C0-49BB-BD25-CBB228348C65-L0-001.jpeg">
            <a:extLst>
              <a:ext uri="{FF2B5EF4-FFF2-40B4-BE49-F238E27FC236}">
                <a16:creationId xmlns:a16="http://schemas.microsoft.com/office/drawing/2014/main" id="{FA3304D2-B48D-F85C-DFA0-ED38E6CB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401" y="3441469"/>
            <a:ext cx="7015191" cy="1934550"/>
          </a:xfrm>
          <a:prstGeom prst="rect">
            <a:avLst/>
          </a:prstGeom>
          <a:ln w="88900">
            <a:miter lim="400000"/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19119B1-6ACE-C849-3BE2-AE511CB9E611}"/>
              </a:ext>
            </a:extLst>
          </p:cNvPr>
          <p:cNvSpPr/>
          <p:nvPr/>
        </p:nvSpPr>
        <p:spPr>
          <a:xfrm>
            <a:off x="4381017" y="2094546"/>
            <a:ext cx="4430178" cy="12937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39E0225-AA5C-5889-8C59-9CD597081490}"/>
              </a:ext>
            </a:extLst>
          </p:cNvPr>
          <p:cNvSpPr/>
          <p:nvPr/>
        </p:nvSpPr>
        <p:spPr>
          <a:xfrm>
            <a:off x="4478897" y="2191480"/>
            <a:ext cx="4157324" cy="110895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$@//=!~@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0/{@)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“!@”&gt;</a:t>
            </a: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طالباتي الذكية…">
            <a:extLst>
              <a:ext uri="{FF2B5EF4-FFF2-40B4-BE49-F238E27FC236}">
                <a16:creationId xmlns:a16="http://schemas.microsoft.com/office/drawing/2014/main" id="{4AF02C5C-472D-BFC1-7908-A9171DC11A03}"/>
              </a:ext>
            </a:extLst>
          </p:cNvPr>
          <p:cNvSpPr txBox="1">
            <a:spLocks/>
          </p:cNvSpPr>
          <p:nvPr/>
        </p:nvSpPr>
        <p:spPr>
          <a:xfrm>
            <a:off x="849324" y="509301"/>
            <a:ext cx="9744405" cy="11369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205718" rtl="1">
              <a:defRPr sz="4608"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الذكية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cs typeface="Akhbar MT" pitchFamily="2" charset="-78"/>
            </a:endParaRPr>
          </a:p>
          <a:p>
            <a:pPr algn="ctr" defTabSz="205718">
              <a:defRPr sz="4608"/>
            </a:pP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فكي الشفرة التالية للتوصل الى عنوان درس اليوم..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47AA82E-600B-1AF8-FB21-07A64A98D476}"/>
              </a:ext>
            </a:extLst>
          </p:cNvPr>
          <p:cNvSpPr txBox="1"/>
          <p:nvPr/>
        </p:nvSpPr>
        <p:spPr>
          <a:xfrm>
            <a:off x="3570620" y="1625803"/>
            <a:ext cx="41389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المحددات وقاعدة </a:t>
            </a:r>
            <a:r>
              <a:rPr lang="ar-SA" sz="2400" b="1" dirty="0" err="1">
                <a:solidFill>
                  <a:schemeClr val="accent2">
                    <a:lumMod val="75000"/>
                  </a:schemeClr>
                </a:solidFill>
              </a:rPr>
              <a:t>كرامر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7036722" y="1853739"/>
            <a:ext cx="3541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إستراتيجية التصفح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865CAFA-2E19-F5F9-6085-D167C5FA7DA2}"/>
              </a:ext>
            </a:extLst>
          </p:cNvPr>
          <p:cNvSpPr txBox="1"/>
          <p:nvPr/>
        </p:nvSpPr>
        <p:spPr>
          <a:xfrm>
            <a:off x="2718261" y="3401089"/>
            <a:ext cx="73359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عزيزتي بقراءة صامتة تصفحي كتابك صفحة83</a:t>
            </a:r>
          </a:p>
          <a:p>
            <a:pPr algn="ctr"/>
            <a:r>
              <a:rPr lang="ar-SA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استنتجي كلًا من :اهداف درسنا المفردات.</a:t>
            </a: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719313"/>
            <a:ext cx="3442173" cy="27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EACB40-8361-CBD8-F7CC-EE1A0C87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2168685"/>
            <a:ext cx="5247686" cy="26610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BBB3FC-9C0C-8E69-3B3B-2259FCA7B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20" y="964941"/>
            <a:ext cx="2902857" cy="44133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73B411-D4C5-9D91-0BA2-CA1DFC5C3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1" y="661161"/>
            <a:ext cx="1864990" cy="19092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693259-0F93-C96B-A16E-DF90F25E9904}"/>
              </a:ext>
            </a:extLst>
          </p:cNvPr>
          <p:cNvSpPr txBox="1"/>
          <p:nvPr/>
        </p:nvSpPr>
        <p:spPr>
          <a:xfrm>
            <a:off x="6599024" y="2595405"/>
            <a:ext cx="385710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1-حساب المحددات</a:t>
            </a:r>
          </a:p>
          <a:p>
            <a:pPr algn="ctr"/>
            <a:endParaRPr lang="ar-SA" sz="2800" b="1" dirty="0">
              <a:solidFill>
                <a:schemeClr val="accent2">
                  <a:lumMod val="75000"/>
                </a:schemeClr>
              </a:solidFill>
              <a:cs typeface="Akhbar MT" pitchFamily="2" charset="-78"/>
            </a:endParaRPr>
          </a:p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2-حل أنظمة معادلات خطية باستعمال قاعدة </a:t>
            </a:r>
            <a:r>
              <a:rPr lang="ar-SA" sz="2800" b="1" dirty="0" err="1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كرامر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6DCB383-ABAD-B339-E0F4-204473A4F6C9}"/>
              </a:ext>
            </a:extLst>
          </p:cNvPr>
          <p:cNvSpPr txBox="1"/>
          <p:nvPr/>
        </p:nvSpPr>
        <p:spPr>
          <a:xfrm>
            <a:off x="2929943" y="1690062"/>
            <a:ext cx="2314332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المحددة</a:t>
            </a:r>
          </a:p>
          <a:p>
            <a:pPr algn="ctr"/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محددة الدرجة الثانية</a:t>
            </a:r>
          </a:p>
          <a:p>
            <a:pPr algn="ctr"/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محددة الدرجة الثالثة</a:t>
            </a:r>
          </a:p>
          <a:p>
            <a:pPr algn="ctr"/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قاعدة الأقطار</a:t>
            </a:r>
          </a:p>
          <a:p>
            <a:pPr algn="ctr"/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مصفوفة المعاملات</a:t>
            </a:r>
          </a:p>
          <a:p>
            <a:pPr algn="ctr"/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قاعدة </a:t>
            </a:r>
            <a:r>
              <a:rPr lang="ar-SA" sz="2000" b="1" dirty="0" err="1">
                <a:solidFill>
                  <a:schemeClr val="accent2">
                    <a:lumMod val="75000"/>
                  </a:schemeClr>
                </a:solidFill>
              </a:rPr>
              <a:t>كرامر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78041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163</Words>
  <Application>Microsoft Office PowerPoint</Application>
  <PresentationFormat>شاشة عريضة</PresentationFormat>
  <Paragraphs>55</Paragraphs>
  <Slides>21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Aldhabi</vt:lpstr>
      <vt:lpstr>Arabic Typesetting</vt:lpstr>
      <vt:lpstr>Calibri</vt:lpstr>
      <vt:lpstr>Calibri Light</vt:lpstr>
      <vt:lpstr>Tajawal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ASHWAQ,MUHAMMAD,AUAD,ALSHEMI</dc:creator>
  <cp:lastModifiedBy>ASHWAQ,MUHAMMAD,AUAD,ALSHEMI</cp:lastModifiedBy>
  <cp:revision>9</cp:revision>
  <dcterms:created xsi:type="dcterms:W3CDTF">2022-09-23T02:55:33Z</dcterms:created>
  <dcterms:modified xsi:type="dcterms:W3CDTF">2022-09-28T23:20:14Z</dcterms:modified>
</cp:coreProperties>
</file>