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A49-39CD-4EC8-B27E-CA92AB737284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D304-D556-41A0-9832-841BFA94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A49-39CD-4EC8-B27E-CA92AB737284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D304-D556-41A0-9832-841BFA94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A49-39CD-4EC8-B27E-CA92AB737284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D304-D556-41A0-9832-841BFA94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A49-39CD-4EC8-B27E-CA92AB737284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D304-D556-41A0-9832-841BFA94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A49-39CD-4EC8-B27E-CA92AB737284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D304-D556-41A0-9832-841BFA94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A49-39CD-4EC8-B27E-CA92AB737284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D304-D556-41A0-9832-841BFA94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A49-39CD-4EC8-B27E-CA92AB737284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D304-D556-41A0-9832-841BFA94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A49-39CD-4EC8-B27E-CA92AB737284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D304-D556-41A0-9832-841BFA94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A49-39CD-4EC8-B27E-CA92AB737284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D304-D556-41A0-9832-841BFA94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A49-39CD-4EC8-B27E-CA92AB737284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D304-D556-41A0-9832-841BFA94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0A49-39CD-4EC8-B27E-CA92AB737284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5D304-D556-41A0-9832-841BFA94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70A49-39CD-4EC8-B27E-CA92AB737284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5D304-D556-41A0-9832-841BFA94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OSHIBA\Dropbox\2&#1593;\&#1576;&#1608;&#1585;%20&#1575;&#1604;&#1576;&#1575;&#1576;2\&#1575;&#1604;&#1605;&#1589;&#1601;&#1608;&#1601;&#1575;&#1578;1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28596" y="5415993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133600"/>
            <a:ext cx="58674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362200"/>
            <a:ext cx="5500687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مجموعة 9"/>
          <p:cNvGrpSpPr/>
          <p:nvPr/>
        </p:nvGrpSpPr>
        <p:grpSpPr>
          <a:xfrm>
            <a:off x="3657600" y="228600"/>
            <a:ext cx="2133600" cy="2362200"/>
            <a:chOff x="-71470" y="0"/>
            <a:chExt cx="3214678" cy="3786214"/>
          </a:xfrm>
        </p:grpSpPr>
        <p:pic>
          <p:nvPicPr>
            <p:cNvPr id="11" name="Picture 2" descr="image-4907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1470" y="0"/>
              <a:ext cx="3214678" cy="3786214"/>
            </a:xfrm>
            <a:prstGeom prst="rect">
              <a:avLst/>
            </a:prstGeom>
            <a:noFill/>
          </p:spPr>
        </p:pic>
        <p:sp>
          <p:nvSpPr>
            <p:cNvPr id="12" name="مستطيل 11"/>
            <p:cNvSpPr/>
            <p:nvPr/>
          </p:nvSpPr>
          <p:spPr>
            <a:xfrm>
              <a:off x="214282" y="390362"/>
              <a:ext cx="2576345" cy="1923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استراتيجية</a:t>
              </a:r>
              <a:r>
                <a:rPr lang="ar-SA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n-US" sz="24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ورقة الدقيقة الواحدة</a:t>
              </a:r>
              <a:endParaRPr lang="en-US" sz="2400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13" name="صورة 12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96" y="1639880"/>
              <a:ext cx="2071702" cy="150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صورة 13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62351" cy="1549523"/>
          </a:xfrm>
          <a:prstGeom prst="rect">
            <a:avLst/>
          </a:prstGeom>
        </p:spPr>
      </p:pic>
      <p:sp>
        <p:nvSpPr>
          <p:cNvPr id="15" name="شكل بيضاوي 14"/>
          <p:cNvSpPr/>
          <p:nvPr/>
        </p:nvSpPr>
        <p:spPr>
          <a:xfrm>
            <a:off x="200232" y="71414"/>
            <a:ext cx="1442558" cy="14216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ربع نص 15"/>
          <p:cNvSpPr txBox="1"/>
          <p:nvPr/>
        </p:nvSpPr>
        <p:spPr>
          <a:xfrm>
            <a:off x="285720" y="282340"/>
            <a:ext cx="8587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دقيقة واحدة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838201"/>
            <a:ext cx="77343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286000" y="2514600"/>
            <a:ext cx="5943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04800" y="3276600"/>
            <a:ext cx="8305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133600" y="4191000"/>
            <a:ext cx="5943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143000" y="5105400"/>
            <a:ext cx="6172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286000" y="6172200"/>
            <a:ext cx="495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514600"/>
            <a:ext cx="66484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57200" y="2057400"/>
            <a:ext cx="822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609600" y="2819400"/>
            <a:ext cx="822960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0" y="3886200"/>
            <a:ext cx="8915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533400" y="5029200"/>
            <a:ext cx="5105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914400" y="6400800"/>
            <a:ext cx="822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20193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6670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609600"/>
            <a:ext cx="90201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391400" y="10668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221457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3643306" y="357166"/>
            <a:ext cx="192882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err="1" smtClean="0">
                <a:solidFill>
                  <a:schemeClr val="bg1"/>
                </a:solidFill>
              </a:rPr>
              <a:t>استراتيجية</a:t>
            </a:r>
            <a:r>
              <a:rPr lang="ar-SA" sz="2400" b="1" dirty="0" smtClean="0">
                <a:solidFill>
                  <a:schemeClr val="bg1"/>
                </a:solidFill>
              </a:rPr>
              <a:t> الأركان الأربعة  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  <p:pic>
        <p:nvPicPr>
          <p:cNvPr id="8" name="صورة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09800"/>
            <a:ext cx="4077006" cy="2020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057400"/>
            <a:ext cx="47244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762000"/>
            <a:ext cx="2224087" cy="14430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581400"/>
            <a:ext cx="2190750" cy="15668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505200"/>
            <a:ext cx="1952625" cy="2209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2362200" y="7620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فائدة تنظيم البيانات  في مصفوفة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2514600" y="9144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كيف يتم تحديد رتبة  المصفوفة؟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678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1371600" y="40386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معدل النفقات  اليومي للمعرض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في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المنطقة الشرقية 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524000" y="4191000"/>
            <a:ext cx="3643338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موقع معدل النفقات  اليومية للمعرض الأول في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كل مصفوفة 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1676400" y="4038600"/>
            <a:ext cx="4114800" cy="18049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كيف يمكن أن تجدي إجمالي المبيعات اليومية للمعارض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للشركة في جميع المناطق  ؟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المصفوفات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685800"/>
            <a:ext cx="73152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8001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1054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609600"/>
            <a:ext cx="84582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276600" y="2514600"/>
            <a:ext cx="495300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905000" y="3276600"/>
            <a:ext cx="6477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429000" y="4998720"/>
            <a:ext cx="4419600" cy="64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85800" y="5684520"/>
            <a:ext cx="7467600" cy="41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3200400" y="3886200"/>
            <a:ext cx="3581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33650"/>
            <a:ext cx="709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5724128" y="457200"/>
            <a:ext cx="328614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اكشف ورقك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04800"/>
            <a:ext cx="2714644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صورة 5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8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76200"/>
            <a:ext cx="78009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657600"/>
            <a:ext cx="20193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753903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286000" y="2286000"/>
            <a:ext cx="5943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066800" y="3124200"/>
            <a:ext cx="7010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438400" y="4114800"/>
            <a:ext cx="5943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83</Words>
  <Application>Microsoft Office PowerPoint</Application>
  <PresentationFormat>عرض على الشاشة (3:4)‏</PresentationFormat>
  <Paragraphs>24</Paragraphs>
  <Slides>17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TOSHIBA</cp:lastModifiedBy>
  <cp:revision>35</cp:revision>
  <dcterms:created xsi:type="dcterms:W3CDTF">2015-10-12T15:57:30Z</dcterms:created>
  <dcterms:modified xsi:type="dcterms:W3CDTF">2015-10-18T21:34:57Z</dcterms:modified>
</cp:coreProperties>
</file>